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9"/>
  </p:notesMasterIdLst>
  <p:sldIdLst>
    <p:sldId id="256" r:id="rId3"/>
    <p:sldId id="257" r:id="rId4"/>
    <p:sldId id="258" r:id="rId5"/>
    <p:sldId id="259" r:id="rId6"/>
    <p:sldId id="260" r:id="rId7"/>
    <p:sldId id="262" r:id="rId8"/>
    <p:sldId id="263" r:id="rId9"/>
    <p:sldId id="264" r:id="rId10"/>
    <p:sldId id="265" r:id="rId11"/>
    <p:sldId id="266" r:id="rId12"/>
    <p:sldId id="267" r:id="rId13"/>
    <p:sldId id="269" r:id="rId14"/>
    <p:sldId id="268"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400" r:id="rId38"/>
    <p:sldId id="435" r:id="rId39"/>
    <p:sldId id="474" r:id="rId40"/>
    <p:sldId id="473" r:id="rId41"/>
    <p:sldId id="478" r:id="rId42"/>
    <p:sldId id="490" r:id="rId43"/>
    <p:sldId id="436" r:id="rId44"/>
    <p:sldId id="470" r:id="rId45"/>
    <p:sldId id="491" r:id="rId46"/>
    <p:sldId id="492" r:id="rId47"/>
    <p:sldId id="29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EEA9"/>
    <a:srgbClr val="519259"/>
    <a:srgbClr val="F0BB62"/>
    <a:srgbClr val="064635"/>
    <a:srgbClr val="E2E1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256" autoAdjust="0"/>
  </p:normalViewPr>
  <p:slideViewPr>
    <p:cSldViewPr snapToGrid="0">
      <p:cViewPr>
        <p:scale>
          <a:sx n="43" d="100"/>
          <a:sy n="43" d="100"/>
        </p:scale>
        <p:origin x="1589" y="8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9E4D46-8611-4D81-A184-9B63FCA0DD68}" type="datetimeFigureOut">
              <a:rPr lang="en-US" smtClean="0"/>
              <a:t>5/19/2022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64CC9C-A9C2-4D60-A4BF-864EF986BA0A}" type="slidenum">
              <a:rPr lang="en-US" smtClean="0"/>
              <a:t>‹#›</a:t>
            </a:fld>
            <a:endParaRPr lang="en-US"/>
          </a:p>
        </p:txBody>
      </p:sp>
    </p:spTree>
    <p:extLst>
      <p:ext uri="{BB962C8B-B14F-4D97-AF65-F5344CB8AC3E}">
        <p14:creationId xmlns:p14="http://schemas.microsoft.com/office/powerpoint/2010/main" val="1560752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318F09-5854-43D5-BC8D-088631B89FE4}"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705DA-4094-4E11-B0C9-9E8C5A8317F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D1495A-DD81-44F4-9F54-1F39867BF2D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8E913-1EF7-94B2-2A8B-7933B1759C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B51BCD-2611-B921-1A6F-A98A684E64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C3D310-E78E-A27F-E08D-8AE41F6D9188}"/>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5" name="Footer Placeholder 4">
            <a:extLst>
              <a:ext uri="{FF2B5EF4-FFF2-40B4-BE49-F238E27FC236}">
                <a16:creationId xmlns:a16="http://schemas.microsoft.com/office/drawing/2014/main" id="{7FD1B65B-18EC-656C-9050-A9E72231D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BC2E66-0F9C-4347-0572-B0D06C8F8F40}"/>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39355450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F283F-9F5E-63F2-DFF0-2061EC8DED3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BD64C8B-8E26-4881-A584-82DA9EF452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BD1151-E5B6-7EF9-DB23-BFEAA99BAD70}"/>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5" name="Footer Placeholder 4">
            <a:extLst>
              <a:ext uri="{FF2B5EF4-FFF2-40B4-BE49-F238E27FC236}">
                <a16:creationId xmlns:a16="http://schemas.microsoft.com/office/drawing/2014/main" id="{009CA393-741E-506A-781D-6EC2402349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8734A8-2896-BA20-3701-764549B71682}"/>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87443021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0575250-C318-EBDE-8024-6A203BF5DB6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4315D04-87E4-C714-BE8C-1B444C1FEA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A67CE1-4E16-5132-45AB-DD32EC58B69D}"/>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5" name="Footer Placeholder 4">
            <a:extLst>
              <a:ext uri="{FF2B5EF4-FFF2-40B4-BE49-F238E27FC236}">
                <a16:creationId xmlns:a16="http://schemas.microsoft.com/office/drawing/2014/main" id="{C601A813-EFEF-E6FC-7C27-BB5F96CA67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60A249-8F70-0A1B-68F7-43D823B13E6E}"/>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32080374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Tree>
    <p:extLst>
      <p:ext uri="{BB962C8B-B14F-4D97-AF65-F5344CB8AC3E}">
        <p14:creationId xmlns:p14="http://schemas.microsoft.com/office/powerpoint/2010/main" val="24394264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CEB1B6A-AEF1-4ACD-BD61-958570690F55}" type="datetimeFigureOut">
              <a:rPr lang="zh-CN" altLang="en-US" smtClean="0"/>
              <a:t>2022/5/19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7290778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任意多边形 2"/>
          <p:cNvSpPr/>
          <p:nvPr userDrawn="1"/>
        </p:nvSpPr>
        <p:spPr>
          <a:xfrm>
            <a:off x="1" y="392794"/>
            <a:ext cx="508000" cy="394607"/>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Yeseva One" panose="00000500000000000000" charset="0"/>
            </a:endParaRPr>
          </a:p>
        </p:txBody>
      </p:sp>
    </p:spTree>
    <p:extLst>
      <p:ext uri="{BB962C8B-B14F-4D97-AF65-F5344CB8AC3E}">
        <p14:creationId xmlns:p14="http://schemas.microsoft.com/office/powerpoint/2010/main" val="383228050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任意多边形 2"/>
          <p:cNvSpPr/>
          <p:nvPr userDrawn="1"/>
        </p:nvSpPr>
        <p:spPr>
          <a:xfrm>
            <a:off x="1" y="392794"/>
            <a:ext cx="508000" cy="394607"/>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Yeseva One" panose="00000500000000000000" charset="0"/>
            </a:endParaRPr>
          </a:p>
        </p:txBody>
      </p:sp>
    </p:spTree>
    <p:extLst>
      <p:ext uri="{BB962C8B-B14F-4D97-AF65-F5344CB8AC3E}">
        <p14:creationId xmlns:p14="http://schemas.microsoft.com/office/powerpoint/2010/main" val="9604468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3" name="任意多边形 2"/>
          <p:cNvSpPr/>
          <p:nvPr userDrawn="1"/>
        </p:nvSpPr>
        <p:spPr>
          <a:xfrm>
            <a:off x="1" y="392794"/>
            <a:ext cx="508000" cy="394607"/>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Yeseva One" panose="00000500000000000000" charset="0"/>
            </a:endParaRPr>
          </a:p>
        </p:txBody>
      </p:sp>
    </p:spTree>
    <p:extLst>
      <p:ext uri="{BB962C8B-B14F-4D97-AF65-F5344CB8AC3E}">
        <p14:creationId xmlns:p14="http://schemas.microsoft.com/office/powerpoint/2010/main" val="38922626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3" name="任意多边形 2"/>
          <p:cNvSpPr/>
          <p:nvPr userDrawn="1"/>
        </p:nvSpPr>
        <p:spPr>
          <a:xfrm>
            <a:off x="1" y="392794"/>
            <a:ext cx="508000" cy="394607"/>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Yeseva One" panose="00000500000000000000" charset="0"/>
            </a:endParaRPr>
          </a:p>
        </p:txBody>
      </p:sp>
    </p:spTree>
    <p:extLst>
      <p:ext uri="{BB962C8B-B14F-4D97-AF65-F5344CB8AC3E}">
        <p14:creationId xmlns:p14="http://schemas.microsoft.com/office/powerpoint/2010/main" val="24141894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3" name="任意多边形 2"/>
          <p:cNvSpPr/>
          <p:nvPr userDrawn="1"/>
        </p:nvSpPr>
        <p:spPr>
          <a:xfrm>
            <a:off x="1" y="392794"/>
            <a:ext cx="508000" cy="394607"/>
          </a:xfrm>
          <a:custGeom>
            <a:avLst/>
            <a:gdLst>
              <a:gd name="connsiteX0" fmla="*/ 0 w 1161143"/>
              <a:gd name="connsiteY0" fmla="*/ 0 h 703723"/>
              <a:gd name="connsiteX1" fmla="*/ 70372 w 1161143"/>
              <a:gd name="connsiteY1" fmla="*/ 0 h 703723"/>
              <a:gd name="connsiteX2" fmla="*/ 874714 w 1161143"/>
              <a:gd name="connsiteY2" fmla="*/ 0 h 703723"/>
              <a:gd name="connsiteX3" fmla="*/ 1090771 w 1161143"/>
              <a:gd name="connsiteY3" fmla="*/ 0 h 703723"/>
              <a:gd name="connsiteX4" fmla="*/ 1161143 w 1161143"/>
              <a:gd name="connsiteY4" fmla="*/ 70372 h 703723"/>
              <a:gd name="connsiteX5" fmla="*/ 1161143 w 1161143"/>
              <a:gd name="connsiteY5" fmla="*/ 633351 h 703723"/>
              <a:gd name="connsiteX6" fmla="*/ 1090771 w 1161143"/>
              <a:gd name="connsiteY6" fmla="*/ 703723 h 703723"/>
              <a:gd name="connsiteX7" fmla="*/ 874714 w 1161143"/>
              <a:gd name="connsiteY7" fmla="*/ 703723 h 703723"/>
              <a:gd name="connsiteX8" fmla="*/ 70372 w 1161143"/>
              <a:gd name="connsiteY8" fmla="*/ 703723 h 703723"/>
              <a:gd name="connsiteX9" fmla="*/ 0 w 1161143"/>
              <a:gd name="connsiteY9" fmla="*/ 703723 h 703723"/>
              <a:gd name="connsiteX10" fmla="*/ 0 w 1161143"/>
              <a:gd name="connsiteY10" fmla="*/ 633351 h 703723"/>
              <a:gd name="connsiteX11" fmla="*/ 0 w 1161143"/>
              <a:gd name="connsiteY11" fmla="*/ 70372 h 703723"/>
              <a:gd name="connsiteX0-1" fmla="*/ 0 w 1161143"/>
              <a:gd name="connsiteY0-2" fmla="*/ 0 h 703723"/>
              <a:gd name="connsiteX1-3" fmla="*/ 70372 w 1161143"/>
              <a:gd name="connsiteY1-4" fmla="*/ 0 h 703723"/>
              <a:gd name="connsiteX2-5" fmla="*/ 1090771 w 1161143"/>
              <a:gd name="connsiteY2-6" fmla="*/ 0 h 703723"/>
              <a:gd name="connsiteX3-7" fmla="*/ 1161143 w 1161143"/>
              <a:gd name="connsiteY3-8" fmla="*/ 70372 h 703723"/>
              <a:gd name="connsiteX4-9" fmla="*/ 1161143 w 1161143"/>
              <a:gd name="connsiteY4-10" fmla="*/ 633351 h 703723"/>
              <a:gd name="connsiteX5-11" fmla="*/ 1090771 w 1161143"/>
              <a:gd name="connsiteY5-12" fmla="*/ 703723 h 703723"/>
              <a:gd name="connsiteX6-13" fmla="*/ 874714 w 1161143"/>
              <a:gd name="connsiteY6-14" fmla="*/ 703723 h 703723"/>
              <a:gd name="connsiteX7-15" fmla="*/ 70372 w 1161143"/>
              <a:gd name="connsiteY7-16" fmla="*/ 703723 h 703723"/>
              <a:gd name="connsiteX8-17" fmla="*/ 0 w 1161143"/>
              <a:gd name="connsiteY8-18" fmla="*/ 703723 h 703723"/>
              <a:gd name="connsiteX9-19" fmla="*/ 0 w 1161143"/>
              <a:gd name="connsiteY9-20" fmla="*/ 633351 h 703723"/>
              <a:gd name="connsiteX10-21" fmla="*/ 0 w 1161143"/>
              <a:gd name="connsiteY10-22" fmla="*/ 70372 h 703723"/>
              <a:gd name="connsiteX11-23" fmla="*/ 0 w 1161143"/>
              <a:gd name="connsiteY11-24" fmla="*/ 0 h 703723"/>
              <a:gd name="connsiteX0-25" fmla="*/ 0 w 1161143"/>
              <a:gd name="connsiteY0-26" fmla="*/ 0 h 703723"/>
              <a:gd name="connsiteX1-27" fmla="*/ 70372 w 1161143"/>
              <a:gd name="connsiteY1-28" fmla="*/ 0 h 703723"/>
              <a:gd name="connsiteX2-29" fmla="*/ 1090771 w 1161143"/>
              <a:gd name="connsiteY2-30" fmla="*/ 0 h 703723"/>
              <a:gd name="connsiteX3-31" fmla="*/ 1161143 w 1161143"/>
              <a:gd name="connsiteY3-32" fmla="*/ 70372 h 703723"/>
              <a:gd name="connsiteX4-33" fmla="*/ 1161143 w 1161143"/>
              <a:gd name="connsiteY4-34" fmla="*/ 633351 h 703723"/>
              <a:gd name="connsiteX5-35" fmla="*/ 1090771 w 1161143"/>
              <a:gd name="connsiteY5-36" fmla="*/ 703723 h 703723"/>
              <a:gd name="connsiteX6-37" fmla="*/ 70372 w 1161143"/>
              <a:gd name="connsiteY6-38" fmla="*/ 703723 h 703723"/>
              <a:gd name="connsiteX7-39" fmla="*/ 0 w 1161143"/>
              <a:gd name="connsiteY7-40" fmla="*/ 703723 h 703723"/>
              <a:gd name="connsiteX8-41" fmla="*/ 0 w 1161143"/>
              <a:gd name="connsiteY8-42" fmla="*/ 633351 h 703723"/>
              <a:gd name="connsiteX9-43" fmla="*/ 0 w 1161143"/>
              <a:gd name="connsiteY9-44" fmla="*/ 70372 h 703723"/>
              <a:gd name="connsiteX10-45" fmla="*/ 0 w 1161143"/>
              <a:gd name="connsiteY10-46" fmla="*/ 0 h 7037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61143" h="703723">
                <a:moveTo>
                  <a:pt x="0" y="0"/>
                </a:moveTo>
                <a:lnTo>
                  <a:pt x="70372" y="0"/>
                </a:lnTo>
                <a:lnTo>
                  <a:pt x="1090771" y="0"/>
                </a:lnTo>
                <a:cubicBezTo>
                  <a:pt x="1129636" y="0"/>
                  <a:pt x="1161143" y="31507"/>
                  <a:pt x="1161143" y="70372"/>
                </a:cubicBezTo>
                <a:lnTo>
                  <a:pt x="1161143" y="633351"/>
                </a:lnTo>
                <a:cubicBezTo>
                  <a:pt x="1161143" y="672216"/>
                  <a:pt x="1129636" y="703723"/>
                  <a:pt x="1090771" y="703723"/>
                </a:cubicBezTo>
                <a:lnTo>
                  <a:pt x="70372" y="703723"/>
                </a:lnTo>
                <a:lnTo>
                  <a:pt x="0" y="703723"/>
                </a:lnTo>
                <a:lnTo>
                  <a:pt x="0" y="633351"/>
                </a:lnTo>
                <a:lnTo>
                  <a:pt x="0" y="7037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Yeseva One" panose="00000500000000000000" charset="0"/>
            </a:endParaRPr>
          </a:p>
        </p:txBody>
      </p:sp>
    </p:spTree>
    <p:extLst>
      <p:ext uri="{BB962C8B-B14F-4D97-AF65-F5344CB8AC3E}">
        <p14:creationId xmlns:p14="http://schemas.microsoft.com/office/powerpoint/2010/main" val="31540196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4391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2C8B7-B346-A71A-8A27-384F449A96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E51BE7-32DD-06FA-CC51-9404EB4AFC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F61C5D-1B0C-A9D0-3ACA-6B4A11988892}"/>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5" name="Footer Placeholder 4">
            <a:extLst>
              <a:ext uri="{FF2B5EF4-FFF2-40B4-BE49-F238E27FC236}">
                <a16:creationId xmlns:a16="http://schemas.microsoft.com/office/drawing/2014/main" id="{BDAA3DCD-D1EC-7AF4-EBE1-7E694B8048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24518F-67AA-EFEA-3A06-617F9D28D745}"/>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60740385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8666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7404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5946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72517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301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646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3792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54328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65342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1821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C8FFE-D0D3-5117-5A6B-DCA78FAB5E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0C5420E-6A5D-175B-50D3-0E6CFB26EF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166523-EAC6-ABAC-C970-8E463E37ECB7}"/>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5" name="Footer Placeholder 4">
            <a:extLst>
              <a:ext uri="{FF2B5EF4-FFF2-40B4-BE49-F238E27FC236}">
                <a16:creationId xmlns:a16="http://schemas.microsoft.com/office/drawing/2014/main" id="{4DC18E72-65B6-7596-9DEC-9A6CDF2CAA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C0E1FB-5E1D-F9E6-9D98-B23D9FAE3A01}"/>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355649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9229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1245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4A7AD-E115-012B-553A-CD013BFDB3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519951-2DD7-A233-C168-F4FA1ABB11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9A26D6-8FBC-35C3-7134-4409655B6F2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B3B3F5-7CDC-8D28-74B2-1D6C1E1EFBE7}"/>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6" name="Footer Placeholder 5">
            <a:extLst>
              <a:ext uri="{FF2B5EF4-FFF2-40B4-BE49-F238E27FC236}">
                <a16:creationId xmlns:a16="http://schemas.microsoft.com/office/drawing/2014/main" id="{640947F1-8229-7CBD-09B7-9C4C0625FD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23A46E-5E6B-FAD7-9293-B9B2297FE643}"/>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230044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29989-EC22-4577-84C5-7C2483EAE9C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5CD0F74-F4DF-E1E5-3196-4CFF75DC4A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F0687F-ED32-50B5-2D9D-CC4D9EB0363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8B360B-2574-8796-7736-F53E3D776C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7A7E5D-2494-C74A-56C0-9C41E15F369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4F20875-BAD1-ECD9-3104-09C2BF63CB93}"/>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8" name="Footer Placeholder 7">
            <a:extLst>
              <a:ext uri="{FF2B5EF4-FFF2-40B4-BE49-F238E27FC236}">
                <a16:creationId xmlns:a16="http://schemas.microsoft.com/office/drawing/2014/main" id="{F954243A-3278-6483-59EC-009AD2BEBC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88D6B56-D498-8962-4FB0-AAE023113E1C}"/>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3306178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B9F98-F73B-4FA3-6148-C2504F4114F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33DD4EC-DAE1-FFCB-3797-7CF57C399758}"/>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4" name="Footer Placeholder 3">
            <a:extLst>
              <a:ext uri="{FF2B5EF4-FFF2-40B4-BE49-F238E27FC236}">
                <a16:creationId xmlns:a16="http://schemas.microsoft.com/office/drawing/2014/main" id="{142716B8-04C2-0C81-17FF-1089F28F94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CAA24C-CCA4-9A7C-F575-E97E7D70B5B8}"/>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38661139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821293-3882-99D7-4DBF-997948735FC2}"/>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3" name="Footer Placeholder 2">
            <a:extLst>
              <a:ext uri="{FF2B5EF4-FFF2-40B4-BE49-F238E27FC236}">
                <a16:creationId xmlns:a16="http://schemas.microsoft.com/office/drawing/2014/main" id="{AA27BE22-E978-E546-9EDE-7589944537E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0862FA2-6B0E-F896-87C6-AAE8E6CB36CC}"/>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3880335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2EC15-D6AA-18B1-0076-10815FC265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0586AA-6947-5AAD-85A9-E1AFD323DB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9DBDD5-1F8A-4885-F5DF-E775AF156A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AEE7A1D-AB29-25E5-85EB-A8E49867FE59}"/>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6" name="Footer Placeholder 5">
            <a:extLst>
              <a:ext uri="{FF2B5EF4-FFF2-40B4-BE49-F238E27FC236}">
                <a16:creationId xmlns:a16="http://schemas.microsoft.com/office/drawing/2014/main" id="{30AB795C-8CFB-07A4-FAE7-47EA3B9410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1F730AC-E667-259E-7FE4-61AD8914E6F2}"/>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275179222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A7595-4586-D4E8-B09F-2CE404D57A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70E36AD-547B-487D-9D49-965E67140B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4B7C02-0E3F-C2E6-5900-7B2F1F20AF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F82EE2-C7C1-2D28-1F32-6C7295C7A708}"/>
              </a:ext>
            </a:extLst>
          </p:cNvPr>
          <p:cNvSpPr>
            <a:spLocks noGrp="1"/>
          </p:cNvSpPr>
          <p:nvPr>
            <p:ph type="dt" sz="half" idx="10"/>
          </p:nvPr>
        </p:nvSpPr>
        <p:spPr/>
        <p:txBody>
          <a:bodyPr/>
          <a:lstStyle/>
          <a:p>
            <a:fld id="{DA63A8FD-F172-4A04-96EE-955E99988523}" type="datetimeFigureOut">
              <a:rPr lang="en-US" smtClean="0"/>
              <a:t>5/17/2022</a:t>
            </a:fld>
            <a:endParaRPr lang="en-US"/>
          </a:p>
        </p:txBody>
      </p:sp>
      <p:sp>
        <p:nvSpPr>
          <p:cNvPr id="6" name="Footer Placeholder 5">
            <a:extLst>
              <a:ext uri="{FF2B5EF4-FFF2-40B4-BE49-F238E27FC236}">
                <a16:creationId xmlns:a16="http://schemas.microsoft.com/office/drawing/2014/main" id="{04D64E31-8E50-509E-20F6-905ECB85BB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459602-37B0-BDE5-0637-5FF16F30F4B1}"/>
              </a:ext>
            </a:extLst>
          </p:cNvPr>
          <p:cNvSpPr>
            <a:spLocks noGrp="1"/>
          </p:cNvSpPr>
          <p:nvPr>
            <p:ph type="sldNum" sz="quarter" idx="12"/>
          </p:nvPr>
        </p:nvSpPr>
        <p:spPr/>
        <p:txBody>
          <a:bodyPr/>
          <a:lstStyle/>
          <a:p>
            <a:fld id="{9F47A468-AEA9-445A-BDC0-05BB529ABD51}" type="slidenum">
              <a:rPr lang="en-US" smtClean="0"/>
              <a:t>‹#›</a:t>
            </a:fld>
            <a:endParaRPr lang="en-US"/>
          </a:p>
        </p:txBody>
      </p:sp>
    </p:spTree>
    <p:extLst>
      <p:ext uri="{BB962C8B-B14F-4D97-AF65-F5344CB8AC3E}">
        <p14:creationId xmlns:p14="http://schemas.microsoft.com/office/powerpoint/2010/main" val="23363308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D7602C-D5F6-BC3C-F08F-57E7523116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DB1E39-8020-FD2B-5F9B-11D7F6259E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69CCC7-0432-AD58-C364-DDA7E76F04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63A8FD-F172-4A04-96EE-955E99988523}" type="datetimeFigureOut">
              <a:rPr lang="en-US" smtClean="0"/>
              <a:t>5/17/2022</a:t>
            </a:fld>
            <a:endParaRPr lang="en-US"/>
          </a:p>
        </p:txBody>
      </p:sp>
      <p:sp>
        <p:nvSpPr>
          <p:cNvPr id="5" name="Footer Placeholder 4">
            <a:extLst>
              <a:ext uri="{FF2B5EF4-FFF2-40B4-BE49-F238E27FC236}">
                <a16:creationId xmlns:a16="http://schemas.microsoft.com/office/drawing/2014/main" id="{62FEE90C-6F0B-422F-B13B-4B629223F8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18DB3D7-E90F-F6BC-F87B-1F210A4979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47A468-AEA9-445A-BDC0-05BB529ABD51}" type="slidenum">
              <a:rPr lang="en-US" smtClean="0"/>
              <a:t>‹#›</a:t>
            </a:fld>
            <a:endParaRPr lang="en-US"/>
          </a:p>
        </p:txBody>
      </p:sp>
    </p:spTree>
    <p:extLst>
      <p:ext uri="{BB962C8B-B14F-4D97-AF65-F5344CB8AC3E}">
        <p14:creationId xmlns:p14="http://schemas.microsoft.com/office/powerpoint/2010/main" val="4243217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6185"/>
            <a:ext cx="10515600" cy="13250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6684"/>
            <a:ext cx="10515600" cy="4349749"/>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6183"/>
          </a:xfrm>
          <a:prstGeom prst="rect">
            <a:avLst/>
          </a:prstGeom>
        </p:spPr>
        <p:txBody>
          <a:bodyPr vert="horz" lIns="91440" tIns="45720" rIns="91440" bIns="45720" rtlCol="0" anchor="ctr"/>
          <a:lstStyle>
            <a:lvl1pPr algn="l">
              <a:defRPr sz="1600">
                <a:solidFill>
                  <a:schemeClr val="tx1">
                    <a:tint val="75000"/>
                  </a:schemeClr>
                </a:solidFill>
                <a:ea typeface="Yeseva One" panose="00000500000000000000" charset="0"/>
              </a:defRPr>
            </a:lvl1pPr>
          </a:lstStyle>
          <a:p>
            <a:fld id="{0CEB1B6A-AEF1-4ACD-BD61-958570690F55}" type="datetimeFigureOut">
              <a:rPr lang="zh-CN" altLang="en-US" smtClean="0"/>
              <a:t>2022/5/19</a:t>
            </a:fld>
            <a:endParaRPr lang="zh-CN" altLang="en-US"/>
          </a:p>
        </p:txBody>
      </p:sp>
      <p:sp>
        <p:nvSpPr>
          <p:cNvPr id="5" name="页脚占位符 4"/>
          <p:cNvSpPr>
            <a:spLocks noGrp="1"/>
          </p:cNvSpPr>
          <p:nvPr>
            <p:ph type="ftr" sz="quarter" idx="3"/>
          </p:nvPr>
        </p:nvSpPr>
        <p:spPr>
          <a:xfrm>
            <a:off x="4038600" y="6356351"/>
            <a:ext cx="4114800" cy="366183"/>
          </a:xfrm>
          <a:prstGeom prst="rect">
            <a:avLst/>
          </a:prstGeom>
        </p:spPr>
        <p:txBody>
          <a:bodyPr vert="horz" lIns="91440" tIns="45720" rIns="91440" bIns="45720" rtlCol="0" anchor="ctr"/>
          <a:lstStyle>
            <a:lvl1pPr algn="ctr">
              <a:defRPr sz="1600">
                <a:solidFill>
                  <a:schemeClr val="tx1">
                    <a:tint val="75000"/>
                  </a:schemeClr>
                </a:solidFill>
                <a:ea typeface="Yeseva One" panose="00000500000000000000" charset="0"/>
              </a:defRPr>
            </a:lvl1pPr>
          </a:lstStyle>
          <a:p>
            <a:endParaRPr lang="zh-CN" altLang="en-US"/>
          </a:p>
        </p:txBody>
      </p:sp>
      <p:sp>
        <p:nvSpPr>
          <p:cNvPr id="6" name="灯片编号占位符 5"/>
          <p:cNvSpPr>
            <a:spLocks noGrp="1"/>
          </p:cNvSpPr>
          <p:nvPr>
            <p:ph type="sldNum" sz="quarter" idx="4"/>
          </p:nvPr>
        </p:nvSpPr>
        <p:spPr>
          <a:xfrm>
            <a:off x="8610600" y="6356351"/>
            <a:ext cx="2743200" cy="366183"/>
          </a:xfrm>
          <a:prstGeom prst="rect">
            <a:avLst/>
          </a:prstGeom>
        </p:spPr>
        <p:txBody>
          <a:bodyPr vert="horz" lIns="91440" tIns="45720" rIns="91440" bIns="45720" rtlCol="0" anchor="ctr"/>
          <a:lstStyle>
            <a:lvl1pPr algn="r">
              <a:defRPr sz="1600">
                <a:solidFill>
                  <a:schemeClr val="tx1">
                    <a:tint val="75000"/>
                  </a:schemeClr>
                </a:solidFill>
                <a:ea typeface="Yeseva One" panose="00000500000000000000" charset="0"/>
              </a:defRPr>
            </a:lvl1pPr>
          </a:lstStyle>
          <a:p>
            <a:fld id="{BB6CB991-6BD3-42F2-8A94-1903E9425430}" type="slidenum">
              <a:rPr lang="zh-CN" altLang="en-US" smtClean="0"/>
              <a:t>‹#›</a:t>
            </a:fld>
            <a:endParaRPr lang="zh-CN" altLang="en-US"/>
          </a:p>
        </p:txBody>
      </p:sp>
    </p:spTree>
    <p:extLst>
      <p:ext uri="{BB962C8B-B14F-4D97-AF65-F5344CB8AC3E}">
        <p14:creationId xmlns:p14="http://schemas.microsoft.com/office/powerpoint/2010/main" val="39264547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xStyles>
    <p:titleStyle>
      <a:lvl1pPr algn="l" defTabSz="1219170" rtl="0" eaLnBrk="1" latinLnBrk="0" hangingPunct="1">
        <a:lnSpc>
          <a:spcPct val="90000"/>
        </a:lnSpc>
        <a:spcBef>
          <a:spcPct val="0"/>
        </a:spcBef>
        <a:buNone/>
        <a:defRPr sz="5867" kern="1200">
          <a:solidFill>
            <a:schemeClr val="tx1"/>
          </a:solidFill>
          <a:latin typeface="+mj-lt"/>
          <a:ea typeface="Yeseva One" panose="00000500000000000000" charset="0"/>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Yeseva One" panose="00000500000000000000" charset="0"/>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Yeseva One" panose="00000500000000000000" charset="0"/>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Yeseva One" panose="00000500000000000000" charset="0"/>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Yeseva One" panose="00000500000000000000" charset="0"/>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Yeseva One" panose="00000500000000000000" charset="0"/>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2.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2.sv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6.png"/><Relationship Id="rId7" Type="http://schemas.openxmlformats.org/officeDocument/2006/relationships/image" Target="../media/image26.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22.svg"/><Relationship Id="rId4" Type="http://schemas.openxmlformats.org/officeDocument/2006/relationships/image" Target="../media/image23.png"/><Relationship Id="rId9"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6.png"/><Relationship Id="rId7" Type="http://schemas.openxmlformats.org/officeDocument/2006/relationships/image" Target="../media/image26.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8.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2.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2.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2.sv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32.svg"/><Relationship Id="rId7" Type="http://schemas.openxmlformats.org/officeDocument/2006/relationships/image" Target="../media/image22.sv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6.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0.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6.pn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7.png"/><Relationship Id="rId7"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gif"/></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1.gif"/><Relationship Id="rId4" Type="http://schemas.openxmlformats.org/officeDocument/2006/relationships/image" Target="../media/image42.gi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2.gi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22.sv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11.gif"/></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gi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22.sv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6.gif"/><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8.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16.xml"/><Relationship Id="rId5" Type="http://schemas.openxmlformats.org/officeDocument/2006/relationships/image" Target="../media/image53.png"/><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6.xml"/><Relationship Id="rId4" Type="http://schemas.openxmlformats.org/officeDocument/2006/relationships/image" Target="../media/image56.png"/></Relationships>
</file>

<file path=ppt/slides/_rels/slide44.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60.sv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gi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gif"/></Relationships>
</file>

<file path=ppt/slides/_rels/slide6.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5.png"/><Relationship Id="rId7" Type="http://schemas.openxmlformats.org/officeDocument/2006/relationships/image" Target="../media/image11.gi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gi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5.png"/><Relationship Id="rId7" Type="http://schemas.openxmlformats.org/officeDocument/2006/relationships/image" Target="../media/image11.gi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2.gif"/><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gif"/><Relationship Id="rId11" Type="http://schemas.openxmlformats.org/officeDocument/2006/relationships/image" Target="../media/image17.png"/><Relationship Id="rId5" Type="http://schemas.openxmlformats.org/officeDocument/2006/relationships/image" Target="../media/image11.gif"/><Relationship Id="rId10" Type="http://schemas.openxmlformats.org/officeDocument/2006/relationships/image" Target="../media/image16.png"/><Relationship Id="rId4" Type="http://schemas.openxmlformats.org/officeDocument/2006/relationships/image" Target="../media/image12.gif"/><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6B26BE-7F94-D9BC-95E4-9A568A62F77B}"/>
              </a:ext>
            </a:extLst>
          </p:cNvPr>
          <p:cNvPicPr>
            <a:picLocks noChangeAspect="1"/>
          </p:cNvPicPr>
          <p:nvPr/>
        </p:nvPicPr>
        <p:blipFill>
          <a:blip r:embed="rId2"/>
          <a:stretch>
            <a:fillRect/>
          </a:stretch>
        </p:blipFill>
        <p:spPr>
          <a:xfrm>
            <a:off x="-860682" y="2411160"/>
            <a:ext cx="732085" cy="1547997"/>
          </a:xfrm>
          <a:prstGeom prst="rect">
            <a:avLst/>
          </a:prstGeom>
        </p:spPr>
      </p:pic>
      <p:pic>
        <p:nvPicPr>
          <p:cNvPr id="7" name="Picture 6">
            <a:extLst>
              <a:ext uri="{FF2B5EF4-FFF2-40B4-BE49-F238E27FC236}">
                <a16:creationId xmlns:a16="http://schemas.microsoft.com/office/drawing/2014/main" id="{509BD086-7D32-04F8-39AD-CEA994AF15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605" y="1245140"/>
            <a:ext cx="7466789" cy="5743684"/>
          </a:xfrm>
          <a:prstGeom prst="rect">
            <a:avLst/>
          </a:prstGeom>
        </p:spPr>
      </p:pic>
      <p:sp>
        <p:nvSpPr>
          <p:cNvPr id="8" name="TextBox 7">
            <a:extLst>
              <a:ext uri="{FF2B5EF4-FFF2-40B4-BE49-F238E27FC236}">
                <a16:creationId xmlns:a16="http://schemas.microsoft.com/office/drawing/2014/main" id="{969AF307-4F28-32FA-75E1-E7AEEED773AA}"/>
              </a:ext>
            </a:extLst>
          </p:cNvPr>
          <p:cNvSpPr txBox="1"/>
          <p:nvPr/>
        </p:nvSpPr>
        <p:spPr>
          <a:xfrm>
            <a:off x="2538918" y="447473"/>
            <a:ext cx="7626485" cy="1000274"/>
          </a:xfrm>
          <a:prstGeom prst="rect">
            <a:avLst/>
          </a:prstGeom>
          <a:noFill/>
        </p:spPr>
        <p:txBody>
          <a:bodyPr wrap="square" rtlCol="0">
            <a:spAutoFit/>
          </a:bodyPr>
          <a:lstStyle/>
          <a:p>
            <a:pPr algn="ctr">
              <a:lnSpc>
                <a:spcPct val="120000"/>
              </a:lnSpc>
            </a:pPr>
            <a:r>
              <a:rPr lang="vi-VN" sz="5400" dirty="0">
                <a:solidFill>
                  <a:srgbClr val="064635"/>
                </a:solidFill>
                <a:latin typeface="#9Slide07 IcielCadena" panose="02000503000000020004" pitchFamily="2" charset="0"/>
                <a:cs typeface="#9Slide03 Arima Madurai Black" panose="00000A00000000000000" pitchFamily="2" charset="0"/>
              </a:rPr>
              <a:t>CHỦ ĐỀ 4: ÂM THANH</a:t>
            </a:r>
            <a:endParaRPr lang="en-US" sz="5400" dirty="0">
              <a:solidFill>
                <a:srgbClr val="064635"/>
              </a:solidFill>
              <a:latin typeface="#9Slide07 IcielCadena" panose="02000503000000020004" pitchFamily="2" charset="0"/>
              <a:cs typeface="#9Slide03 Arima Madurai Black" panose="00000A00000000000000" pitchFamily="2" charset="0"/>
            </a:endParaRPr>
          </a:p>
        </p:txBody>
      </p:sp>
      <p:grpSp>
        <p:nvGrpSpPr>
          <p:cNvPr id="6" name="Graphic 2">
            <a:extLst>
              <a:ext uri="{FF2B5EF4-FFF2-40B4-BE49-F238E27FC236}">
                <a16:creationId xmlns:a16="http://schemas.microsoft.com/office/drawing/2014/main" id="{E74BBBF5-D014-880F-247C-C40ED919650D}"/>
              </a:ext>
            </a:extLst>
          </p:cNvPr>
          <p:cNvGrpSpPr/>
          <p:nvPr/>
        </p:nvGrpSpPr>
        <p:grpSpPr>
          <a:xfrm rot="2851351">
            <a:off x="14139593" y="1239938"/>
            <a:ext cx="6239432" cy="6523551"/>
            <a:chOff x="1348896" y="1051554"/>
            <a:chExt cx="4118106" cy="4398992"/>
          </a:xfrm>
        </p:grpSpPr>
        <p:sp>
          <p:nvSpPr>
            <p:cNvPr id="9" name="Freeform: Shape 8">
              <a:extLst>
                <a:ext uri="{FF2B5EF4-FFF2-40B4-BE49-F238E27FC236}">
                  <a16:creationId xmlns:a16="http://schemas.microsoft.com/office/drawing/2014/main" id="{18E1DED4-18EC-C448-EE57-AA28E42699B7}"/>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solidFill>
              <a:srgbClr val="F0BB62"/>
            </a:solidFill>
            <a:ln w="1204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8B77994-9543-FF7A-B44F-C3EEEF1CE42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solidFill>
              <a:srgbClr val="FFFFFF">
                <a:alpha val="70000"/>
              </a:srgbClr>
            </a:solidFill>
            <a:ln w="12040" cap="flat">
              <a:noFill/>
              <a:prstDash val="solid"/>
              <a:miter/>
            </a:ln>
          </p:spPr>
          <p:txBody>
            <a:bodyPr rtlCol="0" anchor="ctr"/>
            <a:lstStyle/>
            <a:p>
              <a:endParaRPr lang="en-US"/>
            </a:p>
          </p:txBody>
        </p:sp>
      </p:grpSp>
      <p:grpSp>
        <p:nvGrpSpPr>
          <p:cNvPr id="11" name="Group 10">
            <a:extLst>
              <a:ext uri="{FF2B5EF4-FFF2-40B4-BE49-F238E27FC236}">
                <a16:creationId xmlns:a16="http://schemas.microsoft.com/office/drawing/2014/main" id="{8BBFB716-DCDA-1D26-EEB4-939B8FF06CF8}"/>
              </a:ext>
            </a:extLst>
          </p:cNvPr>
          <p:cNvGrpSpPr/>
          <p:nvPr/>
        </p:nvGrpSpPr>
        <p:grpSpPr>
          <a:xfrm>
            <a:off x="-2148261" y="5014883"/>
            <a:ext cx="1394544" cy="1303137"/>
            <a:chOff x="1100260" y="1240542"/>
            <a:chExt cx="4129438" cy="3858768"/>
          </a:xfrm>
        </p:grpSpPr>
        <p:grpSp>
          <p:nvGrpSpPr>
            <p:cNvPr id="12" name="Graphic 2">
              <a:extLst>
                <a:ext uri="{FF2B5EF4-FFF2-40B4-BE49-F238E27FC236}">
                  <a16:creationId xmlns:a16="http://schemas.microsoft.com/office/drawing/2014/main" id="{4CAA681E-53DD-AC11-A733-9F27C07ED541}"/>
                </a:ext>
              </a:extLst>
            </p:cNvPr>
            <p:cNvGrpSpPr/>
            <p:nvPr/>
          </p:nvGrpSpPr>
          <p:grpSpPr>
            <a:xfrm>
              <a:off x="1100260" y="1240542"/>
              <a:ext cx="4129438" cy="3858768"/>
              <a:chOff x="1100260" y="1240542"/>
              <a:chExt cx="4129438" cy="3858768"/>
            </a:xfrm>
            <a:solidFill>
              <a:srgbClr val="263238"/>
            </a:solidFill>
          </p:grpSpPr>
          <p:sp>
            <p:nvSpPr>
              <p:cNvPr id="85" name="Freeform: Shape 84">
                <a:extLst>
                  <a:ext uri="{FF2B5EF4-FFF2-40B4-BE49-F238E27FC236}">
                    <a16:creationId xmlns:a16="http://schemas.microsoft.com/office/drawing/2014/main" id="{8C307B8F-9EFA-A609-28D4-41B7358B72DF}"/>
                  </a:ext>
                </a:extLst>
              </p:cNvPr>
              <p:cNvSpPr/>
              <p:nvPr/>
            </p:nvSpPr>
            <p:spPr>
              <a:xfrm>
                <a:off x="1506377" y="2739919"/>
                <a:ext cx="1227379" cy="1002700"/>
              </a:xfrm>
              <a:custGeom>
                <a:avLst/>
                <a:gdLst>
                  <a:gd name="connsiteX0" fmla="*/ 453314 w 1227379"/>
                  <a:gd name="connsiteY0" fmla="*/ 1002700 h 1002700"/>
                  <a:gd name="connsiteX1" fmla="*/ 390344 w 1227379"/>
                  <a:gd name="connsiteY1" fmla="*/ 939610 h 1002700"/>
                  <a:gd name="connsiteX2" fmla="*/ 390344 w 1227379"/>
                  <a:gd name="connsiteY2" fmla="*/ 238147 h 1002700"/>
                  <a:gd name="connsiteX3" fmla="*/ 335801 w 1227379"/>
                  <a:gd name="connsiteY3" fmla="*/ 183605 h 1002700"/>
                  <a:gd name="connsiteX4" fmla="*/ 281259 w 1227379"/>
                  <a:gd name="connsiteY4" fmla="*/ 238147 h 1002700"/>
                  <a:gd name="connsiteX5" fmla="*/ 281259 w 1227379"/>
                  <a:gd name="connsiteY5" fmla="*/ 761896 h 1002700"/>
                  <a:gd name="connsiteX6" fmla="*/ 222737 w 1227379"/>
                  <a:gd name="connsiteY6" fmla="*/ 815227 h 1002700"/>
                  <a:gd name="connsiteX7" fmla="*/ 169406 w 1227379"/>
                  <a:gd name="connsiteY7" fmla="*/ 761896 h 1002700"/>
                  <a:gd name="connsiteX8" fmla="*/ 169406 w 1227379"/>
                  <a:gd name="connsiteY8" fmla="*/ 472931 h 1002700"/>
                  <a:gd name="connsiteX9" fmla="*/ 131334 w 1227379"/>
                  <a:gd name="connsiteY9" fmla="*/ 430453 h 1002700"/>
                  <a:gd name="connsiteX10" fmla="*/ 88857 w 1227379"/>
                  <a:gd name="connsiteY10" fmla="*/ 468525 h 1002700"/>
                  <a:gd name="connsiteX11" fmla="*/ 88857 w 1227379"/>
                  <a:gd name="connsiteY11" fmla="*/ 472931 h 1002700"/>
                  <a:gd name="connsiteX12" fmla="*/ 88857 w 1227379"/>
                  <a:gd name="connsiteY12" fmla="*/ 580450 h 1002700"/>
                  <a:gd name="connsiteX13" fmla="*/ 0 w 1227379"/>
                  <a:gd name="connsiteY13" fmla="*/ 580450 h 1002700"/>
                  <a:gd name="connsiteX14" fmla="*/ 0 w 1227379"/>
                  <a:gd name="connsiteY14" fmla="*/ 568410 h 1002700"/>
                  <a:gd name="connsiteX15" fmla="*/ 76817 w 1227379"/>
                  <a:gd name="connsiteY15" fmla="*/ 568410 h 1002700"/>
                  <a:gd name="connsiteX16" fmla="*/ 76817 w 1227379"/>
                  <a:gd name="connsiteY16" fmla="*/ 472931 h 1002700"/>
                  <a:gd name="connsiteX17" fmla="*/ 126621 w 1227379"/>
                  <a:gd name="connsiteY17" fmla="*/ 418106 h 1002700"/>
                  <a:gd name="connsiteX18" fmla="*/ 181446 w 1227379"/>
                  <a:gd name="connsiteY18" fmla="*/ 467910 h 1002700"/>
                  <a:gd name="connsiteX19" fmla="*/ 181446 w 1227379"/>
                  <a:gd name="connsiteY19" fmla="*/ 472931 h 1002700"/>
                  <a:gd name="connsiteX20" fmla="*/ 181446 w 1227379"/>
                  <a:gd name="connsiteY20" fmla="*/ 761896 h 1002700"/>
                  <a:gd name="connsiteX21" fmla="*/ 227632 w 1227379"/>
                  <a:gd name="connsiteY21" fmla="*/ 803483 h 1002700"/>
                  <a:gd name="connsiteX22" fmla="*/ 269219 w 1227379"/>
                  <a:gd name="connsiteY22" fmla="*/ 761896 h 1002700"/>
                  <a:gd name="connsiteX23" fmla="*/ 269219 w 1227379"/>
                  <a:gd name="connsiteY23" fmla="*/ 238147 h 1002700"/>
                  <a:gd name="connsiteX24" fmla="*/ 335801 w 1227379"/>
                  <a:gd name="connsiteY24" fmla="*/ 171564 h 1002700"/>
                  <a:gd name="connsiteX25" fmla="*/ 402384 w 1227379"/>
                  <a:gd name="connsiteY25" fmla="*/ 238147 h 1002700"/>
                  <a:gd name="connsiteX26" fmla="*/ 402384 w 1227379"/>
                  <a:gd name="connsiteY26" fmla="*/ 939610 h 1002700"/>
                  <a:gd name="connsiteX27" fmla="*/ 450896 w 1227379"/>
                  <a:gd name="connsiteY27" fmla="*/ 993078 h 1002700"/>
                  <a:gd name="connsiteX28" fmla="*/ 504364 w 1227379"/>
                  <a:gd name="connsiteY28" fmla="*/ 944567 h 1002700"/>
                  <a:gd name="connsiteX29" fmla="*/ 504364 w 1227379"/>
                  <a:gd name="connsiteY29" fmla="*/ 939610 h 1002700"/>
                  <a:gd name="connsiteX30" fmla="*/ 504364 w 1227379"/>
                  <a:gd name="connsiteY30" fmla="*/ 84032 h 1002700"/>
                  <a:gd name="connsiteX31" fmla="*/ 582094 w 1227379"/>
                  <a:gd name="connsiteY31" fmla="*/ 61 h 1002700"/>
                  <a:gd name="connsiteX32" fmla="*/ 666065 w 1227379"/>
                  <a:gd name="connsiteY32" fmla="*/ 77791 h 1002700"/>
                  <a:gd name="connsiteX33" fmla="*/ 666065 w 1227379"/>
                  <a:gd name="connsiteY33" fmla="*/ 84032 h 1002700"/>
                  <a:gd name="connsiteX34" fmla="*/ 666065 w 1227379"/>
                  <a:gd name="connsiteY34" fmla="*/ 935877 h 1002700"/>
                  <a:gd name="connsiteX35" fmla="*/ 720607 w 1227379"/>
                  <a:gd name="connsiteY35" fmla="*/ 990419 h 1002700"/>
                  <a:gd name="connsiteX36" fmla="*/ 775149 w 1227379"/>
                  <a:gd name="connsiteY36" fmla="*/ 935877 h 1002700"/>
                  <a:gd name="connsiteX37" fmla="*/ 775149 w 1227379"/>
                  <a:gd name="connsiteY37" fmla="*/ 256929 h 1002700"/>
                  <a:gd name="connsiteX38" fmla="*/ 852447 w 1227379"/>
                  <a:gd name="connsiteY38" fmla="*/ 179631 h 1002700"/>
                  <a:gd name="connsiteX39" fmla="*/ 929745 w 1227379"/>
                  <a:gd name="connsiteY39" fmla="*/ 256929 h 1002700"/>
                  <a:gd name="connsiteX40" fmla="*/ 929745 w 1227379"/>
                  <a:gd name="connsiteY40" fmla="*/ 758284 h 1002700"/>
                  <a:gd name="connsiteX41" fmla="*/ 977184 w 1227379"/>
                  <a:gd name="connsiteY41" fmla="*/ 805722 h 1002700"/>
                  <a:gd name="connsiteX42" fmla="*/ 1024622 w 1227379"/>
                  <a:gd name="connsiteY42" fmla="*/ 758284 h 1002700"/>
                  <a:gd name="connsiteX43" fmla="*/ 1024622 w 1227379"/>
                  <a:gd name="connsiteY43" fmla="*/ 485453 h 1002700"/>
                  <a:gd name="connsiteX44" fmla="*/ 1084253 w 1227379"/>
                  <a:gd name="connsiteY44" fmla="*/ 431063 h 1002700"/>
                  <a:gd name="connsiteX45" fmla="*/ 1138643 w 1227379"/>
                  <a:gd name="connsiteY45" fmla="*/ 485453 h 1002700"/>
                  <a:gd name="connsiteX46" fmla="*/ 1138643 w 1227379"/>
                  <a:gd name="connsiteY46" fmla="*/ 568169 h 1002700"/>
                  <a:gd name="connsiteX47" fmla="*/ 1227379 w 1227379"/>
                  <a:gd name="connsiteY47" fmla="*/ 568169 h 1002700"/>
                  <a:gd name="connsiteX48" fmla="*/ 1227379 w 1227379"/>
                  <a:gd name="connsiteY48" fmla="*/ 580209 h 1002700"/>
                  <a:gd name="connsiteX49" fmla="*/ 1126603 w 1227379"/>
                  <a:gd name="connsiteY49" fmla="*/ 580209 h 1002700"/>
                  <a:gd name="connsiteX50" fmla="*/ 1126603 w 1227379"/>
                  <a:gd name="connsiteY50" fmla="*/ 485453 h 1002700"/>
                  <a:gd name="connsiteX51" fmla="*/ 1079305 w 1227379"/>
                  <a:gd name="connsiteY51" fmla="*/ 442810 h 1002700"/>
                  <a:gd name="connsiteX52" fmla="*/ 1036662 w 1227379"/>
                  <a:gd name="connsiteY52" fmla="*/ 485453 h 1002700"/>
                  <a:gd name="connsiteX53" fmla="*/ 1036662 w 1227379"/>
                  <a:gd name="connsiteY53" fmla="*/ 758284 h 1002700"/>
                  <a:gd name="connsiteX54" fmla="*/ 977184 w 1227379"/>
                  <a:gd name="connsiteY54" fmla="*/ 817763 h 1002700"/>
                  <a:gd name="connsiteX55" fmla="*/ 917705 w 1227379"/>
                  <a:gd name="connsiteY55" fmla="*/ 758284 h 1002700"/>
                  <a:gd name="connsiteX56" fmla="*/ 917705 w 1227379"/>
                  <a:gd name="connsiteY56" fmla="*/ 256929 h 1002700"/>
                  <a:gd name="connsiteX57" fmla="*/ 852447 w 1227379"/>
                  <a:gd name="connsiteY57" fmla="*/ 191672 h 1002700"/>
                  <a:gd name="connsiteX58" fmla="*/ 787189 w 1227379"/>
                  <a:gd name="connsiteY58" fmla="*/ 256929 h 1002700"/>
                  <a:gd name="connsiteX59" fmla="*/ 787189 w 1227379"/>
                  <a:gd name="connsiteY59" fmla="*/ 935757 h 1002700"/>
                  <a:gd name="connsiteX60" fmla="*/ 720607 w 1227379"/>
                  <a:gd name="connsiteY60" fmla="*/ 1002339 h 1002700"/>
                  <a:gd name="connsiteX61" fmla="*/ 654024 w 1227379"/>
                  <a:gd name="connsiteY61" fmla="*/ 935757 h 1002700"/>
                  <a:gd name="connsiteX62" fmla="*/ 654024 w 1227379"/>
                  <a:gd name="connsiteY62" fmla="*/ 84032 h 1002700"/>
                  <a:gd name="connsiteX63" fmla="*/ 588094 w 1227379"/>
                  <a:gd name="connsiteY63" fmla="*/ 12343 h 1002700"/>
                  <a:gd name="connsiteX64" fmla="*/ 516405 w 1227379"/>
                  <a:gd name="connsiteY64" fmla="*/ 78274 h 1002700"/>
                  <a:gd name="connsiteX65" fmla="*/ 516405 w 1227379"/>
                  <a:gd name="connsiteY65" fmla="*/ 84032 h 1002700"/>
                  <a:gd name="connsiteX66" fmla="*/ 516405 w 1227379"/>
                  <a:gd name="connsiteY66" fmla="*/ 939730 h 1002700"/>
                  <a:gd name="connsiteX67" fmla="*/ 453314 w 1227379"/>
                  <a:gd name="connsiteY67" fmla="*/ 1002701 h 10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27379" h="1002700">
                    <a:moveTo>
                      <a:pt x="453314" y="1002700"/>
                    </a:moveTo>
                    <a:cubicBezTo>
                      <a:pt x="418517" y="1002634"/>
                      <a:pt x="390344" y="974407"/>
                      <a:pt x="390344" y="939610"/>
                    </a:cubicBezTo>
                    <a:lnTo>
                      <a:pt x="390344" y="238147"/>
                    </a:lnTo>
                    <a:cubicBezTo>
                      <a:pt x="390344" y="208024"/>
                      <a:pt x="365924" y="183605"/>
                      <a:pt x="335801" y="183605"/>
                    </a:cubicBezTo>
                    <a:cubicBezTo>
                      <a:pt x="305679" y="183605"/>
                      <a:pt x="281259" y="208024"/>
                      <a:pt x="281259" y="238147"/>
                    </a:cubicBezTo>
                    <a:lnTo>
                      <a:pt x="281259" y="761896"/>
                    </a:lnTo>
                    <a:cubicBezTo>
                      <a:pt x="279826" y="792784"/>
                      <a:pt x="253624" y="816661"/>
                      <a:pt x="222737" y="815227"/>
                    </a:cubicBezTo>
                    <a:cubicBezTo>
                      <a:pt x="193856" y="813887"/>
                      <a:pt x="170746" y="790777"/>
                      <a:pt x="169406" y="761896"/>
                    </a:cubicBezTo>
                    <a:lnTo>
                      <a:pt x="169406" y="472931"/>
                    </a:lnTo>
                    <a:cubicBezTo>
                      <a:pt x="170622" y="450688"/>
                      <a:pt x="153577" y="431670"/>
                      <a:pt x="131334" y="430453"/>
                    </a:cubicBezTo>
                    <a:cubicBezTo>
                      <a:pt x="109091" y="429237"/>
                      <a:pt x="90073" y="446282"/>
                      <a:pt x="88857" y="468525"/>
                    </a:cubicBezTo>
                    <a:cubicBezTo>
                      <a:pt x="88776" y="469993"/>
                      <a:pt x="88776" y="471463"/>
                      <a:pt x="88857" y="472931"/>
                    </a:cubicBezTo>
                    <a:lnTo>
                      <a:pt x="88857" y="580450"/>
                    </a:lnTo>
                    <a:lnTo>
                      <a:pt x="0" y="580450"/>
                    </a:lnTo>
                    <a:lnTo>
                      <a:pt x="0" y="568410"/>
                    </a:lnTo>
                    <a:lnTo>
                      <a:pt x="76817" y="568410"/>
                    </a:lnTo>
                    <a:lnTo>
                      <a:pt x="76817" y="472931"/>
                    </a:lnTo>
                    <a:cubicBezTo>
                      <a:pt x="75430" y="444038"/>
                      <a:pt x="97728" y="419492"/>
                      <a:pt x="126621" y="418106"/>
                    </a:cubicBezTo>
                    <a:cubicBezTo>
                      <a:pt x="155513" y="416719"/>
                      <a:pt x="180060" y="439017"/>
                      <a:pt x="181446" y="467910"/>
                    </a:cubicBezTo>
                    <a:cubicBezTo>
                      <a:pt x="181526" y="469583"/>
                      <a:pt x="181526" y="471258"/>
                      <a:pt x="181446" y="472931"/>
                    </a:cubicBezTo>
                    <a:lnTo>
                      <a:pt x="181446" y="761896"/>
                    </a:lnTo>
                    <a:cubicBezTo>
                      <a:pt x="182716" y="786134"/>
                      <a:pt x="203394" y="804753"/>
                      <a:pt x="227632" y="803483"/>
                    </a:cubicBezTo>
                    <a:cubicBezTo>
                      <a:pt x="250095" y="802306"/>
                      <a:pt x="268042" y="784358"/>
                      <a:pt x="269219" y="761896"/>
                    </a:cubicBezTo>
                    <a:lnTo>
                      <a:pt x="269219" y="238147"/>
                    </a:lnTo>
                    <a:cubicBezTo>
                      <a:pt x="269219" y="201374"/>
                      <a:pt x="299029" y="171564"/>
                      <a:pt x="335801" y="171564"/>
                    </a:cubicBezTo>
                    <a:cubicBezTo>
                      <a:pt x="372574" y="171564"/>
                      <a:pt x="402384" y="201374"/>
                      <a:pt x="402384" y="238147"/>
                    </a:cubicBezTo>
                    <a:lnTo>
                      <a:pt x="402384" y="939610"/>
                    </a:lnTo>
                    <a:cubicBezTo>
                      <a:pt x="401015" y="967771"/>
                      <a:pt x="422734" y="991709"/>
                      <a:pt x="450896" y="993078"/>
                    </a:cubicBezTo>
                    <a:cubicBezTo>
                      <a:pt x="479057" y="994447"/>
                      <a:pt x="502996" y="972728"/>
                      <a:pt x="504364" y="944567"/>
                    </a:cubicBezTo>
                    <a:cubicBezTo>
                      <a:pt x="504445" y="942915"/>
                      <a:pt x="504445" y="941261"/>
                      <a:pt x="504364" y="939610"/>
                    </a:cubicBezTo>
                    <a:lnTo>
                      <a:pt x="504364" y="84032"/>
                    </a:lnTo>
                    <a:cubicBezTo>
                      <a:pt x="502641" y="39380"/>
                      <a:pt x="537442" y="1785"/>
                      <a:pt x="582094" y="61"/>
                    </a:cubicBezTo>
                    <a:cubicBezTo>
                      <a:pt x="626746" y="-1662"/>
                      <a:pt x="664341" y="33139"/>
                      <a:pt x="666065" y="77791"/>
                    </a:cubicBezTo>
                    <a:cubicBezTo>
                      <a:pt x="666145" y="79871"/>
                      <a:pt x="666145" y="81952"/>
                      <a:pt x="666065" y="84032"/>
                    </a:cubicBezTo>
                    <a:lnTo>
                      <a:pt x="666065" y="935877"/>
                    </a:lnTo>
                    <a:cubicBezTo>
                      <a:pt x="666065" y="966000"/>
                      <a:pt x="690484" y="990419"/>
                      <a:pt x="720607" y="990419"/>
                    </a:cubicBezTo>
                    <a:cubicBezTo>
                      <a:pt x="750730" y="990419"/>
                      <a:pt x="775149" y="966000"/>
                      <a:pt x="775149" y="935877"/>
                    </a:cubicBezTo>
                    <a:lnTo>
                      <a:pt x="775149" y="256929"/>
                    </a:lnTo>
                    <a:cubicBezTo>
                      <a:pt x="775149" y="214239"/>
                      <a:pt x="809757" y="179631"/>
                      <a:pt x="852447" y="179631"/>
                    </a:cubicBezTo>
                    <a:cubicBezTo>
                      <a:pt x="895138" y="179631"/>
                      <a:pt x="929745" y="214239"/>
                      <a:pt x="929745" y="256929"/>
                    </a:cubicBezTo>
                    <a:lnTo>
                      <a:pt x="929745" y="758284"/>
                    </a:lnTo>
                    <a:cubicBezTo>
                      <a:pt x="929745" y="784483"/>
                      <a:pt x="950984" y="805722"/>
                      <a:pt x="977184" y="805722"/>
                    </a:cubicBezTo>
                    <a:cubicBezTo>
                      <a:pt x="1003383" y="805722"/>
                      <a:pt x="1024622" y="784483"/>
                      <a:pt x="1024622" y="758284"/>
                    </a:cubicBezTo>
                    <a:lnTo>
                      <a:pt x="1024622" y="485453"/>
                    </a:lnTo>
                    <a:cubicBezTo>
                      <a:pt x="1026070" y="453967"/>
                      <a:pt x="1052767" y="429616"/>
                      <a:pt x="1084253" y="431063"/>
                    </a:cubicBezTo>
                    <a:cubicBezTo>
                      <a:pt x="1113713" y="432417"/>
                      <a:pt x="1137289" y="455993"/>
                      <a:pt x="1138643" y="485453"/>
                    </a:cubicBezTo>
                    <a:lnTo>
                      <a:pt x="1138643" y="568169"/>
                    </a:lnTo>
                    <a:lnTo>
                      <a:pt x="1227379" y="568169"/>
                    </a:lnTo>
                    <a:lnTo>
                      <a:pt x="1227379" y="580209"/>
                    </a:lnTo>
                    <a:lnTo>
                      <a:pt x="1126603" y="580209"/>
                    </a:lnTo>
                    <a:lnTo>
                      <a:pt x="1126603" y="485453"/>
                    </a:lnTo>
                    <a:cubicBezTo>
                      <a:pt x="1125317" y="460616"/>
                      <a:pt x="1104141" y="441525"/>
                      <a:pt x="1079305" y="442810"/>
                    </a:cubicBezTo>
                    <a:cubicBezTo>
                      <a:pt x="1056266" y="444003"/>
                      <a:pt x="1037855" y="462414"/>
                      <a:pt x="1036662" y="485453"/>
                    </a:cubicBezTo>
                    <a:lnTo>
                      <a:pt x="1036662" y="758284"/>
                    </a:lnTo>
                    <a:cubicBezTo>
                      <a:pt x="1036662" y="791133"/>
                      <a:pt x="1010033" y="817763"/>
                      <a:pt x="977184" y="817763"/>
                    </a:cubicBezTo>
                    <a:cubicBezTo>
                      <a:pt x="944335" y="817763"/>
                      <a:pt x="917705" y="791133"/>
                      <a:pt x="917705" y="758284"/>
                    </a:cubicBezTo>
                    <a:lnTo>
                      <a:pt x="917705" y="256929"/>
                    </a:lnTo>
                    <a:cubicBezTo>
                      <a:pt x="917705" y="220889"/>
                      <a:pt x="888488" y="191672"/>
                      <a:pt x="852447" y="191672"/>
                    </a:cubicBezTo>
                    <a:cubicBezTo>
                      <a:pt x="816406" y="191672"/>
                      <a:pt x="787189" y="220889"/>
                      <a:pt x="787189" y="256929"/>
                    </a:cubicBezTo>
                    <a:lnTo>
                      <a:pt x="787189" y="935757"/>
                    </a:lnTo>
                    <a:cubicBezTo>
                      <a:pt x="787189" y="972529"/>
                      <a:pt x="757379" y="1002339"/>
                      <a:pt x="720607" y="1002339"/>
                    </a:cubicBezTo>
                    <a:cubicBezTo>
                      <a:pt x="683834" y="1002339"/>
                      <a:pt x="654024" y="972529"/>
                      <a:pt x="654024" y="935757"/>
                    </a:cubicBezTo>
                    <a:lnTo>
                      <a:pt x="654024" y="84032"/>
                    </a:lnTo>
                    <a:cubicBezTo>
                      <a:pt x="655615" y="46029"/>
                      <a:pt x="626096" y="13933"/>
                      <a:pt x="588094" y="12343"/>
                    </a:cubicBezTo>
                    <a:cubicBezTo>
                      <a:pt x="550091" y="10753"/>
                      <a:pt x="517995" y="40271"/>
                      <a:pt x="516405" y="78274"/>
                    </a:cubicBezTo>
                    <a:cubicBezTo>
                      <a:pt x="516324" y="80192"/>
                      <a:pt x="516324" y="82114"/>
                      <a:pt x="516405" y="84032"/>
                    </a:cubicBezTo>
                    <a:lnTo>
                      <a:pt x="516405" y="939730"/>
                    </a:lnTo>
                    <a:cubicBezTo>
                      <a:pt x="516272" y="974500"/>
                      <a:pt x="488084" y="1002634"/>
                      <a:pt x="453314" y="1002701"/>
                    </a:cubicBezTo>
                    <a:close/>
                  </a:path>
                </a:pathLst>
              </a:custGeom>
              <a:solidFill>
                <a:srgbClr val="263238"/>
              </a:solidFill>
              <a:ln w="12040"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9DC29644-D1B8-DE13-E516-80DCB7F89614}"/>
                  </a:ext>
                </a:extLst>
              </p:cNvPr>
              <p:cNvSpPr/>
              <p:nvPr/>
            </p:nvSpPr>
            <p:spPr>
              <a:xfrm>
                <a:off x="2668257" y="2739919"/>
                <a:ext cx="1227379" cy="1002700"/>
              </a:xfrm>
              <a:custGeom>
                <a:avLst/>
                <a:gdLst>
                  <a:gd name="connsiteX0" fmla="*/ 453314 w 1227379"/>
                  <a:gd name="connsiteY0" fmla="*/ 1002700 h 1002700"/>
                  <a:gd name="connsiteX1" fmla="*/ 390344 w 1227379"/>
                  <a:gd name="connsiteY1" fmla="*/ 939610 h 1002700"/>
                  <a:gd name="connsiteX2" fmla="*/ 390344 w 1227379"/>
                  <a:gd name="connsiteY2" fmla="*/ 238147 h 1002700"/>
                  <a:gd name="connsiteX3" fmla="*/ 335802 w 1227379"/>
                  <a:gd name="connsiteY3" fmla="*/ 183605 h 1002700"/>
                  <a:gd name="connsiteX4" fmla="*/ 281259 w 1227379"/>
                  <a:gd name="connsiteY4" fmla="*/ 238147 h 1002700"/>
                  <a:gd name="connsiteX5" fmla="*/ 281259 w 1227379"/>
                  <a:gd name="connsiteY5" fmla="*/ 761896 h 1002700"/>
                  <a:gd name="connsiteX6" fmla="*/ 222737 w 1227379"/>
                  <a:gd name="connsiteY6" fmla="*/ 815227 h 1002700"/>
                  <a:gd name="connsiteX7" fmla="*/ 169406 w 1227379"/>
                  <a:gd name="connsiteY7" fmla="*/ 761896 h 1002700"/>
                  <a:gd name="connsiteX8" fmla="*/ 169406 w 1227379"/>
                  <a:gd name="connsiteY8" fmla="*/ 472931 h 1002700"/>
                  <a:gd name="connsiteX9" fmla="*/ 131334 w 1227379"/>
                  <a:gd name="connsiteY9" fmla="*/ 430453 h 1002700"/>
                  <a:gd name="connsiteX10" fmla="*/ 88857 w 1227379"/>
                  <a:gd name="connsiteY10" fmla="*/ 468525 h 1002700"/>
                  <a:gd name="connsiteX11" fmla="*/ 88857 w 1227379"/>
                  <a:gd name="connsiteY11" fmla="*/ 472931 h 1002700"/>
                  <a:gd name="connsiteX12" fmla="*/ 88857 w 1227379"/>
                  <a:gd name="connsiteY12" fmla="*/ 580450 h 1002700"/>
                  <a:gd name="connsiteX13" fmla="*/ 0 w 1227379"/>
                  <a:gd name="connsiteY13" fmla="*/ 580450 h 1002700"/>
                  <a:gd name="connsiteX14" fmla="*/ 0 w 1227379"/>
                  <a:gd name="connsiteY14" fmla="*/ 568410 h 1002700"/>
                  <a:gd name="connsiteX15" fmla="*/ 76817 w 1227379"/>
                  <a:gd name="connsiteY15" fmla="*/ 568410 h 1002700"/>
                  <a:gd name="connsiteX16" fmla="*/ 76817 w 1227379"/>
                  <a:gd name="connsiteY16" fmla="*/ 472931 h 1002700"/>
                  <a:gd name="connsiteX17" fmla="*/ 126621 w 1227379"/>
                  <a:gd name="connsiteY17" fmla="*/ 418106 h 1002700"/>
                  <a:gd name="connsiteX18" fmla="*/ 181446 w 1227379"/>
                  <a:gd name="connsiteY18" fmla="*/ 467910 h 1002700"/>
                  <a:gd name="connsiteX19" fmla="*/ 181446 w 1227379"/>
                  <a:gd name="connsiteY19" fmla="*/ 472931 h 1002700"/>
                  <a:gd name="connsiteX20" fmla="*/ 181446 w 1227379"/>
                  <a:gd name="connsiteY20" fmla="*/ 761896 h 1002700"/>
                  <a:gd name="connsiteX21" fmla="*/ 227632 w 1227379"/>
                  <a:gd name="connsiteY21" fmla="*/ 803483 h 1002700"/>
                  <a:gd name="connsiteX22" fmla="*/ 269219 w 1227379"/>
                  <a:gd name="connsiteY22" fmla="*/ 761896 h 1002700"/>
                  <a:gd name="connsiteX23" fmla="*/ 269219 w 1227379"/>
                  <a:gd name="connsiteY23" fmla="*/ 238147 h 1002700"/>
                  <a:gd name="connsiteX24" fmla="*/ 335802 w 1227379"/>
                  <a:gd name="connsiteY24" fmla="*/ 171564 h 1002700"/>
                  <a:gd name="connsiteX25" fmla="*/ 402384 w 1227379"/>
                  <a:gd name="connsiteY25" fmla="*/ 238147 h 1002700"/>
                  <a:gd name="connsiteX26" fmla="*/ 402384 w 1227379"/>
                  <a:gd name="connsiteY26" fmla="*/ 939610 h 1002700"/>
                  <a:gd name="connsiteX27" fmla="*/ 450896 w 1227379"/>
                  <a:gd name="connsiteY27" fmla="*/ 993078 h 1002700"/>
                  <a:gd name="connsiteX28" fmla="*/ 504365 w 1227379"/>
                  <a:gd name="connsiteY28" fmla="*/ 944567 h 1002700"/>
                  <a:gd name="connsiteX29" fmla="*/ 504365 w 1227379"/>
                  <a:gd name="connsiteY29" fmla="*/ 939610 h 1002700"/>
                  <a:gd name="connsiteX30" fmla="*/ 504365 w 1227379"/>
                  <a:gd name="connsiteY30" fmla="*/ 84032 h 1002700"/>
                  <a:gd name="connsiteX31" fmla="*/ 582094 w 1227379"/>
                  <a:gd name="connsiteY31" fmla="*/ 61 h 1002700"/>
                  <a:gd name="connsiteX32" fmla="*/ 666065 w 1227379"/>
                  <a:gd name="connsiteY32" fmla="*/ 77791 h 1002700"/>
                  <a:gd name="connsiteX33" fmla="*/ 666065 w 1227379"/>
                  <a:gd name="connsiteY33" fmla="*/ 84032 h 1002700"/>
                  <a:gd name="connsiteX34" fmla="*/ 666065 w 1227379"/>
                  <a:gd name="connsiteY34" fmla="*/ 935877 h 1002700"/>
                  <a:gd name="connsiteX35" fmla="*/ 720607 w 1227379"/>
                  <a:gd name="connsiteY35" fmla="*/ 990419 h 1002700"/>
                  <a:gd name="connsiteX36" fmla="*/ 775149 w 1227379"/>
                  <a:gd name="connsiteY36" fmla="*/ 935877 h 1002700"/>
                  <a:gd name="connsiteX37" fmla="*/ 775149 w 1227379"/>
                  <a:gd name="connsiteY37" fmla="*/ 256929 h 1002700"/>
                  <a:gd name="connsiteX38" fmla="*/ 852447 w 1227379"/>
                  <a:gd name="connsiteY38" fmla="*/ 179631 h 1002700"/>
                  <a:gd name="connsiteX39" fmla="*/ 929746 w 1227379"/>
                  <a:gd name="connsiteY39" fmla="*/ 256929 h 1002700"/>
                  <a:gd name="connsiteX40" fmla="*/ 929746 w 1227379"/>
                  <a:gd name="connsiteY40" fmla="*/ 758284 h 1002700"/>
                  <a:gd name="connsiteX41" fmla="*/ 977184 w 1227379"/>
                  <a:gd name="connsiteY41" fmla="*/ 805722 h 1002700"/>
                  <a:gd name="connsiteX42" fmla="*/ 1024622 w 1227379"/>
                  <a:gd name="connsiteY42" fmla="*/ 758284 h 1002700"/>
                  <a:gd name="connsiteX43" fmla="*/ 1024622 w 1227379"/>
                  <a:gd name="connsiteY43" fmla="*/ 485453 h 1002700"/>
                  <a:gd name="connsiteX44" fmla="*/ 1081573 w 1227379"/>
                  <a:gd name="connsiteY44" fmla="*/ 428503 h 1002700"/>
                  <a:gd name="connsiteX45" fmla="*/ 1138523 w 1227379"/>
                  <a:gd name="connsiteY45" fmla="*/ 485453 h 1002700"/>
                  <a:gd name="connsiteX46" fmla="*/ 1138523 w 1227379"/>
                  <a:gd name="connsiteY46" fmla="*/ 568169 h 1002700"/>
                  <a:gd name="connsiteX47" fmla="*/ 1227380 w 1227379"/>
                  <a:gd name="connsiteY47" fmla="*/ 568169 h 1002700"/>
                  <a:gd name="connsiteX48" fmla="*/ 1227380 w 1227379"/>
                  <a:gd name="connsiteY48" fmla="*/ 580209 h 1002700"/>
                  <a:gd name="connsiteX49" fmla="*/ 1126483 w 1227379"/>
                  <a:gd name="connsiteY49" fmla="*/ 580209 h 1002700"/>
                  <a:gd name="connsiteX50" fmla="*/ 1126483 w 1227379"/>
                  <a:gd name="connsiteY50" fmla="*/ 485453 h 1002700"/>
                  <a:gd name="connsiteX51" fmla="*/ 1081573 w 1227379"/>
                  <a:gd name="connsiteY51" fmla="*/ 440543 h 1002700"/>
                  <a:gd name="connsiteX52" fmla="*/ 1036662 w 1227379"/>
                  <a:gd name="connsiteY52" fmla="*/ 485453 h 1002700"/>
                  <a:gd name="connsiteX53" fmla="*/ 1036662 w 1227379"/>
                  <a:gd name="connsiteY53" fmla="*/ 758284 h 1002700"/>
                  <a:gd name="connsiteX54" fmla="*/ 977184 w 1227379"/>
                  <a:gd name="connsiteY54" fmla="*/ 817763 h 1002700"/>
                  <a:gd name="connsiteX55" fmla="*/ 917705 w 1227379"/>
                  <a:gd name="connsiteY55" fmla="*/ 758284 h 1002700"/>
                  <a:gd name="connsiteX56" fmla="*/ 917705 w 1227379"/>
                  <a:gd name="connsiteY56" fmla="*/ 256929 h 1002700"/>
                  <a:gd name="connsiteX57" fmla="*/ 852447 w 1227379"/>
                  <a:gd name="connsiteY57" fmla="*/ 191672 h 1002700"/>
                  <a:gd name="connsiteX58" fmla="*/ 787189 w 1227379"/>
                  <a:gd name="connsiteY58" fmla="*/ 256929 h 1002700"/>
                  <a:gd name="connsiteX59" fmla="*/ 787189 w 1227379"/>
                  <a:gd name="connsiteY59" fmla="*/ 935757 h 1002700"/>
                  <a:gd name="connsiteX60" fmla="*/ 720607 w 1227379"/>
                  <a:gd name="connsiteY60" fmla="*/ 1002339 h 1002700"/>
                  <a:gd name="connsiteX61" fmla="*/ 654024 w 1227379"/>
                  <a:gd name="connsiteY61" fmla="*/ 935757 h 1002700"/>
                  <a:gd name="connsiteX62" fmla="*/ 654024 w 1227379"/>
                  <a:gd name="connsiteY62" fmla="*/ 84032 h 1002700"/>
                  <a:gd name="connsiteX63" fmla="*/ 588093 w 1227379"/>
                  <a:gd name="connsiteY63" fmla="*/ 12343 h 1002700"/>
                  <a:gd name="connsiteX64" fmla="*/ 516405 w 1227379"/>
                  <a:gd name="connsiteY64" fmla="*/ 78274 h 1002700"/>
                  <a:gd name="connsiteX65" fmla="*/ 516405 w 1227379"/>
                  <a:gd name="connsiteY65" fmla="*/ 84032 h 1002700"/>
                  <a:gd name="connsiteX66" fmla="*/ 516405 w 1227379"/>
                  <a:gd name="connsiteY66" fmla="*/ 939730 h 1002700"/>
                  <a:gd name="connsiteX67" fmla="*/ 453314 w 1227379"/>
                  <a:gd name="connsiteY67" fmla="*/ 1002701 h 10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27379" h="1002700">
                    <a:moveTo>
                      <a:pt x="453314" y="1002700"/>
                    </a:moveTo>
                    <a:cubicBezTo>
                      <a:pt x="418517" y="1002634"/>
                      <a:pt x="390344" y="974407"/>
                      <a:pt x="390344" y="939610"/>
                    </a:cubicBezTo>
                    <a:lnTo>
                      <a:pt x="390344" y="238147"/>
                    </a:lnTo>
                    <a:cubicBezTo>
                      <a:pt x="390344" y="208024"/>
                      <a:pt x="365924" y="183605"/>
                      <a:pt x="335802" y="183605"/>
                    </a:cubicBezTo>
                    <a:cubicBezTo>
                      <a:pt x="305679" y="183605"/>
                      <a:pt x="281259" y="208024"/>
                      <a:pt x="281259" y="238147"/>
                    </a:cubicBezTo>
                    <a:lnTo>
                      <a:pt x="281259" y="761896"/>
                    </a:lnTo>
                    <a:cubicBezTo>
                      <a:pt x="279826" y="792784"/>
                      <a:pt x="253625" y="816661"/>
                      <a:pt x="222737" y="815227"/>
                    </a:cubicBezTo>
                    <a:cubicBezTo>
                      <a:pt x="193856" y="813887"/>
                      <a:pt x="170746" y="790777"/>
                      <a:pt x="169406" y="761896"/>
                    </a:cubicBezTo>
                    <a:lnTo>
                      <a:pt x="169406" y="472931"/>
                    </a:lnTo>
                    <a:cubicBezTo>
                      <a:pt x="170622" y="450688"/>
                      <a:pt x="153577" y="431670"/>
                      <a:pt x="131334" y="430453"/>
                    </a:cubicBezTo>
                    <a:cubicBezTo>
                      <a:pt x="109091" y="429237"/>
                      <a:pt x="90074" y="446282"/>
                      <a:pt x="88857" y="468525"/>
                    </a:cubicBezTo>
                    <a:cubicBezTo>
                      <a:pt x="88777" y="469993"/>
                      <a:pt x="88777" y="471463"/>
                      <a:pt x="88857" y="472931"/>
                    </a:cubicBezTo>
                    <a:lnTo>
                      <a:pt x="88857" y="580450"/>
                    </a:lnTo>
                    <a:lnTo>
                      <a:pt x="0" y="580450"/>
                    </a:lnTo>
                    <a:lnTo>
                      <a:pt x="0" y="568410"/>
                    </a:lnTo>
                    <a:lnTo>
                      <a:pt x="76817" y="568410"/>
                    </a:lnTo>
                    <a:lnTo>
                      <a:pt x="76817" y="472931"/>
                    </a:lnTo>
                    <a:cubicBezTo>
                      <a:pt x="75430" y="444038"/>
                      <a:pt x="97728" y="419492"/>
                      <a:pt x="126621" y="418106"/>
                    </a:cubicBezTo>
                    <a:cubicBezTo>
                      <a:pt x="155513" y="416719"/>
                      <a:pt x="180060" y="439017"/>
                      <a:pt x="181446" y="467910"/>
                    </a:cubicBezTo>
                    <a:cubicBezTo>
                      <a:pt x="181526" y="469583"/>
                      <a:pt x="181526" y="471258"/>
                      <a:pt x="181446" y="472931"/>
                    </a:cubicBezTo>
                    <a:lnTo>
                      <a:pt x="181446" y="761896"/>
                    </a:lnTo>
                    <a:cubicBezTo>
                      <a:pt x="182716" y="786134"/>
                      <a:pt x="203394" y="804753"/>
                      <a:pt x="227632" y="803483"/>
                    </a:cubicBezTo>
                    <a:cubicBezTo>
                      <a:pt x="250095" y="802306"/>
                      <a:pt x="268042" y="784358"/>
                      <a:pt x="269219" y="761896"/>
                    </a:cubicBezTo>
                    <a:lnTo>
                      <a:pt x="269219" y="238147"/>
                    </a:lnTo>
                    <a:cubicBezTo>
                      <a:pt x="269219" y="201374"/>
                      <a:pt x="299029" y="171564"/>
                      <a:pt x="335802" y="171564"/>
                    </a:cubicBezTo>
                    <a:cubicBezTo>
                      <a:pt x="372574" y="171564"/>
                      <a:pt x="402384" y="201374"/>
                      <a:pt x="402384" y="238147"/>
                    </a:cubicBezTo>
                    <a:lnTo>
                      <a:pt x="402384" y="939610"/>
                    </a:lnTo>
                    <a:cubicBezTo>
                      <a:pt x="401015" y="967771"/>
                      <a:pt x="422735" y="991709"/>
                      <a:pt x="450896" y="993078"/>
                    </a:cubicBezTo>
                    <a:cubicBezTo>
                      <a:pt x="479057" y="994447"/>
                      <a:pt x="502996" y="972728"/>
                      <a:pt x="504365" y="944567"/>
                    </a:cubicBezTo>
                    <a:cubicBezTo>
                      <a:pt x="504445" y="942915"/>
                      <a:pt x="504445" y="941261"/>
                      <a:pt x="504365" y="939610"/>
                    </a:cubicBezTo>
                    <a:lnTo>
                      <a:pt x="504365" y="84032"/>
                    </a:lnTo>
                    <a:cubicBezTo>
                      <a:pt x="502641" y="39380"/>
                      <a:pt x="537442" y="1785"/>
                      <a:pt x="582094" y="61"/>
                    </a:cubicBezTo>
                    <a:cubicBezTo>
                      <a:pt x="626746" y="-1662"/>
                      <a:pt x="664341" y="33139"/>
                      <a:pt x="666065" y="77791"/>
                    </a:cubicBezTo>
                    <a:cubicBezTo>
                      <a:pt x="666145" y="79871"/>
                      <a:pt x="666145" y="81952"/>
                      <a:pt x="666065" y="84032"/>
                    </a:cubicBezTo>
                    <a:lnTo>
                      <a:pt x="666065" y="935877"/>
                    </a:lnTo>
                    <a:cubicBezTo>
                      <a:pt x="666065" y="966000"/>
                      <a:pt x="690484" y="990419"/>
                      <a:pt x="720607" y="990419"/>
                    </a:cubicBezTo>
                    <a:cubicBezTo>
                      <a:pt x="750730" y="990419"/>
                      <a:pt x="775149" y="966000"/>
                      <a:pt x="775149" y="935877"/>
                    </a:cubicBezTo>
                    <a:lnTo>
                      <a:pt x="775149" y="256929"/>
                    </a:lnTo>
                    <a:cubicBezTo>
                      <a:pt x="775149" y="214239"/>
                      <a:pt x="809756" y="179631"/>
                      <a:pt x="852447" y="179631"/>
                    </a:cubicBezTo>
                    <a:cubicBezTo>
                      <a:pt x="895138" y="179631"/>
                      <a:pt x="929746" y="214239"/>
                      <a:pt x="929746" y="256929"/>
                    </a:cubicBezTo>
                    <a:lnTo>
                      <a:pt x="929746" y="758284"/>
                    </a:lnTo>
                    <a:cubicBezTo>
                      <a:pt x="929746" y="784483"/>
                      <a:pt x="950985" y="805722"/>
                      <a:pt x="977184" y="805722"/>
                    </a:cubicBezTo>
                    <a:cubicBezTo>
                      <a:pt x="1003383" y="805722"/>
                      <a:pt x="1024622" y="784483"/>
                      <a:pt x="1024622" y="758284"/>
                    </a:cubicBezTo>
                    <a:lnTo>
                      <a:pt x="1024622" y="485453"/>
                    </a:lnTo>
                    <a:cubicBezTo>
                      <a:pt x="1024622" y="454000"/>
                      <a:pt x="1050120" y="428503"/>
                      <a:pt x="1081573" y="428503"/>
                    </a:cubicBezTo>
                    <a:cubicBezTo>
                      <a:pt x="1113025" y="428503"/>
                      <a:pt x="1138523" y="454000"/>
                      <a:pt x="1138523" y="485453"/>
                    </a:cubicBezTo>
                    <a:lnTo>
                      <a:pt x="1138523" y="568169"/>
                    </a:lnTo>
                    <a:lnTo>
                      <a:pt x="1227380" y="568169"/>
                    </a:lnTo>
                    <a:lnTo>
                      <a:pt x="1227380" y="580209"/>
                    </a:lnTo>
                    <a:lnTo>
                      <a:pt x="1126483" y="580209"/>
                    </a:lnTo>
                    <a:lnTo>
                      <a:pt x="1126483" y="485453"/>
                    </a:lnTo>
                    <a:cubicBezTo>
                      <a:pt x="1126483" y="460650"/>
                      <a:pt x="1106376" y="440543"/>
                      <a:pt x="1081573" y="440543"/>
                    </a:cubicBezTo>
                    <a:cubicBezTo>
                      <a:pt x="1056769" y="440543"/>
                      <a:pt x="1036662" y="460650"/>
                      <a:pt x="1036662" y="485453"/>
                    </a:cubicBezTo>
                    <a:lnTo>
                      <a:pt x="1036662" y="758284"/>
                    </a:lnTo>
                    <a:cubicBezTo>
                      <a:pt x="1036662" y="791133"/>
                      <a:pt x="1010033" y="817763"/>
                      <a:pt x="977184" y="817763"/>
                    </a:cubicBezTo>
                    <a:cubicBezTo>
                      <a:pt x="944335" y="817763"/>
                      <a:pt x="917705" y="791133"/>
                      <a:pt x="917705" y="758284"/>
                    </a:cubicBezTo>
                    <a:lnTo>
                      <a:pt x="917705" y="256929"/>
                    </a:lnTo>
                    <a:cubicBezTo>
                      <a:pt x="917705" y="220889"/>
                      <a:pt x="888488" y="191672"/>
                      <a:pt x="852447" y="191672"/>
                    </a:cubicBezTo>
                    <a:cubicBezTo>
                      <a:pt x="816406" y="191672"/>
                      <a:pt x="787189" y="220889"/>
                      <a:pt x="787189" y="256929"/>
                    </a:cubicBezTo>
                    <a:lnTo>
                      <a:pt x="787189" y="935757"/>
                    </a:lnTo>
                    <a:cubicBezTo>
                      <a:pt x="787189" y="972529"/>
                      <a:pt x="757379" y="1002339"/>
                      <a:pt x="720607" y="1002339"/>
                    </a:cubicBezTo>
                    <a:cubicBezTo>
                      <a:pt x="683834" y="1002339"/>
                      <a:pt x="654024" y="972529"/>
                      <a:pt x="654024" y="935757"/>
                    </a:cubicBezTo>
                    <a:lnTo>
                      <a:pt x="654024" y="84032"/>
                    </a:lnTo>
                    <a:cubicBezTo>
                      <a:pt x="655614" y="46029"/>
                      <a:pt x="626096" y="13933"/>
                      <a:pt x="588093" y="12343"/>
                    </a:cubicBezTo>
                    <a:cubicBezTo>
                      <a:pt x="550091" y="10753"/>
                      <a:pt x="517995" y="40271"/>
                      <a:pt x="516405" y="78274"/>
                    </a:cubicBezTo>
                    <a:cubicBezTo>
                      <a:pt x="516324" y="80192"/>
                      <a:pt x="516324" y="82114"/>
                      <a:pt x="516405" y="84032"/>
                    </a:cubicBezTo>
                    <a:lnTo>
                      <a:pt x="516405" y="939730"/>
                    </a:lnTo>
                    <a:cubicBezTo>
                      <a:pt x="516272" y="974500"/>
                      <a:pt x="488084" y="1002634"/>
                      <a:pt x="453314" y="1002701"/>
                    </a:cubicBezTo>
                    <a:close/>
                  </a:path>
                </a:pathLst>
              </a:custGeom>
              <a:solidFill>
                <a:srgbClr val="263238"/>
              </a:solidFill>
              <a:ln w="12040"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A3A553FC-BF52-1820-1ED4-575E446E80E6}"/>
                  </a:ext>
                </a:extLst>
              </p:cNvPr>
              <p:cNvSpPr/>
              <p:nvPr/>
            </p:nvSpPr>
            <p:spPr>
              <a:xfrm>
                <a:off x="3830018" y="2739919"/>
                <a:ext cx="1227499" cy="1002700"/>
              </a:xfrm>
              <a:custGeom>
                <a:avLst/>
                <a:gdLst>
                  <a:gd name="connsiteX0" fmla="*/ 453435 w 1227499"/>
                  <a:gd name="connsiteY0" fmla="*/ 1002700 h 1002700"/>
                  <a:gd name="connsiteX1" fmla="*/ 390464 w 1227499"/>
                  <a:gd name="connsiteY1" fmla="*/ 939610 h 1002700"/>
                  <a:gd name="connsiteX2" fmla="*/ 390464 w 1227499"/>
                  <a:gd name="connsiteY2" fmla="*/ 238147 h 1002700"/>
                  <a:gd name="connsiteX3" fmla="*/ 335922 w 1227499"/>
                  <a:gd name="connsiteY3" fmla="*/ 183605 h 1002700"/>
                  <a:gd name="connsiteX4" fmla="*/ 281380 w 1227499"/>
                  <a:gd name="connsiteY4" fmla="*/ 238147 h 1002700"/>
                  <a:gd name="connsiteX5" fmla="*/ 281380 w 1227499"/>
                  <a:gd name="connsiteY5" fmla="*/ 761896 h 1002700"/>
                  <a:gd name="connsiteX6" fmla="*/ 222857 w 1227499"/>
                  <a:gd name="connsiteY6" fmla="*/ 815227 h 1002700"/>
                  <a:gd name="connsiteX7" fmla="*/ 169526 w 1227499"/>
                  <a:gd name="connsiteY7" fmla="*/ 761896 h 1002700"/>
                  <a:gd name="connsiteX8" fmla="*/ 169526 w 1227499"/>
                  <a:gd name="connsiteY8" fmla="*/ 472931 h 1002700"/>
                  <a:gd name="connsiteX9" fmla="*/ 131454 w 1227499"/>
                  <a:gd name="connsiteY9" fmla="*/ 430453 h 1002700"/>
                  <a:gd name="connsiteX10" fmla="*/ 88977 w 1227499"/>
                  <a:gd name="connsiteY10" fmla="*/ 468525 h 1002700"/>
                  <a:gd name="connsiteX11" fmla="*/ 88977 w 1227499"/>
                  <a:gd name="connsiteY11" fmla="*/ 472931 h 1002700"/>
                  <a:gd name="connsiteX12" fmla="*/ 88977 w 1227499"/>
                  <a:gd name="connsiteY12" fmla="*/ 580450 h 1002700"/>
                  <a:gd name="connsiteX13" fmla="*/ 0 w 1227499"/>
                  <a:gd name="connsiteY13" fmla="*/ 580450 h 1002700"/>
                  <a:gd name="connsiteX14" fmla="*/ 0 w 1227499"/>
                  <a:gd name="connsiteY14" fmla="*/ 568410 h 1002700"/>
                  <a:gd name="connsiteX15" fmla="*/ 76937 w 1227499"/>
                  <a:gd name="connsiteY15" fmla="*/ 568410 h 1002700"/>
                  <a:gd name="connsiteX16" fmla="*/ 76937 w 1227499"/>
                  <a:gd name="connsiteY16" fmla="*/ 472931 h 1002700"/>
                  <a:gd name="connsiteX17" fmla="*/ 126741 w 1227499"/>
                  <a:gd name="connsiteY17" fmla="*/ 418106 h 1002700"/>
                  <a:gd name="connsiteX18" fmla="*/ 181566 w 1227499"/>
                  <a:gd name="connsiteY18" fmla="*/ 467910 h 1002700"/>
                  <a:gd name="connsiteX19" fmla="*/ 181566 w 1227499"/>
                  <a:gd name="connsiteY19" fmla="*/ 472931 h 1002700"/>
                  <a:gd name="connsiteX20" fmla="*/ 181566 w 1227499"/>
                  <a:gd name="connsiteY20" fmla="*/ 761896 h 1002700"/>
                  <a:gd name="connsiteX21" fmla="*/ 227753 w 1227499"/>
                  <a:gd name="connsiteY21" fmla="*/ 803483 h 1002700"/>
                  <a:gd name="connsiteX22" fmla="*/ 269340 w 1227499"/>
                  <a:gd name="connsiteY22" fmla="*/ 761896 h 1002700"/>
                  <a:gd name="connsiteX23" fmla="*/ 269340 w 1227499"/>
                  <a:gd name="connsiteY23" fmla="*/ 238147 h 1002700"/>
                  <a:gd name="connsiteX24" fmla="*/ 335922 w 1227499"/>
                  <a:gd name="connsiteY24" fmla="*/ 171564 h 1002700"/>
                  <a:gd name="connsiteX25" fmla="*/ 402504 w 1227499"/>
                  <a:gd name="connsiteY25" fmla="*/ 238147 h 1002700"/>
                  <a:gd name="connsiteX26" fmla="*/ 402504 w 1227499"/>
                  <a:gd name="connsiteY26" fmla="*/ 939610 h 1002700"/>
                  <a:gd name="connsiteX27" fmla="*/ 451016 w 1227499"/>
                  <a:gd name="connsiteY27" fmla="*/ 993078 h 1002700"/>
                  <a:gd name="connsiteX28" fmla="*/ 504485 w 1227499"/>
                  <a:gd name="connsiteY28" fmla="*/ 944567 h 1002700"/>
                  <a:gd name="connsiteX29" fmla="*/ 504485 w 1227499"/>
                  <a:gd name="connsiteY29" fmla="*/ 939610 h 1002700"/>
                  <a:gd name="connsiteX30" fmla="*/ 504485 w 1227499"/>
                  <a:gd name="connsiteY30" fmla="*/ 84032 h 1002700"/>
                  <a:gd name="connsiteX31" fmla="*/ 582214 w 1227499"/>
                  <a:gd name="connsiteY31" fmla="*/ 61 h 1002700"/>
                  <a:gd name="connsiteX32" fmla="*/ 666185 w 1227499"/>
                  <a:gd name="connsiteY32" fmla="*/ 77791 h 1002700"/>
                  <a:gd name="connsiteX33" fmla="*/ 666185 w 1227499"/>
                  <a:gd name="connsiteY33" fmla="*/ 84032 h 1002700"/>
                  <a:gd name="connsiteX34" fmla="*/ 666185 w 1227499"/>
                  <a:gd name="connsiteY34" fmla="*/ 935877 h 1002700"/>
                  <a:gd name="connsiteX35" fmla="*/ 720727 w 1227499"/>
                  <a:gd name="connsiteY35" fmla="*/ 990419 h 1002700"/>
                  <a:gd name="connsiteX36" fmla="*/ 775269 w 1227499"/>
                  <a:gd name="connsiteY36" fmla="*/ 935877 h 1002700"/>
                  <a:gd name="connsiteX37" fmla="*/ 775269 w 1227499"/>
                  <a:gd name="connsiteY37" fmla="*/ 256929 h 1002700"/>
                  <a:gd name="connsiteX38" fmla="*/ 852568 w 1227499"/>
                  <a:gd name="connsiteY38" fmla="*/ 179631 h 1002700"/>
                  <a:gd name="connsiteX39" fmla="*/ 929866 w 1227499"/>
                  <a:gd name="connsiteY39" fmla="*/ 256929 h 1002700"/>
                  <a:gd name="connsiteX40" fmla="*/ 929866 w 1227499"/>
                  <a:gd name="connsiteY40" fmla="*/ 758284 h 1002700"/>
                  <a:gd name="connsiteX41" fmla="*/ 977304 w 1227499"/>
                  <a:gd name="connsiteY41" fmla="*/ 805722 h 1002700"/>
                  <a:gd name="connsiteX42" fmla="*/ 1024743 w 1227499"/>
                  <a:gd name="connsiteY42" fmla="*/ 758284 h 1002700"/>
                  <a:gd name="connsiteX43" fmla="*/ 1024742 w 1227499"/>
                  <a:gd name="connsiteY43" fmla="*/ 485453 h 1002700"/>
                  <a:gd name="connsiteX44" fmla="*/ 1081693 w 1227499"/>
                  <a:gd name="connsiteY44" fmla="*/ 428503 h 1002700"/>
                  <a:gd name="connsiteX45" fmla="*/ 1138643 w 1227499"/>
                  <a:gd name="connsiteY45" fmla="*/ 485453 h 1002700"/>
                  <a:gd name="connsiteX46" fmla="*/ 1138643 w 1227499"/>
                  <a:gd name="connsiteY46" fmla="*/ 568169 h 1002700"/>
                  <a:gd name="connsiteX47" fmla="*/ 1227500 w 1227499"/>
                  <a:gd name="connsiteY47" fmla="*/ 568169 h 1002700"/>
                  <a:gd name="connsiteX48" fmla="*/ 1227500 w 1227499"/>
                  <a:gd name="connsiteY48" fmla="*/ 580209 h 1002700"/>
                  <a:gd name="connsiteX49" fmla="*/ 1126603 w 1227499"/>
                  <a:gd name="connsiteY49" fmla="*/ 580209 h 1002700"/>
                  <a:gd name="connsiteX50" fmla="*/ 1126603 w 1227499"/>
                  <a:gd name="connsiteY50" fmla="*/ 485453 h 1002700"/>
                  <a:gd name="connsiteX51" fmla="*/ 1081693 w 1227499"/>
                  <a:gd name="connsiteY51" fmla="*/ 440543 h 1002700"/>
                  <a:gd name="connsiteX52" fmla="*/ 1036783 w 1227499"/>
                  <a:gd name="connsiteY52" fmla="*/ 485453 h 1002700"/>
                  <a:gd name="connsiteX53" fmla="*/ 1036783 w 1227499"/>
                  <a:gd name="connsiteY53" fmla="*/ 758284 h 1002700"/>
                  <a:gd name="connsiteX54" fmla="*/ 977304 w 1227499"/>
                  <a:gd name="connsiteY54" fmla="*/ 817763 h 1002700"/>
                  <a:gd name="connsiteX55" fmla="*/ 917825 w 1227499"/>
                  <a:gd name="connsiteY55" fmla="*/ 758284 h 1002700"/>
                  <a:gd name="connsiteX56" fmla="*/ 917826 w 1227499"/>
                  <a:gd name="connsiteY56" fmla="*/ 256929 h 1002700"/>
                  <a:gd name="connsiteX57" fmla="*/ 852568 w 1227499"/>
                  <a:gd name="connsiteY57" fmla="*/ 191672 h 1002700"/>
                  <a:gd name="connsiteX58" fmla="*/ 787309 w 1227499"/>
                  <a:gd name="connsiteY58" fmla="*/ 256929 h 1002700"/>
                  <a:gd name="connsiteX59" fmla="*/ 787309 w 1227499"/>
                  <a:gd name="connsiteY59" fmla="*/ 935757 h 1002700"/>
                  <a:gd name="connsiteX60" fmla="*/ 720727 w 1227499"/>
                  <a:gd name="connsiteY60" fmla="*/ 1002339 h 1002700"/>
                  <a:gd name="connsiteX61" fmla="*/ 654145 w 1227499"/>
                  <a:gd name="connsiteY61" fmla="*/ 935757 h 1002700"/>
                  <a:gd name="connsiteX62" fmla="*/ 654145 w 1227499"/>
                  <a:gd name="connsiteY62" fmla="*/ 84032 h 1002700"/>
                  <a:gd name="connsiteX63" fmla="*/ 588214 w 1227499"/>
                  <a:gd name="connsiteY63" fmla="*/ 12343 h 1002700"/>
                  <a:gd name="connsiteX64" fmla="*/ 516525 w 1227499"/>
                  <a:gd name="connsiteY64" fmla="*/ 78274 h 1002700"/>
                  <a:gd name="connsiteX65" fmla="*/ 516525 w 1227499"/>
                  <a:gd name="connsiteY65" fmla="*/ 84032 h 1002700"/>
                  <a:gd name="connsiteX66" fmla="*/ 516525 w 1227499"/>
                  <a:gd name="connsiteY66" fmla="*/ 939730 h 1002700"/>
                  <a:gd name="connsiteX67" fmla="*/ 453435 w 1227499"/>
                  <a:gd name="connsiteY67" fmla="*/ 1002701 h 10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27499" h="1002700">
                    <a:moveTo>
                      <a:pt x="453435" y="1002700"/>
                    </a:moveTo>
                    <a:cubicBezTo>
                      <a:pt x="418637" y="1002634"/>
                      <a:pt x="390464" y="974407"/>
                      <a:pt x="390464" y="939610"/>
                    </a:cubicBezTo>
                    <a:lnTo>
                      <a:pt x="390464" y="238147"/>
                    </a:lnTo>
                    <a:cubicBezTo>
                      <a:pt x="390464" y="208024"/>
                      <a:pt x="366045" y="183605"/>
                      <a:pt x="335922" y="183605"/>
                    </a:cubicBezTo>
                    <a:cubicBezTo>
                      <a:pt x="305799" y="183605"/>
                      <a:pt x="281380" y="208024"/>
                      <a:pt x="281380" y="238147"/>
                    </a:cubicBezTo>
                    <a:lnTo>
                      <a:pt x="281380" y="761896"/>
                    </a:lnTo>
                    <a:cubicBezTo>
                      <a:pt x="279946" y="792784"/>
                      <a:pt x="253745" y="816661"/>
                      <a:pt x="222857" y="815227"/>
                    </a:cubicBezTo>
                    <a:cubicBezTo>
                      <a:pt x="193976" y="813887"/>
                      <a:pt x="170866" y="790777"/>
                      <a:pt x="169526" y="761896"/>
                    </a:cubicBezTo>
                    <a:lnTo>
                      <a:pt x="169526" y="472931"/>
                    </a:lnTo>
                    <a:cubicBezTo>
                      <a:pt x="170743" y="450688"/>
                      <a:pt x="153698" y="431670"/>
                      <a:pt x="131454" y="430453"/>
                    </a:cubicBezTo>
                    <a:cubicBezTo>
                      <a:pt x="109211" y="429237"/>
                      <a:pt x="90194" y="446282"/>
                      <a:pt x="88977" y="468525"/>
                    </a:cubicBezTo>
                    <a:cubicBezTo>
                      <a:pt x="88897" y="469993"/>
                      <a:pt x="88897" y="471463"/>
                      <a:pt x="88977" y="472931"/>
                    </a:cubicBezTo>
                    <a:lnTo>
                      <a:pt x="88977" y="580450"/>
                    </a:lnTo>
                    <a:lnTo>
                      <a:pt x="0" y="580450"/>
                    </a:lnTo>
                    <a:lnTo>
                      <a:pt x="0" y="568410"/>
                    </a:lnTo>
                    <a:lnTo>
                      <a:pt x="76937" y="568410"/>
                    </a:lnTo>
                    <a:lnTo>
                      <a:pt x="76937" y="472931"/>
                    </a:lnTo>
                    <a:cubicBezTo>
                      <a:pt x="75550" y="444038"/>
                      <a:pt x="97848" y="419492"/>
                      <a:pt x="126741" y="418106"/>
                    </a:cubicBezTo>
                    <a:cubicBezTo>
                      <a:pt x="155634" y="416719"/>
                      <a:pt x="180180" y="439017"/>
                      <a:pt x="181566" y="467910"/>
                    </a:cubicBezTo>
                    <a:cubicBezTo>
                      <a:pt x="181646" y="469583"/>
                      <a:pt x="181646" y="471258"/>
                      <a:pt x="181566" y="472931"/>
                    </a:cubicBezTo>
                    <a:lnTo>
                      <a:pt x="181566" y="761896"/>
                    </a:lnTo>
                    <a:cubicBezTo>
                      <a:pt x="182836" y="786134"/>
                      <a:pt x="203514" y="804753"/>
                      <a:pt x="227753" y="803483"/>
                    </a:cubicBezTo>
                    <a:cubicBezTo>
                      <a:pt x="250215" y="802306"/>
                      <a:pt x="268163" y="784358"/>
                      <a:pt x="269340" y="761896"/>
                    </a:cubicBezTo>
                    <a:lnTo>
                      <a:pt x="269340" y="238147"/>
                    </a:lnTo>
                    <a:cubicBezTo>
                      <a:pt x="269340" y="201374"/>
                      <a:pt x="299149" y="171564"/>
                      <a:pt x="335922" y="171564"/>
                    </a:cubicBezTo>
                    <a:cubicBezTo>
                      <a:pt x="372694" y="171564"/>
                      <a:pt x="402504" y="201374"/>
                      <a:pt x="402504" y="238147"/>
                    </a:cubicBezTo>
                    <a:lnTo>
                      <a:pt x="402504" y="939610"/>
                    </a:lnTo>
                    <a:cubicBezTo>
                      <a:pt x="401136" y="967771"/>
                      <a:pt x="422855" y="991709"/>
                      <a:pt x="451016" y="993078"/>
                    </a:cubicBezTo>
                    <a:cubicBezTo>
                      <a:pt x="479177" y="994447"/>
                      <a:pt x="503116" y="972728"/>
                      <a:pt x="504485" y="944567"/>
                    </a:cubicBezTo>
                    <a:cubicBezTo>
                      <a:pt x="504565" y="942915"/>
                      <a:pt x="504565" y="941261"/>
                      <a:pt x="504485" y="939610"/>
                    </a:cubicBezTo>
                    <a:lnTo>
                      <a:pt x="504485" y="84032"/>
                    </a:lnTo>
                    <a:cubicBezTo>
                      <a:pt x="502762" y="39380"/>
                      <a:pt x="537562" y="1785"/>
                      <a:pt x="582214" y="61"/>
                    </a:cubicBezTo>
                    <a:cubicBezTo>
                      <a:pt x="626866" y="-1662"/>
                      <a:pt x="664462" y="33139"/>
                      <a:pt x="666185" y="77791"/>
                    </a:cubicBezTo>
                    <a:cubicBezTo>
                      <a:pt x="666265" y="79871"/>
                      <a:pt x="666265" y="81952"/>
                      <a:pt x="666185" y="84032"/>
                    </a:cubicBezTo>
                    <a:lnTo>
                      <a:pt x="666185" y="935877"/>
                    </a:lnTo>
                    <a:cubicBezTo>
                      <a:pt x="666185" y="966000"/>
                      <a:pt x="690604" y="990419"/>
                      <a:pt x="720727" y="990419"/>
                    </a:cubicBezTo>
                    <a:cubicBezTo>
                      <a:pt x="750850" y="990419"/>
                      <a:pt x="775269" y="966000"/>
                      <a:pt x="775269" y="935877"/>
                    </a:cubicBezTo>
                    <a:lnTo>
                      <a:pt x="775269" y="256929"/>
                    </a:lnTo>
                    <a:cubicBezTo>
                      <a:pt x="775269" y="214239"/>
                      <a:pt x="809877" y="179631"/>
                      <a:pt x="852568" y="179631"/>
                    </a:cubicBezTo>
                    <a:cubicBezTo>
                      <a:pt x="895258" y="179631"/>
                      <a:pt x="929866" y="214239"/>
                      <a:pt x="929866" y="256929"/>
                    </a:cubicBezTo>
                    <a:lnTo>
                      <a:pt x="929866" y="758284"/>
                    </a:lnTo>
                    <a:cubicBezTo>
                      <a:pt x="929866" y="784483"/>
                      <a:pt x="951105" y="805722"/>
                      <a:pt x="977304" y="805722"/>
                    </a:cubicBezTo>
                    <a:cubicBezTo>
                      <a:pt x="1003504" y="805722"/>
                      <a:pt x="1024743" y="784483"/>
                      <a:pt x="1024743" y="758284"/>
                    </a:cubicBezTo>
                    <a:lnTo>
                      <a:pt x="1024742" y="485453"/>
                    </a:lnTo>
                    <a:cubicBezTo>
                      <a:pt x="1024742" y="454000"/>
                      <a:pt x="1050240" y="428503"/>
                      <a:pt x="1081693" y="428503"/>
                    </a:cubicBezTo>
                    <a:cubicBezTo>
                      <a:pt x="1113146" y="428503"/>
                      <a:pt x="1138643" y="454000"/>
                      <a:pt x="1138643" y="485453"/>
                    </a:cubicBezTo>
                    <a:lnTo>
                      <a:pt x="1138643" y="568169"/>
                    </a:lnTo>
                    <a:lnTo>
                      <a:pt x="1227500" y="568169"/>
                    </a:lnTo>
                    <a:lnTo>
                      <a:pt x="1227500" y="580209"/>
                    </a:lnTo>
                    <a:lnTo>
                      <a:pt x="1126603" y="580209"/>
                    </a:lnTo>
                    <a:lnTo>
                      <a:pt x="1126603" y="485453"/>
                    </a:lnTo>
                    <a:cubicBezTo>
                      <a:pt x="1126603" y="460650"/>
                      <a:pt x="1106496" y="440543"/>
                      <a:pt x="1081693" y="440543"/>
                    </a:cubicBezTo>
                    <a:cubicBezTo>
                      <a:pt x="1056890" y="440543"/>
                      <a:pt x="1036783" y="460650"/>
                      <a:pt x="1036783" y="485453"/>
                    </a:cubicBezTo>
                    <a:lnTo>
                      <a:pt x="1036783" y="758284"/>
                    </a:lnTo>
                    <a:cubicBezTo>
                      <a:pt x="1036783" y="791133"/>
                      <a:pt x="1010153" y="817763"/>
                      <a:pt x="977304" y="817763"/>
                    </a:cubicBezTo>
                    <a:cubicBezTo>
                      <a:pt x="944455" y="817763"/>
                      <a:pt x="917825" y="791133"/>
                      <a:pt x="917825" y="758284"/>
                    </a:cubicBezTo>
                    <a:lnTo>
                      <a:pt x="917826" y="256929"/>
                    </a:lnTo>
                    <a:cubicBezTo>
                      <a:pt x="917826" y="220889"/>
                      <a:pt x="888609" y="191672"/>
                      <a:pt x="852568" y="191672"/>
                    </a:cubicBezTo>
                    <a:cubicBezTo>
                      <a:pt x="816527" y="191672"/>
                      <a:pt x="787309" y="220889"/>
                      <a:pt x="787309" y="256929"/>
                    </a:cubicBezTo>
                    <a:lnTo>
                      <a:pt x="787309" y="935757"/>
                    </a:lnTo>
                    <a:cubicBezTo>
                      <a:pt x="787309" y="972529"/>
                      <a:pt x="757500" y="1002339"/>
                      <a:pt x="720727" y="1002339"/>
                    </a:cubicBezTo>
                    <a:cubicBezTo>
                      <a:pt x="683955" y="1002339"/>
                      <a:pt x="654145" y="972529"/>
                      <a:pt x="654145" y="935757"/>
                    </a:cubicBezTo>
                    <a:lnTo>
                      <a:pt x="654145" y="84032"/>
                    </a:lnTo>
                    <a:cubicBezTo>
                      <a:pt x="655735" y="46029"/>
                      <a:pt x="626216" y="13933"/>
                      <a:pt x="588214" y="12343"/>
                    </a:cubicBezTo>
                    <a:cubicBezTo>
                      <a:pt x="550211" y="10753"/>
                      <a:pt x="518115" y="40271"/>
                      <a:pt x="516525" y="78274"/>
                    </a:cubicBezTo>
                    <a:cubicBezTo>
                      <a:pt x="516445" y="80192"/>
                      <a:pt x="516445" y="82114"/>
                      <a:pt x="516525" y="84032"/>
                    </a:cubicBezTo>
                    <a:lnTo>
                      <a:pt x="516525" y="939730"/>
                    </a:lnTo>
                    <a:cubicBezTo>
                      <a:pt x="516393" y="974500"/>
                      <a:pt x="488204" y="1002634"/>
                      <a:pt x="453435" y="1002701"/>
                    </a:cubicBezTo>
                    <a:close/>
                  </a:path>
                </a:pathLst>
              </a:custGeom>
              <a:solidFill>
                <a:srgbClr val="263238"/>
              </a:solidFill>
              <a:ln w="12040"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A723980B-6298-60DA-75D7-8B48ACDEA877}"/>
                  </a:ext>
                </a:extLst>
              </p:cNvPr>
              <p:cNvSpPr/>
              <p:nvPr/>
            </p:nvSpPr>
            <p:spPr>
              <a:xfrm>
                <a:off x="3149384" y="1346857"/>
                <a:ext cx="96562" cy="111612"/>
              </a:xfrm>
              <a:custGeom>
                <a:avLst/>
                <a:gdLst>
                  <a:gd name="connsiteX0" fmla="*/ 96563 w 96562"/>
                  <a:gd name="connsiteY0" fmla="*/ 111613 h 111612"/>
                  <a:gd name="connsiteX1" fmla="*/ 96563 w 96562"/>
                  <a:gd name="connsiteY1" fmla="*/ 0 h 111612"/>
                  <a:gd name="connsiteX2" fmla="*/ 0 w 96562"/>
                  <a:gd name="connsiteY2" fmla="*/ 55746 h 111612"/>
                  <a:gd name="connsiteX3" fmla="*/ 96563 w 96562"/>
                  <a:gd name="connsiteY3" fmla="*/ 111613 h 111612"/>
                </a:gdLst>
                <a:ahLst/>
                <a:cxnLst>
                  <a:cxn ang="0">
                    <a:pos x="connsiteX0" y="connsiteY0"/>
                  </a:cxn>
                  <a:cxn ang="0">
                    <a:pos x="connsiteX1" y="connsiteY1"/>
                  </a:cxn>
                  <a:cxn ang="0">
                    <a:pos x="connsiteX2" y="connsiteY2"/>
                  </a:cxn>
                  <a:cxn ang="0">
                    <a:pos x="connsiteX3" y="connsiteY3"/>
                  </a:cxn>
                </a:cxnLst>
                <a:rect l="l" t="t" r="r" b="b"/>
                <a:pathLst>
                  <a:path w="96562" h="111612">
                    <a:moveTo>
                      <a:pt x="96563" y="111613"/>
                    </a:moveTo>
                    <a:lnTo>
                      <a:pt x="96563" y="0"/>
                    </a:lnTo>
                    <a:lnTo>
                      <a:pt x="0" y="55746"/>
                    </a:lnTo>
                    <a:lnTo>
                      <a:pt x="96563" y="111613"/>
                    </a:lnTo>
                    <a:close/>
                  </a:path>
                </a:pathLst>
              </a:custGeom>
              <a:solidFill>
                <a:srgbClr val="263238"/>
              </a:solidFill>
              <a:ln w="12040"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ED024C22-3CF0-54EA-6527-CC8C25528D04}"/>
                  </a:ext>
                </a:extLst>
              </p:cNvPr>
              <p:cNvSpPr/>
              <p:nvPr/>
            </p:nvSpPr>
            <p:spPr>
              <a:xfrm>
                <a:off x="3117237" y="1344208"/>
                <a:ext cx="17578" cy="114020"/>
              </a:xfrm>
              <a:custGeom>
                <a:avLst/>
                <a:gdLst>
                  <a:gd name="connsiteX0" fmla="*/ 0 w 17578"/>
                  <a:gd name="connsiteY0" fmla="*/ 0 h 114020"/>
                  <a:gd name="connsiteX1" fmla="*/ 17579 w 17578"/>
                  <a:gd name="connsiteY1" fmla="*/ 0 h 114020"/>
                  <a:gd name="connsiteX2" fmla="*/ 17579 w 17578"/>
                  <a:gd name="connsiteY2" fmla="*/ 114021 h 114020"/>
                  <a:gd name="connsiteX3" fmla="*/ 0 w 17578"/>
                  <a:gd name="connsiteY3" fmla="*/ 114021 h 114020"/>
                </a:gdLst>
                <a:ahLst/>
                <a:cxnLst>
                  <a:cxn ang="0">
                    <a:pos x="connsiteX0" y="connsiteY0"/>
                  </a:cxn>
                  <a:cxn ang="0">
                    <a:pos x="connsiteX1" y="connsiteY1"/>
                  </a:cxn>
                  <a:cxn ang="0">
                    <a:pos x="connsiteX2" y="connsiteY2"/>
                  </a:cxn>
                  <a:cxn ang="0">
                    <a:pos x="connsiteX3" y="connsiteY3"/>
                  </a:cxn>
                </a:cxnLst>
                <a:rect l="l" t="t" r="r" b="b"/>
                <a:pathLst>
                  <a:path w="17578" h="114020">
                    <a:moveTo>
                      <a:pt x="0" y="0"/>
                    </a:moveTo>
                    <a:lnTo>
                      <a:pt x="17579" y="0"/>
                    </a:lnTo>
                    <a:lnTo>
                      <a:pt x="17579" y="114021"/>
                    </a:lnTo>
                    <a:lnTo>
                      <a:pt x="0" y="114021"/>
                    </a:lnTo>
                    <a:close/>
                  </a:path>
                </a:pathLst>
              </a:custGeom>
              <a:solidFill>
                <a:srgbClr val="263238"/>
              </a:solidFill>
              <a:ln w="12040"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6ADFE2CA-A039-EE66-AF1B-33E82BF3604D}"/>
                  </a:ext>
                </a:extLst>
              </p:cNvPr>
              <p:cNvSpPr/>
              <p:nvPr/>
            </p:nvSpPr>
            <p:spPr>
              <a:xfrm>
                <a:off x="3757175" y="1346857"/>
                <a:ext cx="96682" cy="111612"/>
              </a:xfrm>
              <a:custGeom>
                <a:avLst/>
                <a:gdLst>
                  <a:gd name="connsiteX0" fmla="*/ 0 w 96682"/>
                  <a:gd name="connsiteY0" fmla="*/ 111613 h 111612"/>
                  <a:gd name="connsiteX1" fmla="*/ 96683 w 96682"/>
                  <a:gd name="connsiteY1" fmla="*/ 55746 h 111612"/>
                  <a:gd name="connsiteX2" fmla="*/ 0 w 96682"/>
                  <a:gd name="connsiteY2" fmla="*/ 0 h 111612"/>
                  <a:gd name="connsiteX3" fmla="*/ 0 w 96682"/>
                  <a:gd name="connsiteY3" fmla="*/ 111613 h 111612"/>
                </a:gdLst>
                <a:ahLst/>
                <a:cxnLst>
                  <a:cxn ang="0">
                    <a:pos x="connsiteX0" y="connsiteY0"/>
                  </a:cxn>
                  <a:cxn ang="0">
                    <a:pos x="connsiteX1" y="connsiteY1"/>
                  </a:cxn>
                  <a:cxn ang="0">
                    <a:pos x="connsiteX2" y="connsiteY2"/>
                  </a:cxn>
                  <a:cxn ang="0">
                    <a:pos x="connsiteX3" y="connsiteY3"/>
                  </a:cxn>
                </a:cxnLst>
                <a:rect l="l" t="t" r="r" b="b"/>
                <a:pathLst>
                  <a:path w="96682" h="111612">
                    <a:moveTo>
                      <a:pt x="0" y="111613"/>
                    </a:moveTo>
                    <a:lnTo>
                      <a:pt x="96683" y="55746"/>
                    </a:lnTo>
                    <a:lnTo>
                      <a:pt x="0" y="0"/>
                    </a:lnTo>
                    <a:lnTo>
                      <a:pt x="0" y="111613"/>
                    </a:lnTo>
                    <a:close/>
                  </a:path>
                </a:pathLst>
              </a:custGeom>
              <a:solidFill>
                <a:srgbClr val="263238"/>
              </a:solidFill>
              <a:ln w="12040"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2BE3CEE3-1674-3D66-A67E-A7539C523450}"/>
                  </a:ext>
                </a:extLst>
              </p:cNvPr>
              <p:cNvSpPr/>
              <p:nvPr/>
            </p:nvSpPr>
            <p:spPr>
              <a:xfrm>
                <a:off x="3868426" y="1344208"/>
                <a:ext cx="17578" cy="114020"/>
              </a:xfrm>
              <a:custGeom>
                <a:avLst/>
                <a:gdLst>
                  <a:gd name="connsiteX0" fmla="*/ 0 w 17578"/>
                  <a:gd name="connsiteY0" fmla="*/ 0 h 114020"/>
                  <a:gd name="connsiteX1" fmla="*/ 17579 w 17578"/>
                  <a:gd name="connsiteY1" fmla="*/ 0 h 114020"/>
                  <a:gd name="connsiteX2" fmla="*/ 17579 w 17578"/>
                  <a:gd name="connsiteY2" fmla="*/ 114021 h 114020"/>
                  <a:gd name="connsiteX3" fmla="*/ 0 w 17578"/>
                  <a:gd name="connsiteY3" fmla="*/ 114021 h 114020"/>
                </a:gdLst>
                <a:ahLst/>
                <a:cxnLst>
                  <a:cxn ang="0">
                    <a:pos x="connsiteX0" y="connsiteY0"/>
                  </a:cxn>
                  <a:cxn ang="0">
                    <a:pos x="connsiteX1" y="connsiteY1"/>
                  </a:cxn>
                  <a:cxn ang="0">
                    <a:pos x="connsiteX2" y="connsiteY2"/>
                  </a:cxn>
                  <a:cxn ang="0">
                    <a:pos x="connsiteX3" y="connsiteY3"/>
                  </a:cxn>
                </a:cxnLst>
                <a:rect l="l" t="t" r="r" b="b"/>
                <a:pathLst>
                  <a:path w="17578" h="114020">
                    <a:moveTo>
                      <a:pt x="0" y="0"/>
                    </a:moveTo>
                    <a:lnTo>
                      <a:pt x="17579" y="0"/>
                    </a:lnTo>
                    <a:lnTo>
                      <a:pt x="17579" y="114021"/>
                    </a:lnTo>
                    <a:lnTo>
                      <a:pt x="0" y="114021"/>
                    </a:lnTo>
                    <a:close/>
                  </a:path>
                </a:pathLst>
              </a:custGeom>
              <a:solidFill>
                <a:srgbClr val="263238"/>
              </a:solidFill>
              <a:ln w="12040"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64282782-D397-0EF8-3254-51A7BB21FC05}"/>
                  </a:ext>
                </a:extLst>
              </p:cNvPr>
              <p:cNvSpPr/>
              <p:nvPr/>
            </p:nvSpPr>
            <p:spPr>
              <a:xfrm>
                <a:off x="3358643" y="1240542"/>
                <a:ext cx="297152" cy="297152"/>
              </a:xfrm>
              <a:custGeom>
                <a:avLst/>
                <a:gdLst>
                  <a:gd name="connsiteX0" fmla="*/ 148576 w 297152"/>
                  <a:gd name="connsiteY0" fmla="*/ 0 h 297152"/>
                  <a:gd name="connsiteX1" fmla="*/ 0 w 297152"/>
                  <a:gd name="connsiteY1" fmla="*/ 148576 h 297152"/>
                  <a:gd name="connsiteX2" fmla="*/ 148576 w 297152"/>
                  <a:gd name="connsiteY2" fmla="*/ 297152 h 297152"/>
                  <a:gd name="connsiteX3" fmla="*/ 297152 w 297152"/>
                  <a:gd name="connsiteY3" fmla="*/ 148576 h 297152"/>
                  <a:gd name="connsiteX4" fmla="*/ 148576 w 297152"/>
                  <a:gd name="connsiteY4" fmla="*/ 0 h 297152"/>
                  <a:gd name="connsiteX5" fmla="*/ 127506 w 297152"/>
                  <a:gd name="connsiteY5" fmla="*/ 226838 h 297152"/>
                  <a:gd name="connsiteX6" fmla="*/ 83318 w 297152"/>
                  <a:gd name="connsiteY6" fmla="*/ 226838 h 297152"/>
                  <a:gd name="connsiteX7" fmla="*/ 83318 w 297152"/>
                  <a:gd name="connsiteY7" fmla="*/ 70315 h 297152"/>
                  <a:gd name="connsiteX8" fmla="*/ 127506 w 297152"/>
                  <a:gd name="connsiteY8" fmla="*/ 70315 h 297152"/>
                  <a:gd name="connsiteX9" fmla="*/ 213834 w 297152"/>
                  <a:gd name="connsiteY9" fmla="*/ 226838 h 297152"/>
                  <a:gd name="connsiteX10" fmla="*/ 169647 w 297152"/>
                  <a:gd name="connsiteY10" fmla="*/ 226838 h 297152"/>
                  <a:gd name="connsiteX11" fmla="*/ 169647 w 297152"/>
                  <a:gd name="connsiteY11" fmla="*/ 70315 h 297152"/>
                  <a:gd name="connsiteX12" fmla="*/ 213834 w 297152"/>
                  <a:gd name="connsiteY12" fmla="*/ 70315 h 29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7152" h="297152">
                    <a:moveTo>
                      <a:pt x="148576" y="0"/>
                    </a:moveTo>
                    <a:cubicBezTo>
                      <a:pt x="66520" y="0"/>
                      <a:pt x="0" y="66520"/>
                      <a:pt x="0" y="148576"/>
                    </a:cubicBezTo>
                    <a:cubicBezTo>
                      <a:pt x="0" y="230633"/>
                      <a:pt x="66520" y="297152"/>
                      <a:pt x="148576" y="297152"/>
                    </a:cubicBezTo>
                    <a:cubicBezTo>
                      <a:pt x="230632" y="297152"/>
                      <a:pt x="297152" y="230633"/>
                      <a:pt x="297152" y="148576"/>
                    </a:cubicBezTo>
                    <a:cubicBezTo>
                      <a:pt x="297152" y="66520"/>
                      <a:pt x="230632" y="0"/>
                      <a:pt x="148576" y="0"/>
                    </a:cubicBezTo>
                    <a:close/>
                    <a:moveTo>
                      <a:pt x="127506" y="226838"/>
                    </a:moveTo>
                    <a:lnTo>
                      <a:pt x="83318" y="226838"/>
                    </a:lnTo>
                    <a:lnTo>
                      <a:pt x="83318" y="70315"/>
                    </a:lnTo>
                    <a:lnTo>
                      <a:pt x="127506" y="70315"/>
                    </a:lnTo>
                    <a:close/>
                    <a:moveTo>
                      <a:pt x="213834" y="226838"/>
                    </a:moveTo>
                    <a:lnTo>
                      <a:pt x="169647" y="226838"/>
                    </a:lnTo>
                    <a:lnTo>
                      <a:pt x="169647" y="70315"/>
                    </a:lnTo>
                    <a:lnTo>
                      <a:pt x="213834" y="70315"/>
                    </a:lnTo>
                    <a:close/>
                  </a:path>
                </a:pathLst>
              </a:custGeom>
              <a:solidFill>
                <a:srgbClr val="263238"/>
              </a:solidFill>
              <a:ln w="12040"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FD4CC44B-4043-6498-2194-3BF8A8271602}"/>
                  </a:ext>
                </a:extLst>
              </p:cNvPr>
              <p:cNvSpPr/>
              <p:nvPr/>
            </p:nvSpPr>
            <p:spPr>
              <a:xfrm>
                <a:off x="4025310"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30EF7540-8DD1-778F-AADF-E1F2F4C6B791}"/>
                  </a:ext>
                </a:extLst>
              </p:cNvPr>
              <p:cNvSpPr/>
              <p:nvPr/>
            </p:nvSpPr>
            <p:spPr>
              <a:xfrm>
                <a:off x="4025310"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14AEA192-DCCD-083A-086C-1D08F26C1C58}"/>
                  </a:ext>
                </a:extLst>
              </p:cNvPr>
              <p:cNvSpPr/>
              <p:nvPr/>
            </p:nvSpPr>
            <p:spPr>
              <a:xfrm>
                <a:off x="4025310" y="4904138"/>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387D13AF-B06C-AB2B-D8B2-101CF284343B}"/>
                  </a:ext>
                </a:extLst>
              </p:cNvPr>
              <p:cNvSpPr/>
              <p:nvPr/>
            </p:nvSpPr>
            <p:spPr>
              <a:xfrm>
                <a:off x="4025310" y="483201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571ED023-782C-54F2-1C0C-297B40C52AE0}"/>
                  </a:ext>
                </a:extLst>
              </p:cNvPr>
              <p:cNvSpPr/>
              <p:nvPr/>
            </p:nvSpPr>
            <p:spPr>
              <a:xfrm>
                <a:off x="4387961"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E72C2BB6-84D4-0EBC-7F89-88C2406EE2EA}"/>
                  </a:ext>
                </a:extLst>
              </p:cNvPr>
              <p:cNvSpPr/>
              <p:nvPr/>
            </p:nvSpPr>
            <p:spPr>
              <a:xfrm>
                <a:off x="4387961"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E3C324FF-234D-A647-8EB1-48D3CDD77209}"/>
                  </a:ext>
                </a:extLst>
              </p:cNvPr>
              <p:cNvSpPr/>
              <p:nvPr/>
            </p:nvSpPr>
            <p:spPr>
              <a:xfrm>
                <a:off x="3662538"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0CFB5A53-0601-ED39-87F6-51E20C904C17}"/>
                  </a:ext>
                </a:extLst>
              </p:cNvPr>
              <p:cNvSpPr/>
              <p:nvPr/>
            </p:nvSpPr>
            <p:spPr>
              <a:xfrm>
                <a:off x="3662538"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53BE7838-EFAF-1277-6EBB-028B6651A99E}"/>
                  </a:ext>
                </a:extLst>
              </p:cNvPr>
              <p:cNvSpPr/>
              <p:nvPr/>
            </p:nvSpPr>
            <p:spPr>
              <a:xfrm>
                <a:off x="3843864"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1C5205BF-426B-A69B-79F6-3C2F2FDEEEE9}"/>
                  </a:ext>
                </a:extLst>
              </p:cNvPr>
              <p:cNvSpPr/>
              <p:nvPr/>
            </p:nvSpPr>
            <p:spPr>
              <a:xfrm>
                <a:off x="3843864"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68123FCA-0872-AF4E-3B0E-DB2BE0FC8EC8}"/>
                  </a:ext>
                </a:extLst>
              </p:cNvPr>
              <p:cNvSpPr/>
              <p:nvPr/>
            </p:nvSpPr>
            <p:spPr>
              <a:xfrm>
                <a:off x="3843864" y="4904138"/>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CA5F04AB-5720-4731-D031-CC11430B59BC}"/>
                  </a:ext>
                </a:extLst>
              </p:cNvPr>
              <p:cNvSpPr/>
              <p:nvPr/>
            </p:nvSpPr>
            <p:spPr>
              <a:xfrm>
                <a:off x="3843864" y="483201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DCCA2CF7-6B1C-EB57-1202-FA7A948EE3C9}"/>
                  </a:ext>
                </a:extLst>
              </p:cNvPr>
              <p:cNvSpPr/>
              <p:nvPr/>
            </p:nvSpPr>
            <p:spPr>
              <a:xfrm>
                <a:off x="3843864" y="475989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99894BA3-FA28-5941-4681-92590B40CB56}"/>
                  </a:ext>
                </a:extLst>
              </p:cNvPr>
              <p:cNvSpPr/>
              <p:nvPr/>
            </p:nvSpPr>
            <p:spPr>
              <a:xfrm>
                <a:off x="3843864" y="4687776"/>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46063ADF-6DD2-29F9-34F0-52712560B061}"/>
                  </a:ext>
                </a:extLst>
              </p:cNvPr>
              <p:cNvSpPr/>
              <p:nvPr/>
            </p:nvSpPr>
            <p:spPr>
              <a:xfrm>
                <a:off x="3843864" y="4615655"/>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CE3645EF-1409-0DE7-0D67-565F19797671}"/>
                  </a:ext>
                </a:extLst>
              </p:cNvPr>
              <p:cNvSpPr/>
              <p:nvPr/>
            </p:nvSpPr>
            <p:spPr>
              <a:xfrm>
                <a:off x="4206636"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D3B1DE4D-0BB5-DEAC-7524-4B4D5E8FACBA}"/>
                  </a:ext>
                </a:extLst>
              </p:cNvPr>
              <p:cNvSpPr/>
              <p:nvPr/>
            </p:nvSpPr>
            <p:spPr>
              <a:xfrm>
                <a:off x="4206636"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6865D0E3-32F6-2F43-CA9E-DFE0BDFBB407}"/>
                  </a:ext>
                </a:extLst>
              </p:cNvPr>
              <p:cNvSpPr/>
              <p:nvPr/>
            </p:nvSpPr>
            <p:spPr>
              <a:xfrm>
                <a:off x="4206636" y="4904138"/>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BE6C0940-7D6D-AEEA-B645-20AD3C846FD1}"/>
                  </a:ext>
                </a:extLst>
              </p:cNvPr>
              <p:cNvSpPr/>
              <p:nvPr/>
            </p:nvSpPr>
            <p:spPr>
              <a:xfrm>
                <a:off x="4206636" y="483201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5BFCB4E6-39FC-22AB-1E8A-90DDD8B9D656}"/>
                  </a:ext>
                </a:extLst>
              </p:cNvPr>
              <p:cNvSpPr/>
              <p:nvPr/>
            </p:nvSpPr>
            <p:spPr>
              <a:xfrm>
                <a:off x="4206636" y="475989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D44578F3-83CF-8E7D-EAC0-8F487FB7EC2F}"/>
                  </a:ext>
                </a:extLst>
              </p:cNvPr>
              <p:cNvSpPr/>
              <p:nvPr/>
            </p:nvSpPr>
            <p:spPr>
              <a:xfrm>
                <a:off x="4206636" y="4687776"/>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4802D0A7-13BE-C0B6-9617-CCD38D22475F}"/>
                  </a:ext>
                </a:extLst>
              </p:cNvPr>
              <p:cNvSpPr/>
              <p:nvPr/>
            </p:nvSpPr>
            <p:spPr>
              <a:xfrm>
                <a:off x="1218134"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74C045A6-A34F-453F-5C29-A09A4EB02F43}"/>
                  </a:ext>
                </a:extLst>
              </p:cNvPr>
              <p:cNvSpPr/>
              <p:nvPr/>
            </p:nvSpPr>
            <p:spPr>
              <a:xfrm>
                <a:off x="1159017" y="2191839"/>
                <a:ext cx="36121" cy="156643"/>
              </a:xfrm>
              <a:custGeom>
                <a:avLst/>
                <a:gdLst>
                  <a:gd name="connsiteX0" fmla="*/ 18060 w 36121"/>
                  <a:gd name="connsiteY0" fmla="*/ 156643 h 156643"/>
                  <a:gd name="connsiteX1" fmla="*/ 0 w 36121"/>
                  <a:gd name="connsiteY1" fmla="*/ 138583 h 156643"/>
                  <a:gd name="connsiteX2" fmla="*/ 0 w 36121"/>
                  <a:gd name="connsiteY2" fmla="*/ 18060 h 156643"/>
                  <a:gd name="connsiteX3" fmla="*/ 18060 w 36121"/>
                  <a:gd name="connsiteY3" fmla="*/ 0 h 156643"/>
                  <a:gd name="connsiteX4" fmla="*/ 36121 w 36121"/>
                  <a:gd name="connsiteY4" fmla="*/ 18060 h 156643"/>
                  <a:gd name="connsiteX5" fmla="*/ 36121 w 36121"/>
                  <a:gd name="connsiteY5" fmla="*/ 138462 h 156643"/>
                  <a:gd name="connsiteX6" fmla="*/ 18181 w 36121"/>
                  <a:gd name="connsiteY6" fmla="*/ 156643 h 156643"/>
                  <a:gd name="connsiteX7" fmla="*/ 18060 w 36121"/>
                  <a:gd name="connsiteY7" fmla="*/ 156643 h 1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3">
                    <a:moveTo>
                      <a:pt x="18060" y="156643"/>
                    </a:moveTo>
                    <a:cubicBezTo>
                      <a:pt x="8086" y="156643"/>
                      <a:pt x="0" y="148557"/>
                      <a:pt x="0" y="138583"/>
                    </a:cubicBezTo>
                    <a:lnTo>
                      <a:pt x="0" y="18060"/>
                    </a:lnTo>
                    <a:cubicBezTo>
                      <a:pt x="0" y="8086"/>
                      <a:pt x="8086" y="0"/>
                      <a:pt x="18060" y="0"/>
                    </a:cubicBezTo>
                    <a:cubicBezTo>
                      <a:pt x="28035" y="0"/>
                      <a:pt x="36121" y="8086"/>
                      <a:pt x="36121" y="18060"/>
                    </a:cubicBezTo>
                    <a:lnTo>
                      <a:pt x="36121" y="138462"/>
                    </a:lnTo>
                    <a:cubicBezTo>
                      <a:pt x="36187" y="148437"/>
                      <a:pt x="28155" y="156576"/>
                      <a:pt x="18181" y="156643"/>
                    </a:cubicBezTo>
                    <a:cubicBezTo>
                      <a:pt x="18141" y="156643"/>
                      <a:pt x="18101" y="156643"/>
                      <a:pt x="18060" y="156643"/>
                    </a:cubicBezTo>
                    <a:close/>
                  </a:path>
                </a:pathLst>
              </a:custGeom>
              <a:solidFill>
                <a:srgbClr val="263238"/>
              </a:solidFill>
              <a:ln w="12040"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33A15E1D-6745-FD25-2D71-4BE1EB08A0A8}"/>
                  </a:ext>
                </a:extLst>
              </p:cNvPr>
              <p:cNvSpPr/>
              <p:nvPr/>
            </p:nvSpPr>
            <p:spPr>
              <a:xfrm>
                <a:off x="1100260" y="2191839"/>
                <a:ext cx="36121" cy="156646"/>
              </a:xfrm>
              <a:custGeom>
                <a:avLst/>
                <a:gdLst>
                  <a:gd name="connsiteX0" fmla="*/ 17700 w 36121"/>
                  <a:gd name="connsiteY0" fmla="*/ 156643 h 156646"/>
                  <a:gd name="connsiteX1" fmla="*/ 0 w 36121"/>
                  <a:gd name="connsiteY1" fmla="*/ 138462 h 156646"/>
                  <a:gd name="connsiteX2" fmla="*/ 0 w 36121"/>
                  <a:gd name="connsiteY2" fmla="*/ 18060 h 156646"/>
                  <a:gd name="connsiteX3" fmla="*/ 18061 w 36121"/>
                  <a:gd name="connsiteY3" fmla="*/ 0 h 156646"/>
                  <a:gd name="connsiteX4" fmla="*/ 36121 w 36121"/>
                  <a:gd name="connsiteY4" fmla="*/ 18060 h 156646"/>
                  <a:gd name="connsiteX5" fmla="*/ 36121 w 36121"/>
                  <a:gd name="connsiteY5" fmla="*/ 138462 h 156646"/>
                  <a:gd name="connsiteX6" fmla="*/ 18185 w 36121"/>
                  <a:gd name="connsiteY6" fmla="*/ 156646 h 156646"/>
                  <a:gd name="connsiteX7" fmla="*/ 17700 w 36121"/>
                  <a:gd name="connsiteY7" fmla="*/ 156643 h 15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6">
                    <a:moveTo>
                      <a:pt x="17700" y="156643"/>
                    </a:moveTo>
                    <a:cubicBezTo>
                      <a:pt x="7819" y="156446"/>
                      <a:pt x="-67" y="148344"/>
                      <a:pt x="0" y="138462"/>
                    </a:cubicBezTo>
                    <a:lnTo>
                      <a:pt x="0" y="18060"/>
                    </a:lnTo>
                    <a:cubicBezTo>
                      <a:pt x="0" y="8086"/>
                      <a:pt x="8086" y="0"/>
                      <a:pt x="18061" y="0"/>
                    </a:cubicBezTo>
                    <a:cubicBezTo>
                      <a:pt x="28035" y="0"/>
                      <a:pt x="36121" y="8086"/>
                      <a:pt x="36121" y="18060"/>
                    </a:cubicBezTo>
                    <a:lnTo>
                      <a:pt x="36121" y="138462"/>
                    </a:lnTo>
                    <a:cubicBezTo>
                      <a:pt x="36190" y="148437"/>
                      <a:pt x="28159" y="156578"/>
                      <a:pt x="18185" y="156646"/>
                    </a:cubicBezTo>
                    <a:cubicBezTo>
                      <a:pt x="18023" y="156648"/>
                      <a:pt x="17861" y="156646"/>
                      <a:pt x="17700" y="156643"/>
                    </a:cubicBezTo>
                    <a:close/>
                  </a:path>
                </a:pathLst>
              </a:custGeom>
              <a:solidFill>
                <a:srgbClr val="263238"/>
              </a:solidFill>
              <a:ln w="12040"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53BBBAD3-7140-7DC8-C9FA-F6F6BC643FE6}"/>
                  </a:ext>
                </a:extLst>
              </p:cNvPr>
              <p:cNvSpPr/>
              <p:nvPr/>
            </p:nvSpPr>
            <p:spPr>
              <a:xfrm>
                <a:off x="1809068" y="2191839"/>
                <a:ext cx="36121" cy="156643"/>
              </a:xfrm>
              <a:custGeom>
                <a:avLst/>
                <a:gdLst>
                  <a:gd name="connsiteX0" fmla="*/ 18060 w 36121"/>
                  <a:gd name="connsiteY0" fmla="*/ 156643 h 156643"/>
                  <a:gd name="connsiteX1" fmla="*/ 0 w 36121"/>
                  <a:gd name="connsiteY1" fmla="*/ 138583 h 156643"/>
                  <a:gd name="connsiteX2" fmla="*/ 0 w 36121"/>
                  <a:gd name="connsiteY2" fmla="*/ 18060 h 156643"/>
                  <a:gd name="connsiteX3" fmla="*/ 18060 w 36121"/>
                  <a:gd name="connsiteY3" fmla="*/ 0 h 156643"/>
                  <a:gd name="connsiteX4" fmla="*/ 36121 w 36121"/>
                  <a:gd name="connsiteY4" fmla="*/ 18060 h 156643"/>
                  <a:gd name="connsiteX5" fmla="*/ 36121 w 36121"/>
                  <a:gd name="connsiteY5" fmla="*/ 138462 h 156643"/>
                  <a:gd name="connsiteX6" fmla="*/ 18181 w 36121"/>
                  <a:gd name="connsiteY6" fmla="*/ 156643 h 156643"/>
                  <a:gd name="connsiteX7" fmla="*/ 18060 w 36121"/>
                  <a:gd name="connsiteY7" fmla="*/ 156643 h 1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3">
                    <a:moveTo>
                      <a:pt x="18060" y="156643"/>
                    </a:moveTo>
                    <a:cubicBezTo>
                      <a:pt x="8086" y="156643"/>
                      <a:pt x="0" y="148557"/>
                      <a:pt x="0" y="138583"/>
                    </a:cubicBezTo>
                    <a:lnTo>
                      <a:pt x="0" y="18060"/>
                    </a:lnTo>
                    <a:cubicBezTo>
                      <a:pt x="0" y="8086"/>
                      <a:pt x="8086" y="0"/>
                      <a:pt x="18060" y="0"/>
                    </a:cubicBezTo>
                    <a:cubicBezTo>
                      <a:pt x="28035" y="0"/>
                      <a:pt x="36121" y="8086"/>
                      <a:pt x="36121" y="18060"/>
                    </a:cubicBezTo>
                    <a:lnTo>
                      <a:pt x="36121" y="138462"/>
                    </a:lnTo>
                    <a:cubicBezTo>
                      <a:pt x="36187" y="148437"/>
                      <a:pt x="28155" y="156576"/>
                      <a:pt x="18181" y="156643"/>
                    </a:cubicBezTo>
                    <a:cubicBezTo>
                      <a:pt x="18141" y="156643"/>
                      <a:pt x="18101" y="156643"/>
                      <a:pt x="18060" y="156643"/>
                    </a:cubicBezTo>
                    <a:close/>
                  </a:path>
                </a:pathLst>
              </a:custGeom>
              <a:solidFill>
                <a:srgbClr val="263238"/>
              </a:solidFill>
              <a:ln w="12040"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F599F1CC-2532-044C-62FE-9D90324FF60D}"/>
                  </a:ext>
                </a:extLst>
              </p:cNvPr>
              <p:cNvSpPr/>
              <p:nvPr/>
            </p:nvSpPr>
            <p:spPr>
              <a:xfrm>
                <a:off x="1750431" y="2191839"/>
                <a:ext cx="36121" cy="156646"/>
              </a:xfrm>
              <a:custGeom>
                <a:avLst/>
                <a:gdLst>
                  <a:gd name="connsiteX0" fmla="*/ 17700 w 36121"/>
                  <a:gd name="connsiteY0" fmla="*/ 156643 h 156646"/>
                  <a:gd name="connsiteX1" fmla="*/ 0 w 36121"/>
                  <a:gd name="connsiteY1" fmla="*/ 138462 h 156646"/>
                  <a:gd name="connsiteX2" fmla="*/ 0 w 36121"/>
                  <a:gd name="connsiteY2" fmla="*/ 18060 h 156646"/>
                  <a:gd name="connsiteX3" fmla="*/ 18061 w 36121"/>
                  <a:gd name="connsiteY3" fmla="*/ 0 h 156646"/>
                  <a:gd name="connsiteX4" fmla="*/ 36121 w 36121"/>
                  <a:gd name="connsiteY4" fmla="*/ 18060 h 156646"/>
                  <a:gd name="connsiteX5" fmla="*/ 36121 w 36121"/>
                  <a:gd name="connsiteY5" fmla="*/ 138462 h 156646"/>
                  <a:gd name="connsiteX6" fmla="*/ 18185 w 36121"/>
                  <a:gd name="connsiteY6" fmla="*/ 156646 h 156646"/>
                  <a:gd name="connsiteX7" fmla="*/ 17700 w 36121"/>
                  <a:gd name="connsiteY7" fmla="*/ 156643 h 15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6">
                    <a:moveTo>
                      <a:pt x="17700" y="156643"/>
                    </a:moveTo>
                    <a:cubicBezTo>
                      <a:pt x="7820" y="156446"/>
                      <a:pt x="-67" y="148344"/>
                      <a:pt x="0" y="138462"/>
                    </a:cubicBezTo>
                    <a:lnTo>
                      <a:pt x="0" y="18060"/>
                    </a:lnTo>
                    <a:cubicBezTo>
                      <a:pt x="0" y="8086"/>
                      <a:pt x="8086" y="0"/>
                      <a:pt x="18061" y="0"/>
                    </a:cubicBezTo>
                    <a:cubicBezTo>
                      <a:pt x="28035" y="0"/>
                      <a:pt x="36121" y="8086"/>
                      <a:pt x="36121" y="18060"/>
                    </a:cubicBezTo>
                    <a:lnTo>
                      <a:pt x="36121" y="138462"/>
                    </a:lnTo>
                    <a:cubicBezTo>
                      <a:pt x="36190" y="148437"/>
                      <a:pt x="28159" y="156578"/>
                      <a:pt x="18185" y="156646"/>
                    </a:cubicBezTo>
                    <a:cubicBezTo>
                      <a:pt x="18023" y="156648"/>
                      <a:pt x="17861" y="156646"/>
                      <a:pt x="17700" y="156643"/>
                    </a:cubicBezTo>
                    <a:close/>
                  </a:path>
                </a:pathLst>
              </a:custGeom>
              <a:solidFill>
                <a:srgbClr val="263238"/>
              </a:solidFill>
              <a:ln w="12040"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EEF0E755-8BB5-9937-564A-6AA46FCE3715}"/>
                  </a:ext>
                </a:extLst>
              </p:cNvPr>
              <p:cNvSpPr/>
              <p:nvPr/>
            </p:nvSpPr>
            <p:spPr>
              <a:xfrm>
                <a:off x="1277251"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87A04F2B-D5AC-1FE5-6943-B66849FEEAC3}"/>
                  </a:ext>
                </a:extLst>
              </p:cNvPr>
              <p:cNvSpPr/>
              <p:nvPr/>
            </p:nvSpPr>
            <p:spPr>
              <a:xfrm>
                <a:off x="1336369" y="2141993"/>
                <a:ext cx="36120" cy="256697"/>
              </a:xfrm>
              <a:custGeom>
                <a:avLst/>
                <a:gdLst>
                  <a:gd name="connsiteX0" fmla="*/ 18060 w 36120"/>
                  <a:gd name="connsiteY0" fmla="*/ 256697 h 256697"/>
                  <a:gd name="connsiteX1" fmla="*/ 0 w 36120"/>
                  <a:gd name="connsiteY1" fmla="*/ 238637 h 256697"/>
                  <a:gd name="connsiteX2" fmla="*/ 0 w 36120"/>
                  <a:gd name="connsiteY2" fmla="*/ 18060 h 256697"/>
                  <a:gd name="connsiteX3" fmla="*/ 18060 w 36120"/>
                  <a:gd name="connsiteY3" fmla="*/ 0 h 256697"/>
                  <a:gd name="connsiteX4" fmla="*/ 36121 w 36120"/>
                  <a:gd name="connsiteY4" fmla="*/ 18060 h 256697"/>
                  <a:gd name="connsiteX5" fmla="*/ 36121 w 36120"/>
                  <a:gd name="connsiteY5" fmla="*/ 238637 h 256697"/>
                  <a:gd name="connsiteX6" fmla="*/ 18060 w 36120"/>
                  <a:gd name="connsiteY6" fmla="*/ 256697 h 25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256697">
                    <a:moveTo>
                      <a:pt x="18060" y="256697"/>
                    </a:moveTo>
                    <a:cubicBezTo>
                      <a:pt x="8086" y="256697"/>
                      <a:pt x="0" y="248611"/>
                      <a:pt x="0" y="238637"/>
                    </a:cubicBezTo>
                    <a:lnTo>
                      <a:pt x="0" y="18060"/>
                    </a:lnTo>
                    <a:cubicBezTo>
                      <a:pt x="0" y="8086"/>
                      <a:pt x="8086" y="0"/>
                      <a:pt x="18060" y="0"/>
                    </a:cubicBezTo>
                    <a:cubicBezTo>
                      <a:pt x="28035" y="0"/>
                      <a:pt x="36121" y="8086"/>
                      <a:pt x="36121" y="18060"/>
                    </a:cubicBezTo>
                    <a:lnTo>
                      <a:pt x="36121" y="238637"/>
                    </a:lnTo>
                    <a:cubicBezTo>
                      <a:pt x="36121" y="248611"/>
                      <a:pt x="28035" y="256697"/>
                      <a:pt x="18060" y="256697"/>
                    </a:cubicBezTo>
                    <a:close/>
                  </a:path>
                </a:pathLst>
              </a:custGeom>
              <a:solidFill>
                <a:srgbClr val="263238"/>
              </a:solidFill>
              <a:ln w="12040"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C807E86D-D6C7-A10B-373D-5F06B34C2098}"/>
                  </a:ext>
                </a:extLst>
              </p:cNvPr>
              <p:cNvSpPr/>
              <p:nvPr/>
            </p:nvSpPr>
            <p:spPr>
              <a:xfrm>
                <a:off x="1395246" y="2096842"/>
                <a:ext cx="36120" cy="347119"/>
              </a:xfrm>
              <a:custGeom>
                <a:avLst/>
                <a:gdLst>
                  <a:gd name="connsiteX0" fmla="*/ 18060 w 36120"/>
                  <a:gd name="connsiteY0" fmla="*/ 347119 h 347119"/>
                  <a:gd name="connsiteX1" fmla="*/ 0 w 36120"/>
                  <a:gd name="connsiteY1" fmla="*/ 329059 h 347119"/>
                  <a:gd name="connsiteX2" fmla="*/ 0 w 36120"/>
                  <a:gd name="connsiteY2" fmla="*/ 18060 h 347119"/>
                  <a:gd name="connsiteX3" fmla="*/ 18060 w 36120"/>
                  <a:gd name="connsiteY3" fmla="*/ 0 h 347119"/>
                  <a:gd name="connsiteX4" fmla="*/ 36121 w 36120"/>
                  <a:gd name="connsiteY4" fmla="*/ 18060 h 347119"/>
                  <a:gd name="connsiteX5" fmla="*/ 36121 w 36120"/>
                  <a:gd name="connsiteY5" fmla="*/ 329059 h 347119"/>
                  <a:gd name="connsiteX6" fmla="*/ 18060 w 36120"/>
                  <a:gd name="connsiteY6" fmla="*/ 347119 h 34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347119">
                    <a:moveTo>
                      <a:pt x="18060" y="347119"/>
                    </a:moveTo>
                    <a:cubicBezTo>
                      <a:pt x="8113" y="347054"/>
                      <a:pt x="66" y="339006"/>
                      <a:pt x="0" y="329059"/>
                    </a:cubicBezTo>
                    <a:lnTo>
                      <a:pt x="0" y="18060"/>
                    </a:lnTo>
                    <a:cubicBezTo>
                      <a:pt x="0" y="8086"/>
                      <a:pt x="8086" y="0"/>
                      <a:pt x="18060" y="0"/>
                    </a:cubicBezTo>
                    <a:cubicBezTo>
                      <a:pt x="28035" y="0"/>
                      <a:pt x="36121" y="8086"/>
                      <a:pt x="36121" y="18060"/>
                    </a:cubicBezTo>
                    <a:lnTo>
                      <a:pt x="36121" y="329059"/>
                    </a:lnTo>
                    <a:cubicBezTo>
                      <a:pt x="36121" y="339034"/>
                      <a:pt x="28035" y="347119"/>
                      <a:pt x="18060" y="347119"/>
                    </a:cubicBezTo>
                    <a:close/>
                  </a:path>
                </a:pathLst>
              </a:custGeom>
              <a:solidFill>
                <a:srgbClr val="263238"/>
              </a:solidFill>
              <a:ln w="12040"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679857FC-EF3F-40B2-E638-230BF7F1E95C}"/>
                  </a:ext>
                </a:extLst>
              </p:cNvPr>
              <p:cNvSpPr/>
              <p:nvPr/>
            </p:nvSpPr>
            <p:spPr>
              <a:xfrm>
                <a:off x="1690953"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6C290600-412E-3E40-56F9-37BEF99977A9}"/>
                  </a:ext>
                </a:extLst>
              </p:cNvPr>
              <p:cNvSpPr/>
              <p:nvPr/>
            </p:nvSpPr>
            <p:spPr>
              <a:xfrm>
                <a:off x="1631836"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88011027-BCC9-0EE6-34C5-A33402019111}"/>
                  </a:ext>
                </a:extLst>
              </p:cNvPr>
              <p:cNvSpPr/>
              <p:nvPr/>
            </p:nvSpPr>
            <p:spPr>
              <a:xfrm>
                <a:off x="1572718" y="2141993"/>
                <a:ext cx="36120" cy="256697"/>
              </a:xfrm>
              <a:custGeom>
                <a:avLst/>
                <a:gdLst>
                  <a:gd name="connsiteX0" fmla="*/ 18060 w 36120"/>
                  <a:gd name="connsiteY0" fmla="*/ 256697 h 256697"/>
                  <a:gd name="connsiteX1" fmla="*/ 0 w 36120"/>
                  <a:gd name="connsiteY1" fmla="*/ 238637 h 256697"/>
                  <a:gd name="connsiteX2" fmla="*/ 0 w 36120"/>
                  <a:gd name="connsiteY2" fmla="*/ 18060 h 256697"/>
                  <a:gd name="connsiteX3" fmla="*/ 18060 w 36120"/>
                  <a:gd name="connsiteY3" fmla="*/ 0 h 256697"/>
                  <a:gd name="connsiteX4" fmla="*/ 36121 w 36120"/>
                  <a:gd name="connsiteY4" fmla="*/ 18060 h 256697"/>
                  <a:gd name="connsiteX5" fmla="*/ 36121 w 36120"/>
                  <a:gd name="connsiteY5" fmla="*/ 238637 h 256697"/>
                  <a:gd name="connsiteX6" fmla="*/ 18060 w 36120"/>
                  <a:gd name="connsiteY6" fmla="*/ 256697 h 25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256697">
                    <a:moveTo>
                      <a:pt x="18060" y="256697"/>
                    </a:moveTo>
                    <a:cubicBezTo>
                      <a:pt x="8086" y="256697"/>
                      <a:pt x="0" y="248611"/>
                      <a:pt x="0" y="238637"/>
                    </a:cubicBezTo>
                    <a:lnTo>
                      <a:pt x="0" y="18060"/>
                    </a:lnTo>
                    <a:cubicBezTo>
                      <a:pt x="0" y="8086"/>
                      <a:pt x="8086" y="0"/>
                      <a:pt x="18060" y="0"/>
                    </a:cubicBezTo>
                    <a:cubicBezTo>
                      <a:pt x="28035" y="0"/>
                      <a:pt x="36121" y="8086"/>
                      <a:pt x="36121" y="18060"/>
                    </a:cubicBezTo>
                    <a:lnTo>
                      <a:pt x="36121" y="238637"/>
                    </a:lnTo>
                    <a:cubicBezTo>
                      <a:pt x="36121" y="248611"/>
                      <a:pt x="28035" y="256697"/>
                      <a:pt x="18060" y="256697"/>
                    </a:cubicBezTo>
                    <a:close/>
                  </a:path>
                </a:pathLst>
              </a:custGeom>
              <a:solidFill>
                <a:srgbClr val="263238"/>
              </a:solidFill>
              <a:ln w="12040"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D2E3A973-79AD-4EDA-1870-3AD2A991BF1B}"/>
                  </a:ext>
                </a:extLst>
              </p:cNvPr>
              <p:cNvSpPr/>
              <p:nvPr/>
            </p:nvSpPr>
            <p:spPr>
              <a:xfrm>
                <a:off x="1513601" y="2096842"/>
                <a:ext cx="36120" cy="347119"/>
              </a:xfrm>
              <a:custGeom>
                <a:avLst/>
                <a:gdLst>
                  <a:gd name="connsiteX0" fmla="*/ 18060 w 36120"/>
                  <a:gd name="connsiteY0" fmla="*/ 347119 h 347119"/>
                  <a:gd name="connsiteX1" fmla="*/ 0 w 36120"/>
                  <a:gd name="connsiteY1" fmla="*/ 329059 h 347119"/>
                  <a:gd name="connsiteX2" fmla="*/ 0 w 36120"/>
                  <a:gd name="connsiteY2" fmla="*/ 18060 h 347119"/>
                  <a:gd name="connsiteX3" fmla="*/ 18060 w 36120"/>
                  <a:gd name="connsiteY3" fmla="*/ 0 h 347119"/>
                  <a:gd name="connsiteX4" fmla="*/ 36121 w 36120"/>
                  <a:gd name="connsiteY4" fmla="*/ 18060 h 347119"/>
                  <a:gd name="connsiteX5" fmla="*/ 36121 w 36120"/>
                  <a:gd name="connsiteY5" fmla="*/ 329059 h 347119"/>
                  <a:gd name="connsiteX6" fmla="*/ 18060 w 36120"/>
                  <a:gd name="connsiteY6" fmla="*/ 347119 h 34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347119">
                    <a:moveTo>
                      <a:pt x="18060" y="347119"/>
                    </a:moveTo>
                    <a:cubicBezTo>
                      <a:pt x="8086" y="347119"/>
                      <a:pt x="0" y="339034"/>
                      <a:pt x="0" y="329059"/>
                    </a:cubicBezTo>
                    <a:lnTo>
                      <a:pt x="0" y="18060"/>
                    </a:lnTo>
                    <a:cubicBezTo>
                      <a:pt x="0" y="8086"/>
                      <a:pt x="8086" y="0"/>
                      <a:pt x="18060" y="0"/>
                    </a:cubicBezTo>
                    <a:cubicBezTo>
                      <a:pt x="28035" y="0"/>
                      <a:pt x="36121" y="8086"/>
                      <a:pt x="36121" y="18060"/>
                    </a:cubicBezTo>
                    <a:lnTo>
                      <a:pt x="36121" y="329059"/>
                    </a:lnTo>
                    <a:cubicBezTo>
                      <a:pt x="36121" y="339034"/>
                      <a:pt x="28035" y="347119"/>
                      <a:pt x="18060" y="347119"/>
                    </a:cubicBezTo>
                    <a:close/>
                  </a:path>
                </a:pathLst>
              </a:custGeom>
              <a:solidFill>
                <a:srgbClr val="263238"/>
              </a:solidFill>
              <a:ln w="12040"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B6663BC1-A1FD-9611-16E7-EB6D92701975}"/>
                  </a:ext>
                </a:extLst>
              </p:cNvPr>
              <p:cNvSpPr/>
              <p:nvPr/>
            </p:nvSpPr>
            <p:spPr>
              <a:xfrm>
                <a:off x="1454483" y="2039290"/>
                <a:ext cx="36120" cy="462103"/>
              </a:xfrm>
              <a:custGeom>
                <a:avLst/>
                <a:gdLst>
                  <a:gd name="connsiteX0" fmla="*/ 18060 w 36120"/>
                  <a:gd name="connsiteY0" fmla="*/ 462103 h 462103"/>
                  <a:gd name="connsiteX1" fmla="*/ 0 w 36120"/>
                  <a:gd name="connsiteY1" fmla="*/ 444043 h 462103"/>
                  <a:gd name="connsiteX2" fmla="*/ 0 w 36120"/>
                  <a:gd name="connsiteY2" fmla="*/ 18060 h 462103"/>
                  <a:gd name="connsiteX3" fmla="*/ 18060 w 36120"/>
                  <a:gd name="connsiteY3" fmla="*/ 0 h 462103"/>
                  <a:gd name="connsiteX4" fmla="*/ 36121 w 36120"/>
                  <a:gd name="connsiteY4" fmla="*/ 18060 h 462103"/>
                  <a:gd name="connsiteX5" fmla="*/ 36121 w 36120"/>
                  <a:gd name="connsiteY5" fmla="*/ 444043 h 462103"/>
                  <a:gd name="connsiteX6" fmla="*/ 18060 w 36120"/>
                  <a:gd name="connsiteY6" fmla="*/ 462103 h 4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462103">
                    <a:moveTo>
                      <a:pt x="18060" y="462103"/>
                    </a:moveTo>
                    <a:cubicBezTo>
                      <a:pt x="8086" y="462103"/>
                      <a:pt x="0" y="454018"/>
                      <a:pt x="0" y="444043"/>
                    </a:cubicBezTo>
                    <a:lnTo>
                      <a:pt x="0" y="18060"/>
                    </a:lnTo>
                    <a:cubicBezTo>
                      <a:pt x="0" y="8086"/>
                      <a:pt x="8086" y="0"/>
                      <a:pt x="18060" y="0"/>
                    </a:cubicBezTo>
                    <a:cubicBezTo>
                      <a:pt x="28035" y="0"/>
                      <a:pt x="36121" y="8086"/>
                      <a:pt x="36121" y="18060"/>
                    </a:cubicBezTo>
                    <a:lnTo>
                      <a:pt x="36121" y="444043"/>
                    </a:lnTo>
                    <a:cubicBezTo>
                      <a:pt x="36121" y="454018"/>
                      <a:pt x="28035" y="462103"/>
                      <a:pt x="18060" y="462103"/>
                    </a:cubicBezTo>
                    <a:close/>
                  </a:path>
                </a:pathLst>
              </a:custGeom>
              <a:solidFill>
                <a:srgbClr val="263238"/>
              </a:solidFill>
              <a:ln w="12040"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F14927C0-1310-2F8B-C0BE-D0CC057FD545}"/>
                  </a:ext>
                </a:extLst>
              </p:cNvPr>
              <p:cNvSpPr/>
              <p:nvPr/>
            </p:nvSpPr>
            <p:spPr>
              <a:xfrm>
                <a:off x="4673574" y="2101207"/>
                <a:ext cx="556124" cy="402955"/>
              </a:xfrm>
              <a:custGeom>
                <a:avLst/>
                <a:gdLst>
                  <a:gd name="connsiteX0" fmla="*/ 409348 w 556124"/>
                  <a:gd name="connsiteY0" fmla="*/ 112064 h 402955"/>
                  <a:gd name="connsiteX1" fmla="*/ 234593 w 556124"/>
                  <a:gd name="connsiteY1" fmla="*/ 3898 h 402955"/>
                  <a:gd name="connsiteX2" fmla="*/ 126042 w 556124"/>
                  <a:gd name="connsiteY2" fmla="*/ 113749 h 402955"/>
                  <a:gd name="connsiteX3" fmla="*/ 1304 w 556124"/>
                  <a:gd name="connsiteY3" fmla="*/ 277088 h 402955"/>
                  <a:gd name="connsiteX4" fmla="*/ 134590 w 556124"/>
                  <a:gd name="connsiteY4" fmla="*/ 402714 h 402955"/>
                  <a:gd name="connsiteX5" fmla="*/ 137239 w 556124"/>
                  <a:gd name="connsiteY5" fmla="*/ 373577 h 402955"/>
                  <a:gd name="connsiteX6" fmla="*/ 32649 w 556124"/>
                  <a:gd name="connsiteY6" fmla="*/ 247069 h 402955"/>
                  <a:gd name="connsiteX7" fmla="*/ 139527 w 556124"/>
                  <a:gd name="connsiteY7" fmla="*/ 142285 h 402955"/>
                  <a:gd name="connsiteX8" fmla="*/ 151567 w 556124"/>
                  <a:gd name="connsiteY8" fmla="*/ 141442 h 402955"/>
                  <a:gd name="connsiteX9" fmla="*/ 153253 w 556124"/>
                  <a:gd name="connsiteY9" fmla="*/ 129402 h 402955"/>
                  <a:gd name="connsiteX10" fmla="*/ 283931 w 556124"/>
                  <a:gd name="connsiteY10" fmla="*/ 30353 h 402955"/>
                  <a:gd name="connsiteX11" fmla="*/ 382980 w 556124"/>
                  <a:gd name="connsiteY11" fmla="*/ 129402 h 402955"/>
                  <a:gd name="connsiteX12" fmla="*/ 384906 w 556124"/>
                  <a:gd name="connsiteY12" fmla="*/ 143609 h 402955"/>
                  <a:gd name="connsiteX13" fmla="*/ 399234 w 556124"/>
                  <a:gd name="connsiteY13" fmla="*/ 142044 h 402955"/>
                  <a:gd name="connsiteX14" fmla="*/ 412238 w 556124"/>
                  <a:gd name="connsiteY14" fmla="*/ 141201 h 402955"/>
                  <a:gd name="connsiteX15" fmla="*/ 528305 w 556124"/>
                  <a:gd name="connsiteY15" fmla="*/ 257509 h 402955"/>
                  <a:gd name="connsiteX16" fmla="*/ 411997 w 556124"/>
                  <a:gd name="connsiteY16" fmla="*/ 373577 h 402955"/>
                  <a:gd name="connsiteX17" fmla="*/ 411997 w 556124"/>
                  <a:gd name="connsiteY17" fmla="*/ 402955 h 402955"/>
                  <a:gd name="connsiteX18" fmla="*/ 556118 w 556124"/>
                  <a:gd name="connsiteY18" fmla="*/ 256185 h 402955"/>
                  <a:gd name="connsiteX19" fmla="*/ 409348 w 556124"/>
                  <a:gd name="connsiteY19" fmla="*/ 112064 h 4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6124" h="402955">
                    <a:moveTo>
                      <a:pt x="409348" y="112064"/>
                    </a:moveTo>
                    <a:cubicBezTo>
                      <a:pt x="390960" y="33937"/>
                      <a:pt x="312720" y="-14490"/>
                      <a:pt x="234593" y="3898"/>
                    </a:cubicBezTo>
                    <a:cubicBezTo>
                      <a:pt x="180337" y="16668"/>
                      <a:pt x="138165" y="59345"/>
                      <a:pt x="126042" y="113749"/>
                    </a:cubicBezTo>
                    <a:cubicBezTo>
                      <a:pt x="46492" y="124409"/>
                      <a:pt x="-9355" y="197538"/>
                      <a:pt x="1304" y="277088"/>
                    </a:cubicBezTo>
                    <a:cubicBezTo>
                      <a:pt x="10433" y="345215"/>
                      <a:pt x="66043" y="397629"/>
                      <a:pt x="134590" y="402714"/>
                    </a:cubicBezTo>
                    <a:lnTo>
                      <a:pt x="137239" y="373577"/>
                    </a:lnTo>
                    <a:cubicBezTo>
                      <a:pt x="73423" y="367525"/>
                      <a:pt x="26596" y="310886"/>
                      <a:pt x="32649" y="247069"/>
                    </a:cubicBezTo>
                    <a:cubicBezTo>
                      <a:pt x="37988" y="190767"/>
                      <a:pt x="83130" y="146510"/>
                      <a:pt x="139527" y="142285"/>
                    </a:cubicBezTo>
                    <a:lnTo>
                      <a:pt x="151567" y="141442"/>
                    </a:lnTo>
                    <a:lnTo>
                      <a:pt x="153253" y="129402"/>
                    </a:lnTo>
                    <a:cubicBezTo>
                      <a:pt x="161987" y="65964"/>
                      <a:pt x="220494" y="21619"/>
                      <a:pt x="283931" y="30353"/>
                    </a:cubicBezTo>
                    <a:cubicBezTo>
                      <a:pt x="335414" y="37441"/>
                      <a:pt x="375892" y="77919"/>
                      <a:pt x="382980" y="129402"/>
                    </a:cubicBezTo>
                    <a:lnTo>
                      <a:pt x="384906" y="143609"/>
                    </a:lnTo>
                    <a:lnTo>
                      <a:pt x="399234" y="142044"/>
                    </a:lnTo>
                    <a:cubicBezTo>
                      <a:pt x="403549" y="141515"/>
                      <a:pt x="407891" y="141234"/>
                      <a:pt x="412238" y="141201"/>
                    </a:cubicBezTo>
                    <a:cubicBezTo>
                      <a:pt x="476407" y="141267"/>
                      <a:pt x="528372" y="193341"/>
                      <a:pt x="528305" y="257509"/>
                    </a:cubicBezTo>
                    <a:cubicBezTo>
                      <a:pt x="528239" y="321678"/>
                      <a:pt x="476166" y="373644"/>
                      <a:pt x="411997" y="373577"/>
                    </a:cubicBezTo>
                    <a:lnTo>
                      <a:pt x="411997" y="402955"/>
                    </a:lnTo>
                    <a:cubicBezTo>
                      <a:pt x="492324" y="402224"/>
                      <a:pt x="556850" y="336513"/>
                      <a:pt x="556118" y="256185"/>
                    </a:cubicBezTo>
                    <a:cubicBezTo>
                      <a:pt x="555387" y="175858"/>
                      <a:pt x="489676" y="111332"/>
                      <a:pt x="409348" y="112064"/>
                    </a:cubicBezTo>
                    <a:close/>
                  </a:path>
                </a:pathLst>
              </a:custGeom>
              <a:solidFill>
                <a:srgbClr val="263238"/>
              </a:solidFill>
              <a:ln w="12040"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6396D6E-72CD-710A-5F51-061FDF9D4B51}"/>
                  </a:ext>
                </a:extLst>
              </p:cNvPr>
              <p:cNvSpPr/>
              <p:nvPr/>
            </p:nvSpPr>
            <p:spPr>
              <a:xfrm>
                <a:off x="4789064" y="2315966"/>
                <a:ext cx="246179" cy="324851"/>
              </a:xfrm>
              <a:custGeom>
                <a:avLst/>
                <a:gdLst>
                  <a:gd name="connsiteX0" fmla="*/ 245818 w 246179"/>
                  <a:gd name="connsiteY0" fmla="*/ 14937 h 324851"/>
                  <a:gd name="connsiteX1" fmla="*/ 239918 w 246179"/>
                  <a:gd name="connsiteY1" fmla="*/ 2897 h 324851"/>
                  <a:gd name="connsiteX2" fmla="*/ 226915 w 246179"/>
                  <a:gd name="connsiteY2" fmla="*/ 610 h 324851"/>
                  <a:gd name="connsiteX3" fmla="*/ 72680 w 246179"/>
                  <a:gd name="connsiteY3" fmla="*/ 46362 h 324851"/>
                  <a:gd name="connsiteX4" fmla="*/ 62205 w 246179"/>
                  <a:gd name="connsiteY4" fmla="*/ 60449 h 324851"/>
                  <a:gd name="connsiteX5" fmla="*/ 62205 w 246179"/>
                  <a:gd name="connsiteY5" fmla="*/ 236959 h 324851"/>
                  <a:gd name="connsiteX6" fmla="*/ 45830 w 246179"/>
                  <a:gd name="connsiteY6" fmla="*/ 233829 h 324851"/>
                  <a:gd name="connsiteX7" fmla="*/ 1 w 246179"/>
                  <a:gd name="connsiteY7" fmla="*/ 279021 h 324851"/>
                  <a:gd name="connsiteX8" fmla="*/ 45194 w 246179"/>
                  <a:gd name="connsiteY8" fmla="*/ 324850 h 324851"/>
                  <a:gd name="connsiteX9" fmla="*/ 90861 w 246179"/>
                  <a:gd name="connsiteY9" fmla="*/ 283194 h 324851"/>
                  <a:gd name="connsiteX10" fmla="*/ 91824 w 246179"/>
                  <a:gd name="connsiteY10" fmla="*/ 283193 h 324851"/>
                  <a:gd name="connsiteX11" fmla="*/ 91824 w 246179"/>
                  <a:gd name="connsiteY11" fmla="*/ 148704 h 324851"/>
                  <a:gd name="connsiteX12" fmla="*/ 216801 w 246179"/>
                  <a:gd name="connsiteY12" fmla="*/ 111741 h 324851"/>
                  <a:gd name="connsiteX13" fmla="*/ 216801 w 246179"/>
                  <a:gd name="connsiteY13" fmla="*/ 189761 h 324851"/>
                  <a:gd name="connsiteX14" fmla="*/ 200788 w 246179"/>
                  <a:gd name="connsiteY14" fmla="*/ 186631 h 324851"/>
                  <a:gd name="connsiteX15" fmla="*/ 155396 w 246179"/>
                  <a:gd name="connsiteY15" fmla="*/ 232023 h 324851"/>
                  <a:gd name="connsiteX16" fmla="*/ 200788 w 246179"/>
                  <a:gd name="connsiteY16" fmla="*/ 277414 h 324851"/>
                  <a:gd name="connsiteX17" fmla="*/ 246179 w 246179"/>
                  <a:gd name="connsiteY17" fmla="*/ 232023 h 324851"/>
                  <a:gd name="connsiteX18" fmla="*/ 246179 w 246179"/>
                  <a:gd name="connsiteY18" fmla="*/ 15299 h 324851"/>
                  <a:gd name="connsiteX19" fmla="*/ 216440 w 246179"/>
                  <a:gd name="connsiteY19" fmla="*/ 81038 h 324851"/>
                  <a:gd name="connsiteX20" fmla="*/ 91824 w 246179"/>
                  <a:gd name="connsiteY20" fmla="*/ 118122 h 324851"/>
                  <a:gd name="connsiteX21" fmla="*/ 91824 w 246179"/>
                  <a:gd name="connsiteY21" fmla="*/ 71647 h 324851"/>
                  <a:gd name="connsiteX22" fmla="*/ 216801 w 246179"/>
                  <a:gd name="connsiteY22" fmla="*/ 34563 h 32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6179" h="324851">
                    <a:moveTo>
                      <a:pt x="245818" y="14937"/>
                    </a:moveTo>
                    <a:cubicBezTo>
                      <a:pt x="245925" y="10204"/>
                      <a:pt x="243725" y="5714"/>
                      <a:pt x="239918" y="2897"/>
                    </a:cubicBezTo>
                    <a:cubicBezTo>
                      <a:pt x="236182" y="138"/>
                      <a:pt x="231369" y="-709"/>
                      <a:pt x="226915" y="610"/>
                    </a:cubicBezTo>
                    <a:lnTo>
                      <a:pt x="72680" y="46362"/>
                    </a:lnTo>
                    <a:cubicBezTo>
                      <a:pt x="66433" y="48191"/>
                      <a:pt x="62158" y="53941"/>
                      <a:pt x="62205" y="60449"/>
                    </a:cubicBezTo>
                    <a:lnTo>
                      <a:pt x="62205" y="236959"/>
                    </a:lnTo>
                    <a:cubicBezTo>
                      <a:pt x="56982" y="234929"/>
                      <a:pt x="51433" y="233869"/>
                      <a:pt x="45830" y="233829"/>
                    </a:cubicBezTo>
                    <a:cubicBezTo>
                      <a:pt x="20695" y="233653"/>
                      <a:pt x="177" y="253886"/>
                      <a:pt x="1" y="279021"/>
                    </a:cubicBezTo>
                    <a:cubicBezTo>
                      <a:pt x="-175" y="304156"/>
                      <a:pt x="20059" y="324675"/>
                      <a:pt x="45194" y="324850"/>
                    </a:cubicBezTo>
                    <a:cubicBezTo>
                      <a:pt x="68957" y="325017"/>
                      <a:pt x="88848" y="306872"/>
                      <a:pt x="90861" y="283194"/>
                    </a:cubicBezTo>
                    <a:lnTo>
                      <a:pt x="91824" y="283193"/>
                    </a:lnTo>
                    <a:lnTo>
                      <a:pt x="91824" y="148704"/>
                    </a:lnTo>
                    <a:lnTo>
                      <a:pt x="216801" y="111741"/>
                    </a:lnTo>
                    <a:lnTo>
                      <a:pt x="216801" y="189761"/>
                    </a:lnTo>
                    <a:cubicBezTo>
                      <a:pt x="211705" y="187730"/>
                      <a:pt x="206274" y="186669"/>
                      <a:pt x="200788" y="186631"/>
                    </a:cubicBezTo>
                    <a:cubicBezTo>
                      <a:pt x="175719" y="186631"/>
                      <a:pt x="155396" y="206954"/>
                      <a:pt x="155396" y="232023"/>
                    </a:cubicBezTo>
                    <a:cubicBezTo>
                      <a:pt x="155396" y="257092"/>
                      <a:pt x="175719" y="277414"/>
                      <a:pt x="200788" y="277414"/>
                    </a:cubicBezTo>
                    <a:cubicBezTo>
                      <a:pt x="225857" y="277414"/>
                      <a:pt x="246179" y="257092"/>
                      <a:pt x="246179" y="232023"/>
                    </a:cubicBezTo>
                    <a:lnTo>
                      <a:pt x="246179" y="15299"/>
                    </a:lnTo>
                    <a:close/>
                    <a:moveTo>
                      <a:pt x="216440" y="81038"/>
                    </a:moveTo>
                    <a:lnTo>
                      <a:pt x="91824" y="118122"/>
                    </a:lnTo>
                    <a:lnTo>
                      <a:pt x="91824" y="71647"/>
                    </a:lnTo>
                    <a:lnTo>
                      <a:pt x="216801" y="34563"/>
                    </a:lnTo>
                    <a:close/>
                  </a:path>
                </a:pathLst>
              </a:custGeom>
              <a:solidFill>
                <a:srgbClr val="263238"/>
              </a:solidFill>
              <a:ln w="12040"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45D29119-6951-83E9-2D1D-7025269D5F4E}"/>
                  </a:ext>
                </a:extLst>
              </p:cNvPr>
              <p:cNvSpPr/>
              <p:nvPr/>
            </p:nvSpPr>
            <p:spPr>
              <a:xfrm>
                <a:off x="1703355" y="4411212"/>
                <a:ext cx="385286" cy="385286"/>
              </a:xfrm>
              <a:custGeom>
                <a:avLst/>
                <a:gdLst>
                  <a:gd name="connsiteX0" fmla="*/ 192643 w 385286"/>
                  <a:gd name="connsiteY0" fmla="*/ 0 h 385286"/>
                  <a:gd name="connsiteX1" fmla="*/ 0 w 385286"/>
                  <a:gd name="connsiteY1" fmla="*/ 192643 h 385286"/>
                  <a:gd name="connsiteX2" fmla="*/ 192643 w 385286"/>
                  <a:gd name="connsiteY2" fmla="*/ 385287 h 385286"/>
                  <a:gd name="connsiteX3" fmla="*/ 385287 w 385286"/>
                  <a:gd name="connsiteY3" fmla="*/ 192643 h 385286"/>
                  <a:gd name="connsiteX4" fmla="*/ 192643 w 385286"/>
                  <a:gd name="connsiteY4" fmla="*/ 0 h 385286"/>
                  <a:gd name="connsiteX5" fmla="*/ 192643 w 385286"/>
                  <a:gd name="connsiteY5" fmla="*/ 262838 h 385286"/>
                  <a:gd name="connsiteX6" fmla="*/ 122810 w 385286"/>
                  <a:gd name="connsiteY6" fmla="*/ 193005 h 385286"/>
                  <a:gd name="connsiteX7" fmla="*/ 192643 w 385286"/>
                  <a:gd name="connsiteY7" fmla="*/ 123172 h 385286"/>
                  <a:gd name="connsiteX8" fmla="*/ 262477 w 385286"/>
                  <a:gd name="connsiteY8" fmla="*/ 193005 h 385286"/>
                  <a:gd name="connsiteX9" fmla="*/ 192643 w 385286"/>
                  <a:gd name="connsiteY9" fmla="*/ 262838 h 385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286" h="385286">
                    <a:moveTo>
                      <a:pt x="192643" y="0"/>
                    </a:moveTo>
                    <a:cubicBezTo>
                      <a:pt x="86249" y="0"/>
                      <a:pt x="0" y="86250"/>
                      <a:pt x="0" y="192643"/>
                    </a:cubicBezTo>
                    <a:cubicBezTo>
                      <a:pt x="0" y="299037"/>
                      <a:pt x="86249" y="385287"/>
                      <a:pt x="192643" y="385287"/>
                    </a:cubicBezTo>
                    <a:cubicBezTo>
                      <a:pt x="299038" y="385287"/>
                      <a:pt x="385287" y="299037"/>
                      <a:pt x="385287" y="192643"/>
                    </a:cubicBezTo>
                    <a:cubicBezTo>
                      <a:pt x="385287" y="86250"/>
                      <a:pt x="299038" y="0"/>
                      <a:pt x="192643" y="0"/>
                    </a:cubicBezTo>
                    <a:close/>
                    <a:moveTo>
                      <a:pt x="192643" y="262838"/>
                    </a:moveTo>
                    <a:cubicBezTo>
                      <a:pt x="154076" y="262838"/>
                      <a:pt x="122810" y="231573"/>
                      <a:pt x="122810" y="193005"/>
                    </a:cubicBezTo>
                    <a:cubicBezTo>
                      <a:pt x="122810" y="154437"/>
                      <a:pt x="154076" y="123172"/>
                      <a:pt x="192643" y="123172"/>
                    </a:cubicBezTo>
                    <a:cubicBezTo>
                      <a:pt x="231211" y="123172"/>
                      <a:pt x="262477" y="154437"/>
                      <a:pt x="262477" y="193005"/>
                    </a:cubicBezTo>
                    <a:cubicBezTo>
                      <a:pt x="262477" y="231573"/>
                      <a:pt x="231211" y="262838"/>
                      <a:pt x="192643" y="262838"/>
                    </a:cubicBezTo>
                    <a:close/>
                  </a:path>
                </a:pathLst>
              </a:custGeom>
              <a:solidFill>
                <a:srgbClr val="263238"/>
              </a:solidFill>
              <a:ln w="12040"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9081A07C-96C9-84F6-22A2-4A633C9B956F}"/>
                  </a:ext>
                </a:extLst>
              </p:cNvPr>
              <p:cNvSpPr/>
              <p:nvPr/>
            </p:nvSpPr>
            <p:spPr>
              <a:xfrm>
                <a:off x="1776920" y="4107317"/>
                <a:ext cx="238155" cy="238155"/>
              </a:xfrm>
              <a:custGeom>
                <a:avLst/>
                <a:gdLst>
                  <a:gd name="connsiteX0" fmla="*/ 119078 w 238155"/>
                  <a:gd name="connsiteY0" fmla="*/ 0 h 238155"/>
                  <a:gd name="connsiteX1" fmla="*/ 0 w 238155"/>
                  <a:gd name="connsiteY1" fmla="*/ 119078 h 238155"/>
                  <a:gd name="connsiteX2" fmla="*/ 119078 w 238155"/>
                  <a:gd name="connsiteY2" fmla="*/ 238156 h 238155"/>
                  <a:gd name="connsiteX3" fmla="*/ 238155 w 238155"/>
                  <a:gd name="connsiteY3" fmla="*/ 119078 h 238155"/>
                  <a:gd name="connsiteX4" fmla="*/ 119319 w 238155"/>
                  <a:gd name="connsiteY4" fmla="*/ 0 h 238155"/>
                  <a:gd name="connsiteX5" fmla="*/ 119078 w 238155"/>
                  <a:gd name="connsiteY5" fmla="*/ 0 h 238155"/>
                  <a:gd name="connsiteX6" fmla="*/ 119078 w 238155"/>
                  <a:gd name="connsiteY6" fmla="*/ 162061 h 238155"/>
                  <a:gd name="connsiteX7" fmla="*/ 75854 w 238155"/>
                  <a:gd name="connsiteY7" fmla="*/ 119078 h 238155"/>
                  <a:gd name="connsiteX8" fmla="*/ 118837 w 238155"/>
                  <a:gd name="connsiteY8" fmla="*/ 75854 h 238155"/>
                  <a:gd name="connsiteX9" fmla="*/ 162061 w 238155"/>
                  <a:gd name="connsiteY9" fmla="*/ 118837 h 238155"/>
                  <a:gd name="connsiteX10" fmla="*/ 162061 w 238155"/>
                  <a:gd name="connsiteY10" fmla="*/ 119078 h 238155"/>
                  <a:gd name="connsiteX11" fmla="*/ 119078 w 238155"/>
                  <a:gd name="connsiteY11" fmla="*/ 162061 h 23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155" h="238155">
                    <a:moveTo>
                      <a:pt x="119078" y="0"/>
                    </a:moveTo>
                    <a:cubicBezTo>
                      <a:pt x="53313" y="0"/>
                      <a:pt x="0" y="53313"/>
                      <a:pt x="0" y="119078"/>
                    </a:cubicBezTo>
                    <a:cubicBezTo>
                      <a:pt x="0" y="184843"/>
                      <a:pt x="53313" y="238156"/>
                      <a:pt x="119078" y="238156"/>
                    </a:cubicBezTo>
                    <a:cubicBezTo>
                      <a:pt x="184843" y="238156"/>
                      <a:pt x="238155" y="184843"/>
                      <a:pt x="238155" y="119078"/>
                    </a:cubicBezTo>
                    <a:cubicBezTo>
                      <a:pt x="238222" y="53380"/>
                      <a:pt x="185017" y="67"/>
                      <a:pt x="119319" y="0"/>
                    </a:cubicBezTo>
                    <a:cubicBezTo>
                      <a:pt x="119238" y="0"/>
                      <a:pt x="119158" y="0"/>
                      <a:pt x="119078" y="0"/>
                    </a:cubicBezTo>
                    <a:close/>
                    <a:moveTo>
                      <a:pt x="119078" y="162061"/>
                    </a:moveTo>
                    <a:cubicBezTo>
                      <a:pt x="95272" y="162128"/>
                      <a:pt x="75920" y="142883"/>
                      <a:pt x="75854" y="119078"/>
                    </a:cubicBezTo>
                    <a:cubicBezTo>
                      <a:pt x="75787" y="95272"/>
                      <a:pt x="95032" y="75920"/>
                      <a:pt x="118837" y="75854"/>
                    </a:cubicBezTo>
                    <a:cubicBezTo>
                      <a:pt x="142643" y="75787"/>
                      <a:pt x="161995" y="95032"/>
                      <a:pt x="162061" y="118837"/>
                    </a:cubicBezTo>
                    <a:cubicBezTo>
                      <a:pt x="162062" y="118917"/>
                      <a:pt x="162062" y="118997"/>
                      <a:pt x="162061" y="119078"/>
                    </a:cubicBezTo>
                    <a:cubicBezTo>
                      <a:pt x="162061" y="142817"/>
                      <a:pt x="142817" y="162061"/>
                      <a:pt x="119078" y="162061"/>
                    </a:cubicBezTo>
                    <a:close/>
                  </a:path>
                </a:pathLst>
              </a:custGeom>
              <a:solidFill>
                <a:srgbClr val="263238"/>
              </a:solidFill>
              <a:ln w="12040"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DF1E4421-2FA4-9311-F398-67654200519C}"/>
                  </a:ext>
                </a:extLst>
              </p:cNvPr>
              <p:cNvSpPr/>
              <p:nvPr/>
            </p:nvSpPr>
            <p:spPr>
              <a:xfrm>
                <a:off x="1641950" y="4040253"/>
                <a:ext cx="507976" cy="819095"/>
              </a:xfrm>
              <a:custGeom>
                <a:avLst/>
                <a:gdLst>
                  <a:gd name="connsiteX0" fmla="*/ 454518 w 507976"/>
                  <a:gd name="connsiteY0" fmla="*/ 819096 h 819095"/>
                  <a:gd name="connsiteX1" fmla="*/ 53579 w 507976"/>
                  <a:gd name="connsiteY1" fmla="*/ 819096 h 819095"/>
                  <a:gd name="connsiteX2" fmla="*/ 0 w 507976"/>
                  <a:gd name="connsiteY2" fmla="*/ 765637 h 819095"/>
                  <a:gd name="connsiteX3" fmla="*/ 0 w 507976"/>
                  <a:gd name="connsiteY3" fmla="*/ 53459 h 819095"/>
                  <a:gd name="connsiteX4" fmla="*/ 53579 w 507976"/>
                  <a:gd name="connsiteY4" fmla="*/ 0 h 819095"/>
                  <a:gd name="connsiteX5" fmla="*/ 454518 w 507976"/>
                  <a:gd name="connsiteY5" fmla="*/ 0 h 819095"/>
                  <a:gd name="connsiteX6" fmla="*/ 507977 w 507976"/>
                  <a:gd name="connsiteY6" fmla="*/ 53459 h 819095"/>
                  <a:gd name="connsiteX7" fmla="*/ 507977 w 507976"/>
                  <a:gd name="connsiteY7" fmla="*/ 765637 h 819095"/>
                  <a:gd name="connsiteX8" fmla="*/ 454518 w 507976"/>
                  <a:gd name="connsiteY8" fmla="*/ 819096 h 819095"/>
                  <a:gd name="connsiteX9" fmla="*/ 53579 w 507976"/>
                  <a:gd name="connsiteY9" fmla="*/ 12401 h 819095"/>
                  <a:gd name="connsiteX10" fmla="*/ 12040 w 507976"/>
                  <a:gd name="connsiteY10" fmla="*/ 53820 h 819095"/>
                  <a:gd name="connsiteX11" fmla="*/ 12040 w 507976"/>
                  <a:gd name="connsiteY11" fmla="*/ 765999 h 819095"/>
                  <a:gd name="connsiteX12" fmla="*/ 53579 w 507976"/>
                  <a:gd name="connsiteY12" fmla="*/ 807417 h 819095"/>
                  <a:gd name="connsiteX13" fmla="*/ 454518 w 507976"/>
                  <a:gd name="connsiteY13" fmla="*/ 807417 h 819095"/>
                  <a:gd name="connsiteX14" fmla="*/ 495937 w 507976"/>
                  <a:gd name="connsiteY14" fmla="*/ 765998 h 819095"/>
                  <a:gd name="connsiteX15" fmla="*/ 495936 w 507976"/>
                  <a:gd name="connsiteY15" fmla="*/ 53459 h 819095"/>
                  <a:gd name="connsiteX16" fmla="*/ 454518 w 507976"/>
                  <a:gd name="connsiteY16" fmla="*/ 12040 h 81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976" h="819095">
                    <a:moveTo>
                      <a:pt x="454518" y="819096"/>
                    </a:moveTo>
                    <a:lnTo>
                      <a:pt x="53579" y="819096"/>
                    </a:lnTo>
                    <a:cubicBezTo>
                      <a:pt x="24035" y="819096"/>
                      <a:pt x="66" y="795181"/>
                      <a:pt x="0" y="765637"/>
                    </a:cubicBezTo>
                    <a:lnTo>
                      <a:pt x="0" y="53459"/>
                    </a:lnTo>
                    <a:cubicBezTo>
                      <a:pt x="66" y="23915"/>
                      <a:pt x="24035" y="0"/>
                      <a:pt x="53579" y="0"/>
                    </a:cubicBezTo>
                    <a:lnTo>
                      <a:pt x="454518" y="0"/>
                    </a:lnTo>
                    <a:cubicBezTo>
                      <a:pt x="484043" y="0"/>
                      <a:pt x="507977" y="23934"/>
                      <a:pt x="507977" y="53459"/>
                    </a:cubicBezTo>
                    <a:lnTo>
                      <a:pt x="507977" y="765637"/>
                    </a:lnTo>
                    <a:cubicBezTo>
                      <a:pt x="507977" y="795162"/>
                      <a:pt x="484042" y="819096"/>
                      <a:pt x="454518" y="819096"/>
                    </a:cubicBezTo>
                    <a:close/>
                    <a:moveTo>
                      <a:pt x="53579" y="12401"/>
                    </a:moveTo>
                    <a:cubicBezTo>
                      <a:pt x="30685" y="12401"/>
                      <a:pt x="12107" y="30925"/>
                      <a:pt x="12040" y="53820"/>
                    </a:cubicBezTo>
                    <a:lnTo>
                      <a:pt x="12040" y="765999"/>
                    </a:lnTo>
                    <a:cubicBezTo>
                      <a:pt x="12107" y="788893"/>
                      <a:pt x="30685" y="807417"/>
                      <a:pt x="53579" y="807417"/>
                    </a:cubicBezTo>
                    <a:lnTo>
                      <a:pt x="454518" y="807417"/>
                    </a:lnTo>
                    <a:cubicBezTo>
                      <a:pt x="477365" y="807351"/>
                      <a:pt x="495870" y="788846"/>
                      <a:pt x="495937" y="765998"/>
                    </a:cubicBezTo>
                    <a:lnTo>
                      <a:pt x="495936" y="53459"/>
                    </a:lnTo>
                    <a:cubicBezTo>
                      <a:pt x="495870" y="30611"/>
                      <a:pt x="477365" y="12106"/>
                      <a:pt x="454518" y="12040"/>
                    </a:cubicBezTo>
                    <a:close/>
                  </a:path>
                </a:pathLst>
              </a:custGeom>
              <a:solidFill>
                <a:srgbClr val="263238"/>
              </a:solidFill>
              <a:ln w="12040" cap="flat">
                <a:noFill/>
                <a:prstDash val="solid"/>
                <a:miter/>
              </a:ln>
            </p:spPr>
            <p:txBody>
              <a:bodyPr rtlCol="0" anchor="ctr"/>
              <a:lstStyle/>
              <a:p>
                <a:endParaRPr lang="en-US"/>
              </a:p>
            </p:txBody>
          </p:sp>
        </p:grpSp>
        <p:grpSp>
          <p:nvGrpSpPr>
            <p:cNvPr id="13" name="Graphic 2">
              <a:extLst>
                <a:ext uri="{FF2B5EF4-FFF2-40B4-BE49-F238E27FC236}">
                  <a16:creationId xmlns:a16="http://schemas.microsoft.com/office/drawing/2014/main" id="{3C0BEF14-7DC1-29D3-A4DA-65904E502BA0}"/>
                </a:ext>
              </a:extLst>
            </p:cNvPr>
            <p:cNvGrpSpPr/>
            <p:nvPr/>
          </p:nvGrpSpPr>
          <p:grpSpPr>
            <a:xfrm>
              <a:off x="2110461" y="1608412"/>
              <a:ext cx="2656535" cy="3087863"/>
              <a:chOff x="2110461" y="1608412"/>
              <a:chExt cx="2656535" cy="3087863"/>
            </a:xfrm>
          </p:grpSpPr>
          <p:sp>
            <p:nvSpPr>
              <p:cNvPr id="14" name="Freeform: Shape 13">
                <a:extLst>
                  <a:ext uri="{FF2B5EF4-FFF2-40B4-BE49-F238E27FC236}">
                    <a16:creationId xmlns:a16="http://schemas.microsoft.com/office/drawing/2014/main" id="{D2D3DB11-8D91-92D5-3A62-046F380B343E}"/>
                  </a:ext>
                </a:extLst>
              </p:cNvPr>
              <p:cNvSpPr/>
              <p:nvPr/>
            </p:nvSpPr>
            <p:spPr>
              <a:xfrm>
                <a:off x="2205047" y="1613885"/>
                <a:ext cx="774233" cy="774353"/>
              </a:xfrm>
              <a:custGeom>
                <a:avLst/>
                <a:gdLst>
                  <a:gd name="connsiteX0" fmla="*/ 753380 w 774233"/>
                  <a:gd name="connsiteY0" fmla="*/ 387237 h 774353"/>
                  <a:gd name="connsiteX1" fmla="*/ 774089 w 774233"/>
                  <a:gd name="connsiteY1" fmla="*/ 336307 h 774353"/>
                  <a:gd name="connsiteX2" fmla="*/ 740978 w 774233"/>
                  <a:gd name="connsiteY2" fmla="*/ 292360 h 774353"/>
                  <a:gd name="connsiteX3" fmla="*/ 747841 w 774233"/>
                  <a:gd name="connsiteY3" fmla="*/ 237818 h 774353"/>
                  <a:gd name="connsiteX4" fmla="*/ 704376 w 774233"/>
                  <a:gd name="connsiteY4" fmla="*/ 204105 h 774353"/>
                  <a:gd name="connsiteX5" fmla="*/ 696791 w 774233"/>
                  <a:gd name="connsiteY5" fmla="*/ 149563 h 774353"/>
                  <a:gd name="connsiteX6" fmla="*/ 646102 w 774233"/>
                  <a:gd name="connsiteY6" fmla="*/ 128252 h 774353"/>
                  <a:gd name="connsiteX7" fmla="*/ 624670 w 774233"/>
                  <a:gd name="connsiteY7" fmla="*/ 77563 h 774353"/>
                  <a:gd name="connsiteX8" fmla="*/ 570248 w 774233"/>
                  <a:gd name="connsiteY8" fmla="*/ 69977 h 774353"/>
                  <a:gd name="connsiteX9" fmla="*/ 536536 w 774233"/>
                  <a:gd name="connsiteY9" fmla="*/ 26512 h 774353"/>
                  <a:gd name="connsiteX10" fmla="*/ 481993 w 774233"/>
                  <a:gd name="connsiteY10" fmla="*/ 33375 h 774353"/>
                  <a:gd name="connsiteX11" fmla="*/ 438047 w 774233"/>
                  <a:gd name="connsiteY11" fmla="*/ 144 h 774353"/>
                  <a:gd name="connsiteX12" fmla="*/ 387117 w 774233"/>
                  <a:gd name="connsiteY12" fmla="*/ 20974 h 774353"/>
                  <a:gd name="connsiteX13" fmla="*/ 336186 w 774233"/>
                  <a:gd name="connsiteY13" fmla="*/ 144 h 774353"/>
                  <a:gd name="connsiteX14" fmla="*/ 292360 w 774233"/>
                  <a:gd name="connsiteY14" fmla="*/ 33375 h 774353"/>
                  <a:gd name="connsiteX15" fmla="*/ 237697 w 774233"/>
                  <a:gd name="connsiteY15" fmla="*/ 26512 h 774353"/>
                  <a:gd name="connsiteX16" fmla="*/ 203985 w 774233"/>
                  <a:gd name="connsiteY16" fmla="*/ 69977 h 774353"/>
                  <a:gd name="connsiteX17" fmla="*/ 149563 w 774233"/>
                  <a:gd name="connsiteY17" fmla="*/ 77563 h 774353"/>
                  <a:gd name="connsiteX18" fmla="*/ 128131 w 774233"/>
                  <a:gd name="connsiteY18" fmla="*/ 128252 h 774353"/>
                  <a:gd name="connsiteX19" fmla="*/ 77442 w 774233"/>
                  <a:gd name="connsiteY19" fmla="*/ 149563 h 774353"/>
                  <a:gd name="connsiteX20" fmla="*/ 69977 w 774233"/>
                  <a:gd name="connsiteY20" fmla="*/ 204105 h 774353"/>
                  <a:gd name="connsiteX21" fmla="*/ 26512 w 774233"/>
                  <a:gd name="connsiteY21" fmla="*/ 237818 h 774353"/>
                  <a:gd name="connsiteX22" fmla="*/ 33255 w 774233"/>
                  <a:gd name="connsiteY22" fmla="*/ 292360 h 774353"/>
                  <a:gd name="connsiteX23" fmla="*/ 144 w 774233"/>
                  <a:gd name="connsiteY23" fmla="*/ 336186 h 774353"/>
                  <a:gd name="connsiteX24" fmla="*/ 20974 w 774233"/>
                  <a:gd name="connsiteY24" fmla="*/ 387237 h 774353"/>
                  <a:gd name="connsiteX25" fmla="*/ 144 w 774233"/>
                  <a:gd name="connsiteY25" fmla="*/ 438167 h 774353"/>
                  <a:gd name="connsiteX26" fmla="*/ 33255 w 774233"/>
                  <a:gd name="connsiteY26" fmla="*/ 481993 h 774353"/>
                  <a:gd name="connsiteX27" fmla="*/ 26512 w 774233"/>
                  <a:gd name="connsiteY27" fmla="*/ 536536 h 774353"/>
                  <a:gd name="connsiteX28" fmla="*/ 69977 w 774233"/>
                  <a:gd name="connsiteY28" fmla="*/ 570369 h 774353"/>
                  <a:gd name="connsiteX29" fmla="*/ 77442 w 774233"/>
                  <a:gd name="connsiteY29" fmla="*/ 624790 h 774353"/>
                  <a:gd name="connsiteX30" fmla="*/ 128131 w 774233"/>
                  <a:gd name="connsiteY30" fmla="*/ 646102 h 774353"/>
                  <a:gd name="connsiteX31" fmla="*/ 149563 w 774233"/>
                  <a:gd name="connsiteY31" fmla="*/ 696791 h 774353"/>
                  <a:gd name="connsiteX32" fmla="*/ 203985 w 774233"/>
                  <a:gd name="connsiteY32" fmla="*/ 704376 h 774353"/>
                  <a:gd name="connsiteX33" fmla="*/ 237697 w 774233"/>
                  <a:gd name="connsiteY33" fmla="*/ 747841 h 774353"/>
                  <a:gd name="connsiteX34" fmla="*/ 292360 w 774233"/>
                  <a:gd name="connsiteY34" fmla="*/ 740978 h 774353"/>
                  <a:gd name="connsiteX35" fmla="*/ 336186 w 774233"/>
                  <a:gd name="connsiteY35" fmla="*/ 774209 h 774353"/>
                  <a:gd name="connsiteX36" fmla="*/ 387117 w 774233"/>
                  <a:gd name="connsiteY36" fmla="*/ 753380 h 774353"/>
                  <a:gd name="connsiteX37" fmla="*/ 438047 w 774233"/>
                  <a:gd name="connsiteY37" fmla="*/ 774209 h 774353"/>
                  <a:gd name="connsiteX38" fmla="*/ 481993 w 774233"/>
                  <a:gd name="connsiteY38" fmla="*/ 740978 h 774353"/>
                  <a:gd name="connsiteX39" fmla="*/ 536536 w 774233"/>
                  <a:gd name="connsiteY39" fmla="*/ 747841 h 774353"/>
                  <a:gd name="connsiteX40" fmla="*/ 570248 w 774233"/>
                  <a:gd name="connsiteY40" fmla="*/ 704376 h 774353"/>
                  <a:gd name="connsiteX41" fmla="*/ 624790 w 774233"/>
                  <a:gd name="connsiteY41" fmla="*/ 696791 h 774353"/>
                  <a:gd name="connsiteX42" fmla="*/ 646102 w 774233"/>
                  <a:gd name="connsiteY42" fmla="*/ 646102 h 774353"/>
                  <a:gd name="connsiteX43" fmla="*/ 696791 w 774233"/>
                  <a:gd name="connsiteY43" fmla="*/ 624790 h 774353"/>
                  <a:gd name="connsiteX44" fmla="*/ 704376 w 774233"/>
                  <a:gd name="connsiteY44" fmla="*/ 570248 h 774353"/>
                  <a:gd name="connsiteX45" fmla="*/ 747841 w 774233"/>
                  <a:gd name="connsiteY45" fmla="*/ 536536 h 774353"/>
                  <a:gd name="connsiteX46" fmla="*/ 740978 w 774233"/>
                  <a:gd name="connsiteY46" fmla="*/ 481993 h 774353"/>
                  <a:gd name="connsiteX47" fmla="*/ 774089 w 774233"/>
                  <a:gd name="connsiteY47" fmla="*/ 438167 h 774353"/>
                  <a:gd name="connsiteX48" fmla="*/ 753380 w 774233"/>
                  <a:gd name="connsiteY48" fmla="*/ 387237 h 77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74233" h="774353">
                    <a:moveTo>
                      <a:pt x="753380" y="387237"/>
                    </a:moveTo>
                    <a:cubicBezTo>
                      <a:pt x="753380" y="370501"/>
                      <a:pt x="776256" y="352441"/>
                      <a:pt x="774089" y="336307"/>
                    </a:cubicBezTo>
                    <a:cubicBezTo>
                      <a:pt x="771922" y="320173"/>
                      <a:pt x="745192" y="308133"/>
                      <a:pt x="740978" y="292360"/>
                    </a:cubicBezTo>
                    <a:cubicBezTo>
                      <a:pt x="736764" y="276587"/>
                      <a:pt x="754102" y="252989"/>
                      <a:pt x="747841" y="237818"/>
                    </a:cubicBezTo>
                    <a:cubicBezTo>
                      <a:pt x="741581" y="222647"/>
                      <a:pt x="712564" y="218313"/>
                      <a:pt x="704376" y="204105"/>
                    </a:cubicBezTo>
                    <a:cubicBezTo>
                      <a:pt x="696189" y="189898"/>
                      <a:pt x="706784" y="162687"/>
                      <a:pt x="696791" y="149563"/>
                    </a:cubicBezTo>
                    <a:cubicBezTo>
                      <a:pt x="686798" y="136439"/>
                      <a:pt x="657781" y="139931"/>
                      <a:pt x="646102" y="128252"/>
                    </a:cubicBezTo>
                    <a:cubicBezTo>
                      <a:pt x="634423" y="116573"/>
                      <a:pt x="637794" y="87556"/>
                      <a:pt x="624670" y="77563"/>
                    </a:cubicBezTo>
                    <a:cubicBezTo>
                      <a:pt x="611546" y="67569"/>
                      <a:pt x="584576" y="78285"/>
                      <a:pt x="570248" y="69977"/>
                    </a:cubicBezTo>
                    <a:cubicBezTo>
                      <a:pt x="555920" y="61670"/>
                      <a:pt x="551827" y="32893"/>
                      <a:pt x="536536" y="26512"/>
                    </a:cubicBezTo>
                    <a:cubicBezTo>
                      <a:pt x="521245" y="20131"/>
                      <a:pt x="498007" y="37710"/>
                      <a:pt x="481993" y="33375"/>
                    </a:cubicBezTo>
                    <a:cubicBezTo>
                      <a:pt x="465980" y="29041"/>
                      <a:pt x="454662" y="2311"/>
                      <a:pt x="438047" y="144"/>
                    </a:cubicBezTo>
                    <a:cubicBezTo>
                      <a:pt x="421431" y="-2023"/>
                      <a:pt x="403852" y="20974"/>
                      <a:pt x="387117" y="20974"/>
                    </a:cubicBezTo>
                    <a:cubicBezTo>
                      <a:pt x="370381" y="20974"/>
                      <a:pt x="352320" y="-1903"/>
                      <a:pt x="336186" y="144"/>
                    </a:cubicBezTo>
                    <a:cubicBezTo>
                      <a:pt x="320053" y="2191"/>
                      <a:pt x="308133" y="29161"/>
                      <a:pt x="292360" y="33375"/>
                    </a:cubicBezTo>
                    <a:cubicBezTo>
                      <a:pt x="276587" y="37589"/>
                      <a:pt x="252868" y="20251"/>
                      <a:pt x="237697" y="26512"/>
                    </a:cubicBezTo>
                    <a:cubicBezTo>
                      <a:pt x="222527" y="32773"/>
                      <a:pt x="218192" y="61790"/>
                      <a:pt x="203985" y="69977"/>
                    </a:cubicBezTo>
                    <a:cubicBezTo>
                      <a:pt x="189777" y="78165"/>
                      <a:pt x="162566" y="67449"/>
                      <a:pt x="149563" y="77563"/>
                    </a:cubicBezTo>
                    <a:cubicBezTo>
                      <a:pt x="136560" y="87676"/>
                      <a:pt x="139810" y="116573"/>
                      <a:pt x="128131" y="128252"/>
                    </a:cubicBezTo>
                    <a:cubicBezTo>
                      <a:pt x="116452" y="139931"/>
                      <a:pt x="87556" y="136439"/>
                      <a:pt x="77442" y="149563"/>
                    </a:cubicBezTo>
                    <a:cubicBezTo>
                      <a:pt x="67329" y="162687"/>
                      <a:pt x="78165" y="189777"/>
                      <a:pt x="69977" y="204105"/>
                    </a:cubicBezTo>
                    <a:cubicBezTo>
                      <a:pt x="61790" y="218433"/>
                      <a:pt x="32773" y="222527"/>
                      <a:pt x="26512" y="237818"/>
                    </a:cubicBezTo>
                    <a:cubicBezTo>
                      <a:pt x="20251" y="253109"/>
                      <a:pt x="37589" y="276347"/>
                      <a:pt x="33255" y="292360"/>
                    </a:cubicBezTo>
                    <a:cubicBezTo>
                      <a:pt x="28920" y="308374"/>
                      <a:pt x="2311" y="319691"/>
                      <a:pt x="144" y="336186"/>
                    </a:cubicBezTo>
                    <a:cubicBezTo>
                      <a:pt x="-2023" y="352681"/>
                      <a:pt x="20974" y="370501"/>
                      <a:pt x="20974" y="387237"/>
                    </a:cubicBezTo>
                    <a:cubicBezTo>
                      <a:pt x="20974" y="403973"/>
                      <a:pt x="-2023" y="421913"/>
                      <a:pt x="144" y="438167"/>
                    </a:cubicBezTo>
                    <a:cubicBezTo>
                      <a:pt x="2311" y="454421"/>
                      <a:pt x="29041" y="466221"/>
                      <a:pt x="33255" y="481993"/>
                    </a:cubicBezTo>
                    <a:cubicBezTo>
                      <a:pt x="37469" y="497766"/>
                      <a:pt x="20131" y="521485"/>
                      <a:pt x="26512" y="536536"/>
                    </a:cubicBezTo>
                    <a:cubicBezTo>
                      <a:pt x="32894" y="551586"/>
                      <a:pt x="61670" y="556041"/>
                      <a:pt x="69977" y="570369"/>
                    </a:cubicBezTo>
                    <a:cubicBezTo>
                      <a:pt x="78285" y="584696"/>
                      <a:pt x="67449" y="611787"/>
                      <a:pt x="77442" y="624790"/>
                    </a:cubicBezTo>
                    <a:cubicBezTo>
                      <a:pt x="87436" y="637794"/>
                      <a:pt x="116573" y="634423"/>
                      <a:pt x="128131" y="646102"/>
                    </a:cubicBezTo>
                    <a:cubicBezTo>
                      <a:pt x="139690" y="657781"/>
                      <a:pt x="136439" y="686797"/>
                      <a:pt x="149563" y="696791"/>
                    </a:cubicBezTo>
                    <a:cubicBezTo>
                      <a:pt x="162687" y="706784"/>
                      <a:pt x="189657" y="696068"/>
                      <a:pt x="203985" y="704376"/>
                    </a:cubicBezTo>
                    <a:cubicBezTo>
                      <a:pt x="218313" y="712684"/>
                      <a:pt x="222406" y="741460"/>
                      <a:pt x="237697" y="747841"/>
                    </a:cubicBezTo>
                    <a:cubicBezTo>
                      <a:pt x="252989" y="754223"/>
                      <a:pt x="276226" y="736764"/>
                      <a:pt x="292360" y="740978"/>
                    </a:cubicBezTo>
                    <a:cubicBezTo>
                      <a:pt x="308494" y="745193"/>
                      <a:pt x="319691" y="772042"/>
                      <a:pt x="336186" y="774209"/>
                    </a:cubicBezTo>
                    <a:cubicBezTo>
                      <a:pt x="352682" y="776377"/>
                      <a:pt x="370381" y="753380"/>
                      <a:pt x="387117" y="753380"/>
                    </a:cubicBezTo>
                    <a:cubicBezTo>
                      <a:pt x="403852" y="753380"/>
                      <a:pt x="421913" y="776256"/>
                      <a:pt x="438047" y="774209"/>
                    </a:cubicBezTo>
                    <a:cubicBezTo>
                      <a:pt x="454180" y="772163"/>
                      <a:pt x="466100" y="745193"/>
                      <a:pt x="481993" y="740978"/>
                    </a:cubicBezTo>
                    <a:cubicBezTo>
                      <a:pt x="497887" y="736764"/>
                      <a:pt x="521365" y="754102"/>
                      <a:pt x="536536" y="747841"/>
                    </a:cubicBezTo>
                    <a:cubicBezTo>
                      <a:pt x="551706" y="741580"/>
                      <a:pt x="556041" y="712563"/>
                      <a:pt x="570248" y="704376"/>
                    </a:cubicBezTo>
                    <a:cubicBezTo>
                      <a:pt x="584456" y="696189"/>
                      <a:pt x="611667" y="706905"/>
                      <a:pt x="624790" y="696791"/>
                    </a:cubicBezTo>
                    <a:cubicBezTo>
                      <a:pt x="637914" y="686677"/>
                      <a:pt x="634423" y="657781"/>
                      <a:pt x="646102" y="646102"/>
                    </a:cubicBezTo>
                    <a:cubicBezTo>
                      <a:pt x="657781" y="634423"/>
                      <a:pt x="686677" y="637914"/>
                      <a:pt x="696791" y="624790"/>
                    </a:cubicBezTo>
                    <a:cubicBezTo>
                      <a:pt x="706905" y="611667"/>
                      <a:pt x="696069" y="584576"/>
                      <a:pt x="704376" y="570248"/>
                    </a:cubicBezTo>
                    <a:cubicBezTo>
                      <a:pt x="712684" y="555920"/>
                      <a:pt x="741460" y="551947"/>
                      <a:pt x="747841" y="536536"/>
                    </a:cubicBezTo>
                    <a:cubicBezTo>
                      <a:pt x="754223" y="521124"/>
                      <a:pt x="736644" y="498127"/>
                      <a:pt x="740978" y="481993"/>
                    </a:cubicBezTo>
                    <a:cubicBezTo>
                      <a:pt x="745313" y="465860"/>
                      <a:pt x="771922" y="454662"/>
                      <a:pt x="774089" y="438167"/>
                    </a:cubicBezTo>
                    <a:cubicBezTo>
                      <a:pt x="776256" y="421672"/>
                      <a:pt x="753380" y="403973"/>
                      <a:pt x="753380" y="387237"/>
                    </a:cubicBezTo>
                    <a:close/>
                  </a:path>
                </a:pathLst>
              </a:custGeom>
              <a:solidFill>
                <a:srgbClr val="263238"/>
              </a:solid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2FEF1C1A-F194-F4AB-4BA4-AC5EC579C5A4}"/>
                  </a:ext>
                </a:extLst>
              </p:cNvPr>
              <p:cNvSpPr/>
              <p:nvPr/>
            </p:nvSpPr>
            <p:spPr>
              <a:xfrm>
                <a:off x="2199652" y="1608412"/>
                <a:ext cx="785792" cy="786151"/>
              </a:xfrm>
              <a:custGeom>
                <a:avLst/>
                <a:gdLst>
                  <a:gd name="connsiteX0" fmla="*/ 343749 w 785792"/>
                  <a:gd name="connsiteY0" fmla="*/ 785824 h 786151"/>
                  <a:gd name="connsiteX1" fmla="*/ 340859 w 785792"/>
                  <a:gd name="connsiteY1" fmla="*/ 785824 h 786151"/>
                  <a:gd name="connsiteX2" fmla="*/ 313889 w 785792"/>
                  <a:gd name="connsiteY2" fmla="*/ 767041 h 786151"/>
                  <a:gd name="connsiteX3" fmla="*/ 296190 w 785792"/>
                  <a:gd name="connsiteY3" fmla="*/ 752472 h 786151"/>
                  <a:gd name="connsiteX4" fmla="*/ 273072 w 785792"/>
                  <a:gd name="connsiteY4" fmla="*/ 756205 h 786151"/>
                  <a:gd name="connsiteX5" fmla="*/ 240805 w 785792"/>
                  <a:gd name="connsiteY5" fmla="*/ 759094 h 786151"/>
                  <a:gd name="connsiteX6" fmla="*/ 219855 w 785792"/>
                  <a:gd name="connsiteY6" fmla="*/ 734051 h 786151"/>
                  <a:gd name="connsiteX7" fmla="*/ 186502 w 785792"/>
                  <a:gd name="connsiteY7" fmla="*/ 712252 h 786151"/>
                  <a:gd name="connsiteX8" fmla="*/ 183734 w 785792"/>
                  <a:gd name="connsiteY8" fmla="*/ 712980 h 786151"/>
                  <a:gd name="connsiteX9" fmla="*/ 151707 w 785792"/>
                  <a:gd name="connsiteY9" fmla="*/ 707321 h 786151"/>
                  <a:gd name="connsiteX10" fmla="*/ 137981 w 785792"/>
                  <a:gd name="connsiteY10" fmla="*/ 677823 h 786151"/>
                  <a:gd name="connsiteX11" fmla="*/ 111472 w 785792"/>
                  <a:gd name="connsiteY11" fmla="*/ 647850 h 786151"/>
                  <a:gd name="connsiteX12" fmla="*/ 108121 w 785792"/>
                  <a:gd name="connsiteY12" fmla="*/ 647843 h 786151"/>
                  <a:gd name="connsiteX13" fmla="*/ 78623 w 785792"/>
                  <a:gd name="connsiteY13" fmla="*/ 634237 h 786151"/>
                  <a:gd name="connsiteX14" fmla="*/ 72964 w 785792"/>
                  <a:gd name="connsiteY14" fmla="*/ 602210 h 786151"/>
                  <a:gd name="connsiteX15" fmla="*/ 70556 w 785792"/>
                  <a:gd name="connsiteY15" fmla="*/ 579093 h 786151"/>
                  <a:gd name="connsiteX16" fmla="*/ 51893 w 785792"/>
                  <a:gd name="connsiteY16" fmla="*/ 565608 h 786151"/>
                  <a:gd name="connsiteX17" fmla="*/ 24814 w 785792"/>
                  <a:gd name="connsiteY17" fmla="*/ 524112 h 786151"/>
                  <a:gd name="connsiteX18" fmla="*/ 29619 w 785792"/>
                  <a:gd name="connsiteY18" fmla="*/ 512390 h 786151"/>
                  <a:gd name="connsiteX19" fmla="*/ 21870 w 785792"/>
                  <a:gd name="connsiteY19" fmla="*/ 473307 h 786151"/>
                  <a:gd name="connsiteX20" fmla="*/ 18903 w 785792"/>
                  <a:gd name="connsiteY20" fmla="*/ 471574 h 786151"/>
                  <a:gd name="connsiteX21" fmla="*/ 0 w 785792"/>
                  <a:gd name="connsiteY21" fmla="*/ 444604 h 786151"/>
                  <a:gd name="connsiteX22" fmla="*/ 11197 w 785792"/>
                  <a:gd name="connsiteY22" fmla="*/ 414383 h 786151"/>
                  <a:gd name="connsiteX23" fmla="*/ 13554 w 785792"/>
                  <a:gd name="connsiteY23" fmla="*/ 373756 h 786151"/>
                  <a:gd name="connsiteX24" fmla="*/ 11197 w 785792"/>
                  <a:gd name="connsiteY24" fmla="*/ 371399 h 786151"/>
                  <a:gd name="connsiteX25" fmla="*/ 0 w 785792"/>
                  <a:gd name="connsiteY25" fmla="*/ 341179 h 786151"/>
                  <a:gd name="connsiteX26" fmla="*/ 18903 w 785792"/>
                  <a:gd name="connsiteY26" fmla="*/ 314329 h 786151"/>
                  <a:gd name="connsiteX27" fmla="*/ 33351 w 785792"/>
                  <a:gd name="connsiteY27" fmla="*/ 296510 h 786151"/>
                  <a:gd name="connsiteX28" fmla="*/ 29619 w 785792"/>
                  <a:gd name="connsiteY28" fmla="*/ 273513 h 786151"/>
                  <a:gd name="connsiteX29" fmla="*/ 40275 w 785792"/>
                  <a:gd name="connsiteY29" fmla="*/ 224948 h 786151"/>
                  <a:gd name="connsiteX30" fmla="*/ 51893 w 785792"/>
                  <a:gd name="connsiteY30" fmla="*/ 220175 h 786151"/>
                  <a:gd name="connsiteX31" fmla="*/ 73692 w 785792"/>
                  <a:gd name="connsiteY31" fmla="*/ 186822 h 786151"/>
                  <a:gd name="connsiteX32" fmla="*/ 72964 w 785792"/>
                  <a:gd name="connsiteY32" fmla="*/ 184054 h 786151"/>
                  <a:gd name="connsiteX33" fmla="*/ 95841 w 785792"/>
                  <a:gd name="connsiteY33" fmla="*/ 139909 h 786151"/>
                  <a:gd name="connsiteX34" fmla="*/ 108121 w 785792"/>
                  <a:gd name="connsiteY34" fmla="*/ 138301 h 786151"/>
                  <a:gd name="connsiteX35" fmla="*/ 129794 w 785792"/>
                  <a:gd name="connsiteY35" fmla="*/ 130114 h 786151"/>
                  <a:gd name="connsiteX36" fmla="*/ 137981 w 785792"/>
                  <a:gd name="connsiteY36" fmla="*/ 108441 h 786151"/>
                  <a:gd name="connsiteX37" fmla="*/ 171157 w 785792"/>
                  <a:gd name="connsiteY37" fmla="*/ 71637 h 786151"/>
                  <a:gd name="connsiteX38" fmla="*/ 183734 w 785792"/>
                  <a:gd name="connsiteY38" fmla="*/ 73284 h 786151"/>
                  <a:gd name="connsiteX39" fmla="*/ 206851 w 785792"/>
                  <a:gd name="connsiteY39" fmla="*/ 70876 h 786151"/>
                  <a:gd name="connsiteX40" fmla="*/ 220336 w 785792"/>
                  <a:gd name="connsiteY40" fmla="*/ 52093 h 786151"/>
                  <a:gd name="connsiteX41" fmla="*/ 262191 w 785792"/>
                  <a:gd name="connsiteY41" fmla="*/ 25256 h 786151"/>
                  <a:gd name="connsiteX42" fmla="*/ 273554 w 785792"/>
                  <a:gd name="connsiteY42" fmla="*/ 29939 h 786151"/>
                  <a:gd name="connsiteX43" fmla="*/ 312622 w 785792"/>
                  <a:gd name="connsiteY43" fmla="*/ 22115 h 786151"/>
                  <a:gd name="connsiteX44" fmla="*/ 314370 w 785792"/>
                  <a:gd name="connsiteY44" fmla="*/ 19103 h 786151"/>
                  <a:gd name="connsiteX45" fmla="*/ 341340 w 785792"/>
                  <a:gd name="connsiteY45" fmla="*/ 320 h 786151"/>
                  <a:gd name="connsiteX46" fmla="*/ 371561 w 785792"/>
                  <a:gd name="connsiteY46" fmla="*/ 11397 h 786151"/>
                  <a:gd name="connsiteX47" fmla="*/ 392993 w 785792"/>
                  <a:gd name="connsiteY47" fmla="*/ 21030 h 786151"/>
                  <a:gd name="connsiteX48" fmla="*/ 414424 w 785792"/>
                  <a:gd name="connsiteY48" fmla="*/ 11397 h 786151"/>
                  <a:gd name="connsiteX49" fmla="*/ 464098 w 785792"/>
                  <a:gd name="connsiteY49" fmla="*/ 9244 h 786151"/>
                  <a:gd name="connsiteX50" fmla="*/ 471615 w 785792"/>
                  <a:gd name="connsiteY50" fmla="*/ 19103 h 786151"/>
                  <a:gd name="connsiteX51" fmla="*/ 489435 w 785792"/>
                  <a:gd name="connsiteY51" fmla="*/ 33672 h 786151"/>
                  <a:gd name="connsiteX52" fmla="*/ 512432 w 785792"/>
                  <a:gd name="connsiteY52" fmla="*/ 29939 h 786151"/>
                  <a:gd name="connsiteX53" fmla="*/ 560967 w 785792"/>
                  <a:gd name="connsiteY53" fmla="*/ 40731 h 786151"/>
                  <a:gd name="connsiteX54" fmla="*/ 565649 w 785792"/>
                  <a:gd name="connsiteY54" fmla="*/ 52093 h 786151"/>
                  <a:gd name="connsiteX55" fmla="*/ 599002 w 785792"/>
                  <a:gd name="connsiteY55" fmla="*/ 73892 h 786151"/>
                  <a:gd name="connsiteX56" fmla="*/ 601770 w 785792"/>
                  <a:gd name="connsiteY56" fmla="*/ 73164 h 786151"/>
                  <a:gd name="connsiteX57" fmla="*/ 633797 w 785792"/>
                  <a:gd name="connsiteY57" fmla="*/ 78823 h 786151"/>
                  <a:gd name="connsiteX58" fmla="*/ 647523 w 785792"/>
                  <a:gd name="connsiteY58" fmla="*/ 108442 h 786151"/>
                  <a:gd name="connsiteX59" fmla="*/ 655710 w 785792"/>
                  <a:gd name="connsiteY59" fmla="*/ 129994 h 786151"/>
                  <a:gd name="connsiteX60" fmla="*/ 677383 w 785792"/>
                  <a:gd name="connsiteY60" fmla="*/ 138301 h 786151"/>
                  <a:gd name="connsiteX61" fmla="*/ 714148 w 785792"/>
                  <a:gd name="connsiteY61" fmla="*/ 171773 h 786151"/>
                  <a:gd name="connsiteX62" fmla="*/ 712540 w 785792"/>
                  <a:gd name="connsiteY62" fmla="*/ 184054 h 786151"/>
                  <a:gd name="connsiteX63" fmla="*/ 730842 w 785792"/>
                  <a:gd name="connsiteY63" fmla="*/ 219446 h 786151"/>
                  <a:gd name="connsiteX64" fmla="*/ 733610 w 785792"/>
                  <a:gd name="connsiteY64" fmla="*/ 220175 h 786151"/>
                  <a:gd name="connsiteX65" fmla="*/ 760658 w 785792"/>
                  <a:gd name="connsiteY65" fmla="*/ 261894 h 786151"/>
                  <a:gd name="connsiteX66" fmla="*/ 755885 w 785792"/>
                  <a:gd name="connsiteY66" fmla="*/ 273513 h 786151"/>
                  <a:gd name="connsiteX67" fmla="*/ 752152 w 785792"/>
                  <a:gd name="connsiteY67" fmla="*/ 296510 h 786151"/>
                  <a:gd name="connsiteX68" fmla="*/ 766601 w 785792"/>
                  <a:gd name="connsiteY68" fmla="*/ 314329 h 786151"/>
                  <a:gd name="connsiteX69" fmla="*/ 781994 w 785792"/>
                  <a:gd name="connsiteY69" fmla="*/ 361427 h 786151"/>
                  <a:gd name="connsiteX70" fmla="*/ 774427 w 785792"/>
                  <a:gd name="connsiteY70" fmla="*/ 371400 h 786151"/>
                  <a:gd name="connsiteX71" fmla="*/ 772071 w 785792"/>
                  <a:gd name="connsiteY71" fmla="*/ 412027 h 786151"/>
                  <a:gd name="connsiteX72" fmla="*/ 774427 w 785792"/>
                  <a:gd name="connsiteY72" fmla="*/ 414383 h 786151"/>
                  <a:gd name="connsiteX73" fmla="*/ 785504 w 785792"/>
                  <a:gd name="connsiteY73" fmla="*/ 444604 h 786151"/>
                  <a:gd name="connsiteX74" fmla="*/ 766601 w 785792"/>
                  <a:gd name="connsiteY74" fmla="*/ 471574 h 786151"/>
                  <a:gd name="connsiteX75" fmla="*/ 752152 w 785792"/>
                  <a:gd name="connsiteY75" fmla="*/ 489273 h 786151"/>
                  <a:gd name="connsiteX76" fmla="*/ 755885 w 785792"/>
                  <a:gd name="connsiteY76" fmla="*/ 512390 h 786151"/>
                  <a:gd name="connsiteX77" fmla="*/ 745332 w 785792"/>
                  <a:gd name="connsiteY77" fmla="*/ 560804 h 786151"/>
                  <a:gd name="connsiteX78" fmla="*/ 733610 w 785792"/>
                  <a:gd name="connsiteY78" fmla="*/ 565608 h 786151"/>
                  <a:gd name="connsiteX79" fmla="*/ 714948 w 785792"/>
                  <a:gd name="connsiteY79" fmla="*/ 579093 h 786151"/>
                  <a:gd name="connsiteX80" fmla="*/ 712540 w 785792"/>
                  <a:gd name="connsiteY80" fmla="*/ 602210 h 786151"/>
                  <a:gd name="connsiteX81" fmla="*/ 689798 w 785792"/>
                  <a:gd name="connsiteY81" fmla="*/ 646233 h 786151"/>
                  <a:gd name="connsiteX82" fmla="*/ 677383 w 785792"/>
                  <a:gd name="connsiteY82" fmla="*/ 647843 h 786151"/>
                  <a:gd name="connsiteX83" fmla="*/ 647523 w 785792"/>
                  <a:gd name="connsiteY83" fmla="*/ 674480 h 786151"/>
                  <a:gd name="connsiteX84" fmla="*/ 647523 w 785792"/>
                  <a:gd name="connsiteY84" fmla="*/ 677702 h 786151"/>
                  <a:gd name="connsiteX85" fmla="*/ 614179 w 785792"/>
                  <a:gd name="connsiteY85" fmla="*/ 714584 h 786151"/>
                  <a:gd name="connsiteX86" fmla="*/ 601770 w 785792"/>
                  <a:gd name="connsiteY86" fmla="*/ 712980 h 786151"/>
                  <a:gd name="connsiteX87" fmla="*/ 566378 w 785792"/>
                  <a:gd name="connsiteY87" fmla="*/ 731282 h 786151"/>
                  <a:gd name="connsiteX88" fmla="*/ 565650 w 785792"/>
                  <a:gd name="connsiteY88" fmla="*/ 734051 h 786151"/>
                  <a:gd name="connsiteX89" fmla="*/ 523794 w 785792"/>
                  <a:gd name="connsiteY89" fmla="*/ 760888 h 786151"/>
                  <a:gd name="connsiteX90" fmla="*/ 512432 w 785792"/>
                  <a:gd name="connsiteY90" fmla="*/ 756205 h 786151"/>
                  <a:gd name="connsiteX91" fmla="*/ 489435 w 785792"/>
                  <a:gd name="connsiteY91" fmla="*/ 752472 h 786151"/>
                  <a:gd name="connsiteX92" fmla="*/ 471615 w 785792"/>
                  <a:gd name="connsiteY92" fmla="*/ 767041 h 786151"/>
                  <a:gd name="connsiteX93" fmla="*/ 424283 w 785792"/>
                  <a:gd name="connsiteY93" fmla="*/ 782264 h 786151"/>
                  <a:gd name="connsiteX94" fmla="*/ 414424 w 785792"/>
                  <a:gd name="connsiteY94" fmla="*/ 774747 h 786151"/>
                  <a:gd name="connsiteX95" fmla="*/ 392993 w 785792"/>
                  <a:gd name="connsiteY95" fmla="*/ 765115 h 786151"/>
                  <a:gd name="connsiteX96" fmla="*/ 371561 w 785792"/>
                  <a:gd name="connsiteY96" fmla="*/ 774747 h 786151"/>
                  <a:gd name="connsiteX97" fmla="*/ 343748 w 785792"/>
                  <a:gd name="connsiteY97" fmla="*/ 785824 h 786151"/>
                  <a:gd name="connsiteX98" fmla="*/ 292096 w 785792"/>
                  <a:gd name="connsiteY98" fmla="*/ 739710 h 786151"/>
                  <a:gd name="connsiteX99" fmla="*/ 299320 w 785792"/>
                  <a:gd name="connsiteY99" fmla="*/ 740673 h 786151"/>
                  <a:gd name="connsiteX100" fmla="*/ 323401 w 785792"/>
                  <a:gd name="connsiteY100" fmla="*/ 758613 h 786151"/>
                  <a:gd name="connsiteX101" fmla="*/ 342906 w 785792"/>
                  <a:gd name="connsiteY101" fmla="*/ 773663 h 786151"/>
                  <a:gd name="connsiteX102" fmla="*/ 365180 w 785792"/>
                  <a:gd name="connsiteY102" fmla="*/ 764392 h 786151"/>
                  <a:gd name="connsiteX103" fmla="*/ 421030 w 785792"/>
                  <a:gd name="connsiteY103" fmla="*/ 764376 h 786151"/>
                  <a:gd name="connsiteX104" fmla="*/ 421047 w 785792"/>
                  <a:gd name="connsiteY104" fmla="*/ 764392 h 786151"/>
                  <a:gd name="connsiteX105" fmla="*/ 443321 w 785792"/>
                  <a:gd name="connsiteY105" fmla="*/ 773663 h 786151"/>
                  <a:gd name="connsiteX106" fmla="*/ 462947 w 785792"/>
                  <a:gd name="connsiteY106" fmla="*/ 758613 h 786151"/>
                  <a:gd name="connsiteX107" fmla="*/ 486425 w 785792"/>
                  <a:gd name="connsiteY107" fmla="*/ 740673 h 786151"/>
                  <a:gd name="connsiteX108" fmla="*/ 516164 w 785792"/>
                  <a:gd name="connsiteY108" fmla="*/ 744526 h 786151"/>
                  <a:gd name="connsiteX109" fmla="*/ 540245 w 785792"/>
                  <a:gd name="connsiteY109" fmla="*/ 747777 h 786151"/>
                  <a:gd name="connsiteX110" fmla="*/ 555175 w 785792"/>
                  <a:gd name="connsiteY110" fmla="*/ 728271 h 786151"/>
                  <a:gd name="connsiteX111" fmla="*/ 602889 w 785792"/>
                  <a:gd name="connsiteY111" fmla="*/ 700578 h 786151"/>
                  <a:gd name="connsiteX112" fmla="*/ 603336 w 785792"/>
                  <a:gd name="connsiteY112" fmla="*/ 700699 h 786151"/>
                  <a:gd name="connsiteX113" fmla="*/ 627416 w 785792"/>
                  <a:gd name="connsiteY113" fmla="*/ 697569 h 786151"/>
                  <a:gd name="connsiteX114" fmla="*/ 636687 w 785792"/>
                  <a:gd name="connsiteY114" fmla="*/ 674933 h 786151"/>
                  <a:gd name="connsiteX115" fmla="*/ 648125 w 785792"/>
                  <a:gd name="connsiteY115" fmla="*/ 647361 h 786151"/>
                  <a:gd name="connsiteX116" fmla="*/ 675697 w 785792"/>
                  <a:gd name="connsiteY116" fmla="*/ 635923 h 786151"/>
                  <a:gd name="connsiteX117" fmla="*/ 703206 w 785792"/>
                  <a:gd name="connsiteY117" fmla="*/ 615848 h 786151"/>
                  <a:gd name="connsiteX118" fmla="*/ 701463 w 785792"/>
                  <a:gd name="connsiteY118" fmla="*/ 602451 h 786151"/>
                  <a:gd name="connsiteX119" fmla="*/ 705436 w 785792"/>
                  <a:gd name="connsiteY119" fmla="*/ 572712 h 786151"/>
                  <a:gd name="connsiteX120" fmla="*/ 729517 w 785792"/>
                  <a:gd name="connsiteY120" fmla="*/ 554652 h 786151"/>
                  <a:gd name="connsiteX121" fmla="*/ 749022 w 785792"/>
                  <a:gd name="connsiteY121" fmla="*/ 539722 h 786151"/>
                  <a:gd name="connsiteX122" fmla="*/ 745771 w 785792"/>
                  <a:gd name="connsiteY122" fmla="*/ 515641 h 786151"/>
                  <a:gd name="connsiteX123" fmla="*/ 741918 w 785792"/>
                  <a:gd name="connsiteY123" fmla="*/ 485902 h 786151"/>
                  <a:gd name="connsiteX124" fmla="*/ 759979 w 785792"/>
                  <a:gd name="connsiteY124" fmla="*/ 461821 h 786151"/>
                  <a:gd name="connsiteX125" fmla="*/ 775029 w 785792"/>
                  <a:gd name="connsiteY125" fmla="*/ 442196 h 786151"/>
                  <a:gd name="connsiteX126" fmla="*/ 765638 w 785792"/>
                  <a:gd name="connsiteY126" fmla="*/ 420042 h 786151"/>
                  <a:gd name="connsiteX127" fmla="*/ 754199 w 785792"/>
                  <a:gd name="connsiteY127" fmla="*/ 392109 h 786151"/>
                  <a:gd name="connsiteX128" fmla="*/ 765638 w 785792"/>
                  <a:gd name="connsiteY128" fmla="*/ 364175 h 786151"/>
                  <a:gd name="connsiteX129" fmla="*/ 775029 w 785792"/>
                  <a:gd name="connsiteY129" fmla="*/ 341901 h 786151"/>
                  <a:gd name="connsiteX130" fmla="*/ 759979 w 785792"/>
                  <a:gd name="connsiteY130" fmla="*/ 322275 h 786151"/>
                  <a:gd name="connsiteX131" fmla="*/ 741918 w 785792"/>
                  <a:gd name="connsiteY131" fmla="*/ 298195 h 786151"/>
                  <a:gd name="connsiteX132" fmla="*/ 745771 w 785792"/>
                  <a:gd name="connsiteY132" fmla="*/ 268456 h 786151"/>
                  <a:gd name="connsiteX133" fmla="*/ 749022 w 785792"/>
                  <a:gd name="connsiteY133" fmla="*/ 244375 h 786151"/>
                  <a:gd name="connsiteX134" fmla="*/ 729517 w 785792"/>
                  <a:gd name="connsiteY134" fmla="*/ 229445 h 786151"/>
                  <a:gd name="connsiteX135" fmla="*/ 705436 w 785792"/>
                  <a:gd name="connsiteY135" fmla="*/ 211385 h 786151"/>
                  <a:gd name="connsiteX136" fmla="*/ 701463 w 785792"/>
                  <a:gd name="connsiteY136" fmla="*/ 181766 h 786151"/>
                  <a:gd name="connsiteX137" fmla="*/ 689281 w 785792"/>
                  <a:gd name="connsiteY137" fmla="*/ 149965 h 786151"/>
                  <a:gd name="connsiteX138" fmla="*/ 675697 w 785792"/>
                  <a:gd name="connsiteY138" fmla="*/ 148174 h 786151"/>
                  <a:gd name="connsiteX139" fmla="*/ 648125 w 785792"/>
                  <a:gd name="connsiteY139" fmla="*/ 136736 h 786151"/>
                  <a:gd name="connsiteX140" fmla="*/ 636687 w 785792"/>
                  <a:gd name="connsiteY140" fmla="*/ 109164 h 786151"/>
                  <a:gd name="connsiteX141" fmla="*/ 627416 w 785792"/>
                  <a:gd name="connsiteY141" fmla="*/ 86528 h 786151"/>
                  <a:gd name="connsiteX142" fmla="*/ 603336 w 785792"/>
                  <a:gd name="connsiteY142" fmla="*/ 83398 h 786151"/>
                  <a:gd name="connsiteX143" fmla="*/ 573717 w 785792"/>
                  <a:gd name="connsiteY143" fmla="*/ 79424 h 786151"/>
                  <a:gd name="connsiteX144" fmla="*/ 555656 w 785792"/>
                  <a:gd name="connsiteY144" fmla="*/ 55946 h 786151"/>
                  <a:gd name="connsiteX145" fmla="*/ 540726 w 785792"/>
                  <a:gd name="connsiteY145" fmla="*/ 36320 h 786151"/>
                  <a:gd name="connsiteX146" fmla="*/ 516646 w 785792"/>
                  <a:gd name="connsiteY146" fmla="*/ 39571 h 786151"/>
                  <a:gd name="connsiteX147" fmla="*/ 486907 w 785792"/>
                  <a:gd name="connsiteY147" fmla="*/ 43424 h 786151"/>
                  <a:gd name="connsiteX148" fmla="*/ 463428 w 785792"/>
                  <a:gd name="connsiteY148" fmla="*/ 25484 h 786151"/>
                  <a:gd name="connsiteX149" fmla="*/ 443803 w 785792"/>
                  <a:gd name="connsiteY149" fmla="*/ 10434 h 786151"/>
                  <a:gd name="connsiteX150" fmla="*/ 421528 w 785792"/>
                  <a:gd name="connsiteY150" fmla="*/ 19825 h 786151"/>
                  <a:gd name="connsiteX151" fmla="*/ 365662 w 785792"/>
                  <a:gd name="connsiteY151" fmla="*/ 19825 h 786151"/>
                  <a:gd name="connsiteX152" fmla="*/ 343387 w 785792"/>
                  <a:gd name="connsiteY152" fmla="*/ 10434 h 786151"/>
                  <a:gd name="connsiteX153" fmla="*/ 323882 w 785792"/>
                  <a:gd name="connsiteY153" fmla="*/ 25484 h 786151"/>
                  <a:gd name="connsiteX154" fmla="*/ 270544 w 785792"/>
                  <a:gd name="connsiteY154" fmla="*/ 39571 h 786151"/>
                  <a:gd name="connsiteX155" fmla="*/ 246464 w 785792"/>
                  <a:gd name="connsiteY155" fmla="*/ 36320 h 786151"/>
                  <a:gd name="connsiteX156" fmla="*/ 231534 w 785792"/>
                  <a:gd name="connsiteY156" fmla="*/ 55946 h 786151"/>
                  <a:gd name="connsiteX157" fmla="*/ 213473 w 785792"/>
                  <a:gd name="connsiteY157" fmla="*/ 79424 h 786151"/>
                  <a:gd name="connsiteX158" fmla="*/ 183854 w 785792"/>
                  <a:gd name="connsiteY158" fmla="*/ 83398 h 786151"/>
                  <a:gd name="connsiteX159" fmla="*/ 152114 w 785792"/>
                  <a:gd name="connsiteY159" fmla="*/ 95737 h 786151"/>
                  <a:gd name="connsiteX160" fmla="*/ 150383 w 785792"/>
                  <a:gd name="connsiteY160" fmla="*/ 109284 h 786151"/>
                  <a:gd name="connsiteX161" fmla="*/ 138342 w 785792"/>
                  <a:gd name="connsiteY161" fmla="*/ 136736 h 786151"/>
                  <a:gd name="connsiteX162" fmla="*/ 110770 w 785792"/>
                  <a:gd name="connsiteY162" fmla="*/ 148174 h 786151"/>
                  <a:gd name="connsiteX163" fmla="*/ 88135 w 785792"/>
                  <a:gd name="connsiteY163" fmla="*/ 157565 h 786151"/>
                  <a:gd name="connsiteX164" fmla="*/ 85004 w 785792"/>
                  <a:gd name="connsiteY164" fmla="*/ 181646 h 786151"/>
                  <a:gd name="connsiteX165" fmla="*/ 81031 w 785792"/>
                  <a:gd name="connsiteY165" fmla="*/ 211265 h 786151"/>
                  <a:gd name="connsiteX166" fmla="*/ 56951 w 785792"/>
                  <a:gd name="connsiteY166" fmla="*/ 229325 h 786151"/>
                  <a:gd name="connsiteX167" fmla="*/ 37445 w 785792"/>
                  <a:gd name="connsiteY167" fmla="*/ 244255 h 786151"/>
                  <a:gd name="connsiteX168" fmla="*/ 40696 w 785792"/>
                  <a:gd name="connsiteY168" fmla="*/ 268335 h 786151"/>
                  <a:gd name="connsiteX169" fmla="*/ 26609 w 785792"/>
                  <a:gd name="connsiteY169" fmla="*/ 321553 h 786151"/>
                  <a:gd name="connsiteX170" fmla="*/ 11559 w 785792"/>
                  <a:gd name="connsiteY170" fmla="*/ 341179 h 786151"/>
                  <a:gd name="connsiteX171" fmla="*/ 20830 w 785792"/>
                  <a:gd name="connsiteY171" fmla="*/ 363453 h 786151"/>
                  <a:gd name="connsiteX172" fmla="*/ 32870 w 785792"/>
                  <a:gd name="connsiteY172" fmla="*/ 391386 h 786151"/>
                  <a:gd name="connsiteX173" fmla="*/ 20830 w 785792"/>
                  <a:gd name="connsiteY173" fmla="*/ 419320 h 786151"/>
                  <a:gd name="connsiteX174" fmla="*/ 11559 w 785792"/>
                  <a:gd name="connsiteY174" fmla="*/ 441474 h 786151"/>
                  <a:gd name="connsiteX175" fmla="*/ 26609 w 785792"/>
                  <a:gd name="connsiteY175" fmla="*/ 461099 h 786151"/>
                  <a:gd name="connsiteX176" fmla="*/ 44549 w 785792"/>
                  <a:gd name="connsiteY176" fmla="*/ 485179 h 786151"/>
                  <a:gd name="connsiteX177" fmla="*/ 40696 w 785792"/>
                  <a:gd name="connsiteY177" fmla="*/ 514919 h 786151"/>
                  <a:gd name="connsiteX178" fmla="*/ 37445 w 785792"/>
                  <a:gd name="connsiteY178" fmla="*/ 538999 h 786151"/>
                  <a:gd name="connsiteX179" fmla="*/ 56951 w 785792"/>
                  <a:gd name="connsiteY179" fmla="*/ 553929 h 786151"/>
                  <a:gd name="connsiteX180" fmla="*/ 81031 w 785792"/>
                  <a:gd name="connsiteY180" fmla="*/ 572110 h 786151"/>
                  <a:gd name="connsiteX181" fmla="*/ 85004 w 785792"/>
                  <a:gd name="connsiteY181" fmla="*/ 601729 h 786151"/>
                  <a:gd name="connsiteX182" fmla="*/ 97374 w 785792"/>
                  <a:gd name="connsiteY182" fmla="*/ 633458 h 786151"/>
                  <a:gd name="connsiteX183" fmla="*/ 110770 w 785792"/>
                  <a:gd name="connsiteY183" fmla="*/ 635201 h 786151"/>
                  <a:gd name="connsiteX184" fmla="*/ 138342 w 785792"/>
                  <a:gd name="connsiteY184" fmla="*/ 646639 h 786151"/>
                  <a:gd name="connsiteX185" fmla="*/ 150383 w 785792"/>
                  <a:gd name="connsiteY185" fmla="*/ 674211 h 786151"/>
                  <a:gd name="connsiteX186" fmla="*/ 170458 w 785792"/>
                  <a:gd name="connsiteY186" fmla="*/ 701720 h 786151"/>
                  <a:gd name="connsiteX187" fmla="*/ 183854 w 785792"/>
                  <a:gd name="connsiteY187" fmla="*/ 699977 h 786151"/>
                  <a:gd name="connsiteX188" fmla="*/ 232015 w 785792"/>
                  <a:gd name="connsiteY188" fmla="*/ 727549 h 786151"/>
                  <a:gd name="connsiteX189" fmla="*/ 246825 w 785792"/>
                  <a:gd name="connsiteY189" fmla="*/ 747054 h 786151"/>
                  <a:gd name="connsiteX190" fmla="*/ 270905 w 785792"/>
                  <a:gd name="connsiteY190" fmla="*/ 743803 h 786151"/>
                  <a:gd name="connsiteX191" fmla="*/ 292096 w 785792"/>
                  <a:gd name="connsiteY191" fmla="*/ 739710 h 78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785792" h="786151">
                    <a:moveTo>
                      <a:pt x="343749" y="785824"/>
                    </a:moveTo>
                    <a:lnTo>
                      <a:pt x="340859" y="785824"/>
                    </a:lnTo>
                    <a:cubicBezTo>
                      <a:pt x="329944" y="782919"/>
                      <a:pt x="320398" y="776271"/>
                      <a:pt x="313889" y="767041"/>
                    </a:cubicBezTo>
                    <a:cubicBezTo>
                      <a:pt x="309248" y="760831"/>
                      <a:pt x="303176" y="755833"/>
                      <a:pt x="296190" y="752472"/>
                    </a:cubicBezTo>
                    <a:cubicBezTo>
                      <a:pt x="288297" y="751877"/>
                      <a:pt x="280376" y="753156"/>
                      <a:pt x="273072" y="756205"/>
                    </a:cubicBezTo>
                    <a:cubicBezTo>
                      <a:pt x="262989" y="760925"/>
                      <a:pt x="251566" y="761948"/>
                      <a:pt x="240805" y="759094"/>
                    </a:cubicBezTo>
                    <a:cubicBezTo>
                      <a:pt x="231164" y="753387"/>
                      <a:pt x="223770" y="744548"/>
                      <a:pt x="219855" y="734051"/>
                    </a:cubicBezTo>
                    <a:cubicBezTo>
                      <a:pt x="216664" y="718821"/>
                      <a:pt x="201732" y="709061"/>
                      <a:pt x="186502" y="712252"/>
                    </a:cubicBezTo>
                    <a:cubicBezTo>
                      <a:pt x="185568" y="712448"/>
                      <a:pt x="184644" y="712691"/>
                      <a:pt x="183734" y="712980"/>
                    </a:cubicBezTo>
                    <a:cubicBezTo>
                      <a:pt x="172725" y="714865"/>
                      <a:pt x="161403" y="712864"/>
                      <a:pt x="151707" y="707321"/>
                    </a:cubicBezTo>
                    <a:cubicBezTo>
                      <a:pt x="143914" y="699333"/>
                      <a:pt x="139073" y="688929"/>
                      <a:pt x="137981" y="677823"/>
                    </a:cubicBezTo>
                    <a:cubicBezTo>
                      <a:pt x="138938" y="662226"/>
                      <a:pt x="127069" y="648806"/>
                      <a:pt x="111472" y="647850"/>
                    </a:cubicBezTo>
                    <a:cubicBezTo>
                      <a:pt x="110356" y="647781"/>
                      <a:pt x="109237" y="647779"/>
                      <a:pt x="108121" y="647843"/>
                    </a:cubicBezTo>
                    <a:cubicBezTo>
                      <a:pt x="97010" y="646861"/>
                      <a:pt x="86583" y="642052"/>
                      <a:pt x="78623" y="634237"/>
                    </a:cubicBezTo>
                    <a:cubicBezTo>
                      <a:pt x="73080" y="624541"/>
                      <a:pt x="71079" y="613219"/>
                      <a:pt x="72964" y="602210"/>
                    </a:cubicBezTo>
                    <a:cubicBezTo>
                      <a:pt x="74101" y="594424"/>
                      <a:pt x="73273" y="586478"/>
                      <a:pt x="70556" y="579093"/>
                    </a:cubicBezTo>
                    <a:cubicBezTo>
                      <a:pt x="65565" y="573104"/>
                      <a:pt x="59147" y="568467"/>
                      <a:pt x="51893" y="565608"/>
                    </a:cubicBezTo>
                    <a:cubicBezTo>
                      <a:pt x="32957" y="561627"/>
                      <a:pt x="20833" y="543049"/>
                      <a:pt x="24814" y="524112"/>
                    </a:cubicBezTo>
                    <a:cubicBezTo>
                      <a:pt x="25690" y="519945"/>
                      <a:pt x="27318" y="515973"/>
                      <a:pt x="29619" y="512390"/>
                    </a:cubicBezTo>
                    <a:cubicBezTo>
                      <a:pt x="38272" y="499458"/>
                      <a:pt x="34802" y="481960"/>
                      <a:pt x="21870" y="473307"/>
                    </a:cubicBezTo>
                    <a:cubicBezTo>
                      <a:pt x="20917" y="472669"/>
                      <a:pt x="19926" y="472091"/>
                      <a:pt x="18903" y="471574"/>
                    </a:cubicBezTo>
                    <a:cubicBezTo>
                      <a:pt x="9721" y="464992"/>
                      <a:pt x="3055" y="455480"/>
                      <a:pt x="0" y="444604"/>
                    </a:cubicBezTo>
                    <a:cubicBezTo>
                      <a:pt x="199" y="433552"/>
                      <a:pt x="4148" y="422896"/>
                      <a:pt x="11197" y="414383"/>
                    </a:cubicBezTo>
                    <a:cubicBezTo>
                      <a:pt x="23067" y="403815"/>
                      <a:pt x="24122" y="385625"/>
                      <a:pt x="13554" y="373756"/>
                    </a:cubicBezTo>
                    <a:cubicBezTo>
                      <a:pt x="12814" y="372925"/>
                      <a:pt x="12028" y="372139"/>
                      <a:pt x="11197" y="371399"/>
                    </a:cubicBezTo>
                    <a:cubicBezTo>
                      <a:pt x="4105" y="362911"/>
                      <a:pt x="151" y="352239"/>
                      <a:pt x="0" y="341179"/>
                    </a:cubicBezTo>
                    <a:cubicBezTo>
                      <a:pt x="3026" y="330321"/>
                      <a:pt x="9702" y="320839"/>
                      <a:pt x="18903" y="314329"/>
                    </a:cubicBezTo>
                    <a:cubicBezTo>
                      <a:pt x="25084" y="309640"/>
                      <a:pt x="30041" y="303526"/>
                      <a:pt x="33351" y="296510"/>
                    </a:cubicBezTo>
                    <a:cubicBezTo>
                      <a:pt x="34075" y="288651"/>
                      <a:pt x="32790" y="280739"/>
                      <a:pt x="29619" y="273513"/>
                    </a:cubicBezTo>
                    <a:cubicBezTo>
                      <a:pt x="19151" y="257159"/>
                      <a:pt x="23921" y="235416"/>
                      <a:pt x="40275" y="224948"/>
                    </a:cubicBezTo>
                    <a:cubicBezTo>
                      <a:pt x="43830" y="222672"/>
                      <a:pt x="47765" y="221055"/>
                      <a:pt x="51893" y="220175"/>
                    </a:cubicBezTo>
                    <a:cubicBezTo>
                      <a:pt x="67123" y="216984"/>
                      <a:pt x="76883" y="202052"/>
                      <a:pt x="73692" y="186822"/>
                    </a:cubicBezTo>
                    <a:cubicBezTo>
                      <a:pt x="73497" y="185888"/>
                      <a:pt x="73254" y="184964"/>
                      <a:pt x="72964" y="184054"/>
                    </a:cubicBezTo>
                    <a:cubicBezTo>
                      <a:pt x="67091" y="165546"/>
                      <a:pt x="77333" y="145782"/>
                      <a:pt x="95841" y="139909"/>
                    </a:cubicBezTo>
                    <a:cubicBezTo>
                      <a:pt x="99807" y="138651"/>
                      <a:pt x="103965" y="138106"/>
                      <a:pt x="108121" y="138301"/>
                    </a:cubicBezTo>
                    <a:cubicBezTo>
                      <a:pt x="115904" y="137376"/>
                      <a:pt x="123343" y="134566"/>
                      <a:pt x="129794" y="130114"/>
                    </a:cubicBezTo>
                    <a:cubicBezTo>
                      <a:pt x="134246" y="123663"/>
                      <a:pt x="137056" y="116224"/>
                      <a:pt x="137981" y="108441"/>
                    </a:cubicBezTo>
                    <a:cubicBezTo>
                      <a:pt x="136979" y="89117"/>
                      <a:pt x="151832" y="72639"/>
                      <a:pt x="171157" y="71637"/>
                    </a:cubicBezTo>
                    <a:cubicBezTo>
                      <a:pt x="175414" y="71416"/>
                      <a:pt x="179677" y="71974"/>
                      <a:pt x="183734" y="73284"/>
                    </a:cubicBezTo>
                    <a:cubicBezTo>
                      <a:pt x="191522" y="74301"/>
                      <a:pt x="199440" y="73476"/>
                      <a:pt x="206851" y="70876"/>
                    </a:cubicBezTo>
                    <a:cubicBezTo>
                      <a:pt x="212805" y="65803"/>
                      <a:pt x="217433" y="59356"/>
                      <a:pt x="220336" y="52093"/>
                    </a:cubicBezTo>
                    <a:cubicBezTo>
                      <a:pt x="224483" y="33124"/>
                      <a:pt x="243222" y="21109"/>
                      <a:pt x="262191" y="25256"/>
                    </a:cubicBezTo>
                    <a:cubicBezTo>
                      <a:pt x="266224" y="26138"/>
                      <a:pt x="270071" y="27723"/>
                      <a:pt x="273554" y="29939"/>
                    </a:cubicBezTo>
                    <a:cubicBezTo>
                      <a:pt x="286503" y="38567"/>
                      <a:pt x="303994" y="35064"/>
                      <a:pt x="312622" y="22115"/>
                    </a:cubicBezTo>
                    <a:cubicBezTo>
                      <a:pt x="313266" y="21148"/>
                      <a:pt x="313850" y="20142"/>
                      <a:pt x="314370" y="19103"/>
                    </a:cubicBezTo>
                    <a:cubicBezTo>
                      <a:pt x="320930" y="9924"/>
                      <a:pt x="330456" y="3290"/>
                      <a:pt x="341340" y="320"/>
                    </a:cubicBezTo>
                    <a:cubicBezTo>
                      <a:pt x="352386" y="438"/>
                      <a:pt x="363056" y="4349"/>
                      <a:pt x="371561" y="11397"/>
                    </a:cubicBezTo>
                    <a:cubicBezTo>
                      <a:pt x="377816" y="16303"/>
                      <a:pt x="385172" y="19609"/>
                      <a:pt x="392993" y="21030"/>
                    </a:cubicBezTo>
                    <a:cubicBezTo>
                      <a:pt x="400822" y="19637"/>
                      <a:pt x="408185" y="16328"/>
                      <a:pt x="414424" y="11397"/>
                    </a:cubicBezTo>
                    <a:cubicBezTo>
                      <a:pt x="427547" y="-2914"/>
                      <a:pt x="449786" y="-3878"/>
                      <a:pt x="464098" y="9244"/>
                    </a:cubicBezTo>
                    <a:cubicBezTo>
                      <a:pt x="467168" y="12059"/>
                      <a:pt x="469713" y="15398"/>
                      <a:pt x="471615" y="19103"/>
                    </a:cubicBezTo>
                    <a:cubicBezTo>
                      <a:pt x="476290" y="25328"/>
                      <a:pt x="482405" y="30327"/>
                      <a:pt x="489435" y="33672"/>
                    </a:cubicBezTo>
                    <a:cubicBezTo>
                      <a:pt x="497288" y="34257"/>
                      <a:pt x="505167" y="32978"/>
                      <a:pt x="512432" y="29939"/>
                    </a:cubicBezTo>
                    <a:cubicBezTo>
                      <a:pt x="528814" y="19517"/>
                      <a:pt x="550544" y="24349"/>
                      <a:pt x="560967" y="40731"/>
                    </a:cubicBezTo>
                    <a:cubicBezTo>
                      <a:pt x="563183" y="44214"/>
                      <a:pt x="564768" y="48060"/>
                      <a:pt x="565649" y="52093"/>
                    </a:cubicBezTo>
                    <a:cubicBezTo>
                      <a:pt x="568840" y="67323"/>
                      <a:pt x="583772" y="77083"/>
                      <a:pt x="599002" y="73892"/>
                    </a:cubicBezTo>
                    <a:cubicBezTo>
                      <a:pt x="599936" y="73697"/>
                      <a:pt x="600860" y="73453"/>
                      <a:pt x="601770" y="73164"/>
                    </a:cubicBezTo>
                    <a:cubicBezTo>
                      <a:pt x="612778" y="71407"/>
                      <a:pt x="624057" y="73400"/>
                      <a:pt x="633797" y="78823"/>
                    </a:cubicBezTo>
                    <a:cubicBezTo>
                      <a:pt x="641615" y="86842"/>
                      <a:pt x="646458" y="97293"/>
                      <a:pt x="647523" y="108442"/>
                    </a:cubicBezTo>
                    <a:cubicBezTo>
                      <a:pt x="648467" y="116182"/>
                      <a:pt x="651276" y="123578"/>
                      <a:pt x="655710" y="129994"/>
                    </a:cubicBezTo>
                    <a:cubicBezTo>
                      <a:pt x="662149" y="134488"/>
                      <a:pt x="669589" y="137340"/>
                      <a:pt x="677383" y="138301"/>
                    </a:cubicBezTo>
                    <a:cubicBezTo>
                      <a:pt x="696778" y="137392"/>
                      <a:pt x="713239" y="152378"/>
                      <a:pt x="714148" y="171773"/>
                    </a:cubicBezTo>
                    <a:cubicBezTo>
                      <a:pt x="714343" y="175930"/>
                      <a:pt x="713799" y="180088"/>
                      <a:pt x="712540" y="184054"/>
                    </a:cubicBezTo>
                    <a:cubicBezTo>
                      <a:pt x="707821" y="198881"/>
                      <a:pt x="716015" y="214727"/>
                      <a:pt x="730842" y="219446"/>
                    </a:cubicBezTo>
                    <a:cubicBezTo>
                      <a:pt x="731752" y="219736"/>
                      <a:pt x="732676" y="219979"/>
                      <a:pt x="733610" y="220175"/>
                    </a:cubicBezTo>
                    <a:cubicBezTo>
                      <a:pt x="752600" y="224226"/>
                      <a:pt x="764710" y="242905"/>
                      <a:pt x="760658" y="261894"/>
                    </a:cubicBezTo>
                    <a:cubicBezTo>
                      <a:pt x="759777" y="266022"/>
                      <a:pt x="758160" y="269958"/>
                      <a:pt x="755885" y="273513"/>
                    </a:cubicBezTo>
                    <a:cubicBezTo>
                      <a:pt x="752777" y="280757"/>
                      <a:pt x="751496" y="288654"/>
                      <a:pt x="752152" y="296510"/>
                    </a:cubicBezTo>
                    <a:cubicBezTo>
                      <a:pt x="755502" y="303502"/>
                      <a:pt x="760452" y="309606"/>
                      <a:pt x="766601" y="314329"/>
                    </a:cubicBezTo>
                    <a:cubicBezTo>
                      <a:pt x="783857" y="323084"/>
                      <a:pt x="790749" y="344171"/>
                      <a:pt x="781994" y="361427"/>
                    </a:cubicBezTo>
                    <a:cubicBezTo>
                      <a:pt x="780091" y="365179"/>
                      <a:pt x="777527" y="368557"/>
                      <a:pt x="774427" y="371400"/>
                    </a:cubicBezTo>
                    <a:cubicBezTo>
                      <a:pt x="762557" y="381968"/>
                      <a:pt x="761502" y="400157"/>
                      <a:pt x="772071" y="412027"/>
                    </a:cubicBezTo>
                    <a:cubicBezTo>
                      <a:pt x="772810" y="412857"/>
                      <a:pt x="773597" y="413644"/>
                      <a:pt x="774427" y="414383"/>
                    </a:cubicBezTo>
                    <a:cubicBezTo>
                      <a:pt x="781476" y="422888"/>
                      <a:pt x="785387" y="433558"/>
                      <a:pt x="785504" y="444604"/>
                    </a:cubicBezTo>
                    <a:cubicBezTo>
                      <a:pt x="782449" y="455480"/>
                      <a:pt x="775782" y="464992"/>
                      <a:pt x="766601" y="471574"/>
                    </a:cubicBezTo>
                    <a:cubicBezTo>
                      <a:pt x="760435" y="476230"/>
                      <a:pt x="755479" y="482300"/>
                      <a:pt x="752152" y="489273"/>
                    </a:cubicBezTo>
                    <a:cubicBezTo>
                      <a:pt x="751476" y="497169"/>
                      <a:pt x="752758" y="505109"/>
                      <a:pt x="755885" y="512390"/>
                    </a:cubicBezTo>
                    <a:cubicBezTo>
                      <a:pt x="766340" y="528673"/>
                      <a:pt x="761615" y="550349"/>
                      <a:pt x="745332" y="560804"/>
                    </a:cubicBezTo>
                    <a:cubicBezTo>
                      <a:pt x="741749" y="563104"/>
                      <a:pt x="737777" y="564732"/>
                      <a:pt x="733610" y="565608"/>
                    </a:cubicBezTo>
                    <a:cubicBezTo>
                      <a:pt x="726357" y="568467"/>
                      <a:pt x="719939" y="573104"/>
                      <a:pt x="714948" y="579093"/>
                    </a:cubicBezTo>
                    <a:cubicBezTo>
                      <a:pt x="712231" y="586478"/>
                      <a:pt x="711403" y="594424"/>
                      <a:pt x="712540" y="602210"/>
                    </a:cubicBezTo>
                    <a:cubicBezTo>
                      <a:pt x="718416" y="620647"/>
                      <a:pt x="708235" y="640357"/>
                      <a:pt x="689798" y="646233"/>
                    </a:cubicBezTo>
                    <a:cubicBezTo>
                      <a:pt x="685790" y="647511"/>
                      <a:pt x="681584" y="648056"/>
                      <a:pt x="677383" y="647843"/>
                    </a:cubicBezTo>
                    <a:cubicBezTo>
                      <a:pt x="661781" y="646953"/>
                      <a:pt x="648413" y="658879"/>
                      <a:pt x="647523" y="674480"/>
                    </a:cubicBezTo>
                    <a:cubicBezTo>
                      <a:pt x="647462" y="675553"/>
                      <a:pt x="647462" y="676629"/>
                      <a:pt x="647523" y="677702"/>
                    </a:cubicBezTo>
                    <a:cubicBezTo>
                      <a:pt x="648500" y="697095"/>
                      <a:pt x="633571" y="713607"/>
                      <a:pt x="614179" y="714584"/>
                    </a:cubicBezTo>
                    <a:cubicBezTo>
                      <a:pt x="609980" y="714796"/>
                      <a:pt x="605777" y="714253"/>
                      <a:pt x="601770" y="712980"/>
                    </a:cubicBezTo>
                    <a:cubicBezTo>
                      <a:pt x="586943" y="708261"/>
                      <a:pt x="571097" y="716455"/>
                      <a:pt x="566378" y="731282"/>
                    </a:cubicBezTo>
                    <a:cubicBezTo>
                      <a:pt x="566089" y="732192"/>
                      <a:pt x="565845" y="733116"/>
                      <a:pt x="565650" y="734051"/>
                    </a:cubicBezTo>
                    <a:cubicBezTo>
                      <a:pt x="561502" y="753019"/>
                      <a:pt x="542763" y="765035"/>
                      <a:pt x="523794" y="760888"/>
                    </a:cubicBezTo>
                    <a:cubicBezTo>
                      <a:pt x="519761" y="760006"/>
                      <a:pt x="515915" y="758421"/>
                      <a:pt x="512432" y="756205"/>
                    </a:cubicBezTo>
                    <a:cubicBezTo>
                      <a:pt x="505172" y="753148"/>
                      <a:pt x="497288" y="751868"/>
                      <a:pt x="489435" y="752472"/>
                    </a:cubicBezTo>
                    <a:cubicBezTo>
                      <a:pt x="482405" y="755817"/>
                      <a:pt x="476290" y="760816"/>
                      <a:pt x="471615" y="767041"/>
                    </a:cubicBezTo>
                    <a:cubicBezTo>
                      <a:pt x="462749" y="784315"/>
                      <a:pt x="441557" y="791131"/>
                      <a:pt x="424283" y="782264"/>
                    </a:cubicBezTo>
                    <a:cubicBezTo>
                      <a:pt x="420577" y="780362"/>
                      <a:pt x="417239" y="777817"/>
                      <a:pt x="414424" y="774747"/>
                    </a:cubicBezTo>
                    <a:cubicBezTo>
                      <a:pt x="408185" y="769816"/>
                      <a:pt x="400822" y="766507"/>
                      <a:pt x="392993" y="765115"/>
                    </a:cubicBezTo>
                    <a:cubicBezTo>
                      <a:pt x="385172" y="766535"/>
                      <a:pt x="377816" y="769841"/>
                      <a:pt x="371561" y="774747"/>
                    </a:cubicBezTo>
                    <a:cubicBezTo>
                      <a:pt x="363492" y="780939"/>
                      <a:pt x="353865" y="784773"/>
                      <a:pt x="343748" y="785824"/>
                    </a:cubicBezTo>
                    <a:close/>
                    <a:moveTo>
                      <a:pt x="292096" y="739710"/>
                    </a:moveTo>
                    <a:cubicBezTo>
                      <a:pt x="294535" y="739733"/>
                      <a:pt x="296961" y="740057"/>
                      <a:pt x="299320" y="740673"/>
                    </a:cubicBezTo>
                    <a:cubicBezTo>
                      <a:pt x="308849" y="744316"/>
                      <a:pt x="317183" y="750525"/>
                      <a:pt x="323401" y="758613"/>
                    </a:cubicBezTo>
                    <a:cubicBezTo>
                      <a:pt x="329782" y="765596"/>
                      <a:pt x="336404" y="772820"/>
                      <a:pt x="342906" y="773663"/>
                    </a:cubicBezTo>
                    <a:cubicBezTo>
                      <a:pt x="351072" y="772796"/>
                      <a:pt x="358810" y="769575"/>
                      <a:pt x="365180" y="764392"/>
                    </a:cubicBezTo>
                    <a:cubicBezTo>
                      <a:pt x="380598" y="748965"/>
                      <a:pt x="405603" y="748957"/>
                      <a:pt x="421030" y="764376"/>
                    </a:cubicBezTo>
                    <a:cubicBezTo>
                      <a:pt x="421036" y="764381"/>
                      <a:pt x="421041" y="764387"/>
                      <a:pt x="421047" y="764392"/>
                    </a:cubicBezTo>
                    <a:cubicBezTo>
                      <a:pt x="427416" y="769575"/>
                      <a:pt x="435155" y="772796"/>
                      <a:pt x="443321" y="773663"/>
                    </a:cubicBezTo>
                    <a:cubicBezTo>
                      <a:pt x="449823" y="772820"/>
                      <a:pt x="456445" y="765596"/>
                      <a:pt x="462947" y="758613"/>
                    </a:cubicBezTo>
                    <a:cubicBezTo>
                      <a:pt x="468946" y="750559"/>
                      <a:pt x="477078" y="744345"/>
                      <a:pt x="486425" y="740673"/>
                    </a:cubicBezTo>
                    <a:cubicBezTo>
                      <a:pt x="496504" y="739185"/>
                      <a:pt x="506797" y="740519"/>
                      <a:pt x="516164" y="744526"/>
                    </a:cubicBezTo>
                    <a:cubicBezTo>
                      <a:pt x="523696" y="747957"/>
                      <a:pt x="532073" y="749088"/>
                      <a:pt x="540245" y="747777"/>
                    </a:cubicBezTo>
                    <a:cubicBezTo>
                      <a:pt x="546265" y="745248"/>
                      <a:pt x="550720" y="736579"/>
                      <a:pt x="555175" y="728271"/>
                    </a:cubicBezTo>
                    <a:cubicBezTo>
                      <a:pt x="560703" y="707448"/>
                      <a:pt x="582066" y="695049"/>
                      <a:pt x="602889" y="700578"/>
                    </a:cubicBezTo>
                    <a:cubicBezTo>
                      <a:pt x="603038" y="700617"/>
                      <a:pt x="603187" y="700658"/>
                      <a:pt x="603336" y="700699"/>
                    </a:cubicBezTo>
                    <a:cubicBezTo>
                      <a:pt x="611496" y="702034"/>
                      <a:pt x="619868" y="700946"/>
                      <a:pt x="627416" y="697569"/>
                    </a:cubicBezTo>
                    <a:cubicBezTo>
                      <a:pt x="632715" y="691129"/>
                      <a:pt x="635946" y="683240"/>
                      <a:pt x="636687" y="674933"/>
                    </a:cubicBezTo>
                    <a:cubicBezTo>
                      <a:pt x="637904" y="664869"/>
                      <a:pt x="641861" y="655332"/>
                      <a:pt x="648125" y="647361"/>
                    </a:cubicBezTo>
                    <a:cubicBezTo>
                      <a:pt x="656080" y="641070"/>
                      <a:pt x="665625" y="637110"/>
                      <a:pt x="675697" y="635923"/>
                    </a:cubicBezTo>
                    <a:cubicBezTo>
                      <a:pt x="688837" y="637976"/>
                      <a:pt x="701153" y="628988"/>
                      <a:pt x="703206" y="615848"/>
                    </a:cubicBezTo>
                    <a:cubicBezTo>
                      <a:pt x="703915" y="611308"/>
                      <a:pt x="703311" y="606659"/>
                      <a:pt x="701463" y="602451"/>
                    </a:cubicBezTo>
                    <a:cubicBezTo>
                      <a:pt x="700082" y="592361"/>
                      <a:pt x="701455" y="582085"/>
                      <a:pt x="705436" y="572712"/>
                    </a:cubicBezTo>
                    <a:cubicBezTo>
                      <a:pt x="711651" y="564593"/>
                      <a:pt x="719983" y="558344"/>
                      <a:pt x="729517" y="554652"/>
                    </a:cubicBezTo>
                    <a:cubicBezTo>
                      <a:pt x="737945" y="550317"/>
                      <a:pt x="746614" y="545742"/>
                      <a:pt x="749022" y="539722"/>
                    </a:cubicBezTo>
                    <a:cubicBezTo>
                      <a:pt x="750447" y="531552"/>
                      <a:pt x="749312" y="523141"/>
                      <a:pt x="745771" y="515641"/>
                    </a:cubicBezTo>
                    <a:cubicBezTo>
                      <a:pt x="741824" y="506258"/>
                      <a:pt x="740493" y="495981"/>
                      <a:pt x="741918" y="485902"/>
                    </a:cubicBezTo>
                    <a:cubicBezTo>
                      <a:pt x="745611" y="476368"/>
                      <a:pt x="751860" y="468036"/>
                      <a:pt x="759979" y="461821"/>
                    </a:cubicBezTo>
                    <a:cubicBezTo>
                      <a:pt x="766962" y="455440"/>
                      <a:pt x="774186" y="448698"/>
                      <a:pt x="775029" y="442196"/>
                    </a:cubicBezTo>
                    <a:cubicBezTo>
                      <a:pt x="774146" y="434048"/>
                      <a:pt x="770879" y="426342"/>
                      <a:pt x="765638" y="420042"/>
                    </a:cubicBezTo>
                    <a:cubicBezTo>
                      <a:pt x="759345" y="411951"/>
                      <a:pt x="755389" y="402290"/>
                      <a:pt x="754199" y="392109"/>
                    </a:cubicBezTo>
                    <a:cubicBezTo>
                      <a:pt x="755346" y="381916"/>
                      <a:pt x="759307" y="372245"/>
                      <a:pt x="765638" y="364175"/>
                    </a:cubicBezTo>
                    <a:cubicBezTo>
                      <a:pt x="770882" y="357831"/>
                      <a:pt x="774148" y="350085"/>
                      <a:pt x="775029" y="341901"/>
                    </a:cubicBezTo>
                    <a:cubicBezTo>
                      <a:pt x="774186" y="335399"/>
                      <a:pt x="766962" y="328777"/>
                      <a:pt x="759979" y="322275"/>
                    </a:cubicBezTo>
                    <a:cubicBezTo>
                      <a:pt x="751833" y="316088"/>
                      <a:pt x="745578" y="307747"/>
                      <a:pt x="741918" y="298195"/>
                    </a:cubicBezTo>
                    <a:cubicBezTo>
                      <a:pt x="740493" y="288116"/>
                      <a:pt x="741824" y="277839"/>
                      <a:pt x="745771" y="268456"/>
                    </a:cubicBezTo>
                    <a:cubicBezTo>
                      <a:pt x="749320" y="260958"/>
                      <a:pt x="750456" y="252545"/>
                      <a:pt x="749022" y="244375"/>
                    </a:cubicBezTo>
                    <a:cubicBezTo>
                      <a:pt x="746614" y="238355"/>
                      <a:pt x="737945" y="233780"/>
                      <a:pt x="729517" y="229445"/>
                    </a:cubicBezTo>
                    <a:cubicBezTo>
                      <a:pt x="719958" y="225798"/>
                      <a:pt x="711615" y="219540"/>
                      <a:pt x="705436" y="211385"/>
                    </a:cubicBezTo>
                    <a:cubicBezTo>
                      <a:pt x="701465" y="202051"/>
                      <a:pt x="700092" y="191817"/>
                      <a:pt x="701463" y="181766"/>
                    </a:cubicBezTo>
                    <a:cubicBezTo>
                      <a:pt x="706881" y="169620"/>
                      <a:pt x="701426" y="155382"/>
                      <a:pt x="689281" y="149965"/>
                    </a:cubicBezTo>
                    <a:cubicBezTo>
                      <a:pt x="685022" y="148065"/>
                      <a:pt x="680303" y="147443"/>
                      <a:pt x="675697" y="148174"/>
                    </a:cubicBezTo>
                    <a:cubicBezTo>
                      <a:pt x="665625" y="146987"/>
                      <a:pt x="656080" y="143027"/>
                      <a:pt x="648125" y="136736"/>
                    </a:cubicBezTo>
                    <a:cubicBezTo>
                      <a:pt x="641861" y="128765"/>
                      <a:pt x="637904" y="119228"/>
                      <a:pt x="636687" y="109164"/>
                    </a:cubicBezTo>
                    <a:cubicBezTo>
                      <a:pt x="635946" y="100857"/>
                      <a:pt x="632715" y="92968"/>
                      <a:pt x="627416" y="86528"/>
                    </a:cubicBezTo>
                    <a:cubicBezTo>
                      <a:pt x="619868" y="83151"/>
                      <a:pt x="611496" y="82063"/>
                      <a:pt x="603336" y="83398"/>
                    </a:cubicBezTo>
                    <a:cubicBezTo>
                      <a:pt x="593286" y="84909"/>
                      <a:pt x="583013" y="83531"/>
                      <a:pt x="573717" y="79424"/>
                    </a:cubicBezTo>
                    <a:cubicBezTo>
                      <a:pt x="565663" y="73396"/>
                      <a:pt x="559417" y="65276"/>
                      <a:pt x="555656" y="55946"/>
                    </a:cubicBezTo>
                    <a:cubicBezTo>
                      <a:pt x="551201" y="47518"/>
                      <a:pt x="546747" y="38849"/>
                      <a:pt x="540726" y="36320"/>
                    </a:cubicBezTo>
                    <a:cubicBezTo>
                      <a:pt x="532555" y="35009"/>
                      <a:pt x="524178" y="36140"/>
                      <a:pt x="516646" y="39571"/>
                    </a:cubicBezTo>
                    <a:cubicBezTo>
                      <a:pt x="507279" y="43578"/>
                      <a:pt x="496985" y="44912"/>
                      <a:pt x="486907" y="43424"/>
                    </a:cubicBezTo>
                    <a:cubicBezTo>
                      <a:pt x="477560" y="39752"/>
                      <a:pt x="469427" y="33537"/>
                      <a:pt x="463428" y="25484"/>
                    </a:cubicBezTo>
                    <a:cubicBezTo>
                      <a:pt x="456926" y="18501"/>
                      <a:pt x="450304" y="11277"/>
                      <a:pt x="443803" y="10434"/>
                    </a:cubicBezTo>
                    <a:cubicBezTo>
                      <a:pt x="435598" y="11236"/>
                      <a:pt x="427831" y="14511"/>
                      <a:pt x="421528" y="19825"/>
                    </a:cubicBezTo>
                    <a:cubicBezTo>
                      <a:pt x="406023" y="35062"/>
                      <a:pt x="381167" y="35062"/>
                      <a:pt x="365662" y="19825"/>
                    </a:cubicBezTo>
                    <a:cubicBezTo>
                      <a:pt x="359328" y="14562"/>
                      <a:pt x="351577" y="11294"/>
                      <a:pt x="343387" y="10434"/>
                    </a:cubicBezTo>
                    <a:cubicBezTo>
                      <a:pt x="336886" y="11277"/>
                      <a:pt x="330264" y="18501"/>
                      <a:pt x="323882" y="25484"/>
                    </a:cubicBezTo>
                    <a:cubicBezTo>
                      <a:pt x="313000" y="44045"/>
                      <a:pt x="289173" y="50338"/>
                      <a:pt x="270544" y="39571"/>
                    </a:cubicBezTo>
                    <a:cubicBezTo>
                      <a:pt x="263013" y="36140"/>
                      <a:pt x="254636" y="35009"/>
                      <a:pt x="246464" y="36320"/>
                    </a:cubicBezTo>
                    <a:cubicBezTo>
                      <a:pt x="240443" y="38849"/>
                      <a:pt x="235989" y="47518"/>
                      <a:pt x="231534" y="55946"/>
                    </a:cubicBezTo>
                    <a:cubicBezTo>
                      <a:pt x="227806" y="65295"/>
                      <a:pt x="221553" y="73423"/>
                      <a:pt x="213473" y="79424"/>
                    </a:cubicBezTo>
                    <a:cubicBezTo>
                      <a:pt x="204177" y="83531"/>
                      <a:pt x="193904" y="84909"/>
                      <a:pt x="183854" y="83398"/>
                    </a:cubicBezTo>
                    <a:cubicBezTo>
                      <a:pt x="171682" y="78040"/>
                      <a:pt x="157471" y="83565"/>
                      <a:pt x="152114" y="95737"/>
                    </a:cubicBezTo>
                    <a:cubicBezTo>
                      <a:pt x="150241" y="99991"/>
                      <a:pt x="149640" y="104696"/>
                      <a:pt x="150383" y="109284"/>
                    </a:cubicBezTo>
                    <a:cubicBezTo>
                      <a:pt x="148963" y="119366"/>
                      <a:pt x="144797" y="128863"/>
                      <a:pt x="138342" y="136736"/>
                    </a:cubicBezTo>
                    <a:cubicBezTo>
                      <a:pt x="130388" y="143027"/>
                      <a:pt x="120843" y="146987"/>
                      <a:pt x="110770" y="148174"/>
                    </a:cubicBezTo>
                    <a:cubicBezTo>
                      <a:pt x="102465" y="149007"/>
                      <a:pt x="94591" y="152274"/>
                      <a:pt x="88135" y="157565"/>
                    </a:cubicBezTo>
                    <a:cubicBezTo>
                      <a:pt x="84701" y="165097"/>
                      <a:pt x="83611" y="173486"/>
                      <a:pt x="85004" y="181646"/>
                    </a:cubicBezTo>
                    <a:cubicBezTo>
                      <a:pt x="86376" y="191696"/>
                      <a:pt x="85003" y="201931"/>
                      <a:pt x="81031" y="211265"/>
                    </a:cubicBezTo>
                    <a:cubicBezTo>
                      <a:pt x="74852" y="219420"/>
                      <a:pt x="66509" y="225677"/>
                      <a:pt x="56951" y="229325"/>
                    </a:cubicBezTo>
                    <a:cubicBezTo>
                      <a:pt x="48522" y="233659"/>
                      <a:pt x="39853" y="238235"/>
                      <a:pt x="37445" y="244255"/>
                    </a:cubicBezTo>
                    <a:cubicBezTo>
                      <a:pt x="36075" y="252426"/>
                      <a:pt x="37208" y="260820"/>
                      <a:pt x="40696" y="268335"/>
                    </a:cubicBezTo>
                    <a:cubicBezTo>
                      <a:pt x="51382" y="286937"/>
                      <a:pt x="45099" y="310674"/>
                      <a:pt x="26609" y="321553"/>
                    </a:cubicBezTo>
                    <a:cubicBezTo>
                      <a:pt x="19626" y="328055"/>
                      <a:pt x="12402" y="334677"/>
                      <a:pt x="11559" y="341179"/>
                    </a:cubicBezTo>
                    <a:cubicBezTo>
                      <a:pt x="12392" y="349354"/>
                      <a:pt x="15616" y="357102"/>
                      <a:pt x="20830" y="363453"/>
                    </a:cubicBezTo>
                    <a:cubicBezTo>
                      <a:pt x="27372" y="371458"/>
                      <a:pt x="31543" y="381134"/>
                      <a:pt x="32870" y="391386"/>
                    </a:cubicBezTo>
                    <a:cubicBezTo>
                      <a:pt x="31493" y="401625"/>
                      <a:pt x="27328" y="411288"/>
                      <a:pt x="20830" y="419320"/>
                    </a:cubicBezTo>
                    <a:cubicBezTo>
                      <a:pt x="15601" y="425616"/>
                      <a:pt x="12372" y="433330"/>
                      <a:pt x="11559" y="441474"/>
                    </a:cubicBezTo>
                    <a:cubicBezTo>
                      <a:pt x="12402" y="447975"/>
                      <a:pt x="19626" y="454718"/>
                      <a:pt x="26609" y="461099"/>
                    </a:cubicBezTo>
                    <a:cubicBezTo>
                      <a:pt x="34662" y="467351"/>
                      <a:pt x="40863" y="475675"/>
                      <a:pt x="44549" y="485179"/>
                    </a:cubicBezTo>
                    <a:cubicBezTo>
                      <a:pt x="46037" y="495258"/>
                      <a:pt x="44703" y="505552"/>
                      <a:pt x="40696" y="514919"/>
                    </a:cubicBezTo>
                    <a:cubicBezTo>
                      <a:pt x="37272" y="522452"/>
                      <a:pt x="36141" y="530827"/>
                      <a:pt x="37445" y="538999"/>
                    </a:cubicBezTo>
                    <a:cubicBezTo>
                      <a:pt x="39853" y="545019"/>
                      <a:pt x="48522" y="549595"/>
                      <a:pt x="56951" y="553929"/>
                    </a:cubicBezTo>
                    <a:cubicBezTo>
                      <a:pt x="66518" y="557622"/>
                      <a:pt x="74860" y="563920"/>
                      <a:pt x="81031" y="572110"/>
                    </a:cubicBezTo>
                    <a:cubicBezTo>
                      <a:pt x="85020" y="581439"/>
                      <a:pt x="86394" y="591678"/>
                      <a:pt x="85004" y="601729"/>
                    </a:cubicBezTo>
                    <a:cubicBezTo>
                      <a:pt x="79658" y="613906"/>
                      <a:pt x="85196" y="628112"/>
                      <a:pt x="97374" y="633458"/>
                    </a:cubicBezTo>
                    <a:cubicBezTo>
                      <a:pt x="101581" y="635305"/>
                      <a:pt x="106230" y="635910"/>
                      <a:pt x="110770" y="635201"/>
                    </a:cubicBezTo>
                    <a:cubicBezTo>
                      <a:pt x="120843" y="636388"/>
                      <a:pt x="130388" y="640348"/>
                      <a:pt x="138342" y="646639"/>
                    </a:cubicBezTo>
                    <a:cubicBezTo>
                      <a:pt x="144823" y="654543"/>
                      <a:pt x="148990" y="664085"/>
                      <a:pt x="150383" y="674211"/>
                    </a:cubicBezTo>
                    <a:cubicBezTo>
                      <a:pt x="148330" y="687351"/>
                      <a:pt x="157318" y="699667"/>
                      <a:pt x="170458" y="701720"/>
                    </a:cubicBezTo>
                    <a:cubicBezTo>
                      <a:pt x="174998" y="702429"/>
                      <a:pt x="179647" y="701825"/>
                      <a:pt x="183854" y="699977"/>
                    </a:cubicBezTo>
                    <a:cubicBezTo>
                      <a:pt x="204767" y="694298"/>
                      <a:pt x="226325" y="706640"/>
                      <a:pt x="232015" y="727549"/>
                    </a:cubicBezTo>
                    <a:cubicBezTo>
                      <a:pt x="236350" y="735857"/>
                      <a:pt x="240925" y="744526"/>
                      <a:pt x="246825" y="747054"/>
                    </a:cubicBezTo>
                    <a:cubicBezTo>
                      <a:pt x="254997" y="748366"/>
                      <a:pt x="263374" y="747235"/>
                      <a:pt x="270905" y="743803"/>
                    </a:cubicBezTo>
                    <a:cubicBezTo>
                      <a:pt x="277744" y="741460"/>
                      <a:pt x="284876" y="740083"/>
                      <a:pt x="292096" y="739710"/>
                    </a:cubicBezTo>
                    <a:close/>
                  </a:path>
                </a:pathLst>
              </a:custGeom>
              <a:solidFill>
                <a:srgbClr val="263238"/>
              </a:solidFill>
              <a:ln w="1204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603FF15-C735-D3D9-7F44-D3F3DC4154A6}"/>
                  </a:ext>
                </a:extLst>
              </p:cNvPr>
              <p:cNvSpPr/>
              <p:nvPr/>
            </p:nvSpPr>
            <p:spPr>
              <a:xfrm>
                <a:off x="2356469" y="1759161"/>
                <a:ext cx="459566" cy="359473"/>
              </a:xfrm>
              <a:custGeom>
                <a:avLst/>
                <a:gdLst>
                  <a:gd name="connsiteX0" fmla="*/ 34382 w 459566"/>
                  <a:gd name="connsiteY0" fmla="*/ 359474 h 359473"/>
                  <a:gd name="connsiteX1" fmla="*/ 23305 w 459566"/>
                  <a:gd name="connsiteY1" fmla="*/ 352370 h 359473"/>
                  <a:gd name="connsiteX2" fmla="*/ 4161 w 459566"/>
                  <a:gd name="connsiteY2" fmla="*/ 288557 h 359473"/>
                  <a:gd name="connsiteX3" fmla="*/ 187774 w 459566"/>
                  <a:gd name="connsiteY3" fmla="*/ 3083 h 359473"/>
                  <a:gd name="connsiteX4" fmla="*/ 456512 w 459566"/>
                  <a:gd name="connsiteY4" fmla="*/ 210536 h 359473"/>
                  <a:gd name="connsiteX5" fmla="*/ 459522 w 459566"/>
                  <a:gd name="connsiteY5" fmla="*/ 234617 h 359473"/>
                  <a:gd name="connsiteX6" fmla="*/ 448505 w 459566"/>
                  <a:gd name="connsiteY6" fmla="*/ 247680 h 359473"/>
                  <a:gd name="connsiteX7" fmla="*/ 435442 w 459566"/>
                  <a:gd name="connsiteY7" fmla="*/ 236664 h 359473"/>
                  <a:gd name="connsiteX8" fmla="*/ 432672 w 459566"/>
                  <a:gd name="connsiteY8" fmla="*/ 215111 h 359473"/>
                  <a:gd name="connsiteX9" fmla="*/ 191868 w 459566"/>
                  <a:gd name="connsiteY9" fmla="*/ 27284 h 359473"/>
                  <a:gd name="connsiteX10" fmla="*/ 27880 w 459566"/>
                  <a:gd name="connsiteY10" fmla="*/ 284945 h 359473"/>
                  <a:gd name="connsiteX11" fmla="*/ 45338 w 459566"/>
                  <a:gd name="connsiteY11" fmla="*/ 342377 h 359473"/>
                  <a:gd name="connsiteX12" fmla="*/ 39212 w 459566"/>
                  <a:gd name="connsiteY12" fmla="*/ 358263 h 359473"/>
                  <a:gd name="connsiteX13" fmla="*/ 39198 w 459566"/>
                  <a:gd name="connsiteY13" fmla="*/ 358270 h 359473"/>
                  <a:gd name="connsiteX14" fmla="*/ 34382 w 459566"/>
                  <a:gd name="connsiteY14" fmla="*/ 359474 h 359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9566" h="359473">
                    <a:moveTo>
                      <a:pt x="34382" y="359474"/>
                    </a:moveTo>
                    <a:cubicBezTo>
                      <a:pt x="29608" y="359511"/>
                      <a:pt x="25262" y="356725"/>
                      <a:pt x="23305" y="352370"/>
                    </a:cubicBezTo>
                    <a:cubicBezTo>
                      <a:pt x="14308" y="331973"/>
                      <a:pt x="7878" y="310538"/>
                      <a:pt x="4161" y="288557"/>
                    </a:cubicBezTo>
                    <a:cubicBezTo>
                      <a:pt x="-19919" y="152743"/>
                      <a:pt x="63038" y="24635"/>
                      <a:pt x="187774" y="3083"/>
                    </a:cubicBezTo>
                    <a:cubicBezTo>
                      <a:pt x="312511" y="-18469"/>
                      <a:pt x="433034" y="75325"/>
                      <a:pt x="456512" y="210536"/>
                    </a:cubicBezTo>
                    <a:cubicBezTo>
                      <a:pt x="457836" y="218483"/>
                      <a:pt x="458920" y="226309"/>
                      <a:pt x="459522" y="234617"/>
                    </a:cubicBezTo>
                    <a:cubicBezTo>
                      <a:pt x="460087" y="241266"/>
                      <a:pt x="455155" y="247115"/>
                      <a:pt x="448505" y="247680"/>
                    </a:cubicBezTo>
                    <a:cubicBezTo>
                      <a:pt x="441856" y="248246"/>
                      <a:pt x="436007" y="243313"/>
                      <a:pt x="435442" y="236664"/>
                    </a:cubicBezTo>
                    <a:cubicBezTo>
                      <a:pt x="435442" y="229560"/>
                      <a:pt x="433876" y="222336"/>
                      <a:pt x="432672" y="215111"/>
                    </a:cubicBezTo>
                    <a:cubicBezTo>
                      <a:pt x="411481" y="92301"/>
                      <a:pt x="303481" y="8140"/>
                      <a:pt x="191868" y="27284"/>
                    </a:cubicBezTo>
                    <a:cubicBezTo>
                      <a:pt x="80255" y="46428"/>
                      <a:pt x="6689" y="162135"/>
                      <a:pt x="27880" y="284945"/>
                    </a:cubicBezTo>
                    <a:cubicBezTo>
                      <a:pt x="31332" y="304730"/>
                      <a:pt x="37195" y="324017"/>
                      <a:pt x="45338" y="342377"/>
                    </a:cubicBezTo>
                    <a:cubicBezTo>
                      <a:pt x="48034" y="348455"/>
                      <a:pt x="45291" y="355568"/>
                      <a:pt x="39212" y="358263"/>
                    </a:cubicBezTo>
                    <a:cubicBezTo>
                      <a:pt x="39207" y="358265"/>
                      <a:pt x="39203" y="358268"/>
                      <a:pt x="39198" y="358270"/>
                    </a:cubicBezTo>
                    <a:cubicBezTo>
                      <a:pt x="37694" y="359001"/>
                      <a:pt x="36053" y="359411"/>
                      <a:pt x="34382" y="359474"/>
                    </a:cubicBezTo>
                    <a:close/>
                  </a:path>
                </a:pathLst>
              </a:custGeom>
              <a:solidFill>
                <a:srgbClr val="FFFFFF"/>
              </a:solidFill>
              <a:ln w="1204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02237B7-C3B0-DC30-D4D7-0ED30323CB35}"/>
                  </a:ext>
                </a:extLst>
              </p:cNvPr>
              <p:cNvSpPr/>
              <p:nvPr/>
            </p:nvSpPr>
            <p:spPr>
              <a:xfrm>
                <a:off x="2350391" y="1753093"/>
                <a:ext cx="471683" cy="371653"/>
              </a:xfrm>
              <a:custGeom>
                <a:avLst/>
                <a:gdLst>
                  <a:gd name="connsiteX0" fmla="*/ 40460 w 471683"/>
                  <a:gd name="connsiteY0" fmla="*/ 371562 h 371653"/>
                  <a:gd name="connsiteX1" fmla="*/ 23844 w 471683"/>
                  <a:gd name="connsiteY1" fmla="*/ 360847 h 371653"/>
                  <a:gd name="connsiteX2" fmla="*/ 4219 w 471683"/>
                  <a:gd name="connsiteY2" fmla="*/ 295709 h 371653"/>
                  <a:gd name="connsiteX3" fmla="*/ 41423 w 471683"/>
                  <a:gd name="connsiteY3" fmla="*/ 105714 h 371653"/>
                  <a:gd name="connsiteX4" fmla="*/ 347049 w 471683"/>
                  <a:gd name="connsiteY4" fmla="*/ 33005 h 371653"/>
                  <a:gd name="connsiteX5" fmla="*/ 369880 w 471683"/>
                  <a:gd name="connsiteY5" fmla="*/ 49125 h 371653"/>
                  <a:gd name="connsiteX6" fmla="*/ 468489 w 471683"/>
                  <a:gd name="connsiteY6" fmla="*/ 216003 h 371653"/>
                  <a:gd name="connsiteX7" fmla="*/ 471620 w 471683"/>
                  <a:gd name="connsiteY7" fmla="*/ 240083 h 371653"/>
                  <a:gd name="connsiteX8" fmla="*/ 455130 w 471683"/>
                  <a:gd name="connsiteY8" fmla="*/ 259588 h 371653"/>
                  <a:gd name="connsiteX9" fmla="*/ 455125 w 471683"/>
                  <a:gd name="connsiteY9" fmla="*/ 259588 h 371653"/>
                  <a:gd name="connsiteX10" fmla="*/ 435660 w 471683"/>
                  <a:gd name="connsiteY10" fmla="*/ 243582 h 371653"/>
                  <a:gd name="connsiteX11" fmla="*/ 435620 w 471683"/>
                  <a:gd name="connsiteY11" fmla="*/ 243093 h 371653"/>
                  <a:gd name="connsiteX12" fmla="*/ 432971 w 471683"/>
                  <a:gd name="connsiteY12" fmla="*/ 222143 h 371653"/>
                  <a:gd name="connsiteX13" fmla="*/ 199029 w 471683"/>
                  <a:gd name="connsiteY13" fmla="*/ 39253 h 371653"/>
                  <a:gd name="connsiteX14" fmla="*/ 39858 w 471683"/>
                  <a:gd name="connsiteY14" fmla="*/ 289930 h 371653"/>
                  <a:gd name="connsiteX15" fmla="*/ 56955 w 471683"/>
                  <a:gd name="connsiteY15" fmla="*/ 346639 h 371653"/>
                  <a:gd name="connsiteX16" fmla="*/ 48025 w 471683"/>
                  <a:gd name="connsiteY16" fmla="*/ 370568 h 371653"/>
                  <a:gd name="connsiteX17" fmla="*/ 47684 w 471683"/>
                  <a:gd name="connsiteY17" fmla="*/ 370720 h 371653"/>
                  <a:gd name="connsiteX18" fmla="*/ 40460 w 471683"/>
                  <a:gd name="connsiteY18" fmla="*/ 371563 h 371653"/>
                  <a:gd name="connsiteX19" fmla="*/ 230093 w 471683"/>
                  <a:gd name="connsiteY19" fmla="*/ 12042 h 371653"/>
                  <a:gd name="connsiteX20" fmla="*/ 194936 w 471683"/>
                  <a:gd name="connsiteY20" fmla="*/ 15052 h 371653"/>
                  <a:gd name="connsiteX21" fmla="*/ 51537 w 471683"/>
                  <a:gd name="connsiteY21" fmla="*/ 112337 h 371653"/>
                  <a:gd name="connsiteX22" fmla="*/ 16138 w 471683"/>
                  <a:gd name="connsiteY22" fmla="*/ 293662 h 371653"/>
                  <a:gd name="connsiteX23" fmla="*/ 34921 w 471683"/>
                  <a:gd name="connsiteY23" fmla="*/ 356030 h 371653"/>
                  <a:gd name="connsiteX24" fmla="*/ 42868 w 471683"/>
                  <a:gd name="connsiteY24" fmla="*/ 359040 h 371653"/>
                  <a:gd name="connsiteX25" fmla="*/ 45878 w 471683"/>
                  <a:gd name="connsiteY25" fmla="*/ 351094 h 371653"/>
                  <a:gd name="connsiteX26" fmla="*/ 27938 w 471683"/>
                  <a:gd name="connsiteY26" fmla="*/ 291615 h 371653"/>
                  <a:gd name="connsiteX27" fmla="*/ 196501 w 471683"/>
                  <a:gd name="connsiteY27" fmla="*/ 26731 h 371653"/>
                  <a:gd name="connsiteX28" fmla="*/ 444288 w 471683"/>
                  <a:gd name="connsiteY28" fmla="*/ 219374 h 371653"/>
                  <a:gd name="connsiteX29" fmla="*/ 447178 w 471683"/>
                  <a:gd name="connsiteY29" fmla="*/ 241408 h 371653"/>
                  <a:gd name="connsiteX30" fmla="*/ 453510 w 471683"/>
                  <a:gd name="connsiteY30" fmla="*/ 246841 h 371653"/>
                  <a:gd name="connsiteX31" fmla="*/ 453680 w 471683"/>
                  <a:gd name="connsiteY31" fmla="*/ 246826 h 371653"/>
                  <a:gd name="connsiteX32" fmla="*/ 457774 w 471683"/>
                  <a:gd name="connsiteY32" fmla="*/ 244779 h 371653"/>
                  <a:gd name="connsiteX33" fmla="*/ 459098 w 471683"/>
                  <a:gd name="connsiteY33" fmla="*/ 240324 h 371653"/>
                  <a:gd name="connsiteX34" fmla="*/ 456208 w 471683"/>
                  <a:gd name="connsiteY34" fmla="*/ 217327 h 371653"/>
                  <a:gd name="connsiteX35" fmla="*/ 362054 w 471683"/>
                  <a:gd name="connsiteY35" fmla="*/ 58276 h 371653"/>
                  <a:gd name="connsiteX36" fmla="*/ 230093 w 471683"/>
                  <a:gd name="connsiteY36" fmla="*/ 12042 h 37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1683" h="371653">
                    <a:moveTo>
                      <a:pt x="40460" y="371562"/>
                    </a:moveTo>
                    <a:cubicBezTo>
                      <a:pt x="33293" y="371577"/>
                      <a:pt x="26787" y="367381"/>
                      <a:pt x="23844" y="360847"/>
                    </a:cubicBezTo>
                    <a:cubicBezTo>
                      <a:pt x="14703" y="340004"/>
                      <a:pt x="8114" y="318133"/>
                      <a:pt x="4219" y="295709"/>
                    </a:cubicBezTo>
                    <a:cubicBezTo>
                      <a:pt x="-7617" y="229953"/>
                      <a:pt x="5660" y="162150"/>
                      <a:pt x="41423" y="105714"/>
                    </a:cubicBezTo>
                    <a:cubicBezTo>
                      <a:pt x="105741" y="1240"/>
                      <a:pt x="242575" y="-31313"/>
                      <a:pt x="347049" y="33005"/>
                    </a:cubicBezTo>
                    <a:cubicBezTo>
                      <a:pt x="354990" y="37894"/>
                      <a:pt x="362616" y="43278"/>
                      <a:pt x="369880" y="49125"/>
                    </a:cubicBezTo>
                    <a:cubicBezTo>
                      <a:pt x="422553" y="90383"/>
                      <a:pt x="457758" y="149961"/>
                      <a:pt x="468489" y="216003"/>
                    </a:cubicBezTo>
                    <a:cubicBezTo>
                      <a:pt x="469934" y="223949"/>
                      <a:pt x="470897" y="232137"/>
                      <a:pt x="471620" y="240083"/>
                    </a:cubicBezTo>
                    <a:cubicBezTo>
                      <a:pt x="472452" y="250023"/>
                      <a:pt x="465069" y="258755"/>
                      <a:pt x="455130" y="259588"/>
                    </a:cubicBezTo>
                    <a:cubicBezTo>
                      <a:pt x="455128" y="259588"/>
                      <a:pt x="455126" y="259588"/>
                      <a:pt x="455125" y="259588"/>
                    </a:cubicBezTo>
                    <a:cubicBezTo>
                      <a:pt x="445330" y="260543"/>
                      <a:pt x="436615" y="253377"/>
                      <a:pt x="435660" y="243582"/>
                    </a:cubicBezTo>
                    <a:cubicBezTo>
                      <a:pt x="435645" y="243419"/>
                      <a:pt x="435631" y="243256"/>
                      <a:pt x="435620" y="243093"/>
                    </a:cubicBezTo>
                    <a:cubicBezTo>
                      <a:pt x="435620" y="236230"/>
                      <a:pt x="434175" y="229127"/>
                      <a:pt x="432971" y="222143"/>
                    </a:cubicBezTo>
                    <a:cubicBezTo>
                      <a:pt x="412382" y="102584"/>
                      <a:pt x="307391" y="20590"/>
                      <a:pt x="199029" y="39253"/>
                    </a:cubicBezTo>
                    <a:cubicBezTo>
                      <a:pt x="90667" y="57915"/>
                      <a:pt x="19269" y="170370"/>
                      <a:pt x="39858" y="289930"/>
                    </a:cubicBezTo>
                    <a:cubicBezTo>
                      <a:pt x="43201" y="309464"/>
                      <a:pt x="48944" y="328512"/>
                      <a:pt x="56955" y="346639"/>
                    </a:cubicBezTo>
                    <a:cubicBezTo>
                      <a:pt x="61097" y="355713"/>
                      <a:pt x="57098" y="366426"/>
                      <a:pt x="48025" y="370568"/>
                    </a:cubicBezTo>
                    <a:cubicBezTo>
                      <a:pt x="47912" y="370620"/>
                      <a:pt x="47798" y="370670"/>
                      <a:pt x="47684" y="370720"/>
                    </a:cubicBezTo>
                    <a:cubicBezTo>
                      <a:pt x="45367" y="371531"/>
                      <a:pt x="42900" y="371818"/>
                      <a:pt x="40460" y="371563"/>
                    </a:cubicBezTo>
                    <a:close/>
                    <a:moveTo>
                      <a:pt x="230093" y="12042"/>
                    </a:moveTo>
                    <a:cubicBezTo>
                      <a:pt x="218312" y="12088"/>
                      <a:pt x="206554" y="13094"/>
                      <a:pt x="194936" y="15052"/>
                    </a:cubicBezTo>
                    <a:cubicBezTo>
                      <a:pt x="135509" y="25691"/>
                      <a:pt x="83389" y="61051"/>
                      <a:pt x="51537" y="112337"/>
                    </a:cubicBezTo>
                    <a:cubicBezTo>
                      <a:pt x="17366" y="166181"/>
                      <a:pt x="4728" y="230919"/>
                      <a:pt x="16138" y="293662"/>
                    </a:cubicBezTo>
                    <a:cubicBezTo>
                      <a:pt x="19825" y="315141"/>
                      <a:pt x="26133" y="336087"/>
                      <a:pt x="34921" y="356030"/>
                    </a:cubicBezTo>
                    <a:cubicBezTo>
                      <a:pt x="36336" y="359000"/>
                      <a:pt x="39840" y="360328"/>
                      <a:pt x="42868" y="359040"/>
                    </a:cubicBezTo>
                    <a:cubicBezTo>
                      <a:pt x="45888" y="357673"/>
                      <a:pt x="47234" y="354120"/>
                      <a:pt x="45878" y="351094"/>
                    </a:cubicBezTo>
                    <a:cubicBezTo>
                      <a:pt x="37517" y="332065"/>
                      <a:pt x="31494" y="312093"/>
                      <a:pt x="27938" y="291615"/>
                    </a:cubicBezTo>
                    <a:cubicBezTo>
                      <a:pt x="6266" y="165554"/>
                      <a:pt x="81998" y="46838"/>
                      <a:pt x="196501" y="26731"/>
                    </a:cubicBezTo>
                    <a:cubicBezTo>
                      <a:pt x="311003" y="6623"/>
                      <a:pt x="422616" y="93433"/>
                      <a:pt x="444288" y="219374"/>
                    </a:cubicBezTo>
                    <a:cubicBezTo>
                      <a:pt x="445613" y="226719"/>
                      <a:pt x="446576" y="234183"/>
                      <a:pt x="447178" y="241408"/>
                    </a:cubicBezTo>
                    <a:cubicBezTo>
                      <a:pt x="447426" y="244657"/>
                      <a:pt x="450261" y="247089"/>
                      <a:pt x="453510" y="246841"/>
                    </a:cubicBezTo>
                    <a:cubicBezTo>
                      <a:pt x="453567" y="246837"/>
                      <a:pt x="453623" y="246832"/>
                      <a:pt x="453680" y="246826"/>
                    </a:cubicBezTo>
                    <a:cubicBezTo>
                      <a:pt x="455257" y="246697"/>
                      <a:pt x="456724" y="245963"/>
                      <a:pt x="457774" y="244779"/>
                    </a:cubicBezTo>
                    <a:cubicBezTo>
                      <a:pt x="458819" y="243545"/>
                      <a:pt x="459299" y="241929"/>
                      <a:pt x="459098" y="240324"/>
                    </a:cubicBezTo>
                    <a:cubicBezTo>
                      <a:pt x="458496" y="232739"/>
                      <a:pt x="457533" y="225033"/>
                      <a:pt x="456208" y="217327"/>
                    </a:cubicBezTo>
                    <a:cubicBezTo>
                      <a:pt x="445907" y="154369"/>
                      <a:pt x="412296" y="97591"/>
                      <a:pt x="362054" y="58276"/>
                    </a:cubicBezTo>
                    <a:cubicBezTo>
                      <a:pt x="324414" y="28652"/>
                      <a:pt x="277991" y="12387"/>
                      <a:pt x="230093" y="12042"/>
                    </a:cubicBezTo>
                    <a:close/>
                  </a:path>
                </a:pathLst>
              </a:custGeom>
              <a:solidFill>
                <a:srgbClr val="263238"/>
              </a:solidFill>
              <a:ln w="1204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714A595-5758-BF24-92C0-82417DC3A014}"/>
                  </a:ext>
                </a:extLst>
              </p:cNvPr>
              <p:cNvSpPr/>
              <p:nvPr/>
            </p:nvSpPr>
            <p:spPr>
              <a:xfrm>
                <a:off x="2961753" y="3281719"/>
                <a:ext cx="1798803" cy="1368572"/>
              </a:xfrm>
              <a:custGeom>
                <a:avLst/>
                <a:gdLst>
                  <a:gd name="connsiteX0" fmla="*/ 236395 w 1798803"/>
                  <a:gd name="connsiteY0" fmla="*/ 569864 h 1368572"/>
                  <a:gd name="connsiteX1" fmla="*/ 878018 w 1798803"/>
                  <a:gd name="connsiteY1" fmla="*/ 304979 h 1368572"/>
                  <a:gd name="connsiteX2" fmla="*/ 914138 w 1798803"/>
                  <a:gd name="connsiteY2" fmla="*/ 654145 h 1368572"/>
                  <a:gd name="connsiteX3" fmla="*/ 1370944 w 1798803"/>
                  <a:gd name="connsiteY3" fmla="*/ 1157306 h 1368572"/>
                  <a:gd name="connsiteX4" fmla="*/ 1564310 w 1798803"/>
                  <a:gd name="connsiteY4" fmla="*/ 1368491 h 1368572"/>
                  <a:gd name="connsiteX5" fmla="*/ 1712886 w 1798803"/>
                  <a:gd name="connsiteY5" fmla="*/ 1179941 h 1368572"/>
                  <a:gd name="connsiteX6" fmla="*/ 1797770 w 1798803"/>
                  <a:gd name="connsiteY6" fmla="*/ 1046054 h 1368572"/>
                  <a:gd name="connsiteX7" fmla="*/ 1749609 w 1798803"/>
                  <a:gd name="connsiteY7" fmla="*/ 993920 h 1368572"/>
                  <a:gd name="connsiteX8" fmla="*/ 1598504 w 1798803"/>
                  <a:gd name="connsiteY8" fmla="*/ 1092770 h 1368572"/>
                  <a:gd name="connsiteX9" fmla="*/ 1490142 w 1798803"/>
                  <a:gd name="connsiteY9" fmla="*/ 1127566 h 1368572"/>
                  <a:gd name="connsiteX10" fmla="*/ 1267398 w 1798803"/>
                  <a:gd name="connsiteY10" fmla="*/ 754320 h 1368572"/>
                  <a:gd name="connsiteX11" fmla="*/ 1038634 w 1798803"/>
                  <a:gd name="connsiteY11" fmla="*/ 100295 h 1368572"/>
                  <a:gd name="connsiteX12" fmla="*/ 898125 w 1798803"/>
                  <a:gd name="connsiteY12" fmla="*/ 0 h 1368572"/>
                  <a:gd name="connsiteX13" fmla="*/ 308154 w 1798803"/>
                  <a:gd name="connsiteY13" fmla="*/ 148456 h 1368572"/>
                  <a:gd name="connsiteX14" fmla="*/ 15216 w 1798803"/>
                  <a:gd name="connsiteY14" fmla="*/ 493649 h 1368572"/>
                  <a:gd name="connsiteX15" fmla="*/ 236395 w 1798803"/>
                  <a:gd name="connsiteY15" fmla="*/ 569864 h 136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98803" h="1368572">
                    <a:moveTo>
                      <a:pt x="236395" y="569864"/>
                    </a:moveTo>
                    <a:cubicBezTo>
                      <a:pt x="236395" y="569864"/>
                      <a:pt x="725588" y="449461"/>
                      <a:pt x="878018" y="304979"/>
                    </a:cubicBezTo>
                    <a:cubicBezTo>
                      <a:pt x="878018" y="304979"/>
                      <a:pt x="833950" y="533743"/>
                      <a:pt x="914138" y="654145"/>
                    </a:cubicBezTo>
                    <a:cubicBezTo>
                      <a:pt x="994326" y="774547"/>
                      <a:pt x="1314837" y="1093131"/>
                      <a:pt x="1370944" y="1157306"/>
                    </a:cubicBezTo>
                    <a:cubicBezTo>
                      <a:pt x="1427052" y="1221480"/>
                      <a:pt x="1532283" y="1372584"/>
                      <a:pt x="1564310" y="1368491"/>
                    </a:cubicBezTo>
                    <a:cubicBezTo>
                      <a:pt x="1596337" y="1364397"/>
                      <a:pt x="1684712" y="1220035"/>
                      <a:pt x="1712886" y="1179941"/>
                    </a:cubicBezTo>
                    <a:cubicBezTo>
                      <a:pt x="1741060" y="1139847"/>
                      <a:pt x="1789823" y="1114322"/>
                      <a:pt x="1797770" y="1046054"/>
                    </a:cubicBezTo>
                    <a:cubicBezTo>
                      <a:pt x="1805716" y="977786"/>
                      <a:pt x="1765743" y="973813"/>
                      <a:pt x="1749609" y="993920"/>
                    </a:cubicBezTo>
                    <a:cubicBezTo>
                      <a:pt x="1733475" y="1014027"/>
                      <a:pt x="1650759" y="1076757"/>
                      <a:pt x="1598504" y="1092770"/>
                    </a:cubicBezTo>
                    <a:cubicBezTo>
                      <a:pt x="1546250" y="1108783"/>
                      <a:pt x="1490142" y="1127566"/>
                      <a:pt x="1490142" y="1127566"/>
                    </a:cubicBezTo>
                    <a:cubicBezTo>
                      <a:pt x="1405920" y="1009381"/>
                      <a:pt x="1331428" y="884556"/>
                      <a:pt x="1267398" y="754320"/>
                    </a:cubicBezTo>
                    <a:cubicBezTo>
                      <a:pt x="1171076" y="553609"/>
                      <a:pt x="1070902" y="176389"/>
                      <a:pt x="1038634" y="100295"/>
                    </a:cubicBezTo>
                    <a:cubicBezTo>
                      <a:pt x="1006366" y="24201"/>
                      <a:pt x="958326" y="0"/>
                      <a:pt x="898125" y="0"/>
                    </a:cubicBezTo>
                    <a:cubicBezTo>
                      <a:pt x="837924" y="0"/>
                      <a:pt x="645280" y="0"/>
                      <a:pt x="308154" y="148456"/>
                    </a:cubicBezTo>
                    <a:cubicBezTo>
                      <a:pt x="-28972" y="296912"/>
                      <a:pt x="-16932" y="441394"/>
                      <a:pt x="15216" y="493649"/>
                    </a:cubicBezTo>
                    <a:cubicBezTo>
                      <a:pt x="47363" y="545903"/>
                      <a:pt x="127551" y="590573"/>
                      <a:pt x="236395" y="569864"/>
                    </a:cubicBezTo>
                    <a:close/>
                  </a:path>
                </a:pathLst>
              </a:custGeom>
              <a:solidFill>
                <a:srgbClr val="263238"/>
              </a:solidFill>
              <a:ln w="1204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DC81E9C3-D625-5EEB-19C3-EB2BA8E6D5C0}"/>
                  </a:ext>
                </a:extLst>
              </p:cNvPr>
              <p:cNvSpPr/>
              <p:nvPr/>
            </p:nvSpPr>
            <p:spPr>
              <a:xfrm>
                <a:off x="2955722" y="3275699"/>
                <a:ext cx="1811274" cy="1381253"/>
              </a:xfrm>
              <a:custGeom>
                <a:avLst/>
                <a:gdLst>
                  <a:gd name="connsiteX0" fmla="*/ 1569257 w 1811274"/>
                  <a:gd name="connsiteY0" fmla="*/ 1381253 h 1381253"/>
                  <a:gd name="connsiteX1" fmla="*/ 1429109 w 1811274"/>
                  <a:gd name="connsiteY1" fmla="*/ 1237854 h 1381253"/>
                  <a:gd name="connsiteX2" fmla="*/ 1372520 w 1811274"/>
                  <a:gd name="connsiteY2" fmla="*/ 1167901 h 1381253"/>
                  <a:gd name="connsiteX3" fmla="*/ 1272707 w 1811274"/>
                  <a:gd name="connsiteY3" fmla="*/ 1062549 h 1381253"/>
                  <a:gd name="connsiteX4" fmla="*/ 915233 w 1811274"/>
                  <a:gd name="connsiteY4" fmla="*/ 664138 h 1381253"/>
                  <a:gd name="connsiteX5" fmla="*/ 875259 w 1811274"/>
                  <a:gd name="connsiteY5" fmla="*/ 327012 h 1381253"/>
                  <a:gd name="connsiteX6" fmla="*/ 243870 w 1811274"/>
                  <a:gd name="connsiteY6" fmla="*/ 581302 h 1381253"/>
                  <a:gd name="connsiteX7" fmla="*/ 243870 w 1811274"/>
                  <a:gd name="connsiteY7" fmla="*/ 581302 h 1381253"/>
                  <a:gd name="connsiteX8" fmla="*/ 16431 w 1811274"/>
                  <a:gd name="connsiteY8" fmla="*/ 502799 h 1381253"/>
                  <a:gd name="connsiteX9" fmla="*/ 7280 w 1811274"/>
                  <a:gd name="connsiteY9" fmla="*/ 398772 h 1381253"/>
                  <a:gd name="connsiteX10" fmla="*/ 312138 w 1811274"/>
                  <a:gd name="connsiteY10" fmla="*/ 148938 h 1381253"/>
                  <a:gd name="connsiteX11" fmla="*/ 904517 w 1811274"/>
                  <a:gd name="connsiteY11" fmla="*/ 0 h 1381253"/>
                  <a:gd name="connsiteX12" fmla="*/ 1050565 w 1811274"/>
                  <a:gd name="connsiteY12" fmla="*/ 104028 h 1381253"/>
                  <a:gd name="connsiteX13" fmla="*/ 1102699 w 1811274"/>
                  <a:gd name="connsiteY13" fmla="*/ 262718 h 1381253"/>
                  <a:gd name="connsiteX14" fmla="*/ 1278967 w 1811274"/>
                  <a:gd name="connsiteY14" fmla="*/ 757691 h 1381253"/>
                  <a:gd name="connsiteX15" fmla="*/ 1498581 w 1811274"/>
                  <a:gd name="connsiteY15" fmla="*/ 1126483 h 1381253"/>
                  <a:gd name="connsiteX16" fmla="*/ 1603090 w 1811274"/>
                  <a:gd name="connsiteY16" fmla="*/ 1093011 h 1381253"/>
                  <a:gd name="connsiteX17" fmla="*/ 1751305 w 1811274"/>
                  <a:gd name="connsiteY17" fmla="*/ 996689 h 1381253"/>
                  <a:gd name="connsiteX18" fmla="*/ 1788028 w 1811274"/>
                  <a:gd name="connsiteY18" fmla="*/ 986093 h 1381253"/>
                  <a:gd name="connsiteX19" fmla="*/ 1810182 w 1811274"/>
                  <a:gd name="connsiteY19" fmla="*/ 1053278 h 1381253"/>
                  <a:gd name="connsiteX20" fmla="*/ 1752630 w 1811274"/>
                  <a:gd name="connsiteY20" fmla="*/ 1157065 h 1381253"/>
                  <a:gd name="connsiteX21" fmla="*/ 1724215 w 1811274"/>
                  <a:gd name="connsiteY21" fmla="*/ 1189814 h 1381253"/>
                  <a:gd name="connsiteX22" fmla="*/ 1702422 w 1811274"/>
                  <a:gd name="connsiteY22" fmla="*/ 1222323 h 1381253"/>
                  <a:gd name="connsiteX23" fmla="*/ 1571545 w 1811274"/>
                  <a:gd name="connsiteY23" fmla="*/ 1381013 h 1381253"/>
                  <a:gd name="connsiteX24" fmla="*/ 884049 w 1811274"/>
                  <a:gd name="connsiteY24" fmla="*/ 305581 h 1381253"/>
                  <a:gd name="connsiteX25" fmla="*/ 886938 w 1811274"/>
                  <a:gd name="connsiteY25" fmla="*/ 306303 h 1381253"/>
                  <a:gd name="connsiteX26" fmla="*/ 890069 w 1811274"/>
                  <a:gd name="connsiteY26" fmla="*/ 312684 h 1381253"/>
                  <a:gd name="connsiteX27" fmla="*/ 925226 w 1811274"/>
                  <a:gd name="connsiteY27" fmla="*/ 657396 h 1381253"/>
                  <a:gd name="connsiteX28" fmla="*/ 1281376 w 1811274"/>
                  <a:gd name="connsiteY28" fmla="*/ 1054723 h 1381253"/>
                  <a:gd name="connsiteX29" fmla="*/ 1381550 w 1811274"/>
                  <a:gd name="connsiteY29" fmla="*/ 1160556 h 1381253"/>
                  <a:gd name="connsiteX30" fmla="*/ 1438621 w 1811274"/>
                  <a:gd name="connsiteY30" fmla="*/ 1230871 h 1381253"/>
                  <a:gd name="connsiteX31" fmla="*/ 1569618 w 1811274"/>
                  <a:gd name="connsiteY31" fmla="*/ 1369695 h 1381253"/>
                  <a:gd name="connsiteX32" fmla="*/ 1692068 w 1811274"/>
                  <a:gd name="connsiteY32" fmla="*/ 1216303 h 1381253"/>
                  <a:gd name="connsiteX33" fmla="*/ 1713980 w 1811274"/>
                  <a:gd name="connsiteY33" fmla="*/ 1183553 h 1381253"/>
                  <a:gd name="connsiteX34" fmla="*/ 1743599 w 1811274"/>
                  <a:gd name="connsiteY34" fmla="*/ 1149239 h 1381253"/>
                  <a:gd name="connsiteX35" fmla="*/ 1797901 w 1811274"/>
                  <a:gd name="connsiteY35" fmla="*/ 1052917 h 1381253"/>
                  <a:gd name="connsiteX36" fmla="*/ 1782971 w 1811274"/>
                  <a:gd name="connsiteY36" fmla="*/ 998134 h 1381253"/>
                  <a:gd name="connsiteX37" fmla="*/ 1760335 w 1811274"/>
                  <a:gd name="connsiteY37" fmla="*/ 1005117 h 1381253"/>
                  <a:gd name="connsiteX38" fmla="*/ 1606341 w 1811274"/>
                  <a:gd name="connsiteY38" fmla="*/ 1106014 h 1381253"/>
                  <a:gd name="connsiteX39" fmla="*/ 1497979 w 1811274"/>
                  <a:gd name="connsiteY39" fmla="*/ 1140810 h 1381253"/>
                  <a:gd name="connsiteX40" fmla="*/ 1491718 w 1811274"/>
                  <a:gd name="connsiteY40" fmla="*/ 1137560 h 1381253"/>
                  <a:gd name="connsiteX41" fmla="*/ 1268372 w 1811274"/>
                  <a:gd name="connsiteY41" fmla="*/ 763229 h 1381253"/>
                  <a:gd name="connsiteX42" fmla="*/ 1091381 w 1811274"/>
                  <a:gd name="connsiteY42" fmla="*/ 266691 h 1381253"/>
                  <a:gd name="connsiteX43" fmla="*/ 1039728 w 1811274"/>
                  <a:gd name="connsiteY43" fmla="*/ 108964 h 1381253"/>
                  <a:gd name="connsiteX44" fmla="*/ 904758 w 1811274"/>
                  <a:gd name="connsiteY44" fmla="*/ 12642 h 1381253"/>
                  <a:gd name="connsiteX45" fmla="*/ 317195 w 1811274"/>
                  <a:gd name="connsiteY45" fmla="*/ 160616 h 1381253"/>
                  <a:gd name="connsiteX46" fmla="*/ 19080 w 1811274"/>
                  <a:gd name="connsiteY46" fmla="*/ 402986 h 1381253"/>
                  <a:gd name="connsiteX47" fmla="*/ 26906 w 1811274"/>
                  <a:gd name="connsiteY47" fmla="*/ 497020 h 1381253"/>
                  <a:gd name="connsiteX48" fmla="*/ 241703 w 1811274"/>
                  <a:gd name="connsiteY48" fmla="*/ 570104 h 1381253"/>
                  <a:gd name="connsiteX49" fmla="*/ 880557 w 1811274"/>
                  <a:gd name="connsiteY49" fmla="*/ 307267 h 1381253"/>
                  <a:gd name="connsiteX50" fmla="*/ 884049 w 1811274"/>
                  <a:gd name="connsiteY50" fmla="*/ 305581 h 1381253"/>
                  <a:gd name="connsiteX51" fmla="*/ 242426 w 1811274"/>
                  <a:gd name="connsiteY51" fmla="*/ 576004 h 1381253"/>
                  <a:gd name="connsiteX52" fmla="*/ 242426 w 1811274"/>
                  <a:gd name="connsiteY52" fmla="*/ 576004 h 138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811274" h="1381253">
                    <a:moveTo>
                      <a:pt x="1569257" y="1381253"/>
                    </a:moveTo>
                    <a:cubicBezTo>
                      <a:pt x="1544213" y="1381253"/>
                      <a:pt x="1497016" y="1324183"/>
                      <a:pt x="1429109" y="1237854"/>
                    </a:cubicBezTo>
                    <a:cubicBezTo>
                      <a:pt x="1408159" y="1211246"/>
                      <a:pt x="1388293" y="1186082"/>
                      <a:pt x="1372520" y="1167901"/>
                    </a:cubicBezTo>
                    <a:cubicBezTo>
                      <a:pt x="1356748" y="1149720"/>
                      <a:pt x="1319663" y="1111312"/>
                      <a:pt x="1272707" y="1062549"/>
                    </a:cubicBezTo>
                    <a:cubicBezTo>
                      <a:pt x="1153388" y="938414"/>
                      <a:pt x="973026" y="750828"/>
                      <a:pt x="915233" y="664138"/>
                    </a:cubicBezTo>
                    <a:cubicBezTo>
                      <a:pt x="846363" y="560833"/>
                      <a:pt x="867072" y="383360"/>
                      <a:pt x="875259" y="327012"/>
                    </a:cubicBezTo>
                    <a:cubicBezTo>
                      <a:pt x="711271" y="465595"/>
                      <a:pt x="263376" y="576486"/>
                      <a:pt x="243870" y="581302"/>
                    </a:cubicBezTo>
                    <a:lnTo>
                      <a:pt x="243870" y="581302"/>
                    </a:lnTo>
                    <a:cubicBezTo>
                      <a:pt x="133100" y="602252"/>
                      <a:pt x="49782" y="557221"/>
                      <a:pt x="16431" y="502799"/>
                    </a:cubicBezTo>
                    <a:cubicBezTo>
                      <a:pt x="-1639" y="471116"/>
                      <a:pt x="-4981" y="433124"/>
                      <a:pt x="7280" y="398772"/>
                    </a:cubicBezTo>
                    <a:cubicBezTo>
                      <a:pt x="26304" y="337728"/>
                      <a:pt x="94692" y="244778"/>
                      <a:pt x="312138" y="148938"/>
                    </a:cubicBezTo>
                    <a:cubicBezTo>
                      <a:pt x="650469" y="0"/>
                      <a:pt x="841908" y="0"/>
                      <a:pt x="904517" y="0"/>
                    </a:cubicBezTo>
                    <a:cubicBezTo>
                      <a:pt x="974230" y="0"/>
                      <a:pt x="1020705" y="32990"/>
                      <a:pt x="1050565" y="104028"/>
                    </a:cubicBezTo>
                    <a:cubicBezTo>
                      <a:pt x="1061281" y="129553"/>
                      <a:pt x="1079582" y="188309"/>
                      <a:pt x="1102699" y="262718"/>
                    </a:cubicBezTo>
                    <a:cubicBezTo>
                      <a:pt x="1150017" y="415267"/>
                      <a:pt x="1214914" y="623924"/>
                      <a:pt x="1278967" y="757691"/>
                    </a:cubicBezTo>
                    <a:cubicBezTo>
                      <a:pt x="1342303" y="886237"/>
                      <a:pt x="1415738" y="1009554"/>
                      <a:pt x="1498581" y="1126483"/>
                    </a:cubicBezTo>
                    <a:cubicBezTo>
                      <a:pt x="1512668" y="1121907"/>
                      <a:pt x="1559625" y="1106376"/>
                      <a:pt x="1603090" y="1093011"/>
                    </a:cubicBezTo>
                    <a:cubicBezTo>
                      <a:pt x="1654382" y="1077359"/>
                      <a:pt x="1736375" y="1014870"/>
                      <a:pt x="1751305" y="996689"/>
                    </a:cubicBezTo>
                    <a:cubicBezTo>
                      <a:pt x="1759819" y="985370"/>
                      <a:pt x="1774793" y="981050"/>
                      <a:pt x="1788028" y="986093"/>
                    </a:cubicBezTo>
                    <a:cubicBezTo>
                      <a:pt x="1796577" y="989585"/>
                      <a:pt x="1816082" y="1003431"/>
                      <a:pt x="1810182" y="1053278"/>
                    </a:cubicBezTo>
                    <a:cubicBezTo>
                      <a:pt x="1804282" y="1103125"/>
                      <a:pt x="1778035" y="1130576"/>
                      <a:pt x="1752630" y="1157065"/>
                    </a:cubicBezTo>
                    <a:cubicBezTo>
                      <a:pt x="1742307" y="1167213"/>
                      <a:pt x="1732805" y="1178163"/>
                      <a:pt x="1724215" y="1189814"/>
                    </a:cubicBezTo>
                    <a:cubicBezTo>
                      <a:pt x="1718796" y="1197520"/>
                      <a:pt x="1711332" y="1208838"/>
                      <a:pt x="1702422" y="1222323"/>
                    </a:cubicBezTo>
                    <a:cubicBezTo>
                      <a:pt x="1648602" y="1304076"/>
                      <a:pt x="1598033" y="1377642"/>
                      <a:pt x="1571545" y="1381013"/>
                    </a:cubicBezTo>
                    <a:close/>
                    <a:moveTo>
                      <a:pt x="884049" y="305581"/>
                    </a:moveTo>
                    <a:cubicBezTo>
                      <a:pt x="885058" y="305565"/>
                      <a:pt x="886055" y="305814"/>
                      <a:pt x="886938" y="306303"/>
                    </a:cubicBezTo>
                    <a:cubicBezTo>
                      <a:pt x="889232" y="307549"/>
                      <a:pt x="890487" y="310108"/>
                      <a:pt x="890069" y="312684"/>
                    </a:cubicBezTo>
                    <a:cubicBezTo>
                      <a:pt x="890069" y="314972"/>
                      <a:pt x="847206" y="540485"/>
                      <a:pt x="925226" y="657396"/>
                    </a:cubicBezTo>
                    <a:cubicBezTo>
                      <a:pt x="982417" y="743243"/>
                      <a:pt x="1162298" y="930348"/>
                      <a:pt x="1281376" y="1054723"/>
                    </a:cubicBezTo>
                    <a:cubicBezTo>
                      <a:pt x="1328332" y="1103606"/>
                      <a:pt x="1365657" y="1142135"/>
                      <a:pt x="1381550" y="1160556"/>
                    </a:cubicBezTo>
                    <a:cubicBezTo>
                      <a:pt x="1397444" y="1178978"/>
                      <a:pt x="1417671" y="1204142"/>
                      <a:pt x="1438621" y="1230871"/>
                    </a:cubicBezTo>
                    <a:cubicBezTo>
                      <a:pt x="1482929" y="1287099"/>
                      <a:pt x="1550354" y="1372103"/>
                      <a:pt x="1569618" y="1369695"/>
                    </a:cubicBezTo>
                    <a:cubicBezTo>
                      <a:pt x="1592856" y="1366805"/>
                      <a:pt x="1659800" y="1265186"/>
                      <a:pt x="1692068" y="1216303"/>
                    </a:cubicBezTo>
                    <a:cubicBezTo>
                      <a:pt x="1700977" y="1202697"/>
                      <a:pt x="1708563" y="1191259"/>
                      <a:pt x="1713980" y="1183553"/>
                    </a:cubicBezTo>
                    <a:cubicBezTo>
                      <a:pt x="1722969" y="1171380"/>
                      <a:pt x="1732870" y="1159909"/>
                      <a:pt x="1743599" y="1149239"/>
                    </a:cubicBezTo>
                    <a:cubicBezTo>
                      <a:pt x="1767680" y="1124195"/>
                      <a:pt x="1792483" y="1098308"/>
                      <a:pt x="1797901" y="1052917"/>
                    </a:cubicBezTo>
                    <a:cubicBezTo>
                      <a:pt x="1801272" y="1023900"/>
                      <a:pt x="1795734" y="1003431"/>
                      <a:pt x="1782971" y="998134"/>
                    </a:cubicBezTo>
                    <a:cubicBezTo>
                      <a:pt x="1774711" y="995258"/>
                      <a:pt x="1765540" y="998087"/>
                      <a:pt x="1760335" y="1005117"/>
                    </a:cubicBezTo>
                    <a:cubicBezTo>
                      <a:pt x="1744442" y="1025104"/>
                      <a:pt x="1660522" y="1089399"/>
                      <a:pt x="1606341" y="1106014"/>
                    </a:cubicBezTo>
                    <a:cubicBezTo>
                      <a:pt x="1554809" y="1121907"/>
                      <a:pt x="1497979" y="1140570"/>
                      <a:pt x="1497979" y="1140810"/>
                    </a:cubicBezTo>
                    <a:cubicBezTo>
                      <a:pt x="1495409" y="1141191"/>
                      <a:pt x="1492885" y="1139880"/>
                      <a:pt x="1491718" y="1137560"/>
                    </a:cubicBezTo>
                    <a:cubicBezTo>
                      <a:pt x="1407308" y="1019003"/>
                      <a:pt x="1332616" y="893818"/>
                      <a:pt x="1268372" y="763229"/>
                    </a:cubicBezTo>
                    <a:cubicBezTo>
                      <a:pt x="1203837" y="628861"/>
                      <a:pt x="1138820" y="419481"/>
                      <a:pt x="1091381" y="266691"/>
                    </a:cubicBezTo>
                    <a:cubicBezTo>
                      <a:pt x="1068384" y="192643"/>
                      <a:pt x="1050203" y="134249"/>
                      <a:pt x="1039728" y="108964"/>
                    </a:cubicBezTo>
                    <a:cubicBezTo>
                      <a:pt x="1011554" y="42141"/>
                      <a:pt x="969895" y="12642"/>
                      <a:pt x="904758" y="12642"/>
                    </a:cubicBezTo>
                    <a:cubicBezTo>
                      <a:pt x="842510" y="12642"/>
                      <a:pt x="653238" y="12642"/>
                      <a:pt x="317195" y="160616"/>
                    </a:cubicBezTo>
                    <a:cubicBezTo>
                      <a:pt x="103963" y="254530"/>
                      <a:pt x="37381" y="344230"/>
                      <a:pt x="19080" y="402986"/>
                    </a:cubicBezTo>
                    <a:cubicBezTo>
                      <a:pt x="7874" y="433975"/>
                      <a:pt x="10732" y="468310"/>
                      <a:pt x="26906" y="497020"/>
                    </a:cubicBezTo>
                    <a:cubicBezTo>
                      <a:pt x="58090" y="547710"/>
                      <a:pt x="136592" y="589971"/>
                      <a:pt x="241703" y="570104"/>
                    </a:cubicBezTo>
                    <a:cubicBezTo>
                      <a:pt x="252780" y="567335"/>
                      <a:pt x="731981" y="448017"/>
                      <a:pt x="880557" y="307267"/>
                    </a:cubicBezTo>
                    <a:cubicBezTo>
                      <a:pt x="881508" y="306342"/>
                      <a:pt x="882733" y="305751"/>
                      <a:pt x="884049" y="305581"/>
                    </a:cubicBezTo>
                    <a:close/>
                    <a:moveTo>
                      <a:pt x="242426" y="576004"/>
                    </a:moveTo>
                    <a:lnTo>
                      <a:pt x="242426" y="576004"/>
                    </a:lnTo>
                    <a:close/>
                  </a:path>
                </a:pathLst>
              </a:custGeom>
              <a:solidFill>
                <a:srgbClr val="263238"/>
              </a:solidFill>
              <a:ln w="1204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0326B03-4D6D-3BFA-7077-FA10CA19066B}"/>
                  </a:ext>
                </a:extLst>
              </p:cNvPr>
              <p:cNvSpPr/>
              <p:nvPr/>
            </p:nvSpPr>
            <p:spPr>
              <a:xfrm>
                <a:off x="4127531" y="4106474"/>
                <a:ext cx="633051" cy="545021"/>
              </a:xfrm>
              <a:custGeom>
                <a:avLst/>
                <a:gdLst>
                  <a:gd name="connsiteX0" fmla="*/ 631991 w 633051"/>
                  <a:gd name="connsiteY0" fmla="*/ 222503 h 545021"/>
                  <a:gd name="connsiteX1" fmla="*/ 583830 w 633051"/>
                  <a:gd name="connsiteY1" fmla="*/ 170369 h 545021"/>
                  <a:gd name="connsiteX2" fmla="*/ 432725 w 633051"/>
                  <a:gd name="connsiteY2" fmla="*/ 269219 h 545021"/>
                  <a:gd name="connsiteX3" fmla="*/ 324363 w 633051"/>
                  <a:gd name="connsiteY3" fmla="*/ 304015 h 545021"/>
                  <a:gd name="connsiteX4" fmla="*/ 136536 w 633051"/>
                  <a:gd name="connsiteY4" fmla="*/ 0 h 545021"/>
                  <a:gd name="connsiteX5" fmla="*/ 0 w 633051"/>
                  <a:gd name="connsiteY5" fmla="*/ 117994 h 545021"/>
                  <a:gd name="connsiteX6" fmla="*/ 205406 w 633051"/>
                  <a:gd name="connsiteY6" fmla="*/ 333755 h 545021"/>
                  <a:gd name="connsiteX7" fmla="*/ 398772 w 633051"/>
                  <a:gd name="connsiteY7" fmla="*/ 544940 h 545021"/>
                  <a:gd name="connsiteX8" fmla="*/ 547348 w 633051"/>
                  <a:gd name="connsiteY8" fmla="*/ 356390 h 545021"/>
                  <a:gd name="connsiteX9" fmla="*/ 631991 w 633051"/>
                  <a:gd name="connsiteY9" fmla="*/ 222503 h 5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51" h="545021">
                    <a:moveTo>
                      <a:pt x="631991" y="222503"/>
                    </a:moveTo>
                    <a:cubicBezTo>
                      <a:pt x="640058" y="154356"/>
                      <a:pt x="599964" y="150262"/>
                      <a:pt x="583830" y="170369"/>
                    </a:cubicBezTo>
                    <a:cubicBezTo>
                      <a:pt x="567696" y="190476"/>
                      <a:pt x="484980" y="253206"/>
                      <a:pt x="432725" y="269219"/>
                    </a:cubicBezTo>
                    <a:cubicBezTo>
                      <a:pt x="380471" y="285233"/>
                      <a:pt x="324363" y="304015"/>
                      <a:pt x="324363" y="304015"/>
                    </a:cubicBezTo>
                    <a:cubicBezTo>
                      <a:pt x="255181" y="206888"/>
                      <a:pt x="192438" y="105332"/>
                      <a:pt x="136536" y="0"/>
                    </a:cubicBezTo>
                    <a:cubicBezTo>
                      <a:pt x="103826" y="52081"/>
                      <a:pt x="56272" y="93177"/>
                      <a:pt x="0" y="117994"/>
                    </a:cubicBezTo>
                    <a:cubicBezTo>
                      <a:pt x="92108" y="215038"/>
                      <a:pt x="178677" y="303293"/>
                      <a:pt x="205406" y="333755"/>
                    </a:cubicBezTo>
                    <a:cubicBezTo>
                      <a:pt x="261634" y="398049"/>
                      <a:pt x="366745" y="549034"/>
                      <a:pt x="398772" y="544940"/>
                    </a:cubicBezTo>
                    <a:cubicBezTo>
                      <a:pt x="430799" y="540847"/>
                      <a:pt x="519174" y="396485"/>
                      <a:pt x="547348" y="356390"/>
                    </a:cubicBezTo>
                    <a:cubicBezTo>
                      <a:pt x="575522" y="316297"/>
                      <a:pt x="624045" y="290169"/>
                      <a:pt x="631991" y="222503"/>
                    </a:cubicBezTo>
                    <a:close/>
                  </a:path>
                </a:pathLst>
              </a:custGeom>
              <a:solidFill>
                <a:srgbClr val="D9D9D9"/>
              </a:solidFill>
              <a:ln w="1204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C22ECA4-45E2-CA06-B205-656019E8497B}"/>
                  </a:ext>
                </a:extLst>
              </p:cNvPr>
              <p:cNvSpPr/>
              <p:nvPr/>
            </p:nvSpPr>
            <p:spPr>
              <a:xfrm>
                <a:off x="4121231" y="4099852"/>
                <a:ext cx="645404" cy="557462"/>
              </a:xfrm>
              <a:custGeom>
                <a:avLst/>
                <a:gdLst>
                  <a:gd name="connsiteX0" fmla="*/ 403748 w 645404"/>
                  <a:gd name="connsiteY0" fmla="*/ 557101 h 557462"/>
                  <a:gd name="connsiteX1" fmla="*/ 263599 w 645404"/>
                  <a:gd name="connsiteY1" fmla="*/ 413702 h 557462"/>
                  <a:gd name="connsiteX2" fmla="*/ 207011 w 645404"/>
                  <a:gd name="connsiteY2" fmla="*/ 343748 h 557462"/>
                  <a:gd name="connsiteX3" fmla="*/ 107077 w 645404"/>
                  <a:gd name="connsiteY3" fmla="*/ 238156 h 557462"/>
                  <a:gd name="connsiteX4" fmla="*/ 1725 w 645404"/>
                  <a:gd name="connsiteY4" fmla="*/ 128229 h 557462"/>
                  <a:gd name="connsiteX5" fmla="*/ 1802 w 645404"/>
                  <a:gd name="connsiteY5" fmla="*/ 119715 h 557462"/>
                  <a:gd name="connsiteX6" fmla="*/ 3651 w 645404"/>
                  <a:gd name="connsiteY6" fmla="*/ 118476 h 557462"/>
                  <a:gd name="connsiteX7" fmla="*/ 137538 w 645404"/>
                  <a:gd name="connsiteY7" fmla="*/ 2769 h 557462"/>
                  <a:gd name="connsiteX8" fmla="*/ 142957 w 645404"/>
                  <a:gd name="connsiteY8" fmla="*/ 0 h 557462"/>
                  <a:gd name="connsiteX9" fmla="*/ 148014 w 645404"/>
                  <a:gd name="connsiteY9" fmla="*/ 3251 h 557462"/>
                  <a:gd name="connsiteX10" fmla="*/ 332711 w 645404"/>
                  <a:gd name="connsiteY10" fmla="*/ 302932 h 557462"/>
                  <a:gd name="connsiteX11" fmla="*/ 437220 w 645404"/>
                  <a:gd name="connsiteY11" fmla="*/ 269461 h 557462"/>
                  <a:gd name="connsiteX12" fmla="*/ 585435 w 645404"/>
                  <a:gd name="connsiteY12" fmla="*/ 173139 h 557462"/>
                  <a:gd name="connsiteX13" fmla="*/ 622157 w 645404"/>
                  <a:gd name="connsiteY13" fmla="*/ 162543 h 557462"/>
                  <a:gd name="connsiteX14" fmla="*/ 644311 w 645404"/>
                  <a:gd name="connsiteY14" fmla="*/ 229728 h 557462"/>
                  <a:gd name="connsiteX15" fmla="*/ 644311 w 645404"/>
                  <a:gd name="connsiteY15" fmla="*/ 229728 h 557462"/>
                  <a:gd name="connsiteX16" fmla="*/ 586759 w 645404"/>
                  <a:gd name="connsiteY16" fmla="*/ 333515 h 557462"/>
                  <a:gd name="connsiteX17" fmla="*/ 558344 w 645404"/>
                  <a:gd name="connsiteY17" fmla="*/ 366264 h 557462"/>
                  <a:gd name="connsiteX18" fmla="*/ 536551 w 645404"/>
                  <a:gd name="connsiteY18" fmla="*/ 398772 h 557462"/>
                  <a:gd name="connsiteX19" fmla="*/ 405674 w 645404"/>
                  <a:gd name="connsiteY19" fmla="*/ 557462 h 557462"/>
                  <a:gd name="connsiteX20" fmla="*/ 16294 w 645404"/>
                  <a:gd name="connsiteY20" fmla="*/ 126062 h 557462"/>
                  <a:gd name="connsiteX21" fmla="*/ 115746 w 645404"/>
                  <a:gd name="connsiteY21" fmla="*/ 229848 h 557462"/>
                  <a:gd name="connsiteX22" fmla="*/ 216041 w 645404"/>
                  <a:gd name="connsiteY22" fmla="*/ 335922 h 557462"/>
                  <a:gd name="connsiteX23" fmla="*/ 273111 w 645404"/>
                  <a:gd name="connsiteY23" fmla="*/ 406237 h 557462"/>
                  <a:gd name="connsiteX24" fmla="*/ 404109 w 645404"/>
                  <a:gd name="connsiteY24" fmla="*/ 545061 h 557462"/>
                  <a:gd name="connsiteX25" fmla="*/ 526558 w 645404"/>
                  <a:gd name="connsiteY25" fmla="*/ 391669 h 557462"/>
                  <a:gd name="connsiteX26" fmla="*/ 548471 w 645404"/>
                  <a:gd name="connsiteY26" fmla="*/ 358919 h 557462"/>
                  <a:gd name="connsiteX27" fmla="*/ 578090 w 645404"/>
                  <a:gd name="connsiteY27" fmla="*/ 324605 h 557462"/>
                  <a:gd name="connsiteX28" fmla="*/ 632391 w 645404"/>
                  <a:gd name="connsiteY28" fmla="*/ 228283 h 557462"/>
                  <a:gd name="connsiteX29" fmla="*/ 617462 w 645404"/>
                  <a:gd name="connsiteY29" fmla="*/ 173500 h 557462"/>
                  <a:gd name="connsiteX30" fmla="*/ 594826 w 645404"/>
                  <a:gd name="connsiteY30" fmla="*/ 180483 h 557462"/>
                  <a:gd name="connsiteX31" fmla="*/ 440831 w 645404"/>
                  <a:gd name="connsiteY31" fmla="*/ 281380 h 557462"/>
                  <a:gd name="connsiteX32" fmla="*/ 332470 w 645404"/>
                  <a:gd name="connsiteY32" fmla="*/ 316177 h 557462"/>
                  <a:gd name="connsiteX33" fmla="*/ 326209 w 645404"/>
                  <a:gd name="connsiteY33" fmla="*/ 313407 h 557462"/>
                  <a:gd name="connsiteX34" fmla="*/ 142716 w 645404"/>
                  <a:gd name="connsiteY34" fmla="*/ 17579 h 557462"/>
                  <a:gd name="connsiteX35" fmla="*/ 16294 w 645404"/>
                  <a:gd name="connsiteY35" fmla="*/ 126062 h 557462"/>
                  <a:gd name="connsiteX36" fmla="*/ 638291 w 645404"/>
                  <a:gd name="connsiteY36" fmla="*/ 229126 h 557462"/>
                  <a:gd name="connsiteX37" fmla="*/ 638291 w 645404"/>
                  <a:gd name="connsiteY37" fmla="*/ 229126 h 55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5404" h="557462">
                    <a:moveTo>
                      <a:pt x="403748" y="557101"/>
                    </a:moveTo>
                    <a:cubicBezTo>
                      <a:pt x="378704" y="557101"/>
                      <a:pt x="331506" y="500031"/>
                      <a:pt x="263599" y="413702"/>
                    </a:cubicBezTo>
                    <a:cubicBezTo>
                      <a:pt x="242650" y="387093"/>
                      <a:pt x="222783" y="361929"/>
                      <a:pt x="207011" y="343748"/>
                    </a:cubicBezTo>
                    <a:cubicBezTo>
                      <a:pt x="191238" y="325568"/>
                      <a:pt x="154034" y="287039"/>
                      <a:pt x="107077" y="238156"/>
                    </a:cubicBezTo>
                    <a:cubicBezTo>
                      <a:pt x="75170" y="205166"/>
                      <a:pt x="38929" y="167359"/>
                      <a:pt x="1725" y="128229"/>
                    </a:cubicBezTo>
                    <a:cubicBezTo>
                      <a:pt x="-605" y="125856"/>
                      <a:pt x="-570" y="122045"/>
                      <a:pt x="1802" y="119715"/>
                    </a:cubicBezTo>
                    <a:cubicBezTo>
                      <a:pt x="2336" y="119191"/>
                      <a:pt x="2963" y="118770"/>
                      <a:pt x="3651" y="118476"/>
                    </a:cubicBezTo>
                    <a:cubicBezTo>
                      <a:pt x="58829" y="94136"/>
                      <a:pt x="105460" y="53838"/>
                      <a:pt x="137538" y="2769"/>
                    </a:cubicBezTo>
                    <a:cubicBezTo>
                      <a:pt x="138788" y="1022"/>
                      <a:pt x="140808" y="-10"/>
                      <a:pt x="142957" y="0"/>
                    </a:cubicBezTo>
                    <a:cubicBezTo>
                      <a:pt x="145086" y="151"/>
                      <a:pt x="146993" y="1376"/>
                      <a:pt x="148014" y="3251"/>
                    </a:cubicBezTo>
                    <a:cubicBezTo>
                      <a:pt x="203140" y="106972"/>
                      <a:pt x="264832" y="207069"/>
                      <a:pt x="332711" y="302932"/>
                    </a:cubicBezTo>
                    <a:cubicBezTo>
                      <a:pt x="346797" y="298357"/>
                      <a:pt x="393754" y="282825"/>
                      <a:pt x="437220" y="269461"/>
                    </a:cubicBezTo>
                    <a:cubicBezTo>
                      <a:pt x="488511" y="253808"/>
                      <a:pt x="570505" y="191319"/>
                      <a:pt x="585435" y="173139"/>
                    </a:cubicBezTo>
                    <a:cubicBezTo>
                      <a:pt x="593948" y="161820"/>
                      <a:pt x="608923" y="157500"/>
                      <a:pt x="622157" y="162543"/>
                    </a:cubicBezTo>
                    <a:cubicBezTo>
                      <a:pt x="630706" y="166035"/>
                      <a:pt x="650211" y="179881"/>
                      <a:pt x="644311" y="229728"/>
                    </a:cubicBezTo>
                    <a:lnTo>
                      <a:pt x="644311" y="229728"/>
                    </a:lnTo>
                    <a:cubicBezTo>
                      <a:pt x="638411" y="279574"/>
                      <a:pt x="612164" y="307026"/>
                      <a:pt x="586759" y="333515"/>
                    </a:cubicBezTo>
                    <a:cubicBezTo>
                      <a:pt x="576436" y="343662"/>
                      <a:pt x="566935" y="354613"/>
                      <a:pt x="558344" y="366264"/>
                    </a:cubicBezTo>
                    <a:cubicBezTo>
                      <a:pt x="552926" y="373969"/>
                      <a:pt x="545461" y="385287"/>
                      <a:pt x="536551" y="398772"/>
                    </a:cubicBezTo>
                    <a:cubicBezTo>
                      <a:pt x="482732" y="480525"/>
                      <a:pt x="432162" y="554091"/>
                      <a:pt x="405674" y="557462"/>
                    </a:cubicBezTo>
                    <a:close/>
                    <a:moveTo>
                      <a:pt x="16294" y="126062"/>
                    </a:moveTo>
                    <a:cubicBezTo>
                      <a:pt x="51451" y="163025"/>
                      <a:pt x="85525" y="198303"/>
                      <a:pt x="115746" y="229848"/>
                    </a:cubicBezTo>
                    <a:cubicBezTo>
                      <a:pt x="162823" y="278852"/>
                      <a:pt x="200027" y="317501"/>
                      <a:pt x="216041" y="335922"/>
                    </a:cubicBezTo>
                    <a:cubicBezTo>
                      <a:pt x="232054" y="354344"/>
                      <a:pt x="252161" y="379508"/>
                      <a:pt x="273111" y="406237"/>
                    </a:cubicBezTo>
                    <a:cubicBezTo>
                      <a:pt x="317419" y="462465"/>
                      <a:pt x="384845" y="547469"/>
                      <a:pt x="404109" y="545061"/>
                    </a:cubicBezTo>
                    <a:cubicBezTo>
                      <a:pt x="427346" y="542171"/>
                      <a:pt x="494290" y="440552"/>
                      <a:pt x="526558" y="391669"/>
                    </a:cubicBezTo>
                    <a:cubicBezTo>
                      <a:pt x="535468" y="378063"/>
                      <a:pt x="543053" y="366625"/>
                      <a:pt x="548471" y="358919"/>
                    </a:cubicBezTo>
                    <a:cubicBezTo>
                      <a:pt x="557460" y="346746"/>
                      <a:pt x="567361" y="335275"/>
                      <a:pt x="578090" y="324605"/>
                    </a:cubicBezTo>
                    <a:cubicBezTo>
                      <a:pt x="602171" y="299561"/>
                      <a:pt x="626973" y="273675"/>
                      <a:pt x="632391" y="228283"/>
                    </a:cubicBezTo>
                    <a:cubicBezTo>
                      <a:pt x="635763" y="199266"/>
                      <a:pt x="630224" y="178798"/>
                      <a:pt x="617462" y="173500"/>
                    </a:cubicBezTo>
                    <a:cubicBezTo>
                      <a:pt x="609201" y="170624"/>
                      <a:pt x="600030" y="173453"/>
                      <a:pt x="594826" y="180483"/>
                    </a:cubicBezTo>
                    <a:cubicBezTo>
                      <a:pt x="578933" y="200470"/>
                      <a:pt x="495012" y="264765"/>
                      <a:pt x="440831" y="281380"/>
                    </a:cubicBezTo>
                    <a:cubicBezTo>
                      <a:pt x="389299" y="297273"/>
                      <a:pt x="332470" y="315936"/>
                      <a:pt x="332470" y="316177"/>
                    </a:cubicBezTo>
                    <a:cubicBezTo>
                      <a:pt x="330010" y="316645"/>
                      <a:pt x="327516" y="315543"/>
                      <a:pt x="326209" y="313407"/>
                    </a:cubicBezTo>
                    <a:cubicBezTo>
                      <a:pt x="258852" y="218776"/>
                      <a:pt x="197565" y="119968"/>
                      <a:pt x="142716" y="17579"/>
                    </a:cubicBezTo>
                    <a:cubicBezTo>
                      <a:pt x="111084" y="64438"/>
                      <a:pt x="67413" y="101912"/>
                      <a:pt x="16294" y="126062"/>
                    </a:cubicBezTo>
                    <a:close/>
                    <a:moveTo>
                      <a:pt x="638291" y="229126"/>
                    </a:moveTo>
                    <a:lnTo>
                      <a:pt x="638291" y="229126"/>
                    </a:lnTo>
                    <a:close/>
                  </a:path>
                </a:pathLst>
              </a:custGeom>
              <a:solidFill>
                <a:srgbClr val="263238"/>
              </a:solidFill>
              <a:ln w="1204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1B8704D-01C8-02B5-8776-69515E89D4B4}"/>
                  </a:ext>
                </a:extLst>
              </p:cNvPr>
              <p:cNvSpPr/>
              <p:nvPr/>
            </p:nvSpPr>
            <p:spPr>
              <a:xfrm>
                <a:off x="2140150" y="2255773"/>
                <a:ext cx="1556817" cy="1639703"/>
              </a:xfrm>
              <a:custGeom>
                <a:avLst/>
                <a:gdLst>
                  <a:gd name="connsiteX0" fmla="*/ 443706 w 1556817"/>
                  <a:gd name="connsiteY0" fmla="*/ 61646 h 1639703"/>
                  <a:gd name="connsiteX1" fmla="*/ 502462 w 1556817"/>
                  <a:gd name="connsiteY1" fmla="*/ 206128 h 1639703"/>
                  <a:gd name="connsiteX2" fmla="*/ 426007 w 1556817"/>
                  <a:gd name="connsiteY2" fmla="*/ 270784 h 1639703"/>
                  <a:gd name="connsiteX3" fmla="*/ 255638 w 1556817"/>
                  <a:gd name="connsiteY3" fmla="*/ 329059 h 1639703"/>
                  <a:gd name="connsiteX4" fmla="*/ 8693 w 1556817"/>
                  <a:gd name="connsiteY4" fmla="*/ 772861 h 1639703"/>
                  <a:gd name="connsiteX5" fmla="*/ 73349 w 1556817"/>
                  <a:gd name="connsiteY5" fmla="*/ 852206 h 1639703"/>
                  <a:gd name="connsiteX6" fmla="*/ 311384 w 1556817"/>
                  <a:gd name="connsiteY6" fmla="*/ 611402 h 1639703"/>
                  <a:gd name="connsiteX7" fmla="*/ 552188 w 1556817"/>
                  <a:gd name="connsiteY7" fmla="*/ 928782 h 1639703"/>
                  <a:gd name="connsiteX8" fmla="*/ 564228 w 1556817"/>
                  <a:gd name="connsiteY8" fmla="*/ 1175727 h 1639703"/>
                  <a:gd name="connsiteX9" fmla="*/ 631774 w 1556817"/>
                  <a:gd name="connsiteY9" fmla="*/ 1528385 h 1639703"/>
                  <a:gd name="connsiteX10" fmla="*/ 1057998 w 1556817"/>
                  <a:gd name="connsiteY10" fmla="*/ 1595930 h 1639703"/>
                  <a:gd name="connsiteX11" fmla="*/ 1302293 w 1556817"/>
                  <a:gd name="connsiteY11" fmla="*/ 1130937 h 1639703"/>
                  <a:gd name="connsiteX12" fmla="*/ 1013930 w 1556817"/>
                  <a:gd name="connsiteY12" fmla="*/ 858226 h 1639703"/>
                  <a:gd name="connsiteX13" fmla="*/ 981301 w 1556817"/>
                  <a:gd name="connsiteY13" fmla="*/ 585155 h 1639703"/>
                  <a:gd name="connsiteX14" fmla="*/ 957221 w 1556817"/>
                  <a:gd name="connsiteY14" fmla="*/ 336283 h 1639703"/>
                  <a:gd name="connsiteX15" fmla="*/ 1503004 w 1556817"/>
                  <a:gd name="connsiteY15" fmla="*/ 235988 h 1639703"/>
                  <a:gd name="connsiteX16" fmla="*/ 1482415 w 1556817"/>
                  <a:gd name="connsiteY16" fmla="*/ 83198 h 1639703"/>
                  <a:gd name="connsiteX17" fmla="*/ 993341 w 1556817"/>
                  <a:gd name="connsiteY17" fmla="*/ 79465 h 1639703"/>
                  <a:gd name="connsiteX18" fmla="*/ 769996 w 1556817"/>
                  <a:gd name="connsiteY18" fmla="*/ 114623 h 1639703"/>
                  <a:gd name="connsiteX19" fmla="*/ 670062 w 1556817"/>
                  <a:gd name="connsiteY19" fmla="*/ 161700 h 1639703"/>
                  <a:gd name="connsiteX20" fmla="*/ 602396 w 1556817"/>
                  <a:gd name="connsiteY20" fmla="*/ 0 h 1639703"/>
                  <a:gd name="connsiteX21" fmla="*/ 443706 w 1556817"/>
                  <a:gd name="connsiteY21" fmla="*/ 61646 h 1639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6817" h="1639703">
                    <a:moveTo>
                      <a:pt x="443706" y="61646"/>
                    </a:moveTo>
                    <a:cubicBezTo>
                      <a:pt x="443706" y="61646"/>
                      <a:pt x="496562" y="170008"/>
                      <a:pt x="502462" y="206128"/>
                    </a:cubicBezTo>
                    <a:cubicBezTo>
                      <a:pt x="508362" y="242249"/>
                      <a:pt x="467184" y="261995"/>
                      <a:pt x="426007" y="270784"/>
                    </a:cubicBezTo>
                    <a:cubicBezTo>
                      <a:pt x="384829" y="279574"/>
                      <a:pt x="320655" y="255132"/>
                      <a:pt x="255638" y="329059"/>
                    </a:cubicBezTo>
                    <a:cubicBezTo>
                      <a:pt x="190620" y="402986"/>
                      <a:pt x="31690" y="722895"/>
                      <a:pt x="8693" y="772861"/>
                    </a:cubicBezTo>
                    <a:cubicBezTo>
                      <a:pt x="-14304" y="822828"/>
                      <a:pt x="8693" y="864006"/>
                      <a:pt x="73349" y="852206"/>
                    </a:cubicBezTo>
                    <a:cubicBezTo>
                      <a:pt x="138005" y="840407"/>
                      <a:pt x="311384" y="611402"/>
                      <a:pt x="311384" y="611402"/>
                    </a:cubicBezTo>
                    <a:cubicBezTo>
                      <a:pt x="311384" y="611402"/>
                      <a:pt x="525940" y="872916"/>
                      <a:pt x="552188" y="928782"/>
                    </a:cubicBezTo>
                    <a:cubicBezTo>
                      <a:pt x="578436" y="984649"/>
                      <a:pt x="569887" y="1078683"/>
                      <a:pt x="564228" y="1175727"/>
                    </a:cubicBezTo>
                    <a:cubicBezTo>
                      <a:pt x="558569" y="1272771"/>
                      <a:pt x="543640" y="1413762"/>
                      <a:pt x="631774" y="1528385"/>
                    </a:cubicBezTo>
                    <a:cubicBezTo>
                      <a:pt x="719908" y="1643008"/>
                      <a:pt x="905207" y="1675396"/>
                      <a:pt x="1057998" y="1595930"/>
                    </a:cubicBezTo>
                    <a:cubicBezTo>
                      <a:pt x="1210788" y="1516465"/>
                      <a:pt x="1375859" y="1242670"/>
                      <a:pt x="1302293" y="1130937"/>
                    </a:cubicBezTo>
                    <a:cubicBezTo>
                      <a:pt x="1228728" y="1019204"/>
                      <a:pt x="1063897" y="964060"/>
                      <a:pt x="1013930" y="858226"/>
                    </a:cubicBezTo>
                    <a:cubicBezTo>
                      <a:pt x="963963" y="752393"/>
                      <a:pt x="981301" y="693878"/>
                      <a:pt x="981301" y="585155"/>
                    </a:cubicBezTo>
                    <a:cubicBezTo>
                      <a:pt x="979108" y="501736"/>
                      <a:pt x="971062" y="418575"/>
                      <a:pt x="957221" y="336283"/>
                    </a:cubicBezTo>
                    <a:cubicBezTo>
                      <a:pt x="957221" y="336283"/>
                      <a:pt x="1210065" y="276082"/>
                      <a:pt x="1503004" y="235988"/>
                    </a:cubicBezTo>
                    <a:cubicBezTo>
                      <a:pt x="1604985" y="222022"/>
                      <a:pt x="1541171" y="106676"/>
                      <a:pt x="1482415" y="83198"/>
                    </a:cubicBezTo>
                    <a:cubicBezTo>
                      <a:pt x="1408729" y="53699"/>
                      <a:pt x="1082319" y="87773"/>
                      <a:pt x="993341" y="79465"/>
                    </a:cubicBezTo>
                    <a:cubicBezTo>
                      <a:pt x="864872" y="67425"/>
                      <a:pt x="799374" y="94034"/>
                      <a:pt x="769996" y="114623"/>
                    </a:cubicBezTo>
                    <a:cubicBezTo>
                      <a:pt x="740618" y="135212"/>
                      <a:pt x="702330" y="164590"/>
                      <a:pt x="670062" y="161700"/>
                    </a:cubicBezTo>
                    <a:cubicBezTo>
                      <a:pt x="637794" y="158810"/>
                      <a:pt x="602396" y="0"/>
                      <a:pt x="602396" y="0"/>
                    </a:cubicBezTo>
                    <a:cubicBezTo>
                      <a:pt x="602396" y="0"/>
                      <a:pt x="517151" y="70435"/>
                      <a:pt x="443706" y="61646"/>
                    </a:cubicBezTo>
                    <a:close/>
                  </a:path>
                </a:pathLst>
              </a:custGeom>
              <a:solidFill>
                <a:srgbClr val="F0BB62"/>
              </a:solidFill>
              <a:ln w="1204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E11B67C7-EEDE-CAAC-DFCA-1F5FAF6FFD10}"/>
                  </a:ext>
                </a:extLst>
              </p:cNvPr>
              <p:cNvSpPr/>
              <p:nvPr/>
            </p:nvSpPr>
            <p:spPr>
              <a:xfrm>
                <a:off x="2134244" y="2249627"/>
                <a:ext cx="1569569" cy="1651321"/>
              </a:xfrm>
              <a:custGeom>
                <a:avLst/>
                <a:gdLst>
                  <a:gd name="connsiteX0" fmla="*/ 886190 w 1569569"/>
                  <a:gd name="connsiteY0" fmla="*/ 1651321 h 1651321"/>
                  <a:gd name="connsiteX1" fmla="*/ 633345 w 1569569"/>
                  <a:gd name="connsiteY1" fmla="*/ 1538023 h 1651321"/>
                  <a:gd name="connsiteX2" fmla="*/ 563392 w 1569569"/>
                  <a:gd name="connsiteY2" fmla="*/ 1198007 h 1651321"/>
                  <a:gd name="connsiteX3" fmla="*/ 566041 w 1569569"/>
                  <a:gd name="connsiteY3" fmla="*/ 1156107 h 1651321"/>
                  <a:gd name="connsiteX4" fmla="*/ 553278 w 1569569"/>
                  <a:gd name="connsiteY4" fmla="*/ 937336 h 1651321"/>
                  <a:gd name="connsiteX5" fmla="*/ 317892 w 1569569"/>
                  <a:gd name="connsiteY5" fmla="*/ 627060 h 1651321"/>
                  <a:gd name="connsiteX6" fmla="*/ 80699 w 1569569"/>
                  <a:gd name="connsiteY6" fmla="*/ 864373 h 1651321"/>
                  <a:gd name="connsiteX7" fmla="*/ 10023 w 1569569"/>
                  <a:gd name="connsiteY7" fmla="*/ 846312 h 1651321"/>
                  <a:gd name="connsiteX8" fmla="*/ 10023 w 1569569"/>
                  <a:gd name="connsiteY8" fmla="*/ 776479 h 1651321"/>
                  <a:gd name="connsiteX9" fmla="*/ 257811 w 1569569"/>
                  <a:gd name="connsiteY9" fmla="*/ 330991 h 1651321"/>
                  <a:gd name="connsiteX10" fmla="*/ 397477 w 1569569"/>
                  <a:gd name="connsiteY10" fmla="*/ 272716 h 1651321"/>
                  <a:gd name="connsiteX11" fmla="*/ 431551 w 1569569"/>
                  <a:gd name="connsiteY11" fmla="*/ 270308 h 1651321"/>
                  <a:gd name="connsiteX12" fmla="*/ 503793 w 1569569"/>
                  <a:gd name="connsiteY12" fmla="*/ 212515 h 1651321"/>
                  <a:gd name="connsiteX13" fmla="*/ 445518 w 1569569"/>
                  <a:gd name="connsiteY13" fmla="*/ 70080 h 1651321"/>
                  <a:gd name="connsiteX14" fmla="*/ 445518 w 1569569"/>
                  <a:gd name="connsiteY14" fmla="*/ 64059 h 1651321"/>
                  <a:gd name="connsiteX15" fmla="*/ 451177 w 1569569"/>
                  <a:gd name="connsiteY15" fmla="*/ 61531 h 1651321"/>
                  <a:gd name="connsiteX16" fmla="*/ 605292 w 1569569"/>
                  <a:gd name="connsiteY16" fmla="*/ 1330 h 1651321"/>
                  <a:gd name="connsiteX17" fmla="*/ 611071 w 1569569"/>
                  <a:gd name="connsiteY17" fmla="*/ 367 h 1651321"/>
                  <a:gd name="connsiteX18" fmla="*/ 615044 w 1569569"/>
                  <a:gd name="connsiteY18" fmla="*/ 4701 h 1651321"/>
                  <a:gd name="connsiteX19" fmla="*/ 677292 w 1569569"/>
                  <a:gd name="connsiteY19" fmla="*/ 161224 h 1651321"/>
                  <a:gd name="connsiteX20" fmla="*/ 765667 w 1569569"/>
                  <a:gd name="connsiteY20" fmla="*/ 120649 h 1651321"/>
                  <a:gd name="connsiteX21" fmla="*/ 773253 w 1569569"/>
                  <a:gd name="connsiteY21" fmla="*/ 115230 h 1651321"/>
                  <a:gd name="connsiteX22" fmla="*/ 1000572 w 1569569"/>
                  <a:gd name="connsiteY22" fmla="*/ 79110 h 1651321"/>
                  <a:gd name="connsiteX23" fmla="*/ 1176841 w 1569569"/>
                  <a:gd name="connsiteY23" fmla="*/ 76100 h 1651321"/>
                  <a:gd name="connsiteX24" fmla="*/ 1491451 w 1569569"/>
                  <a:gd name="connsiteY24" fmla="*/ 83204 h 1651321"/>
                  <a:gd name="connsiteX25" fmla="*/ 1569111 w 1569569"/>
                  <a:gd name="connsiteY25" fmla="*/ 199271 h 1651321"/>
                  <a:gd name="connsiteX26" fmla="*/ 1510595 w 1569569"/>
                  <a:gd name="connsiteY26" fmla="*/ 247432 h 1651321"/>
                  <a:gd name="connsiteX27" fmla="*/ 970832 w 1569569"/>
                  <a:gd name="connsiteY27" fmla="*/ 346282 h 1651321"/>
                  <a:gd name="connsiteX28" fmla="*/ 994070 w 1569569"/>
                  <a:gd name="connsiteY28" fmla="*/ 590578 h 1651321"/>
                  <a:gd name="connsiteX29" fmla="*/ 992385 w 1569569"/>
                  <a:gd name="connsiteY29" fmla="*/ 655836 h 1651321"/>
                  <a:gd name="connsiteX30" fmla="*/ 1026097 w 1569569"/>
                  <a:gd name="connsiteY30" fmla="*/ 861122 h 1651321"/>
                  <a:gd name="connsiteX31" fmla="*/ 1166967 w 1569569"/>
                  <a:gd name="connsiteY31" fmla="*/ 998260 h 1651321"/>
                  <a:gd name="connsiteX32" fmla="*/ 1314099 w 1569569"/>
                  <a:gd name="connsiteY32" fmla="*/ 1133110 h 1651321"/>
                  <a:gd name="connsiteX33" fmla="*/ 1323851 w 1569569"/>
                  <a:gd name="connsiteY33" fmla="*/ 1270970 h 1651321"/>
                  <a:gd name="connsiteX34" fmla="*/ 1067515 w 1569569"/>
                  <a:gd name="connsiteY34" fmla="*/ 1606772 h 1651321"/>
                  <a:gd name="connsiteX35" fmla="*/ 886190 w 1569569"/>
                  <a:gd name="connsiteY35" fmla="*/ 1651321 h 1651321"/>
                  <a:gd name="connsiteX36" fmla="*/ 317290 w 1569569"/>
                  <a:gd name="connsiteY36" fmla="*/ 611408 h 1651321"/>
                  <a:gd name="connsiteX37" fmla="*/ 321985 w 1569569"/>
                  <a:gd name="connsiteY37" fmla="*/ 613575 h 1651321"/>
                  <a:gd name="connsiteX38" fmla="*/ 563753 w 1569569"/>
                  <a:gd name="connsiteY38" fmla="*/ 932279 h 1651321"/>
                  <a:gd name="connsiteX39" fmla="*/ 577720 w 1569569"/>
                  <a:gd name="connsiteY39" fmla="*/ 1156829 h 1651321"/>
                  <a:gd name="connsiteX40" fmla="*/ 575071 w 1569569"/>
                  <a:gd name="connsiteY40" fmla="*/ 1198729 h 1651321"/>
                  <a:gd name="connsiteX41" fmla="*/ 642496 w 1569569"/>
                  <a:gd name="connsiteY41" fmla="*/ 1530798 h 1651321"/>
                  <a:gd name="connsiteX42" fmla="*/ 1061134 w 1569569"/>
                  <a:gd name="connsiteY42" fmla="*/ 1596658 h 1651321"/>
                  <a:gd name="connsiteX43" fmla="*/ 1311330 w 1569569"/>
                  <a:gd name="connsiteY43" fmla="*/ 1268563 h 1651321"/>
                  <a:gd name="connsiteX44" fmla="*/ 1303263 w 1569569"/>
                  <a:gd name="connsiteY44" fmla="*/ 1140334 h 1651321"/>
                  <a:gd name="connsiteX45" fmla="*/ 1158780 w 1569569"/>
                  <a:gd name="connsiteY45" fmla="*/ 1008614 h 1651321"/>
                  <a:gd name="connsiteX46" fmla="*/ 1014298 w 1569569"/>
                  <a:gd name="connsiteY46" fmla="*/ 866781 h 1651321"/>
                  <a:gd name="connsiteX47" fmla="*/ 979501 w 1569569"/>
                  <a:gd name="connsiteY47" fmla="*/ 655956 h 1651321"/>
                  <a:gd name="connsiteX48" fmla="*/ 981067 w 1569569"/>
                  <a:gd name="connsiteY48" fmla="*/ 591180 h 1651321"/>
                  <a:gd name="connsiteX49" fmla="*/ 956986 w 1569569"/>
                  <a:gd name="connsiteY49" fmla="*/ 343392 h 1651321"/>
                  <a:gd name="connsiteX50" fmla="*/ 961562 w 1569569"/>
                  <a:gd name="connsiteY50" fmla="*/ 336529 h 1651321"/>
                  <a:gd name="connsiteX51" fmla="*/ 1507946 w 1569569"/>
                  <a:gd name="connsiteY51" fmla="*/ 235994 h 1651321"/>
                  <a:gd name="connsiteX52" fmla="*/ 1556107 w 1569569"/>
                  <a:gd name="connsiteY52" fmla="*/ 198187 h 1651321"/>
                  <a:gd name="connsiteX53" fmla="*/ 1485913 w 1569569"/>
                  <a:gd name="connsiteY53" fmla="*/ 94762 h 1651321"/>
                  <a:gd name="connsiteX54" fmla="*/ 1176239 w 1569569"/>
                  <a:gd name="connsiteY54" fmla="*/ 88501 h 1651321"/>
                  <a:gd name="connsiteX55" fmla="*/ 998405 w 1569569"/>
                  <a:gd name="connsiteY55" fmla="*/ 91511 h 1651321"/>
                  <a:gd name="connsiteX56" fmla="*/ 779032 w 1569569"/>
                  <a:gd name="connsiteY56" fmla="*/ 125585 h 1651321"/>
                  <a:gd name="connsiteX57" fmla="*/ 771567 w 1569569"/>
                  <a:gd name="connsiteY57" fmla="*/ 130883 h 1651321"/>
                  <a:gd name="connsiteX58" fmla="*/ 675245 w 1569569"/>
                  <a:gd name="connsiteY58" fmla="*/ 173626 h 1651321"/>
                  <a:gd name="connsiteX59" fmla="*/ 604449 w 1569569"/>
                  <a:gd name="connsiteY59" fmla="*/ 17103 h 1651321"/>
                  <a:gd name="connsiteX60" fmla="*/ 459364 w 1569569"/>
                  <a:gd name="connsiteY60" fmla="*/ 75016 h 1651321"/>
                  <a:gd name="connsiteX61" fmla="*/ 514147 w 1569569"/>
                  <a:gd name="connsiteY61" fmla="*/ 211311 h 1651321"/>
                  <a:gd name="connsiteX62" fmla="*/ 433117 w 1569569"/>
                  <a:gd name="connsiteY62" fmla="*/ 282830 h 1651321"/>
                  <a:gd name="connsiteX63" fmla="*/ 396996 w 1569569"/>
                  <a:gd name="connsiteY63" fmla="*/ 285479 h 1651321"/>
                  <a:gd name="connsiteX64" fmla="*/ 266119 w 1569569"/>
                  <a:gd name="connsiteY64" fmla="*/ 339660 h 1651321"/>
                  <a:gd name="connsiteX65" fmla="*/ 20137 w 1569569"/>
                  <a:gd name="connsiteY65" fmla="*/ 782138 h 1651321"/>
                  <a:gd name="connsiteX66" fmla="*/ 19294 w 1569569"/>
                  <a:gd name="connsiteY66" fmla="*/ 839449 h 1651321"/>
                  <a:gd name="connsiteX67" fmla="*/ 78291 w 1569569"/>
                  <a:gd name="connsiteY67" fmla="*/ 852934 h 1651321"/>
                  <a:gd name="connsiteX68" fmla="*/ 312594 w 1569569"/>
                  <a:gd name="connsiteY68" fmla="*/ 614177 h 1651321"/>
                  <a:gd name="connsiteX69" fmla="*/ 317290 w 1569569"/>
                  <a:gd name="connsiteY69" fmla="*/ 611889 h 1651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69569" h="1651321">
                    <a:moveTo>
                      <a:pt x="886190" y="1651321"/>
                    </a:moveTo>
                    <a:cubicBezTo>
                      <a:pt x="785293" y="1651321"/>
                      <a:pt x="689694" y="1611829"/>
                      <a:pt x="633345" y="1538023"/>
                    </a:cubicBezTo>
                    <a:cubicBezTo>
                      <a:pt x="549064" y="1428095"/>
                      <a:pt x="557251" y="1295051"/>
                      <a:pt x="563392" y="1198007"/>
                    </a:cubicBezTo>
                    <a:lnTo>
                      <a:pt x="566041" y="1156107"/>
                    </a:lnTo>
                    <a:cubicBezTo>
                      <a:pt x="571579" y="1069177"/>
                      <a:pt x="576756" y="987544"/>
                      <a:pt x="553278" y="937336"/>
                    </a:cubicBezTo>
                    <a:cubicBezTo>
                      <a:pt x="529800" y="887129"/>
                      <a:pt x="349798" y="666191"/>
                      <a:pt x="317892" y="627060"/>
                    </a:cubicBezTo>
                    <a:cubicBezTo>
                      <a:pt x="289236" y="664385"/>
                      <a:pt x="141623" y="853296"/>
                      <a:pt x="80699" y="864373"/>
                    </a:cubicBezTo>
                    <a:cubicBezTo>
                      <a:pt x="48552" y="870152"/>
                      <a:pt x="23388" y="863771"/>
                      <a:pt x="10023" y="846312"/>
                    </a:cubicBezTo>
                    <a:cubicBezTo>
                      <a:pt x="-3341" y="828854"/>
                      <a:pt x="-3341" y="803690"/>
                      <a:pt x="10023" y="776479"/>
                    </a:cubicBezTo>
                    <a:cubicBezTo>
                      <a:pt x="30612" y="732653"/>
                      <a:pt x="191831" y="406242"/>
                      <a:pt x="257811" y="330991"/>
                    </a:cubicBezTo>
                    <a:cubicBezTo>
                      <a:pt x="307898" y="274041"/>
                      <a:pt x="357624" y="273318"/>
                      <a:pt x="397477" y="272716"/>
                    </a:cubicBezTo>
                    <a:cubicBezTo>
                      <a:pt x="408886" y="272975"/>
                      <a:pt x="420293" y="272169"/>
                      <a:pt x="431551" y="270308"/>
                    </a:cubicBezTo>
                    <a:cubicBezTo>
                      <a:pt x="449973" y="266335"/>
                      <a:pt x="509572" y="250562"/>
                      <a:pt x="503793" y="212515"/>
                    </a:cubicBezTo>
                    <a:cubicBezTo>
                      <a:pt x="498134" y="178562"/>
                      <a:pt x="446000" y="71163"/>
                      <a:pt x="445518" y="70080"/>
                    </a:cubicBezTo>
                    <a:cubicBezTo>
                      <a:pt x="444443" y="68217"/>
                      <a:pt x="444443" y="65922"/>
                      <a:pt x="445518" y="64059"/>
                    </a:cubicBezTo>
                    <a:cubicBezTo>
                      <a:pt x="446809" y="62257"/>
                      <a:pt x="448972" y="61290"/>
                      <a:pt x="451177" y="61531"/>
                    </a:cubicBezTo>
                    <a:cubicBezTo>
                      <a:pt x="521251" y="69839"/>
                      <a:pt x="604449" y="1330"/>
                      <a:pt x="605292" y="1330"/>
                    </a:cubicBezTo>
                    <a:cubicBezTo>
                      <a:pt x="606911" y="7"/>
                      <a:pt x="609110" y="-359"/>
                      <a:pt x="611071" y="367"/>
                    </a:cubicBezTo>
                    <a:cubicBezTo>
                      <a:pt x="613086" y="980"/>
                      <a:pt x="614608" y="2640"/>
                      <a:pt x="615044" y="4701"/>
                    </a:cubicBezTo>
                    <a:cubicBezTo>
                      <a:pt x="631900" y="80675"/>
                      <a:pt x="659834" y="160141"/>
                      <a:pt x="677292" y="161224"/>
                    </a:cubicBezTo>
                    <a:cubicBezTo>
                      <a:pt x="704623" y="163632"/>
                      <a:pt x="738456" y="139793"/>
                      <a:pt x="765667" y="120649"/>
                    </a:cubicBezTo>
                    <a:lnTo>
                      <a:pt x="773253" y="115230"/>
                    </a:lnTo>
                    <a:cubicBezTo>
                      <a:pt x="800343" y="96327"/>
                      <a:pt x="865842" y="67070"/>
                      <a:pt x="1000572" y="79110"/>
                    </a:cubicBezTo>
                    <a:cubicBezTo>
                      <a:pt x="1033923" y="82240"/>
                      <a:pt x="1103395" y="79110"/>
                      <a:pt x="1176841" y="76100"/>
                    </a:cubicBezTo>
                    <a:cubicBezTo>
                      <a:pt x="1302300" y="70561"/>
                      <a:pt x="1444495" y="64059"/>
                      <a:pt x="1491451" y="83204"/>
                    </a:cubicBezTo>
                    <a:cubicBezTo>
                      <a:pt x="1530943" y="98976"/>
                      <a:pt x="1574529" y="155445"/>
                      <a:pt x="1569111" y="199271"/>
                    </a:cubicBezTo>
                    <a:cubicBezTo>
                      <a:pt x="1566823" y="218054"/>
                      <a:pt x="1554783" y="241532"/>
                      <a:pt x="1510595" y="247432"/>
                    </a:cubicBezTo>
                    <a:cubicBezTo>
                      <a:pt x="1244748" y="283553"/>
                      <a:pt x="1009241" y="337372"/>
                      <a:pt x="970832" y="346282"/>
                    </a:cubicBezTo>
                    <a:cubicBezTo>
                      <a:pt x="984242" y="427076"/>
                      <a:pt x="992007" y="508705"/>
                      <a:pt x="994070" y="590578"/>
                    </a:cubicBezTo>
                    <a:cubicBezTo>
                      <a:pt x="994070" y="614659"/>
                      <a:pt x="993227" y="635488"/>
                      <a:pt x="992385" y="655836"/>
                    </a:cubicBezTo>
                    <a:cubicBezTo>
                      <a:pt x="989615" y="728077"/>
                      <a:pt x="987689" y="779730"/>
                      <a:pt x="1026097" y="861122"/>
                    </a:cubicBezTo>
                    <a:cubicBezTo>
                      <a:pt x="1051502" y="914941"/>
                      <a:pt x="1107609" y="955397"/>
                      <a:pt x="1166967" y="998260"/>
                    </a:cubicBezTo>
                    <a:cubicBezTo>
                      <a:pt x="1221751" y="1037872"/>
                      <a:pt x="1278339" y="1078809"/>
                      <a:pt x="1314099" y="1133110"/>
                    </a:cubicBezTo>
                    <a:cubicBezTo>
                      <a:pt x="1335530" y="1165619"/>
                      <a:pt x="1338902" y="1213298"/>
                      <a:pt x="1323851" y="1270970"/>
                    </a:cubicBezTo>
                    <a:cubicBezTo>
                      <a:pt x="1290139" y="1400162"/>
                      <a:pt x="1175155" y="1550905"/>
                      <a:pt x="1067515" y="1606772"/>
                    </a:cubicBezTo>
                    <a:cubicBezTo>
                      <a:pt x="1011537" y="1635991"/>
                      <a:pt x="949335" y="1651273"/>
                      <a:pt x="886190" y="1651321"/>
                    </a:cubicBezTo>
                    <a:close/>
                    <a:moveTo>
                      <a:pt x="317290" y="611408"/>
                    </a:moveTo>
                    <a:cubicBezTo>
                      <a:pt x="319109" y="611350"/>
                      <a:pt x="320849" y="612153"/>
                      <a:pt x="321985" y="613575"/>
                    </a:cubicBezTo>
                    <a:cubicBezTo>
                      <a:pt x="330775" y="624291"/>
                      <a:pt x="537264" y="876413"/>
                      <a:pt x="563753" y="932279"/>
                    </a:cubicBezTo>
                    <a:cubicBezTo>
                      <a:pt x="588556" y="984654"/>
                      <a:pt x="583258" y="1068334"/>
                      <a:pt x="577720" y="1156829"/>
                    </a:cubicBezTo>
                    <a:lnTo>
                      <a:pt x="575071" y="1198729"/>
                    </a:lnTo>
                    <a:cubicBezTo>
                      <a:pt x="568930" y="1293967"/>
                      <a:pt x="560622" y="1424363"/>
                      <a:pt x="642496" y="1530798"/>
                    </a:cubicBezTo>
                    <a:cubicBezTo>
                      <a:pt x="729787" y="1644338"/>
                      <a:pt x="913762" y="1673234"/>
                      <a:pt x="1061134" y="1596658"/>
                    </a:cubicBezTo>
                    <a:cubicBezTo>
                      <a:pt x="1164319" y="1543079"/>
                      <a:pt x="1278942" y="1392818"/>
                      <a:pt x="1311330" y="1268563"/>
                    </a:cubicBezTo>
                    <a:cubicBezTo>
                      <a:pt x="1325537" y="1214261"/>
                      <a:pt x="1322648" y="1169953"/>
                      <a:pt x="1303263" y="1140334"/>
                    </a:cubicBezTo>
                    <a:cubicBezTo>
                      <a:pt x="1268707" y="1087839"/>
                      <a:pt x="1212961" y="1047625"/>
                      <a:pt x="1158780" y="1008614"/>
                    </a:cubicBezTo>
                    <a:cubicBezTo>
                      <a:pt x="1098579" y="964788"/>
                      <a:pt x="1040907" y="923490"/>
                      <a:pt x="1014298" y="866781"/>
                    </a:cubicBezTo>
                    <a:cubicBezTo>
                      <a:pt x="974565" y="782499"/>
                      <a:pt x="976732" y="726753"/>
                      <a:pt x="979501" y="655956"/>
                    </a:cubicBezTo>
                    <a:cubicBezTo>
                      <a:pt x="980224" y="635729"/>
                      <a:pt x="981067" y="614779"/>
                      <a:pt x="981067" y="591180"/>
                    </a:cubicBezTo>
                    <a:cubicBezTo>
                      <a:pt x="978838" y="508123"/>
                      <a:pt x="970792" y="425324"/>
                      <a:pt x="956986" y="343392"/>
                    </a:cubicBezTo>
                    <a:cubicBezTo>
                      <a:pt x="956458" y="340255"/>
                      <a:pt x="958463" y="337249"/>
                      <a:pt x="961562" y="336529"/>
                    </a:cubicBezTo>
                    <a:cubicBezTo>
                      <a:pt x="964090" y="335928"/>
                      <a:pt x="1218018" y="275726"/>
                      <a:pt x="1507946" y="235994"/>
                    </a:cubicBezTo>
                    <a:cubicBezTo>
                      <a:pt x="1537445" y="232021"/>
                      <a:pt x="1553579" y="219258"/>
                      <a:pt x="1556107" y="198187"/>
                    </a:cubicBezTo>
                    <a:cubicBezTo>
                      <a:pt x="1560803" y="160141"/>
                      <a:pt x="1520709" y="108729"/>
                      <a:pt x="1485913" y="94762"/>
                    </a:cubicBezTo>
                    <a:cubicBezTo>
                      <a:pt x="1441364" y="76943"/>
                      <a:pt x="1294353" y="83324"/>
                      <a:pt x="1176239" y="88501"/>
                    </a:cubicBezTo>
                    <a:cubicBezTo>
                      <a:pt x="1099181" y="91752"/>
                      <a:pt x="1032599" y="94642"/>
                      <a:pt x="998405" y="91511"/>
                    </a:cubicBezTo>
                    <a:cubicBezTo>
                      <a:pt x="867407" y="79471"/>
                      <a:pt x="804798" y="107525"/>
                      <a:pt x="779032" y="125585"/>
                    </a:cubicBezTo>
                    <a:lnTo>
                      <a:pt x="771567" y="130883"/>
                    </a:lnTo>
                    <a:cubicBezTo>
                      <a:pt x="742791" y="151231"/>
                      <a:pt x="707031" y="176636"/>
                      <a:pt x="675245" y="173626"/>
                    </a:cubicBezTo>
                    <a:cubicBezTo>
                      <a:pt x="643459" y="170615"/>
                      <a:pt x="613840" y="56956"/>
                      <a:pt x="604449" y="17103"/>
                    </a:cubicBezTo>
                    <a:cubicBezTo>
                      <a:pt x="582897" y="33357"/>
                      <a:pt x="520167" y="77304"/>
                      <a:pt x="459364" y="75016"/>
                    </a:cubicBezTo>
                    <a:cubicBezTo>
                      <a:pt x="472488" y="102347"/>
                      <a:pt x="509211" y="181331"/>
                      <a:pt x="514147" y="211311"/>
                    </a:cubicBezTo>
                    <a:cubicBezTo>
                      <a:pt x="519686" y="243940"/>
                      <a:pt x="489344" y="270790"/>
                      <a:pt x="433117" y="282830"/>
                    </a:cubicBezTo>
                    <a:cubicBezTo>
                      <a:pt x="421187" y="284850"/>
                      <a:pt x="409093" y="285737"/>
                      <a:pt x="396996" y="285479"/>
                    </a:cubicBezTo>
                    <a:cubicBezTo>
                      <a:pt x="359430" y="286081"/>
                      <a:pt x="312714" y="286683"/>
                      <a:pt x="266119" y="339660"/>
                    </a:cubicBezTo>
                    <a:cubicBezTo>
                      <a:pt x="200981" y="413707"/>
                      <a:pt x="40726" y="738432"/>
                      <a:pt x="20137" y="782138"/>
                    </a:cubicBezTo>
                    <a:cubicBezTo>
                      <a:pt x="9301" y="805135"/>
                      <a:pt x="9060" y="825964"/>
                      <a:pt x="19294" y="839449"/>
                    </a:cubicBezTo>
                    <a:cubicBezTo>
                      <a:pt x="29529" y="852934"/>
                      <a:pt x="50840" y="857991"/>
                      <a:pt x="78291" y="852934"/>
                    </a:cubicBezTo>
                    <a:cubicBezTo>
                      <a:pt x="127656" y="844025"/>
                      <a:pt x="253115" y="692920"/>
                      <a:pt x="312594" y="614177"/>
                    </a:cubicBezTo>
                    <a:cubicBezTo>
                      <a:pt x="313741" y="612753"/>
                      <a:pt x="315462" y="611915"/>
                      <a:pt x="317290" y="611889"/>
                    </a:cubicBezTo>
                    <a:close/>
                  </a:path>
                </a:pathLst>
              </a:custGeom>
              <a:solidFill>
                <a:srgbClr val="263238"/>
              </a:solidFill>
              <a:ln w="1204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ADEF7766-B4CD-E3CF-9FB4-40C7F30374B9}"/>
                  </a:ext>
                </a:extLst>
              </p:cNvPr>
              <p:cNvSpPr/>
              <p:nvPr/>
            </p:nvSpPr>
            <p:spPr>
              <a:xfrm>
                <a:off x="3247379" y="2333673"/>
                <a:ext cx="78273" cy="215279"/>
              </a:xfrm>
              <a:custGeom>
                <a:avLst/>
                <a:gdLst>
                  <a:gd name="connsiteX0" fmla="*/ 24454 w 78273"/>
                  <a:gd name="connsiteY0" fmla="*/ 0 h 215279"/>
                  <a:gd name="connsiteX1" fmla="*/ 374 w 78273"/>
                  <a:gd name="connsiteY1" fmla="*/ 963 h 215279"/>
                  <a:gd name="connsiteX2" fmla="*/ 52989 w 78273"/>
                  <a:gd name="connsiteY2" fmla="*/ 215279 h 215279"/>
                  <a:gd name="connsiteX3" fmla="*/ 78274 w 78273"/>
                  <a:gd name="connsiteY3" fmla="*/ 210463 h 215279"/>
                  <a:gd name="connsiteX4" fmla="*/ 24454 w 78273"/>
                  <a:gd name="connsiteY4" fmla="*/ 0 h 215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73" h="215279">
                    <a:moveTo>
                      <a:pt x="24454" y="0"/>
                    </a:moveTo>
                    <a:lnTo>
                      <a:pt x="374" y="963"/>
                    </a:lnTo>
                    <a:cubicBezTo>
                      <a:pt x="-2897" y="75959"/>
                      <a:pt x="15360" y="150324"/>
                      <a:pt x="52989" y="215279"/>
                    </a:cubicBezTo>
                    <a:lnTo>
                      <a:pt x="78274" y="210463"/>
                    </a:lnTo>
                    <a:cubicBezTo>
                      <a:pt x="39917" y="147174"/>
                      <a:pt x="21188" y="73933"/>
                      <a:pt x="24454" y="0"/>
                    </a:cubicBezTo>
                    <a:close/>
                  </a:path>
                </a:pathLst>
              </a:custGeom>
              <a:solidFill>
                <a:srgbClr val="263238"/>
              </a:solidFill>
              <a:ln w="1204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47F5CF9-BC10-0443-EE31-5FA8DB152D76}"/>
                  </a:ext>
                </a:extLst>
              </p:cNvPr>
              <p:cNvSpPr/>
              <p:nvPr/>
            </p:nvSpPr>
            <p:spPr>
              <a:xfrm>
                <a:off x="2710278" y="3045129"/>
                <a:ext cx="425380" cy="264523"/>
              </a:xfrm>
              <a:custGeom>
                <a:avLst/>
                <a:gdLst>
                  <a:gd name="connsiteX0" fmla="*/ 425381 w 425380"/>
                  <a:gd name="connsiteY0" fmla="*/ 22997 h 264523"/>
                  <a:gd name="connsiteX1" fmla="*/ 418518 w 425380"/>
                  <a:gd name="connsiteY1" fmla="*/ 0 h 264523"/>
                  <a:gd name="connsiteX2" fmla="*/ 0 w 425380"/>
                  <a:gd name="connsiteY2" fmla="*/ 232256 h 264523"/>
                  <a:gd name="connsiteX3" fmla="*/ 0 w 425380"/>
                  <a:gd name="connsiteY3" fmla="*/ 264524 h 264523"/>
                  <a:gd name="connsiteX4" fmla="*/ 425381 w 425380"/>
                  <a:gd name="connsiteY4" fmla="*/ 22997 h 264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380" h="264523">
                    <a:moveTo>
                      <a:pt x="425381" y="22997"/>
                    </a:moveTo>
                    <a:cubicBezTo>
                      <a:pt x="422732" y="15171"/>
                      <a:pt x="420444" y="7465"/>
                      <a:pt x="418518" y="0"/>
                    </a:cubicBezTo>
                    <a:cubicBezTo>
                      <a:pt x="236349" y="40455"/>
                      <a:pt x="82235" y="158449"/>
                      <a:pt x="0" y="232256"/>
                    </a:cubicBezTo>
                    <a:cubicBezTo>
                      <a:pt x="0" y="242610"/>
                      <a:pt x="0" y="253447"/>
                      <a:pt x="0" y="264524"/>
                    </a:cubicBezTo>
                    <a:cubicBezTo>
                      <a:pt x="75613" y="194450"/>
                      <a:pt x="235145" y="64656"/>
                      <a:pt x="425381" y="22997"/>
                    </a:cubicBezTo>
                    <a:close/>
                  </a:path>
                </a:pathLst>
              </a:custGeom>
              <a:solidFill>
                <a:srgbClr val="263238"/>
              </a:solidFill>
              <a:ln w="1204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A02D3593-28ED-1A62-506D-535DD9E6402E}"/>
                  </a:ext>
                </a:extLst>
              </p:cNvPr>
              <p:cNvSpPr/>
              <p:nvPr/>
            </p:nvSpPr>
            <p:spPr>
              <a:xfrm>
                <a:off x="2670184" y="2905342"/>
                <a:ext cx="449702" cy="263801"/>
              </a:xfrm>
              <a:custGeom>
                <a:avLst/>
                <a:gdLst>
                  <a:gd name="connsiteX0" fmla="*/ 0 w 449702"/>
                  <a:gd name="connsiteY0" fmla="*/ 242851 h 263801"/>
                  <a:gd name="connsiteX1" fmla="*/ 13726 w 449702"/>
                  <a:gd name="connsiteY1" fmla="*/ 263801 h 263801"/>
                  <a:gd name="connsiteX2" fmla="*/ 448739 w 449702"/>
                  <a:gd name="connsiteY2" fmla="*/ 25766 h 263801"/>
                  <a:gd name="connsiteX3" fmla="*/ 449702 w 449702"/>
                  <a:gd name="connsiteY3" fmla="*/ 0 h 263801"/>
                  <a:gd name="connsiteX4" fmla="*/ 0 w 449702"/>
                  <a:gd name="connsiteY4" fmla="*/ 242851 h 263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702" h="263801">
                    <a:moveTo>
                      <a:pt x="0" y="242851"/>
                    </a:moveTo>
                    <a:cubicBezTo>
                      <a:pt x="5298" y="250677"/>
                      <a:pt x="9993" y="257661"/>
                      <a:pt x="13726" y="263801"/>
                    </a:cubicBezTo>
                    <a:cubicBezTo>
                      <a:pt x="68027" y="210222"/>
                      <a:pt x="206369" y="95238"/>
                      <a:pt x="448739" y="25766"/>
                    </a:cubicBezTo>
                    <a:cubicBezTo>
                      <a:pt x="448739" y="17458"/>
                      <a:pt x="449341" y="8789"/>
                      <a:pt x="449702" y="0"/>
                    </a:cubicBezTo>
                    <a:cubicBezTo>
                      <a:pt x="199988" y="69592"/>
                      <a:pt x="58997" y="184817"/>
                      <a:pt x="0" y="242851"/>
                    </a:cubicBezTo>
                    <a:close/>
                  </a:path>
                </a:pathLst>
              </a:custGeom>
              <a:solidFill>
                <a:srgbClr val="263238"/>
              </a:solidFill>
              <a:ln w="1204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6BA035B-2DAA-61E1-F807-E85FE4C606B3}"/>
                  </a:ext>
                </a:extLst>
              </p:cNvPr>
              <p:cNvSpPr/>
              <p:nvPr/>
            </p:nvSpPr>
            <p:spPr>
              <a:xfrm>
                <a:off x="2286101" y="2336683"/>
                <a:ext cx="822828" cy="560231"/>
              </a:xfrm>
              <a:custGeom>
                <a:avLst/>
                <a:gdLst>
                  <a:gd name="connsiteX0" fmla="*/ 205045 w 822828"/>
                  <a:gd name="connsiteY0" fmla="*/ 410210 h 560231"/>
                  <a:gd name="connsiteX1" fmla="*/ 753958 w 822828"/>
                  <a:gd name="connsiteY1" fmla="*/ 181446 h 560231"/>
                  <a:gd name="connsiteX2" fmla="*/ 800795 w 822828"/>
                  <a:gd name="connsiteY2" fmla="*/ 262116 h 560231"/>
                  <a:gd name="connsiteX3" fmla="*/ 810788 w 822828"/>
                  <a:gd name="connsiteY3" fmla="*/ 267293 h 560231"/>
                  <a:gd name="connsiteX4" fmla="*/ 812714 w 822828"/>
                  <a:gd name="connsiteY4" fmla="*/ 267293 h 560231"/>
                  <a:gd name="connsiteX5" fmla="*/ 810788 w 822828"/>
                  <a:gd name="connsiteY5" fmla="*/ 255253 h 560231"/>
                  <a:gd name="connsiteX6" fmla="*/ 822828 w 822828"/>
                  <a:gd name="connsiteY6" fmla="*/ 252604 h 560231"/>
                  <a:gd name="connsiteX7" fmla="*/ 821022 w 822828"/>
                  <a:gd name="connsiteY7" fmla="*/ 248510 h 560231"/>
                  <a:gd name="connsiteX8" fmla="*/ 719643 w 822828"/>
                  <a:gd name="connsiteY8" fmla="*/ 0 h 560231"/>
                  <a:gd name="connsiteX9" fmla="*/ 695563 w 822828"/>
                  <a:gd name="connsiteY9" fmla="*/ 4455 h 560231"/>
                  <a:gd name="connsiteX10" fmla="*/ 708687 w 822828"/>
                  <a:gd name="connsiteY10" fmla="*/ 70917 h 560231"/>
                  <a:gd name="connsiteX11" fmla="*/ 198302 w 822828"/>
                  <a:gd name="connsiteY11" fmla="*/ 275601 h 560231"/>
                  <a:gd name="connsiteX12" fmla="*/ 177232 w 822828"/>
                  <a:gd name="connsiteY12" fmla="*/ 200469 h 560231"/>
                  <a:gd name="connsiteX13" fmla="*/ 154837 w 822828"/>
                  <a:gd name="connsiteY13" fmla="*/ 210343 h 560231"/>
                  <a:gd name="connsiteX14" fmla="*/ 173018 w 822828"/>
                  <a:gd name="connsiteY14" fmla="*/ 275119 h 560231"/>
                  <a:gd name="connsiteX15" fmla="*/ 123532 w 822828"/>
                  <a:gd name="connsiteY15" fmla="*/ 233339 h 560231"/>
                  <a:gd name="connsiteX16" fmla="*/ 109325 w 822828"/>
                  <a:gd name="connsiteY16" fmla="*/ 247788 h 560231"/>
                  <a:gd name="connsiteX17" fmla="*/ 106435 w 822828"/>
                  <a:gd name="connsiteY17" fmla="*/ 251159 h 560231"/>
                  <a:gd name="connsiteX18" fmla="*/ 181687 w 822828"/>
                  <a:gd name="connsiteY18" fmla="*/ 344832 h 560231"/>
                  <a:gd name="connsiteX19" fmla="*/ 179520 w 822828"/>
                  <a:gd name="connsiteY19" fmla="*/ 415628 h 560231"/>
                  <a:gd name="connsiteX20" fmla="*/ 62970 w 822828"/>
                  <a:gd name="connsiteY20" fmla="*/ 314250 h 560231"/>
                  <a:gd name="connsiteX21" fmla="*/ 50328 w 822828"/>
                  <a:gd name="connsiteY21" fmla="*/ 335079 h 560231"/>
                  <a:gd name="connsiteX22" fmla="*/ 170730 w 822828"/>
                  <a:gd name="connsiteY22" fmla="*/ 459936 h 560231"/>
                  <a:gd name="connsiteX23" fmla="*/ 171814 w 822828"/>
                  <a:gd name="connsiteY23" fmla="*/ 462585 h 560231"/>
                  <a:gd name="connsiteX24" fmla="*/ 161459 w 822828"/>
                  <a:gd name="connsiteY24" fmla="*/ 502197 h 560231"/>
                  <a:gd name="connsiteX25" fmla="*/ 12040 w 822828"/>
                  <a:gd name="connsiteY25" fmla="*/ 401300 h 560231"/>
                  <a:gd name="connsiteX26" fmla="*/ 0 w 822828"/>
                  <a:gd name="connsiteY26" fmla="*/ 423093 h 560231"/>
                  <a:gd name="connsiteX27" fmla="*/ 151707 w 822828"/>
                  <a:gd name="connsiteY27" fmla="*/ 531455 h 560231"/>
                  <a:gd name="connsiteX28" fmla="*/ 141713 w 822828"/>
                  <a:gd name="connsiteY28" fmla="*/ 560231 h 560231"/>
                  <a:gd name="connsiteX29" fmla="*/ 164830 w 822828"/>
                  <a:gd name="connsiteY29" fmla="*/ 530492 h 560231"/>
                  <a:gd name="connsiteX30" fmla="*/ 173740 w 822828"/>
                  <a:gd name="connsiteY30" fmla="*/ 541328 h 560231"/>
                  <a:gd name="connsiteX31" fmla="*/ 176148 w 822828"/>
                  <a:gd name="connsiteY31" fmla="*/ 534585 h 560231"/>
                  <a:gd name="connsiteX32" fmla="*/ 205045 w 822828"/>
                  <a:gd name="connsiteY32" fmla="*/ 410210 h 560231"/>
                  <a:gd name="connsiteX33" fmla="*/ 716513 w 822828"/>
                  <a:gd name="connsiteY33" fmla="*/ 94997 h 560231"/>
                  <a:gd name="connsiteX34" fmla="*/ 743002 w 822828"/>
                  <a:gd name="connsiteY34" fmla="*/ 159172 h 560231"/>
                  <a:gd name="connsiteX35" fmla="*/ 206369 w 822828"/>
                  <a:gd name="connsiteY35" fmla="*/ 385648 h 560231"/>
                  <a:gd name="connsiteX36" fmla="*/ 206369 w 822828"/>
                  <a:gd name="connsiteY36" fmla="*/ 352417 h 560231"/>
                  <a:gd name="connsiteX37" fmla="*/ 206369 w 822828"/>
                  <a:gd name="connsiteY37" fmla="*/ 347721 h 560231"/>
                  <a:gd name="connsiteX38" fmla="*/ 206369 w 822828"/>
                  <a:gd name="connsiteY38" fmla="*/ 345795 h 560231"/>
                  <a:gd name="connsiteX39" fmla="*/ 202155 w 822828"/>
                  <a:gd name="connsiteY39" fmla="*/ 299801 h 560231"/>
                  <a:gd name="connsiteX40" fmla="*/ 716513 w 822828"/>
                  <a:gd name="connsiteY40" fmla="*/ 94997 h 560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828" h="560231">
                    <a:moveTo>
                      <a:pt x="205045" y="410210"/>
                    </a:moveTo>
                    <a:cubicBezTo>
                      <a:pt x="248269" y="405515"/>
                      <a:pt x="454398" y="374090"/>
                      <a:pt x="753958" y="181446"/>
                    </a:cubicBezTo>
                    <a:cubicBezTo>
                      <a:pt x="768042" y="209195"/>
                      <a:pt x="783679" y="236127"/>
                      <a:pt x="800795" y="262116"/>
                    </a:cubicBezTo>
                    <a:cubicBezTo>
                      <a:pt x="803064" y="265388"/>
                      <a:pt x="806806" y="267326"/>
                      <a:pt x="810788" y="267293"/>
                    </a:cubicBezTo>
                    <a:lnTo>
                      <a:pt x="812714" y="267293"/>
                    </a:lnTo>
                    <a:lnTo>
                      <a:pt x="810788" y="255253"/>
                    </a:lnTo>
                    <a:lnTo>
                      <a:pt x="822828" y="252604"/>
                    </a:lnTo>
                    <a:cubicBezTo>
                      <a:pt x="822487" y="251138"/>
                      <a:pt x="821875" y="249750"/>
                      <a:pt x="821022" y="248510"/>
                    </a:cubicBezTo>
                    <a:cubicBezTo>
                      <a:pt x="820059" y="247065"/>
                      <a:pt x="728794" y="112335"/>
                      <a:pt x="719643" y="0"/>
                    </a:cubicBezTo>
                    <a:cubicBezTo>
                      <a:pt x="711095" y="1324"/>
                      <a:pt x="703148" y="2769"/>
                      <a:pt x="695563" y="4455"/>
                    </a:cubicBezTo>
                    <a:cubicBezTo>
                      <a:pt x="697806" y="26977"/>
                      <a:pt x="702201" y="49232"/>
                      <a:pt x="708687" y="70917"/>
                    </a:cubicBezTo>
                    <a:cubicBezTo>
                      <a:pt x="558639" y="181268"/>
                      <a:pt x="383020" y="251699"/>
                      <a:pt x="198302" y="275601"/>
                    </a:cubicBezTo>
                    <a:cubicBezTo>
                      <a:pt x="193402" y="250010"/>
                      <a:pt x="186353" y="224877"/>
                      <a:pt x="177232" y="200469"/>
                    </a:cubicBezTo>
                    <a:cubicBezTo>
                      <a:pt x="169510" y="203144"/>
                      <a:pt x="162020" y="206446"/>
                      <a:pt x="154837" y="210343"/>
                    </a:cubicBezTo>
                    <a:cubicBezTo>
                      <a:pt x="162527" y="231444"/>
                      <a:pt x="168604" y="253098"/>
                      <a:pt x="173018" y="275119"/>
                    </a:cubicBezTo>
                    <a:cubicBezTo>
                      <a:pt x="158810" y="258689"/>
                      <a:pt x="142112" y="244591"/>
                      <a:pt x="123532" y="233339"/>
                    </a:cubicBezTo>
                    <a:cubicBezTo>
                      <a:pt x="118500" y="237854"/>
                      <a:pt x="113754" y="242680"/>
                      <a:pt x="109325" y="247788"/>
                    </a:cubicBezTo>
                    <a:lnTo>
                      <a:pt x="106435" y="251159"/>
                    </a:lnTo>
                    <a:cubicBezTo>
                      <a:pt x="139907" y="271146"/>
                      <a:pt x="172295" y="301126"/>
                      <a:pt x="181687" y="344832"/>
                    </a:cubicBezTo>
                    <a:cubicBezTo>
                      <a:pt x="182726" y="368452"/>
                      <a:pt x="182001" y="392116"/>
                      <a:pt x="179520" y="415628"/>
                    </a:cubicBezTo>
                    <a:cubicBezTo>
                      <a:pt x="155340" y="367958"/>
                      <a:pt x="113531" y="331591"/>
                      <a:pt x="62970" y="314250"/>
                    </a:cubicBezTo>
                    <a:cubicBezTo>
                      <a:pt x="58877" y="320872"/>
                      <a:pt x="54662" y="327855"/>
                      <a:pt x="50328" y="335079"/>
                    </a:cubicBezTo>
                    <a:cubicBezTo>
                      <a:pt x="109669" y="352558"/>
                      <a:pt x="155418" y="399999"/>
                      <a:pt x="170730" y="459936"/>
                    </a:cubicBezTo>
                    <a:cubicBezTo>
                      <a:pt x="170911" y="460882"/>
                      <a:pt x="171279" y="461783"/>
                      <a:pt x="171814" y="462585"/>
                    </a:cubicBezTo>
                    <a:cubicBezTo>
                      <a:pt x="169045" y="475588"/>
                      <a:pt x="165553" y="488712"/>
                      <a:pt x="161459" y="502197"/>
                    </a:cubicBezTo>
                    <a:cubicBezTo>
                      <a:pt x="125743" y="451347"/>
                      <a:pt x="72553" y="415429"/>
                      <a:pt x="12040" y="401300"/>
                    </a:cubicBezTo>
                    <a:lnTo>
                      <a:pt x="0" y="423093"/>
                    </a:lnTo>
                    <a:cubicBezTo>
                      <a:pt x="63909" y="435463"/>
                      <a:pt x="119279" y="475013"/>
                      <a:pt x="151707" y="531455"/>
                    </a:cubicBezTo>
                    <a:cubicBezTo>
                      <a:pt x="148215" y="541328"/>
                      <a:pt x="144964" y="550840"/>
                      <a:pt x="141713" y="560231"/>
                    </a:cubicBezTo>
                    <a:cubicBezTo>
                      <a:pt x="156041" y="542051"/>
                      <a:pt x="164830" y="530492"/>
                      <a:pt x="164830" y="530492"/>
                    </a:cubicBezTo>
                    <a:lnTo>
                      <a:pt x="173740" y="541328"/>
                    </a:lnTo>
                    <a:lnTo>
                      <a:pt x="176148" y="534585"/>
                    </a:lnTo>
                    <a:cubicBezTo>
                      <a:pt x="191133" y="494556"/>
                      <a:pt x="200847" y="452746"/>
                      <a:pt x="205045" y="410210"/>
                    </a:cubicBezTo>
                    <a:close/>
                    <a:moveTo>
                      <a:pt x="716513" y="94997"/>
                    </a:moveTo>
                    <a:cubicBezTo>
                      <a:pt x="724222" y="116835"/>
                      <a:pt x="733063" y="138255"/>
                      <a:pt x="743002" y="159172"/>
                    </a:cubicBezTo>
                    <a:cubicBezTo>
                      <a:pt x="458130" y="343387"/>
                      <a:pt x="255132" y="379387"/>
                      <a:pt x="206369" y="385648"/>
                    </a:cubicBezTo>
                    <a:cubicBezTo>
                      <a:pt x="206369" y="374210"/>
                      <a:pt x="206369" y="363133"/>
                      <a:pt x="206369" y="352417"/>
                    </a:cubicBezTo>
                    <a:cubicBezTo>
                      <a:pt x="206677" y="350867"/>
                      <a:pt x="206677" y="349271"/>
                      <a:pt x="206369" y="347721"/>
                    </a:cubicBezTo>
                    <a:lnTo>
                      <a:pt x="206369" y="345795"/>
                    </a:lnTo>
                    <a:cubicBezTo>
                      <a:pt x="205647" y="329541"/>
                      <a:pt x="204202" y="314250"/>
                      <a:pt x="202155" y="299801"/>
                    </a:cubicBezTo>
                    <a:cubicBezTo>
                      <a:pt x="387970" y="275364"/>
                      <a:pt x="564757" y="204972"/>
                      <a:pt x="716513" y="94997"/>
                    </a:cubicBezTo>
                    <a:close/>
                  </a:path>
                </a:pathLst>
              </a:custGeom>
              <a:solidFill>
                <a:srgbClr val="263238"/>
              </a:solidFill>
              <a:ln w="1204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4683F52-214D-D03B-526C-2D0CCDD70B9D}"/>
                  </a:ext>
                </a:extLst>
              </p:cNvPr>
              <p:cNvSpPr/>
              <p:nvPr/>
            </p:nvSpPr>
            <p:spPr>
              <a:xfrm>
                <a:off x="2702933" y="3153852"/>
                <a:ext cx="494973" cy="300403"/>
              </a:xfrm>
              <a:custGeom>
                <a:avLst/>
                <a:gdLst>
                  <a:gd name="connsiteX0" fmla="*/ 494973 w 494973"/>
                  <a:gd name="connsiteY0" fmla="*/ 19866 h 300403"/>
                  <a:gd name="connsiteX1" fmla="*/ 476913 w 494973"/>
                  <a:gd name="connsiteY1" fmla="*/ 0 h 300403"/>
                  <a:gd name="connsiteX2" fmla="*/ 2167 w 494973"/>
                  <a:gd name="connsiteY2" fmla="*/ 265968 h 300403"/>
                  <a:gd name="connsiteX3" fmla="*/ 1445 w 494973"/>
                  <a:gd name="connsiteY3" fmla="*/ 278009 h 300403"/>
                  <a:gd name="connsiteX4" fmla="*/ 0 w 494973"/>
                  <a:gd name="connsiteY4" fmla="*/ 300404 h 300403"/>
                  <a:gd name="connsiteX5" fmla="*/ 494973 w 494973"/>
                  <a:gd name="connsiteY5" fmla="*/ 19866 h 30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973" h="300403">
                    <a:moveTo>
                      <a:pt x="494973" y="19866"/>
                    </a:moveTo>
                    <a:cubicBezTo>
                      <a:pt x="488632" y="13365"/>
                      <a:pt x="482612" y="6743"/>
                      <a:pt x="476913" y="0"/>
                    </a:cubicBezTo>
                    <a:cubicBezTo>
                      <a:pt x="267413" y="60201"/>
                      <a:pt x="101981" y="178797"/>
                      <a:pt x="2167" y="265968"/>
                    </a:cubicBezTo>
                    <a:lnTo>
                      <a:pt x="1445" y="278009"/>
                    </a:lnTo>
                    <a:cubicBezTo>
                      <a:pt x="963" y="285233"/>
                      <a:pt x="482" y="292698"/>
                      <a:pt x="0" y="300404"/>
                    </a:cubicBezTo>
                    <a:cubicBezTo>
                      <a:pt x="96924" y="211908"/>
                      <a:pt x="270784" y="80670"/>
                      <a:pt x="494973" y="19866"/>
                    </a:cubicBezTo>
                    <a:close/>
                  </a:path>
                </a:pathLst>
              </a:custGeom>
              <a:solidFill>
                <a:srgbClr val="263238"/>
              </a:solidFill>
              <a:ln w="1204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0E00C81-F372-2DBB-607B-3B69D381613D}"/>
                  </a:ext>
                </a:extLst>
              </p:cNvPr>
              <p:cNvSpPr/>
              <p:nvPr/>
            </p:nvSpPr>
            <p:spPr>
              <a:xfrm>
                <a:off x="2598424" y="2791322"/>
                <a:ext cx="522545" cy="279814"/>
              </a:xfrm>
              <a:custGeom>
                <a:avLst/>
                <a:gdLst>
                  <a:gd name="connsiteX0" fmla="*/ 522545 w 522545"/>
                  <a:gd name="connsiteY0" fmla="*/ 24080 h 279814"/>
                  <a:gd name="connsiteX1" fmla="*/ 521582 w 522545"/>
                  <a:gd name="connsiteY1" fmla="*/ 0 h 279814"/>
                  <a:gd name="connsiteX2" fmla="*/ 0 w 522545"/>
                  <a:gd name="connsiteY2" fmla="*/ 259948 h 279814"/>
                  <a:gd name="connsiteX3" fmla="*/ 15291 w 522545"/>
                  <a:gd name="connsiteY3" fmla="*/ 279815 h 279814"/>
                  <a:gd name="connsiteX4" fmla="*/ 522545 w 522545"/>
                  <a:gd name="connsiteY4" fmla="*/ 24080 h 27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45" h="279814">
                    <a:moveTo>
                      <a:pt x="522545" y="24080"/>
                    </a:moveTo>
                    <a:cubicBezTo>
                      <a:pt x="522545" y="16134"/>
                      <a:pt x="522545" y="8187"/>
                      <a:pt x="521582" y="0"/>
                    </a:cubicBezTo>
                    <a:cubicBezTo>
                      <a:pt x="212630" y="16375"/>
                      <a:pt x="60201" y="174583"/>
                      <a:pt x="0" y="259948"/>
                    </a:cubicBezTo>
                    <a:lnTo>
                      <a:pt x="15291" y="279815"/>
                    </a:lnTo>
                    <a:cubicBezTo>
                      <a:pt x="68870" y="201192"/>
                      <a:pt x="214557" y="40576"/>
                      <a:pt x="522545" y="24080"/>
                    </a:cubicBezTo>
                    <a:close/>
                  </a:path>
                </a:pathLst>
              </a:custGeom>
              <a:solidFill>
                <a:srgbClr val="263238"/>
              </a:solidFill>
              <a:ln w="1204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C846D52D-A8A8-F168-C5D0-B13CEFA3B89E}"/>
                  </a:ext>
                </a:extLst>
              </p:cNvPr>
              <p:cNvSpPr/>
              <p:nvPr/>
            </p:nvSpPr>
            <p:spPr>
              <a:xfrm>
                <a:off x="3403534" y="2327412"/>
                <a:ext cx="50227" cy="197579"/>
              </a:xfrm>
              <a:custGeom>
                <a:avLst/>
                <a:gdLst>
                  <a:gd name="connsiteX0" fmla="*/ 28916 w 50227"/>
                  <a:gd name="connsiteY0" fmla="*/ 0 h 197579"/>
                  <a:gd name="connsiteX1" fmla="*/ 3993 w 50227"/>
                  <a:gd name="connsiteY1" fmla="*/ 843 h 197579"/>
                  <a:gd name="connsiteX2" fmla="*/ 26147 w 50227"/>
                  <a:gd name="connsiteY2" fmla="*/ 197580 h 197579"/>
                  <a:gd name="connsiteX3" fmla="*/ 50227 w 50227"/>
                  <a:gd name="connsiteY3" fmla="*/ 193366 h 197579"/>
                  <a:gd name="connsiteX4" fmla="*/ 28916 w 50227"/>
                  <a:gd name="connsiteY4" fmla="*/ 0 h 19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27" h="197579">
                    <a:moveTo>
                      <a:pt x="28916" y="0"/>
                    </a:moveTo>
                    <a:lnTo>
                      <a:pt x="3993" y="843"/>
                    </a:lnTo>
                    <a:cubicBezTo>
                      <a:pt x="-5549" y="67238"/>
                      <a:pt x="2078" y="134970"/>
                      <a:pt x="26147" y="197580"/>
                    </a:cubicBezTo>
                    <a:lnTo>
                      <a:pt x="50227" y="193366"/>
                    </a:lnTo>
                    <a:cubicBezTo>
                      <a:pt x="26279" y="131897"/>
                      <a:pt x="18929" y="65209"/>
                      <a:pt x="28916" y="0"/>
                    </a:cubicBezTo>
                    <a:close/>
                  </a:path>
                </a:pathLst>
              </a:custGeom>
              <a:solidFill>
                <a:srgbClr val="263238"/>
              </a:solidFill>
              <a:ln w="1204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1A0ACC5-0005-5C85-699D-118A9DF3252E}"/>
                  </a:ext>
                </a:extLst>
              </p:cNvPr>
              <p:cNvSpPr/>
              <p:nvPr/>
            </p:nvSpPr>
            <p:spPr>
              <a:xfrm>
                <a:off x="3101946" y="2332951"/>
                <a:ext cx="102341" cy="240804"/>
              </a:xfrm>
              <a:custGeom>
                <a:avLst/>
                <a:gdLst>
                  <a:gd name="connsiteX0" fmla="*/ 0 w 102341"/>
                  <a:gd name="connsiteY0" fmla="*/ 0 h 240804"/>
                  <a:gd name="connsiteX1" fmla="*/ 77539 w 102341"/>
                  <a:gd name="connsiteY1" fmla="*/ 240804 h 240804"/>
                  <a:gd name="connsiteX2" fmla="*/ 102342 w 102341"/>
                  <a:gd name="connsiteY2" fmla="*/ 235507 h 240804"/>
                  <a:gd name="connsiteX3" fmla="*/ 24923 w 102341"/>
                  <a:gd name="connsiteY3" fmla="*/ 1806 h 240804"/>
                  <a:gd name="connsiteX4" fmla="*/ 0 w 102341"/>
                  <a:gd name="connsiteY4" fmla="*/ 0 h 2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341" h="240804">
                    <a:moveTo>
                      <a:pt x="0" y="0"/>
                    </a:moveTo>
                    <a:cubicBezTo>
                      <a:pt x="11508" y="84198"/>
                      <a:pt x="37756" y="165711"/>
                      <a:pt x="77539" y="240804"/>
                    </a:cubicBezTo>
                    <a:lnTo>
                      <a:pt x="102342" y="235507"/>
                    </a:lnTo>
                    <a:cubicBezTo>
                      <a:pt x="62918" y="162798"/>
                      <a:pt x="36706" y="83672"/>
                      <a:pt x="24923" y="1806"/>
                    </a:cubicBezTo>
                    <a:cubicBezTo>
                      <a:pt x="16375" y="963"/>
                      <a:pt x="8067" y="361"/>
                      <a:pt x="0" y="0"/>
                    </a:cubicBezTo>
                    <a:close/>
                  </a:path>
                </a:pathLst>
              </a:custGeom>
              <a:solidFill>
                <a:srgbClr val="263238"/>
              </a:solidFill>
              <a:ln w="1204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F1CAAEA-0E51-84ED-F1F6-F1BB09A703C9}"/>
                  </a:ext>
                </a:extLst>
              </p:cNvPr>
              <p:cNvSpPr/>
              <p:nvPr/>
            </p:nvSpPr>
            <p:spPr>
              <a:xfrm>
                <a:off x="2508363" y="2660204"/>
                <a:ext cx="602612" cy="295948"/>
              </a:xfrm>
              <a:custGeom>
                <a:avLst/>
                <a:gdLst>
                  <a:gd name="connsiteX0" fmla="*/ 602613 w 602612"/>
                  <a:gd name="connsiteY0" fmla="*/ 24080 h 295948"/>
                  <a:gd name="connsiteX1" fmla="*/ 599603 w 602612"/>
                  <a:gd name="connsiteY1" fmla="*/ 0 h 295948"/>
                  <a:gd name="connsiteX2" fmla="*/ 0 w 602612"/>
                  <a:gd name="connsiteY2" fmla="*/ 276203 h 295948"/>
                  <a:gd name="connsiteX3" fmla="*/ 15893 w 602612"/>
                  <a:gd name="connsiteY3" fmla="*/ 295948 h 295948"/>
                  <a:gd name="connsiteX4" fmla="*/ 602613 w 602612"/>
                  <a:gd name="connsiteY4" fmla="*/ 24080 h 295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612" h="295948">
                    <a:moveTo>
                      <a:pt x="602613" y="24080"/>
                    </a:moveTo>
                    <a:cubicBezTo>
                      <a:pt x="601529" y="15773"/>
                      <a:pt x="600566" y="7706"/>
                      <a:pt x="599603" y="0"/>
                    </a:cubicBezTo>
                    <a:cubicBezTo>
                      <a:pt x="249594" y="42141"/>
                      <a:pt x="74047" y="190597"/>
                      <a:pt x="0" y="276203"/>
                    </a:cubicBezTo>
                    <a:cubicBezTo>
                      <a:pt x="5177" y="282584"/>
                      <a:pt x="10355" y="289206"/>
                      <a:pt x="15893" y="295948"/>
                    </a:cubicBezTo>
                    <a:cubicBezTo>
                      <a:pt x="84884" y="215159"/>
                      <a:pt x="257781" y="66101"/>
                      <a:pt x="602613" y="24080"/>
                    </a:cubicBezTo>
                    <a:close/>
                  </a:path>
                </a:pathLst>
              </a:custGeom>
              <a:solidFill>
                <a:srgbClr val="263238"/>
              </a:solidFill>
              <a:ln w="1204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015EA473-83FE-39BB-E247-1C51F963DE8D}"/>
                  </a:ext>
                </a:extLst>
              </p:cNvPr>
              <p:cNvSpPr/>
              <p:nvPr/>
            </p:nvSpPr>
            <p:spPr>
              <a:xfrm>
                <a:off x="2704499" y="3233679"/>
                <a:ext cx="755884" cy="661941"/>
              </a:xfrm>
              <a:custGeom>
                <a:avLst/>
                <a:gdLst>
                  <a:gd name="connsiteX0" fmla="*/ 493649 w 755884"/>
                  <a:gd name="connsiteY0" fmla="*/ 617904 h 661941"/>
                  <a:gd name="connsiteX1" fmla="*/ 755884 w 755884"/>
                  <a:gd name="connsiteY1" fmla="*/ 223466 h 661941"/>
                  <a:gd name="connsiteX2" fmla="*/ 737583 w 755884"/>
                  <a:gd name="connsiteY2" fmla="*/ 159051 h 661941"/>
                  <a:gd name="connsiteX3" fmla="*/ 705195 w 755884"/>
                  <a:gd name="connsiteY3" fmla="*/ 112215 h 661941"/>
                  <a:gd name="connsiteX4" fmla="*/ 565288 w 755884"/>
                  <a:gd name="connsiteY4" fmla="*/ 0 h 661941"/>
                  <a:gd name="connsiteX5" fmla="*/ 0 w 755884"/>
                  <a:gd name="connsiteY5" fmla="*/ 379628 h 661941"/>
                  <a:gd name="connsiteX6" fmla="*/ 67425 w 755884"/>
                  <a:gd name="connsiteY6" fmla="*/ 550358 h 661941"/>
                  <a:gd name="connsiteX7" fmla="*/ 493649 w 755884"/>
                  <a:gd name="connsiteY7" fmla="*/ 617904 h 661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884" h="661941">
                    <a:moveTo>
                      <a:pt x="493649" y="617904"/>
                    </a:moveTo>
                    <a:cubicBezTo>
                      <a:pt x="620071" y="552285"/>
                      <a:pt x="754801" y="353019"/>
                      <a:pt x="755884" y="223466"/>
                    </a:cubicBezTo>
                    <a:cubicBezTo>
                      <a:pt x="755751" y="200730"/>
                      <a:pt x="749424" y="178461"/>
                      <a:pt x="737583" y="159051"/>
                    </a:cubicBezTo>
                    <a:cubicBezTo>
                      <a:pt x="727710" y="143760"/>
                      <a:pt x="716754" y="128108"/>
                      <a:pt x="705195" y="112215"/>
                    </a:cubicBezTo>
                    <a:cubicBezTo>
                      <a:pt x="665102" y="69833"/>
                      <a:pt x="612967" y="35158"/>
                      <a:pt x="565288" y="0"/>
                    </a:cubicBezTo>
                    <a:cubicBezTo>
                      <a:pt x="299681" y="100054"/>
                      <a:pt x="86930" y="301005"/>
                      <a:pt x="0" y="379628"/>
                    </a:cubicBezTo>
                    <a:cubicBezTo>
                      <a:pt x="6846" y="441533"/>
                      <a:pt x="30125" y="500480"/>
                      <a:pt x="67425" y="550358"/>
                    </a:cubicBezTo>
                    <a:cubicBezTo>
                      <a:pt x="155680" y="664981"/>
                      <a:pt x="340858" y="697971"/>
                      <a:pt x="493649" y="617904"/>
                    </a:cubicBezTo>
                    <a:close/>
                  </a:path>
                </a:pathLst>
              </a:custGeom>
              <a:solidFill>
                <a:srgbClr val="263238"/>
              </a:solidFill>
              <a:ln w="12040"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2CCE4DA3-554F-723F-8C8B-0AF635704372}"/>
                  </a:ext>
                </a:extLst>
              </p:cNvPr>
              <p:cNvSpPr/>
              <p:nvPr/>
            </p:nvSpPr>
            <p:spPr>
              <a:xfrm>
                <a:off x="2698787" y="3227691"/>
                <a:ext cx="767977" cy="673261"/>
              </a:xfrm>
              <a:custGeom>
                <a:avLst/>
                <a:gdLst>
                  <a:gd name="connsiteX0" fmla="*/ 321647 w 767977"/>
                  <a:gd name="connsiteY0" fmla="*/ 673257 h 673261"/>
                  <a:gd name="connsiteX1" fmla="*/ 68802 w 767977"/>
                  <a:gd name="connsiteY1" fmla="*/ 559958 h 673261"/>
                  <a:gd name="connsiteX2" fmla="*/ 53 w 767977"/>
                  <a:gd name="connsiteY2" fmla="*/ 386459 h 673261"/>
                  <a:gd name="connsiteX3" fmla="*/ 2099 w 767977"/>
                  <a:gd name="connsiteY3" fmla="*/ 381161 h 673261"/>
                  <a:gd name="connsiteX4" fmla="*/ 18354 w 767977"/>
                  <a:gd name="connsiteY4" fmla="*/ 366472 h 673261"/>
                  <a:gd name="connsiteX5" fmla="*/ 569314 w 767977"/>
                  <a:gd name="connsiteY5" fmla="*/ 450 h 673261"/>
                  <a:gd name="connsiteX6" fmla="*/ 574973 w 767977"/>
                  <a:gd name="connsiteY6" fmla="*/ 1172 h 673261"/>
                  <a:gd name="connsiteX7" fmla="*/ 601702 w 767977"/>
                  <a:gd name="connsiteY7" fmla="*/ 20557 h 673261"/>
                  <a:gd name="connsiteX8" fmla="*/ 715723 w 767977"/>
                  <a:gd name="connsiteY8" fmla="*/ 113989 h 673261"/>
                  <a:gd name="connsiteX9" fmla="*/ 748713 w 767977"/>
                  <a:gd name="connsiteY9" fmla="*/ 162150 h 673261"/>
                  <a:gd name="connsiteX10" fmla="*/ 767978 w 767977"/>
                  <a:gd name="connsiteY10" fmla="*/ 229695 h 673261"/>
                  <a:gd name="connsiteX11" fmla="*/ 503093 w 767977"/>
                  <a:gd name="connsiteY11" fmla="*/ 629792 h 673261"/>
                  <a:gd name="connsiteX12" fmla="*/ 503093 w 767977"/>
                  <a:gd name="connsiteY12" fmla="*/ 629792 h 673261"/>
                  <a:gd name="connsiteX13" fmla="*/ 321647 w 767977"/>
                  <a:gd name="connsiteY13" fmla="*/ 673257 h 673261"/>
                  <a:gd name="connsiteX14" fmla="*/ 12093 w 767977"/>
                  <a:gd name="connsiteY14" fmla="*/ 387904 h 673261"/>
                  <a:gd name="connsiteX15" fmla="*/ 77953 w 767977"/>
                  <a:gd name="connsiteY15" fmla="*/ 552734 h 673261"/>
                  <a:gd name="connsiteX16" fmla="*/ 496591 w 767977"/>
                  <a:gd name="connsiteY16" fmla="*/ 618594 h 673261"/>
                  <a:gd name="connsiteX17" fmla="*/ 755576 w 767977"/>
                  <a:gd name="connsiteY17" fmla="*/ 229454 h 673261"/>
                  <a:gd name="connsiteX18" fmla="*/ 738238 w 767977"/>
                  <a:gd name="connsiteY18" fmla="*/ 168290 h 673261"/>
                  <a:gd name="connsiteX19" fmla="*/ 706091 w 767977"/>
                  <a:gd name="connsiteY19" fmla="*/ 121695 h 673261"/>
                  <a:gd name="connsiteX20" fmla="*/ 594237 w 767977"/>
                  <a:gd name="connsiteY20" fmla="*/ 30310 h 673261"/>
                  <a:gd name="connsiteX21" fmla="*/ 570157 w 767977"/>
                  <a:gd name="connsiteY21" fmla="*/ 12851 h 673261"/>
                  <a:gd name="connsiteX22" fmla="*/ 26180 w 767977"/>
                  <a:gd name="connsiteY22" fmla="*/ 375382 h 673261"/>
                  <a:gd name="connsiteX23" fmla="*/ 499360 w 767977"/>
                  <a:gd name="connsiteY23" fmla="*/ 624012 h 673261"/>
                  <a:gd name="connsiteX24" fmla="*/ 499360 w 767977"/>
                  <a:gd name="connsiteY24" fmla="*/ 624012 h 673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7977" h="673261">
                    <a:moveTo>
                      <a:pt x="321647" y="673257"/>
                    </a:moveTo>
                    <a:cubicBezTo>
                      <a:pt x="220750" y="673257"/>
                      <a:pt x="125151" y="633765"/>
                      <a:pt x="68802" y="559958"/>
                    </a:cubicBezTo>
                    <a:cubicBezTo>
                      <a:pt x="30679" y="509372"/>
                      <a:pt x="6927" y="449428"/>
                      <a:pt x="53" y="386459"/>
                    </a:cubicBezTo>
                    <a:cubicBezTo>
                      <a:pt x="-216" y="384459"/>
                      <a:pt x="556" y="382461"/>
                      <a:pt x="2099" y="381161"/>
                    </a:cubicBezTo>
                    <a:lnTo>
                      <a:pt x="18354" y="366472"/>
                    </a:lnTo>
                    <a:cubicBezTo>
                      <a:pt x="115639" y="278338"/>
                      <a:pt x="317914" y="95086"/>
                      <a:pt x="569314" y="450"/>
                    </a:cubicBezTo>
                    <a:cubicBezTo>
                      <a:pt x="571193" y="-347"/>
                      <a:pt x="573355" y="-72"/>
                      <a:pt x="574973" y="1172"/>
                    </a:cubicBezTo>
                    <a:cubicBezTo>
                      <a:pt x="583762" y="7674"/>
                      <a:pt x="592672" y="14055"/>
                      <a:pt x="601702" y="20557"/>
                    </a:cubicBezTo>
                    <a:cubicBezTo>
                      <a:pt x="642441" y="48209"/>
                      <a:pt x="680603" y="79480"/>
                      <a:pt x="715723" y="113989"/>
                    </a:cubicBezTo>
                    <a:cubicBezTo>
                      <a:pt x="728967" y="132290"/>
                      <a:pt x="739803" y="147701"/>
                      <a:pt x="748713" y="162150"/>
                    </a:cubicBezTo>
                    <a:cubicBezTo>
                      <a:pt x="761158" y="182494"/>
                      <a:pt x="767819" y="205847"/>
                      <a:pt x="767978" y="229695"/>
                    </a:cubicBezTo>
                    <a:cubicBezTo>
                      <a:pt x="766894" y="360332"/>
                      <a:pt x="632886" y="562126"/>
                      <a:pt x="503093" y="629792"/>
                    </a:cubicBezTo>
                    <a:lnTo>
                      <a:pt x="503093" y="629792"/>
                    </a:lnTo>
                    <a:cubicBezTo>
                      <a:pt x="446984" y="658653"/>
                      <a:pt x="384743" y="673563"/>
                      <a:pt x="321647" y="673257"/>
                    </a:cubicBezTo>
                    <a:close/>
                    <a:moveTo>
                      <a:pt x="12093" y="387904"/>
                    </a:moveTo>
                    <a:cubicBezTo>
                      <a:pt x="19002" y="447725"/>
                      <a:pt x="41737" y="504623"/>
                      <a:pt x="77953" y="552734"/>
                    </a:cubicBezTo>
                    <a:cubicBezTo>
                      <a:pt x="165244" y="666273"/>
                      <a:pt x="349219" y="695170"/>
                      <a:pt x="496591" y="618594"/>
                    </a:cubicBezTo>
                    <a:cubicBezTo>
                      <a:pt x="623736" y="552494"/>
                      <a:pt x="754492" y="356117"/>
                      <a:pt x="755576" y="229454"/>
                    </a:cubicBezTo>
                    <a:cubicBezTo>
                      <a:pt x="755477" y="207867"/>
                      <a:pt x="749482" y="186718"/>
                      <a:pt x="738238" y="168290"/>
                    </a:cubicBezTo>
                    <a:cubicBezTo>
                      <a:pt x="729208" y="154444"/>
                      <a:pt x="718733" y="139153"/>
                      <a:pt x="706091" y="121695"/>
                    </a:cubicBezTo>
                    <a:cubicBezTo>
                      <a:pt x="671620" y="87942"/>
                      <a:pt x="634185" y="57357"/>
                      <a:pt x="594237" y="30310"/>
                    </a:cubicBezTo>
                    <a:lnTo>
                      <a:pt x="570157" y="12851"/>
                    </a:lnTo>
                    <a:cubicBezTo>
                      <a:pt x="322490" y="107006"/>
                      <a:pt x="122502" y="288090"/>
                      <a:pt x="26180" y="375382"/>
                    </a:cubicBezTo>
                    <a:close/>
                    <a:moveTo>
                      <a:pt x="499360" y="624012"/>
                    </a:moveTo>
                    <a:lnTo>
                      <a:pt x="499360" y="624012"/>
                    </a:lnTo>
                    <a:close/>
                  </a:path>
                </a:pathLst>
              </a:custGeom>
              <a:solidFill>
                <a:srgbClr val="263238"/>
              </a:solidFill>
              <a:ln w="1204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4E25A27-8DCD-1B46-C503-C4F795A89E7B}"/>
                  </a:ext>
                </a:extLst>
              </p:cNvPr>
              <p:cNvSpPr/>
              <p:nvPr/>
            </p:nvSpPr>
            <p:spPr>
              <a:xfrm>
                <a:off x="2346943" y="2074327"/>
                <a:ext cx="139988" cy="216667"/>
              </a:xfrm>
              <a:custGeom>
                <a:avLst/>
                <a:gdLst>
                  <a:gd name="connsiteX0" fmla="*/ 59199 w 139988"/>
                  <a:gd name="connsiteY0" fmla="*/ 0 h 216667"/>
                  <a:gd name="connsiteX1" fmla="*/ 44028 w 139988"/>
                  <a:gd name="connsiteY1" fmla="*/ 3010 h 216667"/>
                  <a:gd name="connsiteX2" fmla="*/ 8991 w 139988"/>
                  <a:gd name="connsiteY2" fmla="*/ 133646 h 216667"/>
                  <a:gd name="connsiteX3" fmla="*/ 118196 w 139988"/>
                  <a:gd name="connsiteY3" fmla="*/ 213593 h 216667"/>
                  <a:gd name="connsiteX4" fmla="*/ 139989 w 139988"/>
                  <a:gd name="connsiteY4" fmla="*/ 199145 h 216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988" h="216667">
                    <a:moveTo>
                      <a:pt x="59199" y="0"/>
                    </a:moveTo>
                    <a:cubicBezTo>
                      <a:pt x="54018" y="221"/>
                      <a:pt x="48902" y="1237"/>
                      <a:pt x="44028" y="3010"/>
                    </a:cubicBezTo>
                    <a:cubicBezTo>
                      <a:pt x="4175" y="16977"/>
                      <a:pt x="-11477" y="75251"/>
                      <a:pt x="8991" y="133646"/>
                    </a:cubicBezTo>
                    <a:cubicBezTo>
                      <a:pt x="29460" y="192041"/>
                      <a:pt x="78463" y="227680"/>
                      <a:pt x="118196" y="213593"/>
                    </a:cubicBezTo>
                    <a:cubicBezTo>
                      <a:pt x="126533" y="210633"/>
                      <a:pt x="134016" y="205672"/>
                      <a:pt x="139989" y="199145"/>
                    </a:cubicBezTo>
                    <a:close/>
                  </a:path>
                </a:pathLst>
              </a:custGeom>
              <a:solidFill>
                <a:srgbClr val="FFFFFF"/>
              </a:solidFill>
              <a:ln w="1204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0A998D17-1E78-95DF-60D0-558C927166F1}"/>
                  </a:ext>
                </a:extLst>
              </p:cNvPr>
              <p:cNvSpPr/>
              <p:nvPr/>
            </p:nvSpPr>
            <p:spPr>
              <a:xfrm>
                <a:off x="2341349" y="2068303"/>
                <a:ext cx="151659" cy="228767"/>
              </a:xfrm>
              <a:custGeom>
                <a:avLst/>
                <a:gdLst>
                  <a:gd name="connsiteX0" fmla="*/ 105730 w 151659"/>
                  <a:gd name="connsiteY0" fmla="*/ 228768 h 228767"/>
                  <a:gd name="connsiteX1" fmla="*/ 58412 w 151659"/>
                  <a:gd name="connsiteY1" fmla="*/ 211671 h 228767"/>
                  <a:gd name="connsiteX2" fmla="*/ 3629 w 151659"/>
                  <a:gd name="connsiteY2" fmla="*/ 56231 h 228767"/>
                  <a:gd name="connsiteX3" fmla="*/ 47576 w 151659"/>
                  <a:gd name="connsiteY3" fmla="*/ 3255 h 228767"/>
                  <a:gd name="connsiteX4" fmla="*/ 64552 w 151659"/>
                  <a:gd name="connsiteY4" fmla="*/ 4 h 228767"/>
                  <a:gd name="connsiteX5" fmla="*/ 70332 w 151659"/>
                  <a:gd name="connsiteY5" fmla="*/ 3736 h 228767"/>
                  <a:gd name="connsiteX6" fmla="*/ 151242 w 151659"/>
                  <a:gd name="connsiteY6" fmla="*/ 202881 h 228767"/>
                  <a:gd name="connsiteX7" fmla="*/ 150038 w 151659"/>
                  <a:gd name="connsiteY7" fmla="*/ 209262 h 228767"/>
                  <a:gd name="connsiteX8" fmla="*/ 125957 w 151659"/>
                  <a:gd name="connsiteY8" fmla="*/ 225396 h 228767"/>
                  <a:gd name="connsiteX9" fmla="*/ 105730 w 151659"/>
                  <a:gd name="connsiteY9" fmla="*/ 228768 h 228767"/>
                  <a:gd name="connsiteX10" fmla="*/ 60940 w 151659"/>
                  <a:gd name="connsiteY10" fmla="*/ 12044 h 228767"/>
                  <a:gd name="connsiteX11" fmla="*/ 51549 w 151659"/>
                  <a:gd name="connsiteY11" fmla="*/ 14332 h 228767"/>
                  <a:gd name="connsiteX12" fmla="*/ 15428 w 151659"/>
                  <a:gd name="connsiteY12" fmla="*/ 59001 h 228767"/>
                  <a:gd name="connsiteX13" fmla="*/ 65516 w 151659"/>
                  <a:gd name="connsiteY13" fmla="*/ 201798 h 228767"/>
                  <a:gd name="connsiteX14" fmla="*/ 121864 w 151659"/>
                  <a:gd name="connsiteY14" fmla="*/ 213838 h 228767"/>
                  <a:gd name="connsiteX15" fmla="*/ 138479 w 151659"/>
                  <a:gd name="connsiteY15" fmla="*/ 203604 h 22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659" h="228767">
                    <a:moveTo>
                      <a:pt x="105730" y="228768"/>
                    </a:moveTo>
                    <a:cubicBezTo>
                      <a:pt x="88543" y="228234"/>
                      <a:pt x="71971" y="222246"/>
                      <a:pt x="58412" y="211671"/>
                    </a:cubicBezTo>
                    <a:cubicBezTo>
                      <a:pt x="12143" y="174445"/>
                      <a:pt x="-9076" y="114242"/>
                      <a:pt x="3629" y="56231"/>
                    </a:cubicBezTo>
                    <a:cubicBezTo>
                      <a:pt x="8383" y="32280"/>
                      <a:pt x="24915" y="12351"/>
                      <a:pt x="47576" y="3255"/>
                    </a:cubicBezTo>
                    <a:cubicBezTo>
                      <a:pt x="53053" y="1378"/>
                      <a:pt x="58769" y="283"/>
                      <a:pt x="64552" y="4"/>
                    </a:cubicBezTo>
                    <a:cubicBezTo>
                      <a:pt x="67070" y="-84"/>
                      <a:pt x="69376" y="1405"/>
                      <a:pt x="70332" y="3736"/>
                    </a:cubicBezTo>
                    <a:lnTo>
                      <a:pt x="151242" y="202881"/>
                    </a:lnTo>
                    <a:cubicBezTo>
                      <a:pt x="152090" y="205064"/>
                      <a:pt x="151623" y="207539"/>
                      <a:pt x="150038" y="209262"/>
                    </a:cubicBezTo>
                    <a:cubicBezTo>
                      <a:pt x="143398" y="216467"/>
                      <a:pt x="135146" y="221996"/>
                      <a:pt x="125957" y="225396"/>
                    </a:cubicBezTo>
                    <a:cubicBezTo>
                      <a:pt x="119442" y="227609"/>
                      <a:pt x="112611" y="228748"/>
                      <a:pt x="105730" y="228768"/>
                    </a:cubicBezTo>
                    <a:close/>
                    <a:moveTo>
                      <a:pt x="60940" y="12044"/>
                    </a:moveTo>
                    <a:cubicBezTo>
                      <a:pt x="57741" y="12490"/>
                      <a:pt x="54595" y="13256"/>
                      <a:pt x="51549" y="14332"/>
                    </a:cubicBezTo>
                    <a:cubicBezTo>
                      <a:pt x="32723" y="22146"/>
                      <a:pt x="19130" y="38956"/>
                      <a:pt x="15428" y="59001"/>
                    </a:cubicBezTo>
                    <a:cubicBezTo>
                      <a:pt x="3869" y="112236"/>
                      <a:pt x="23235" y="167447"/>
                      <a:pt x="65516" y="201798"/>
                    </a:cubicBezTo>
                    <a:cubicBezTo>
                      <a:pt x="81094" y="215001"/>
                      <a:pt x="102250" y="219522"/>
                      <a:pt x="121864" y="213838"/>
                    </a:cubicBezTo>
                    <a:cubicBezTo>
                      <a:pt x="128064" y="211641"/>
                      <a:pt x="133727" y="208153"/>
                      <a:pt x="138479" y="203604"/>
                    </a:cubicBezTo>
                    <a:close/>
                  </a:path>
                </a:pathLst>
              </a:custGeom>
              <a:solidFill>
                <a:srgbClr val="263238"/>
              </a:solidFill>
              <a:ln w="1204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6F5BE69-D4C1-F4D6-70B0-1E5E1E305EBE}"/>
                  </a:ext>
                </a:extLst>
              </p:cNvPr>
              <p:cNvSpPr/>
              <p:nvPr/>
            </p:nvSpPr>
            <p:spPr>
              <a:xfrm>
                <a:off x="2378209" y="2074327"/>
                <a:ext cx="108482" cy="214195"/>
              </a:xfrm>
              <a:custGeom>
                <a:avLst/>
                <a:gdLst>
                  <a:gd name="connsiteX0" fmla="*/ 27933 w 108482"/>
                  <a:gd name="connsiteY0" fmla="*/ 0 h 214195"/>
                  <a:gd name="connsiteX1" fmla="*/ 12763 w 108482"/>
                  <a:gd name="connsiteY1" fmla="*/ 3010 h 214195"/>
                  <a:gd name="connsiteX2" fmla="*/ 0 w 108482"/>
                  <a:gd name="connsiteY2" fmla="*/ 9512 h 214195"/>
                  <a:gd name="connsiteX3" fmla="*/ 84281 w 108482"/>
                  <a:gd name="connsiteY3" fmla="*/ 214195 h 214195"/>
                  <a:gd name="connsiteX4" fmla="*/ 86689 w 108482"/>
                  <a:gd name="connsiteY4" fmla="*/ 213473 h 214195"/>
                  <a:gd name="connsiteX5" fmla="*/ 108482 w 108482"/>
                  <a:gd name="connsiteY5" fmla="*/ 199025 h 21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482" h="214195">
                    <a:moveTo>
                      <a:pt x="27933" y="0"/>
                    </a:moveTo>
                    <a:cubicBezTo>
                      <a:pt x="22752" y="221"/>
                      <a:pt x="17636" y="1237"/>
                      <a:pt x="12763" y="3010"/>
                    </a:cubicBezTo>
                    <a:cubicBezTo>
                      <a:pt x="8245" y="4616"/>
                      <a:pt x="3955" y="6801"/>
                      <a:pt x="0" y="9512"/>
                    </a:cubicBezTo>
                    <a:lnTo>
                      <a:pt x="84281" y="214195"/>
                    </a:lnTo>
                    <a:cubicBezTo>
                      <a:pt x="85104" y="214027"/>
                      <a:pt x="85910" y="213785"/>
                      <a:pt x="86689" y="213473"/>
                    </a:cubicBezTo>
                    <a:cubicBezTo>
                      <a:pt x="95026" y="210513"/>
                      <a:pt x="102510" y="205551"/>
                      <a:pt x="108482" y="199025"/>
                    </a:cubicBezTo>
                    <a:close/>
                  </a:path>
                </a:pathLst>
              </a:custGeom>
              <a:solidFill>
                <a:srgbClr val="FFFFFF"/>
              </a:solidFill>
              <a:ln w="1204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53C3656-6592-36B9-F9F8-7B313220728A}"/>
                  </a:ext>
                </a:extLst>
              </p:cNvPr>
              <p:cNvSpPr/>
              <p:nvPr/>
            </p:nvSpPr>
            <p:spPr>
              <a:xfrm>
                <a:off x="2372469" y="2068183"/>
                <a:ext cx="120780" cy="226011"/>
              </a:xfrm>
              <a:custGeom>
                <a:avLst/>
                <a:gdLst>
                  <a:gd name="connsiteX0" fmla="*/ 90985 w 120780"/>
                  <a:gd name="connsiteY0" fmla="*/ 225999 h 226011"/>
                  <a:gd name="connsiteX1" fmla="*/ 84724 w 120780"/>
                  <a:gd name="connsiteY1" fmla="*/ 222507 h 226011"/>
                  <a:gd name="connsiteX2" fmla="*/ 442 w 120780"/>
                  <a:gd name="connsiteY2" fmla="*/ 17823 h 226011"/>
                  <a:gd name="connsiteX3" fmla="*/ 2609 w 120780"/>
                  <a:gd name="connsiteY3" fmla="*/ 10599 h 226011"/>
                  <a:gd name="connsiteX4" fmla="*/ 16697 w 120780"/>
                  <a:gd name="connsiteY4" fmla="*/ 3255 h 226011"/>
                  <a:gd name="connsiteX5" fmla="*/ 33673 w 120780"/>
                  <a:gd name="connsiteY5" fmla="*/ 4 h 226011"/>
                  <a:gd name="connsiteX6" fmla="*/ 39453 w 120780"/>
                  <a:gd name="connsiteY6" fmla="*/ 3736 h 226011"/>
                  <a:gd name="connsiteX7" fmla="*/ 120363 w 120780"/>
                  <a:gd name="connsiteY7" fmla="*/ 202881 h 226011"/>
                  <a:gd name="connsiteX8" fmla="*/ 119159 w 120780"/>
                  <a:gd name="connsiteY8" fmla="*/ 209263 h 226011"/>
                  <a:gd name="connsiteX9" fmla="*/ 95078 w 120780"/>
                  <a:gd name="connsiteY9" fmla="*/ 225396 h 226011"/>
                  <a:gd name="connsiteX10" fmla="*/ 93032 w 120780"/>
                  <a:gd name="connsiteY10" fmla="*/ 225396 h 226011"/>
                  <a:gd name="connsiteX11" fmla="*/ 13325 w 120780"/>
                  <a:gd name="connsiteY11" fmla="*/ 17823 h 226011"/>
                  <a:gd name="connsiteX12" fmla="*/ 93634 w 120780"/>
                  <a:gd name="connsiteY12" fmla="*/ 212634 h 226011"/>
                  <a:gd name="connsiteX13" fmla="*/ 107360 w 120780"/>
                  <a:gd name="connsiteY13" fmla="*/ 203604 h 226011"/>
                  <a:gd name="connsiteX14" fmla="*/ 29820 w 120780"/>
                  <a:gd name="connsiteY14" fmla="*/ 12285 h 226011"/>
                  <a:gd name="connsiteX15" fmla="*/ 20429 w 120780"/>
                  <a:gd name="connsiteY15" fmla="*/ 14572 h 226011"/>
                  <a:gd name="connsiteX16" fmla="*/ 13325 w 120780"/>
                  <a:gd name="connsiteY16" fmla="*/ 18064 h 22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780" h="226011">
                    <a:moveTo>
                      <a:pt x="90985" y="225999"/>
                    </a:moveTo>
                    <a:cubicBezTo>
                      <a:pt x="88394" y="226163"/>
                      <a:pt x="85946" y="224797"/>
                      <a:pt x="84724" y="222507"/>
                    </a:cubicBezTo>
                    <a:lnTo>
                      <a:pt x="442" y="17823"/>
                    </a:lnTo>
                    <a:cubicBezTo>
                      <a:pt x="-620" y="15205"/>
                      <a:pt x="281" y="12200"/>
                      <a:pt x="2609" y="10599"/>
                    </a:cubicBezTo>
                    <a:cubicBezTo>
                      <a:pt x="6990" y="7589"/>
                      <a:pt x="11721" y="5123"/>
                      <a:pt x="16697" y="3255"/>
                    </a:cubicBezTo>
                    <a:cubicBezTo>
                      <a:pt x="22174" y="1378"/>
                      <a:pt x="27890" y="283"/>
                      <a:pt x="33673" y="4"/>
                    </a:cubicBezTo>
                    <a:cubicBezTo>
                      <a:pt x="36191" y="-84"/>
                      <a:pt x="38497" y="1405"/>
                      <a:pt x="39453" y="3736"/>
                    </a:cubicBezTo>
                    <a:lnTo>
                      <a:pt x="120363" y="202881"/>
                    </a:lnTo>
                    <a:cubicBezTo>
                      <a:pt x="121211" y="205064"/>
                      <a:pt x="120744" y="207539"/>
                      <a:pt x="119159" y="209263"/>
                    </a:cubicBezTo>
                    <a:cubicBezTo>
                      <a:pt x="112519" y="216468"/>
                      <a:pt x="104267" y="221997"/>
                      <a:pt x="95078" y="225396"/>
                    </a:cubicBezTo>
                    <a:lnTo>
                      <a:pt x="93032" y="225396"/>
                    </a:lnTo>
                    <a:close/>
                    <a:moveTo>
                      <a:pt x="13325" y="17823"/>
                    </a:moveTo>
                    <a:lnTo>
                      <a:pt x="93634" y="212634"/>
                    </a:lnTo>
                    <a:cubicBezTo>
                      <a:pt x="98692" y="210432"/>
                      <a:pt x="103335" y="207378"/>
                      <a:pt x="107360" y="203604"/>
                    </a:cubicBezTo>
                    <a:lnTo>
                      <a:pt x="29820" y="12285"/>
                    </a:lnTo>
                    <a:cubicBezTo>
                      <a:pt x="26621" y="12730"/>
                      <a:pt x="23475" y="13497"/>
                      <a:pt x="20429" y="14572"/>
                    </a:cubicBezTo>
                    <a:cubicBezTo>
                      <a:pt x="17956" y="15509"/>
                      <a:pt x="15577" y="16678"/>
                      <a:pt x="13325" y="18064"/>
                    </a:cubicBezTo>
                    <a:close/>
                  </a:path>
                </a:pathLst>
              </a:custGeom>
              <a:solidFill>
                <a:srgbClr val="263238"/>
              </a:solidFill>
              <a:ln w="1204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1E25CED2-62CA-5F0C-0002-91EC32A13615}"/>
                  </a:ext>
                </a:extLst>
              </p:cNvPr>
              <p:cNvSpPr/>
              <p:nvPr/>
            </p:nvSpPr>
            <p:spPr>
              <a:xfrm>
                <a:off x="2768914" y="1943076"/>
                <a:ext cx="132003" cy="216707"/>
              </a:xfrm>
              <a:custGeom>
                <a:avLst/>
                <a:gdLst>
                  <a:gd name="connsiteX0" fmla="*/ 0 w 132003"/>
                  <a:gd name="connsiteY0" fmla="*/ 10247 h 216707"/>
                  <a:gd name="connsiteX1" fmla="*/ 13726 w 132003"/>
                  <a:gd name="connsiteY1" fmla="*/ 3023 h 216707"/>
                  <a:gd name="connsiteX2" fmla="*/ 122931 w 132003"/>
                  <a:gd name="connsiteY2" fmla="*/ 82970 h 216707"/>
                  <a:gd name="connsiteX3" fmla="*/ 88134 w 132003"/>
                  <a:gd name="connsiteY3" fmla="*/ 213726 h 216707"/>
                  <a:gd name="connsiteX4" fmla="*/ 62007 w 132003"/>
                  <a:gd name="connsiteY4" fmla="*/ 216134 h 216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03" h="216707">
                    <a:moveTo>
                      <a:pt x="0" y="10247"/>
                    </a:moveTo>
                    <a:cubicBezTo>
                      <a:pt x="4198" y="7181"/>
                      <a:pt x="8822" y="4748"/>
                      <a:pt x="13726" y="3023"/>
                    </a:cubicBezTo>
                    <a:cubicBezTo>
                      <a:pt x="53459" y="-10944"/>
                      <a:pt x="102342" y="24815"/>
                      <a:pt x="122931" y="82970"/>
                    </a:cubicBezTo>
                    <a:cubicBezTo>
                      <a:pt x="143519" y="141124"/>
                      <a:pt x="127867" y="199639"/>
                      <a:pt x="88134" y="213726"/>
                    </a:cubicBezTo>
                    <a:cubicBezTo>
                      <a:pt x="79735" y="216569"/>
                      <a:pt x="70785" y="217394"/>
                      <a:pt x="62007" y="216134"/>
                    </a:cubicBezTo>
                    <a:close/>
                  </a:path>
                </a:pathLst>
              </a:custGeom>
              <a:solidFill>
                <a:srgbClr val="FFFFFF"/>
              </a:solidFill>
              <a:ln w="1204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7953ABCE-14A2-E532-6B40-4A09B8918B23}"/>
                  </a:ext>
                </a:extLst>
              </p:cNvPr>
              <p:cNvSpPr/>
              <p:nvPr/>
            </p:nvSpPr>
            <p:spPr>
              <a:xfrm>
                <a:off x="2762883" y="1937113"/>
                <a:ext cx="143982" cy="228603"/>
              </a:xfrm>
              <a:custGeom>
                <a:avLst/>
                <a:gdLst>
                  <a:gd name="connsiteX0" fmla="*/ 76466 w 143982"/>
                  <a:gd name="connsiteY0" fmla="*/ 228599 h 228603"/>
                  <a:gd name="connsiteX1" fmla="*/ 67316 w 143982"/>
                  <a:gd name="connsiteY1" fmla="*/ 227997 h 228603"/>
                  <a:gd name="connsiteX2" fmla="*/ 62259 w 143982"/>
                  <a:gd name="connsiteY2" fmla="*/ 223783 h 228603"/>
                  <a:gd name="connsiteX3" fmla="*/ 252 w 143982"/>
                  <a:gd name="connsiteY3" fmla="*/ 18015 h 228603"/>
                  <a:gd name="connsiteX4" fmla="*/ 2419 w 143982"/>
                  <a:gd name="connsiteY4" fmla="*/ 11393 h 228603"/>
                  <a:gd name="connsiteX5" fmla="*/ 17710 w 143982"/>
                  <a:gd name="connsiteY5" fmla="*/ 3326 h 228603"/>
                  <a:gd name="connsiteX6" fmla="*/ 134620 w 143982"/>
                  <a:gd name="connsiteY6" fmla="*/ 86885 h 228603"/>
                  <a:gd name="connsiteX7" fmla="*/ 140038 w 143982"/>
                  <a:gd name="connsiteY7" fmla="*/ 172371 h 228603"/>
                  <a:gd name="connsiteX8" fmla="*/ 96092 w 143982"/>
                  <a:gd name="connsiteY8" fmla="*/ 225348 h 228603"/>
                  <a:gd name="connsiteX9" fmla="*/ 76466 w 143982"/>
                  <a:gd name="connsiteY9" fmla="*/ 228599 h 228603"/>
                  <a:gd name="connsiteX10" fmla="*/ 72734 w 143982"/>
                  <a:gd name="connsiteY10" fmla="*/ 216559 h 228603"/>
                  <a:gd name="connsiteX11" fmla="*/ 92118 w 143982"/>
                  <a:gd name="connsiteY11" fmla="*/ 214151 h 228603"/>
                  <a:gd name="connsiteX12" fmla="*/ 128239 w 143982"/>
                  <a:gd name="connsiteY12" fmla="*/ 169361 h 228603"/>
                  <a:gd name="connsiteX13" fmla="*/ 123182 w 143982"/>
                  <a:gd name="connsiteY13" fmla="*/ 90979 h 228603"/>
                  <a:gd name="connsiteX14" fmla="*/ 21563 w 143982"/>
                  <a:gd name="connsiteY14" fmla="*/ 14765 h 228603"/>
                  <a:gd name="connsiteX15" fmla="*/ 12894 w 143982"/>
                  <a:gd name="connsiteY15" fmla="*/ 18979 h 22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982" h="228603">
                    <a:moveTo>
                      <a:pt x="76466" y="228599"/>
                    </a:moveTo>
                    <a:cubicBezTo>
                      <a:pt x="73405" y="228638"/>
                      <a:pt x="70345" y="228437"/>
                      <a:pt x="67316" y="227997"/>
                    </a:cubicBezTo>
                    <a:cubicBezTo>
                      <a:pt x="64956" y="227691"/>
                      <a:pt x="62986" y="226049"/>
                      <a:pt x="62259" y="223783"/>
                    </a:cubicBezTo>
                    <a:lnTo>
                      <a:pt x="252" y="18015"/>
                    </a:lnTo>
                    <a:cubicBezTo>
                      <a:pt x="-470" y="15572"/>
                      <a:pt x="393" y="12937"/>
                      <a:pt x="2419" y="11393"/>
                    </a:cubicBezTo>
                    <a:cubicBezTo>
                      <a:pt x="7101" y="7983"/>
                      <a:pt x="12251" y="5266"/>
                      <a:pt x="17710" y="3326"/>
                    </a:cubicBezTo>
                    <a:cubicBezTo>
                      <a:pt x="60573" y="-11724"/>
                      <a:pt x="113068" y="25721"/>
                      <a:pt x="134620" y="86885"/>
                    </a:cubicBezTo>
                    <a:cubicBezTo>
                      <a:pt x="144865" y="114213"/>
                      <a:pt x="146751" y="143969"/>
                      <a:pt x="140038" y="172371"/>
                    </a:cubicBezTo>
                    <a:cubicBezTo>
                      <a:pt x="135284" y="196323"/>
                      <a:pt x="118753" y="216251"/>
                      <a:pt x="96092" y="225348"/>
                    </a:cubicBezTo>
                    <a:cubicBezTo>
                      <a:pt x="89779" y="227528"/>
                      <a:pt x="83144" y="228627"/>
                      <a:pt x="76466" y="228599"/>
                    </a:cubicBezTo>
                    <a:close/>
                    <a:moveTo>
                      <a:pt x="72734" y="216559"/>
                    </a:moveTo>
                    <a:cubicBezTo>
                      <a:pt x="79291" y="217052"/>
                      <a:pt x="85881" y="216233"/>
                      <a:pt x="92118" y="214151"/>
                    </a:cubicBezTo>
                    <a:cubicBezTo>
                      <a:pt x="110976" y="206314"/>
                      <a:pt x="124575" y="189451"/>
                      <a:pt x="128239" y="169361"/>
                    </a:cubicBezTo>
                    <a:cubicBezTo>
                      <a:pt x="134346" y="143309"/>
                      <a:pt x="132587" y="116030"/>
                      <a:pt x="123182" y="90979"/>
                    </a:cubicBezTo>
                    <a:cubicBezTo>
                      <a:pt x="103797" y="36076"/>
                      <a:pt x="58165" y="1882"/>
                      <a:pt x="21563" y="14765"/>
                    </a:cubicBezTo>
                    <a:cubicBezTo>
                      <a:pt x="18539" y="15876"/>
                      <a:pt x="15635" y="17288"/>
                      <a:pt x="12894" y="18979"/>
                    </a:cubicBezTo>
                    <a:close/>
                  </a:path>
                </a:pathLst>
              </a:custGeom>
              <a:solidFill>
                <a:srgbClr val="263238"/>
              </a:solidFill>
              <a:ln w="1204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6D67E17-586F-F372-111D-F34E8CE4C765}"/>
                  </a:ext>
                </a:extLst>
              </p:cNvPr>
              <p:cNvSpPr/>
              <p:nvPr/>
            </p:nvSpPr>
            <p:spPr>
              <a:xfrm>
                <a:off x="2762883" y="1937290"/>
                <a:ext cx="102492" cy="228426"/>
              </a:xfrm>
              <a:custGeom>
                <a:avLst/>
                <a:gdLst>
                  <a:gd name="connsiteX0" fmla="*/ 76466 w 102492"/>
                  <a:gd name="connsiteY0" fmla="*/ 228422 h 228426"/>
                  <a:gd name="connsiteX1" fmla="*/ 67316 w 102492"/>
                  <a:gd name="connsiteY1" fmla="*/ 227820 h 228426"/>
                  <a:gd name="connsiteX2" fmla="*/ 62259 w 102492"/>
                  <a:gd name="connsiteY2" fmla="*/ 223606 h 228426"/>
                  <a:gd name="connsiteX3" fmla="*/ 252 w 102492"/>
                  <a:gd name="connsiteY3" fmla="*/ 17839 h 228426"/>
                  <a:gd name="connsiteX4" fmla="*/ 2419 w 102492"/>
                  <a:gd name="connsiteY4" fmla="*/ 11216 h 228426"/>
                  <a:gd name="connsiteX5" fmla="*/ 17710 w 102492"/>
                  <a:gd name="connsiteY5" fmla="*/ 3149 h 228426"/>
                  <a:gd name="connsiteX6" fmla="*/ 33242 w 102492"/>
                  <a:gd name="connsiteY6" fmla="*/ 19 h 228426"/>
                  <a:gd name="connsiteX7" fmla="*/ 39503 w 102492"/>
                  <a:gd name="connsiteY7" fmla="*/ 4354 h 228426"/>
                  <a:gd name="connsiteX8" fmla="*/ 102232 w 102492"/>
                  <a:gd name="connsiteY8" fmla="*/ 216743 h 228426"/>
                  <a:gd name="connsiteX9" fmla="*/ 98741 w 102492"/>
                  <a:gd name="connsiteY9" fmla="*/ 223967 h 228426"/>
                  <a:gd name="connsiteX10" fmla="*/ 96092 w 102492"/>
                  <a:gd name="connsiteY10" fmla="*/ 225171 h 228426"/>
                  <a:gd name="connsiteX11" fmla="*/ 76466 w 102492"/>
                  <a:gd name="connsiteY11" fmla="*/ 228422 h 228426"/>
                  <a:gd name="connsiteX12" fmla="*/ 72734 w 102492"/>
                  <a:gd name="connsiteY12" fmla="*/ 216382 h 228426"/>
                  <a:gd name="connsiteX13" fmla="*/ 89108 w 102492"/>
                  <a:gd name="connsiteY13" fmla="*/ 214816 h 228426"/>
                  <a:gd name="connsiteX14" fmla="*/ 28907 w 102492"/>
                  <a:gd name="connsiteY14" fmla="*/ 12661 h 228426"/>
                  <a:gd name="connsiteX15" fmla="*/ 12533 w 102492"/>
                  <a:gd name="connsiteY15" fmla="*/ 18802 h 22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492" h="228426">
                    <a:moveTo>
                      <a:pt x="76466" y="228422"/>
                    </a:moveTo>
                    <a:cubicBezTo>
                      <a:pt x="73405" y="228461"/>
                      <a:pt x="70345" y="228260"/>
                      <a:pt x="67316" y="227820"/>
                    </a:cubicBezTo>
                    <a:cubicBezTo>
                      <a:pt x="64956" y="227514"/>
                      <a:pt x="62986" y="225872"/>
                      <a:pt x="62259" y="223606"/>
                    </a:cubicBezTo>
                    <a:lnTo>
                      <a:pt x="252" y="17839"/>
                    </a:lnTo>
                    <a:cubicBezTo>
                      <a:pt x="-470" y="15395"/>
                      <a:pt x="393" y="12761"/>
                      <a:pt x="2419" y="11216"/>
                    </a:cubicBezTo>
                    <a:cubicBezTo>
                      <a:pt x="7101" y="7806"/>
                      <a:pt x="12251" y="5089"/>
                      <a:pt x="17710" y="3149"/>
                    </a:cubicBezTo>
                    <a:cubicBezTo>
                      <a:pt x="22720" y="1404"/>
                      <a:pt x="27946" y="350"/>
                      <a:pt x="33242" y="19"/>
                    </a:cubicBezTo>
                    <a:cubicBezTo>
                      <a:pt x="36093" y="-207"/>
                      <a:pt x="38711" y="1605"/>
                      <a:pt x="39503" y="4354"/>
                    </a:cubicBezTo>
                    <a:lnTo>
                      <a:pt x="102232" y="216743"/>
                    </a:lnTo>
                    <a:cubicBezTo>
                      <a:pt x="103137" y="219694"/>
                      <a:pt x="101615" y="222843"/>
                      <a:pt x="98741" y="223967"/>
                    </a:cubicBezTo>
                    <a:lnTo>
                      <a:pt x="96092" y="225171"/>
                    </a:lnTo>
                    <a:cubicBezTo>
                      <a:pt x="89779" y="227351"/>
                      <a:pt x="83144" y="228450"/>
                      <a:pt x="76466" y="228422"/>
                    </a:cubicBezTo>
                    <a:close/>
                    <a:moveTo>
                      <a:pt x="72734" y="216382"/>
                    </a:moveTo>
                    <a:cubicBezTo>
                      <a:pt x="78242" y="216843"/>
                      <a:pt x="83787" y="216313"/>
                      <a:pt x="89108" y="214816"/>
                    </a:cubicBezTo>
                    <a:lnTo>
                      <a:pt x="28907" y="12661"/>
                    </a:lnTo>
                    <a:cubicBezTo>
                      <a:pt x="23082" y="13551"/>
                      <a:pt x="17506" y="15642"/>
                      <a:pt x="12533" y="18802"/>
                    </a:cubicBezTo>
                    <a:close/>
                  </a:path>
                </a:pathLst>
              </a:custGeom>
              <a:solidFill>
                <a:srgbClr val="263238"/>
              </a:solidFill>
              <a:ln w="1204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FDBF4F13-4A82-00FD-2F63-96CA2AA44301}"/>
                  </a:ext>
                </a:extLst>
              </p:cNvPr>
              <p:cNvSpPr/>
              <p:nvPr/>
            </p:nvSpPr>
            <p:spPr>
              <a:xfrm>
                <a:off x="2583856" y="2255653"/>
                <a:ext cx="298475" cy="386894"/>
              </a:xfrm>
              <a:custGeom>
                <a:avLst/>
                <a:gdLst>
                  <a:gd name="connsiteX0" fmla="*/ 288845 w 298475"/>
                  <a:gd name="connsiteY0" fmla="*/ 140148 h 386894"/>
                  <a:gd name="connsiteX1" fmla="*/ 226356 w 298475"/>
                  <a:gd name="connsiteY1" fmla="*/ 161700 h 386894"/>
                  <a:gd name="connsiteX2" fmla="*/ 158690 w 298475"/>
                  <a:gd name="connsiteY2" fmla="*/ 0 h 386894"/>
                  <a:gd name="connsiteX3" fmla="*/ 0 w 298475"/>
                  <a:gd name="connsiteY3" fmla="*/ 61766 h 386894"/>
                  <a:gd name="connsiteX4" fmla="*/ 58756 w 298475"/>
                  <a:gd name="connsiteY4" fmla="*/ 206249 h 386894"/>
                  <a:gd name="connsiteX5" fmla="*/ 5538 w 298475"/>
                  <a:gd name="connsiteY5" fmla="*/ 264524 h 386894"/>
                  <a:gd name="connsiteX6" fmla="*/ 200469 w 298475"/>
                  <a:gd name="connsiteY6" fmla="*/ 380952 h 386894"/>
                  <a:gd name="connsiteX7" fmla="*/ 288845 w 298475"/>
                  <a:gd name="connsiteY7" fmla="*/ 140148 h 38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475" h="386894">
                    <a:moveTo>
                      <a:pt x="288845" y="140148"/>
                    </a:moveTo>
                    <a:cubicBezTo>
                      <a:pt x="268015" y="153152"/>
                      <a:pt x="246102" y="163506"/>
                      <a:pt x="226356" y="161700"/>
                    </a:cubicBezTo>
                    <a:cubicBezTo>
                      <a:pt x="193968" y="158690"/>
                      <a:pt x="158690" y="0"/>
                      <a:pt x="158690" y="0"/>
                    </a:cubicBezTo>
                    <a:cubicBezTo>
                      <a:pt x="158690" y="0"/>
                      <a:pt x="73445" y="70556"/>
                      <a:pt x="0" y="61766"/>
                    </a:cubicBezTo>
                    <a:cubicBezTo>
                      <a:pt x="0" y="61766"/>
                      <a:pt x="52857" y="170128"/>
                      <a:pt x="58756" y="206249"/>
                    </a:cubicBezTo>
                    <a:cubicBezTo>
                      <a:pt x="63572" y="234784"/>
                      <a:pt x="37445" y="253687"/>
                      <a:pt x="5538" y="264524"/>
                    </a:cubicBezTo>
                    <a:cubicBezTo>
                      <a:pt x="20830" y="309554"/>
                      <a:pt x="70676" y="412618"/>
                      <a:pt x="200469" y="380952"/>
                    </a:cubicBezTo>
                    <a:cubicBezTo>
                      <a:pt x="314009" y="352778"/>
                      <a:pt x="305220" y="219854"/>
                      <a:pt x="288845" y="140148"/>
                    </a:cubicBezTo>
                    <a:close/>
                  </a:path>
                </a:pathLst>
              </a:custGeom>
              <a:solidFill>
                <a:srgbClr val="D9D9D9"/>
              </a:solidFill>
              <a:ln w="1204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A305DF80-C476-7F17-33CF-5A6751919025}"/>
                  </a:ext>
                </a:extLst>
              </p:cNvPr>
              <p:cNvSpPr/>
              <p:nvPr/>
            </p:nvSpPr>
            <p:spPr>
              <a:xfrm>
                <a:off x="2577751" y="2249867"/>
                <a:ext cx="310199" cy="398295"/>
              </a:xfrm>
              <a:custGeom>
                <a:avLst/>
                <a:gdLst>
                  <a:gd name="connsiteX0" fmla="*/ 159978 w 310199"/>
                  <a:gd name="connsiteY0" fmla="*/ 398296 h 398295"/>
                  <a:gd name="connsiteX1" fmla="*/ 6345 w 310199"/>
                  <a:gd name="connsiteY1" fmla="*/ 271753 h 398295"/>
                  <a:gd name="connsiteX2" fmla="*/ 6345 w 310199"/>
                  <a:gd name="connsiteY2" fmla="*/ 267178 h 398295"/>
                  <a:gd name="connsiteX3" fmla="*/ 9837 w 310199"/>
                  <a:gd name="connsiteY3" fmla="*/ 264168 h 398295"/>
                  <a:gd name="connsiteX4" fmla="*/ 59081 w 310199"/>
                  <a:gd name="connsiteY4" fmla="*/ 212516 h 398295"/>
                  <a:gd name="connsiteX5" fmla="*/ 806 w 310199"/>
                  <a:gd name="connsiteY5" fmla="*/ 70080 h 398295"/>
                  <a:gd name="connsiteX6" fmla="*/ 806 w 310199"/>
                  <a:gd name="connsiteY6" fmla="*/ 64060 h 398295"/>
                  <a:gd name="connsiteX7" fmla="*/ 6465 w 310199"/>
                  <a:gd name="connsiteY7" fmla="*/ 61531 h 398295"/>
                  <a:gd name="connsiteX8" fmla="*/ 160580 w 310199"/>
                  <a:gd name="connsiteY8" fmla="*/ 1330 h 398295"/>
                  <a:gd name="connsiteX9" fmla="*/ 166359 w 310199"/>
                  <a:gd name="connsiteY9" fmla="*/ 367 h 398295"/>
                  <a:gd name="connsiteX10" fmla="*/ 170333 w 310199"/>
                  <a:gd name="connsiteY10" fmla="*/ 4701 h 398295"/>
                  <a:gd name="connsiteX11" fmla="*/ 232581 w 310199"/>
                  <a:gd name="connsiteY11" fmla="*/ 161224 h 398295"/>
                  <a:gd name="connsiteX12" fmla="*/ 291457 w 310199"/>
                  <a:gd name="connsiteY12" fmla="*/ 140635 h 398295"/>
                  <a:gd name="connsiteX13" fmla="*/ 299624 w 310199"/>
                  <a:gd name="connsiteY13" fmla="*/ 142341 h 398295"/>
                  <a:gd name="connsiteX14" fmla="*/ 300487 w 310199"/>
                  <a:gd name="connsiteY14" fmla="*/ 144488 h 398295"/>
                  <a:gd name="connsiteX15" fmla="*/ 207657 w 310199"/>
                  <a:gd name="connsiteY15" fmla="*/ 391915 h 398295"/>
                  <a:gd name="connsiteX16" fmla="*/ 159978 w 310199"/>
                  <a:gd name="connsiteY16" fmla="*/ 398296 h 398295"/>
                  <a:gd name="connsiteX17" fmla="*/ 19349 w 310199"/>
                  <a:gd name="connsiteY17" fmla="*/ 273078 h 398295"/>
                  <a:gd name="connsiteX18" fmla="*/ 205129 w 310199"/>
                  <a:gd name="connsiteY18" fmla="*/ 379995 h 398295"/>
                  <a:gd name="connsiteX19" fmla="*/ 290735 w 310199"/>
                  <a:gd name="connsiteY19" fmla="*/ 155204 h 398295"/>
                  <a:gd name="connsiteX20" fmla="*/ 231858 w 310199"/>
                  <a:gd name="connsiteY20" fmla="*/ 173024 h 398295"/>
                  <a:gd name="connsiteX21" fmla="*/ 161062 w 310199"/>
                  <a:gd name="connsiteY21" fmla="*/ 16501 h 398295"/>
                  <a:gd name="connsiteX22" fmla="*/ 15977 w 310199"/>
                  <a:gd name="connsiteY22" fmla="*/ 74414 h 398295"/>
                  <a:gd name="connsiteX23" fmla="*/ 70760 w 310199"/>
                  <a:gd name="connsiteY23" fmla="*/ 210710 h 398295"/>
                  <a:gd name="connsiteX24" fmla="*/ 19349 w 310199"/>
                  <a:gd name="connsiteY24" fmla="*/ 273078 h 398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0199" h="398295">
                    <a:moveTo>
                      <a:pt x="159978" y="398296"/>
                    </a:moveTo>
                    <a:cubicBezTo>
                      <a:pt x="61128" y="398296"/>
                      <a:pt x="20191" y="312690"/>
                      <a:pt x="6345" y="271753"/>
                    </a:cubicBezTo>
                    <a:cubicBezTo>
                      <a:pt x="5686" y="270300"/>
                      <a:pt x="5686" y="268632"/>
                      <a:pt x="6345" y="267178"/>
                    </a:cubicBezTo>
                    <a:cubicBezTo>
                      <a:pt x="7041" y="265734"/>
                      <a:pt x="8306" y="264644"/>
                      <a:pt x="9837" y="264168"/>
                    </a:cubicBezTo>
                    <a:cubicBezTo>
                      <a:pt x="30305" y="257185"/>
                      <a:pt x="63897" y="241292"/>
                      <a:pt x="59081" y="212516"/>
                    </a:cubicBezTo>
                    <a:cubicBezTo>
                      <a:pt x="53422" y="178562"/>
                      <a:pt x="1288" y="71163"/>
                      <a:pt x="806" y="70080"/>
                    </a:cubicBezTo>
                    <a:cubicBezTo>
                      <a:pt x="-269" y="68217"/>
                      <a:pt x="-269" y="65922"/>
                      <a:pt x="806" y="64060"/>
                    </a:cubicBezTo>
                    <a:cubicBezTo>
                      <a:pt x="2098" y="62257"/>
                      <a:pt x="4261" y="61290"/>
                      <a:pt x="6465" y="61531"/>
                    </a:cubicBezTo>
                    <a:cubicBezTo>
                      <a:pt x="76540" y="69839"/>
                      <a:pt x="159737" y="1330"/>
                      <a:pt x="160580" y="1330"/>
                    </a:cubicBezTo>
                    <a:cubicBezTo>
                      <a:pt x="162200" y="7"/>
                      <a:pt x="164398" y="-359"/>
                      <a:pt x="166359" y="367"/>
                    </a:cubicBezTo>
                    <a:cubicBezTo>
                      <a:pt x="168375" y="980"/>
                      <a:pt x="169897" y="2640"/>
                      <a:pt x="170333" y="4701"/>
                    </a:cubicBezTo>
                    <a:cubicBezTo>
                      <a:pt x="187189" y="80675"/>
                      <a:pt x="215122" y="160141"/>
                      <a:pt x="232581" y="161224"/>
                    </a:cubicBezTo>
                    <a:cubicBezTo>
                      <a:pt x="247872" y="162549"/>
                      <a:pt x="266654" y="156047"/>
                      <a:pt x="291457" y="140635"/>
                    </a:cubicBezTo>
                    <a:cubicBezTo>
                      <a:pt x="294184" y="138851"/>
                      <a:pt x="297840" y="139615"/>
                      <a:pt x="299624" y="142341"/>
                    </a:cubicBezTo>
                    <a:cubicBezTo>
                      <a:pt x="300051" y="142993"/>
                      <a:pt x="300344" y="143723"/>
                      <a:pt x="300487" y="144488"/>
                    </a:cubicBezTo>
                    <a:cubicBezTo>
                      <a:pt x="316862" y="224435"/>
                      <a:pt x="326735" y="362777"/>
                      <a:pt x="207657" y="391915"/>
                    </a:cubicBezTo>
                    <a:cubicBezTo>
                      <a:pt x="192067" y="395892"/>
                      <a:pt x="176066" y="398034"/>
                      <a:pt x="159978" y="398296"/>
                    </a:cubicBezTo>
                    <a:close/>
                    <a:moveTo>
                      <a:pt x="19349" y="273078"/>
                    </a:moveTo>
                    <a:cubicBezTo>
                      <a:pt x="36325" y="319312"/>
                      <a:pt x="85570" y="409253"/>
                      <a:pt x="205129" y="379995"/>
                    </a:cubicBezTo>
                    <a:cubicBezTo>
                      <a:pt x="310481" y="354349"/>
                      <a:pt x="305183" y="231780"/>
                      <a:pt x="290735" y="155204"/>
                    </a:cubicBezTo>
                    <a:cubicBezTo>
                      <a:pt x="273313" y="166856"/>
                      <a:pt x="252817" y="173059"/>
                      <a:pt x="231858" y="173024"/>
                    </a:cubicBezTo>
                    <a:cubicBezTo>
                      <a:pt x="199952" y="170134"/>
                      <a:pt x="170453" y="56354"/>
                      <a:pt x="161062" y="16501"/>
                    </a:cubicBezTo>
                    <a:cubicBezTo>
                      <a:pt x="139510" y="32755"/>
                      <a:pt x="76780" y="76702"/>
                      <a:pt x="15977" y="74414"/>
                    </a:cubicBezTo>
                    <a:cubicBezTo>
                      <a:pt x="29101" y="101746"/>
                      <a:pt x="65824" y="180729"/>
                      <a:pt x="70760" y="210710"/>
                    </a:cubicBezTo>
                    <a:cubicBezTo>
                      <a:pt x="75697" y="236957"/>
                      <a:pt x="57034" y="259232"/>
                      <a:pt x="19349" y="273078"/>
                    </a:cubicBezTo>
                    <a:close/>
                  </a:path>
                </a:pathLst>
              </a:custGeom>
              <a:solidFill>
                <a:srgbClr val="263238"/>
              </a:solidFill>
              <a:ln w="1204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2E96B9C7-B4C6-567E-8827-5221E7DB87DB}"/>
                  </a:ext>
                </a:extLst>
              </p:cNvPr>
              <p:cNvSpPr/>
              <p:nvPr/>
            </p:nvSpPr>
            <p:spPr>
              <a:xfrm>
                <a:off x="2583374" y="2257699"/>
                <a:ext cx="184697" cy="143302"/>
              </a:xfrm>
              <a:custGeom>
                <a:avLst/>
                <a:gdLst>
                  <a:gd name="connsiteX0" fmla="*/ 184697 w 184697"/>
                  <a:gd name="connsiteY0" fmla="*/ 89218 h 143302"/>
                  <a:gd name="connsiteX1" fmla="*/ 167118 w 184697"/>
                  <a:gd name="connsiteY1" fmla="*/ 30221 h 143302"/>
                  <a:gd name="connsiteX2" fmla="*/ 156523 w 184697"/>
                  <a:gd name="connsiteY2" fmla="*/ 0 h 143302"/>
                  <a:gd name="connsiteX3" fmla="*/ 0 w 184697"/>
                  <a:gd name="connsiteY3" fmla="*/ 60201 h 143302"/>
                  <a:gd name="connsiteX4" fmla="*/ 33953 w 184697"/>
                  <a:gd name="connsiteY4" fmla="*/ 134610 h 143302"/>
                  <a:gd name="connsiteX5" fmla="*/ 133767 w 184697"/>
                  <a:gd name="connsiteY5" fmla="*/ 133285 h 143302"/>
                  <a:gd name="connsiteX6" fmla="*/ 184697 w 184697"/>
                  <a:gd name="connsiteY6" fmla="*/ 89218 h 143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97" h="143302">
                    <a:moveTo>
                      <a:pt x="184697" y="89218"/>
                    </a:moveTo>
                    <a:cubicBezTo>
                      <a:pt x="177714" y="68629"/>
                      <a:pt x="171573" y="47198"/>
                      <a:pt x="167118" y="30221"/>
                    </a:cubicBezTo>
                    <a:cubicBezTo>
                      <a:pt x="163386" y="20468"/>
                      <a:pt x="159894" y="10234"/>
                      <a:pt x="156523" y="0"/>
                    </a:cubicBezTo>
                    <a:cubicBezTo>
                      <a:pt x="142315" y="11197"/>
                      <a:pt x="66703" y="67666"/>
                      <a:pt x="0" y="60201"/>
                    </a:cubicBezTo>
                    <a:cubicBezTo>
                      <a:pt x="0" y="60201"/>
                      <a:pt x="17820" y="96322"/>
                      <a:pt x="33953" y="134610"/>
                    </a:cubicBezTo>
                    <a:cubicBezTo>
                      <a:pt x="62368" y="143038"/>
                      <a:pt x="102342" y="149539"/>
                      <a:pt x="133767" y="133285"/>
                    </a:cubicBezTo>
                    <a:cubicBezTo>
                      <a:pt x="153556" y="122202"/>
                      <a:pt x="170884" y="107209"/>
                      <a:pt x="184697" y="89218"/>
                    </a:cubicBezTo>
                    <a:close/>
                  </a:path>
                </a:pathLst>
              </a:custGeom>
              <a:solidFill>
                <a:srgbClr val="263238"/>
              </a:solidFill>
              <a:ln w="1204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719D4061-7EFE-76DA-9B43-F0213B900CB8}"/>
                  </a:ext>
                </a:extLst>
              </p:cNvPr>
              <p:cNvSpPr/>
              <p:nvPr/>
            </p:nvSpPr>
            <p:spPr>
              <a:xfrm>
                <a:off x="2577631" y="2251699"/>
                <a:ext cx="195983" cy="154834"/>
              </a:xfrm>
              <a:custGeom>
                <a:avLst/>
                <a:gdLst>
                  <a:gd name="connsiteX0" fmla="*/ 94238 w 195983"/>
                  <a:gd name="connsiteY0" fmla="*/ 154818 h 154834"/>
                  <a:gd name="connsiteX1" fmla="*/ 38492 w 195983"/>
                  <a:gd name="connsiteY1" fmla="*/ 145908 h 154834"/>
                  <a:gd name="connsiteX2" fmla="*/ 34639 w 195983"/>
                  <a:gd name="connsiteY2" fmla="*/ 142537 h 154834"/>
                  <a:gd name="connsiteX3" fmla="*/ 806 w 195983"/>
                  <a:gd name="connsiteY3" fmla="*/ 68249 h 154834"/>
                  <a:gd name="connsiteX4" fmla="*/ 806 w 195983"/>
                  <a:gd name="connsiteY4" fmla="*/ 62228 h 154834"/>
                  <a:gd name="connsiteX5" fmla="*/ 6465 w 195983"/>
                  <a:gd name="connsiteY5" fmla="*/ 59700 h 154834"/>
                  <a:gd name="connsiteX6" fmla="*/ 158172 w 195983"/>
                  <a:gd name="connsiteY6" fmla="*/ 1305 h 154834"/>
                  <a:gd name="connsiteX7" fmla="*/ 163590 w 195983"/>
                  <a:gd name="connsiteY7" fmla="*/ 221 h 154834"/>
                  <a:gd name="connsiteX8" fmla="*/ 167563 w 195983"/>
                  <a:gd name="connsiteY8" fmla="*/ 4195 h 154834"/>
                  <a:gd name="connsiteX9" fmla="*/ 178038 w 195983"/>
                  <a:gd name="connsiteY9" fmla="*/ 34054 h 154834"/>
                  <a:gd name="connsiteX10" fmla="*/ 195617 w 195983"/>
                  <a:gd name="connsiteY10" fmla="*/ 93172 h 154834"/>
                  <a:gd name="connsiteX11" fmla="*/ 194654 w 195983"/>
                  <a:gd name="connsiteY11" fmla="*/ 98951 h 154834"/>
                  <a:gd name="connsiteX12" fmla="*/ 142279 w 195983"/>
                  <a:gd name="connsiteY12" fmla="*/ 144102 h 154834"/>
                  <a:gd name="connsiteX13" fmla="*/ 94238 w 195983"/>
                  <a:gd name="connsiteY13" fmla="*/ 154818 h 154834"/>
                  <a:gd name="connsiteX14" fmla="*/ 44633 w 195983"/>
                  <a:gd name="connsiteY14" fmla="*/ 135192 h 154834"/>
                  <a:gd name="connsiteX15" fmla="*/ 137222 w 195983"/>
                  <a:gd name="connsiteY15" fmla="*/ 133506 h 154834"/>
                  <a:gd name="connsiteX16" fmla="*/ 183697 w 195983"/>
                  <a:gd name="connsiteY16" fmla="*/ 93894 h 154834"/>
                  <a:gd name="connsiteX17" fmla="*/ 167082 w 195983"/>
                  <a:gd name="connsiteY17" fmla="*/ 37787 h 154834"/>
                  <a:gd name="connsiteX18" fmla="*/ 159256 w 195983"/>
                  <a:gd name="connsiteY18" fmla="*/ 15874 h 154834"/>
                  <a:gd name="connsiteX19" fmla="*/ 16097 w 195983"/>
                  <a:gd name="connsiteY19" fmla="*/ 72463 h 154834"/>
                  <a:gd name="connsiteX20" fmla="*/ 44633 w 195983"/>
                  <a:gd name="connsiteY20" fmla="*/ 135192 h 154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5983" h="154834">
                    <a:moveTo>
                      <a:pt x="94238" y="154818"/>
                    </a:moveTo>
                    <a:cubicBezTo>
                      <a:pt x="75326" y="154535"/>
                      <a:pt x="56551" y="151534"/>
                      <a:pt x="38492" y="145908"/>
                    </a:cubicBezTo>
                    <a:cubicBezTo>
                      <a:pt x="36770" y="145413"/>
                      <a:pt x="35358" y="144178"/>
                      <a:pt x="34639" y="142537"/>
                    </a:cubicBezTo>
                    <a:cubicBezTo>
                      <a:pt x="18746" y="105453"/>
                      <a:pt x="927" y="68610"/>
                      <a:pt x="806" y="68249"/>
                    </a:cubicBezTo>
                    <a:cubicBezTo>
                      <a:pt x="-269" y="66386"/>
                      <a:pt x="-269" y="64091"/>
                      <a:pt x="806" y="62228"/>
                    </a:cubicBezTo>
                    <a:cubicBezTo>
                      <a:pt x="2098" y="60426"/>
                      <a:pt x="4261" y="59459"/>
                      <a:pt x="6465" y="59700"/>
                    </a:cubicBezTo>
                    <a:cubicBezTo>
                      <a:pt x="70278" y="67406"/>
                      <a:pt x="143965" y="12382"/>
                      <a:pt x="158172" y="1305"/>
                    </a:cubicBezTo>
                    <a:cubicBezTo>
                      <a:pt x="159704" y="106"/>
                      <a:pt x="161714" y="-296"/>
                      <a:pt x="163590" y="221"/>
                    </a:cubicBezTo>
                    <a:cubicBezTo>
                      <a:pt x="165489" y="809"/>
                      <a:pt x="166976" y="2295"/>
                      <a:pt x="167563" y="4195"/>
                    </a:cubicBezTo>
                    <a:cubicBezTo>
                      <a:pt x="171055" y="15031"/>
                      <a:pt x="174547" y="25145"/>
                      <a:pt x="178038" y="34054"/>
                    </a:cubicBezTo>
                    <a:cubicBezTo>
                      <a:pt x="183818" y="56088"/>
                      <a:pt x="190079" y="76315"/>
                      <a:pt x="195617" y="93172"/>
                    </a:cubicBezTo>
                    <a:cubicBezTo>
                      <a:pt x="196343" y="95133"/>
                      <a:pt x="195976" y="97332"/>
                      <a:pt x="194654" y="98951"/>
                    </a:cubicBezTo>
                    <a:cubicBezTo>
                      <a:pt x="180453" y="117412"/>
                      <a:pt x="162630" y="132776"/>
                      <a:pt x="142279" y="144102"/>
                    </a:cubicBezTo>
                    <a:cubicBezTo>
                      <a:pt x="127345" y="151443"/>
                      <a:pt x="110876" y="155117"/>
                      <a:pt x="94238" y="154818"/>
                    </a:cubicBezTo>
                    <a:close/>
                    <a:moveTo>
                      <a:pt x="44633" y="135192"/>
                    </a:moveTo>
                    <a:cubicBezTo>
                      <a:pt x="71603" y="142898"/>
                      <a:pt x="108566" y="148316"/>
                      <a:pt x="137222" y="133506"/>
                    </a:cubicBezTo>
                    <a:cubicBezTo>
                      <a:pt x="155164" y="123482"/>
                      <a:pt x="170957" y="110021"/>
                      <a:pt x="183697" y="93894"/>
                    </a:cubicBezTo>
                    <a:cubicBezTo>
                      <a:pt x="176714" y="73185"/>
                      <a:pt x="170814" y="52115"/>
                      <a:pt x="167082" y="37787"/>
                    </a:cubicBezTo>
                    <a:cubicBezTo>
                      <a:pt x="164553" y="31285"/>
                      <a:pt x="161904" y="23941"/>
                      <a:pt x="159256" y="15874"/>
                    </a:cubicBezTo>
                    <a:cubicBezTo>
                      <a:pt x="136259" y="32850"/>
                      <a:pt x="74974" y="74148"/>
                      <a:pt x="16097" y="72463"/>
                    </a:cubicBezTo>
                    <a:cubicBezTo>
                      <a:pt x="22238" y="85346"/>
                      <a:pt x="33797" y="110028"/>
                      <a:pt x="44633" y="135192"/>
                    </a:cubicBezTo>
                    <a:close/>
                  </a:path>
                </a:pathLst>
              </a:custGeom>
              <a:solidFill>
                <a:srgbClr val="263238"/>
              </a:solidFill>
              <a:ln w="1204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6DF6BC1A-2902-7617-CA82-3670EBDA8537}"/>
                  </a:ext>
                </a:extLst>
              </p:cNvPr>
              <p:cNvSpPr/>
              <p:nvPr/>
            </p:nvSpPr>
            <p:spPr>
              <a:xfrm>
                <a:off x="2411103" y="1823082"/>
                <a:ext cx="404103" cy="544157"/>
              </a:xfrm>
              <a:custGeom>
                <a:avLst/>
                <a:gdLst>
                  <a:gd name="connsiteX0" fmla="*/ 2263 w 404103"/>
                  <a:gd name="connsiteY0" fmla="*/ 212114 h 544157"/>
                  <a:gd name="connsiteX1" fmla="*/ 72819 w 404103"/>
                  <a:gd name="connsiteY1" fmla="*/ 435460 h 544157"/>
                  <a:gd name="connsiteX2" fmla="*/ 257997 w 404103"/>
                  <a:gd name="connsiteY2" fmla="*/ 543822 h 544157"/>
                  <a:gd name="connsiteX3" fmla="*/ 372620 w 404103"/>
                  <a:gd name="connsiteY3" fmla="*/ 437988 h 544157"/>
                  <a:gd name="connsiteX4" fmla="*/ 399108 w 404103"/>
                  <a:gd name="connsiteY4" fmla="*/ 282188 h 544157"/>
                  <a:gd name="connsiteX5" fmla="*/ 319643 w 404103"/>
                  <a:gd name="connsiteY5" fmla="*/ 58842 h 544157"/>
                  <a:gd name="connsiteX6" fmla="*/ 128685 w 404103"/>
                  <a:gd name="connsiteY6" fmla="*/ 5865 h 544157"/>
                  <a:gd name="connsiteX7" fmla="*/ 2263 w 404103"/>
                  <a:gd name="connsiteY7" fmla="*/ 212114 h 54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103" h="544157">
                    <a:moveTo>
                      <a:pt x="2263" y="212114"/>
                    </a:moveTo>
                    <a:cubicBezTo>
                      <a:pt x="2263" y="212114"/>
                      <a:pt x="43440" y="388503"/>
                      <a:pt x="72819" y="435460"/>
                    </a:cubicBezTo>
                    <a:cubicBezTo>
                      <a:pt x="102197" y="482417"/>
                      <a:pt x="208030" y="538404"/>
                      <a:pt x="257997" y="543822"/>
                    </a:cubicBezTo>
                    <a:cubicBezTo>
                      <a:pt x="307964" y="549240"/>
                      <a:pt x="343242" y="487955"/>
                      <a:pt x="372620" y="437988"/>
                    </a:cubicBezTo>
                    <a:cubicBezTo>
                      <a:pt x="401998" y="388022"/>
                      <a:pt x="410787" y="346844"/>
                      <a:pt x="399108" y="282188"/>
                    </a:cubicBezTo>
                    <a:cubicBezTo>
                      <a:pt x="381966" y="204737"/>
                      <a:pt x="355274" y="129715"/>
                      <a:pt x="319643" y="58842"/>
                    </a:cubicBezTo>
                    <a:cubicBezTo>
                      <a:pt x="300619" y="22721"/>
                      <a:pt x="211281" y="-14724"/>
                      <a:pt x="128685" y="5865"/>
                    </a:cubicBezTo>
                    <a:cubicBezTo>
                      <a:pt x="46089" y="26454"/>
                      <a:pt x="-12426" y="118080"/>
                      <a:pt x="2263" y="212114"/>
                    </a:cubicBezTo>
                    <a:close/>
                  </a:path>
                </a:pathLst>
              </a:custGeom>
              <a:solidFill>
                <a:srgbClr val="D9D9D9"/>
              </a:solidFill>
              <a:ln w="1204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D6843173-5A3A-AC3B-36E6-266F72C950A8}"/>
                  </a:ext>
                </a:extLst>
              </p:cNvPr>
              <p:cNvSpPr/>
              <p:nvPr/>
            </p:nvSpPr>
            <p:spPr>
              <a:xfrm>
                <a:off x="2405145" y="1818337"/>
                <a:ext cx="416317" cy="555561"/>
              </a:xfrm>
              <a:custGeom>
                <a:avLst/>
                <a:gdLst>
                  <a:gd name="connsiteX0" fmla="*/ 270578 w 416317"/>
                  <a:gd name="connsiteY0" fmla="*/ 555430 h 555561"/>
                  <a:gd name="connsiteX1" fmla="*/ 263233 w 416317"/>
                  <a:gd name="connsiteY1" fmla="*/ 555430 h 555561"/>
                  <a:gd name="connsiteX2" fmla="*/ 73720 w 416317"/>
                  <a:gd name="connsiteY2" fmla="*/ 443938 h 555561"/>
                  <a:gd name="connsiteX3" fmla="*/ 2322 w 416317"/>
                  <a:gd name="connsiteY3" fmla="*/ 218665 h 555561"/>
                  <a:gd name="connsiteX4" fmla="*/ 2322 w 416317"/>
                  <a:gd name="connsiteY4" fmla="*/ 218665 h 555561"/>
                  <a:gd name="connsiteX5" fmla="*/ 133199 w 416317"/>
                  <a:gd name="connsiteY5" fmla="*/ 6156 h 555561"/>
                  <a:gd name="connsiteX6" fmla="*/ 331020 w 416317"/>
                  <a:gd name="connsiteY6" fmla="*/ 62022 h 555561"/>
                  <a:gd name="connsiteX7" fmla="*/ 410967 w 416317"/>
                  <a:gd name="connsiteY7" fmla="*/ 287174 h 555561"/>
                  <a:gd name="connsiteX8" fmla="*/ 383756 w 416317"/>
                  <a:gd name="connsiteY8" fmla="*/ 447068 h 555561"/>
                  <a:gd name="connsiteX9" fmla="*/ 382070 w 416317"/>
                  <a:gd name="connsiteY9" fmla="*/ 449838 h 555561"/>
                  <a:gd name="connsiteX10" fmla="*/ 270578 w 416317"/>
                  <a:gd name="connsiteY10" fmla="*/ 555430 h 555561"/>
                  <a:gd name="connsiteX11" fmla="*/ 14121 w 416317"/>
                  <a:gd name="connsiteY11" fmla="*/ 215776 h 555561"/>
                  <a:gd name="connsiteX12" fmla="*/ 83834 w 416317"/>
                  <a:gd name="connsiteY12" fmla="*/ 437075 h 555561"/>
                  <a:gd name="connsiteX13" fmla="*/ 264437 w 416317"/>
                  <a:gd name="connsiteY13" fmla="*/ 543029 h 555561"/>
                  <a:gd name="connsiteX14" fmla="*/ 371475 w 416317"/>
                  <a:gd name="connsiteY14" fmla="*/ 442854 h 555561"/>
                  <a:gd name="connsiteX15" fmla="*/ 373160 w 416317"/>
                  <a:gd name="connsiteY15" fmla="*/ 440085 h 555561"/>
                  <a:gd name="connsiteX16" fmla="*/ 398806 w 416317"/>
                  <a:gd name="connsiteY16" fmla="*/ 288499 h 555561"/>
                  <a:gd name="connsiteX17" fmla="*/ 320545 w 416317"/>
                  <a:gd name="connsiteY17" fmla="*/ 66477 h 555561"/>
                  <a:gd name="connsiteX18" fmla="*/ 136329 w 416317"/>
                  <a:gd name="connsiteY18" fmla="*/ 16631 h 555561"/>
                  <a:gd name="connsiteX19" fmla="*/ 14121 w 416317"/>
                  <a:gd name="connsiteY19" fmla="*/ 215776 h 55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6317" h="555561">
                    <a:moveTo>
                      <a:pt x="270578" y="555430"/>
                    </a:moveTo>
                    <a:cubicBezTo>
                      <a:pt x="268133" y="555606"/>
                      <a:pt x="265678" y="555606"/>
                      <a:pt x="263233" y="555430"/>
                    </a:cubicBezTo>
                    <a:cubicBezTo>
                      <a:pt x="209173" y="549049"/>
                      <a:pt x="103580" y="491738"/>
                      <a:pt x="73720" y="443938"/>
                    </a:cubicBezTo>
                    <a:cubicBezTo>
                      <a:pt x="43861" y="396138"/>
                      <a:pt x="4007" y="226010"/>
                      <a:pt x="2322" y="218665"/>
                    </a:cubicBezTo>
                    <a:lnTo>
                      <a:pt x="2322" y="218665"/>
                    </a:lnTo>
                    <a:cubicBezTo>
                      <a:pt x="-12608" y="123187"/>
                      <a:pt x="46028" y="27949"/>
                      <a:pt x="133199" y="6156"/>
                    </a:cubicBezTo>
                    <a:cubicBezTo>
                      <a:pt x="220370" y="-15637"/>
                      <a:pt x="311274" y="24577"/>
                      <a:pt x="331020" y="62022"/>
                    </a:cubicBezTo>
                    <a:cubicBezTo>
                      <a:pt x="366865" y="133483"/>
                      <a:pt x="393718" y="209110"/>
                      <a:pt x="410967" y="287174"/>
                    </a:cubicBezTo>
                    <a:cubicBezTo>
                      <a:pt x="423007" y="350506"/>
                      <a:pt x="415060" y="393851"/>
                      <a:pt x="383756" y="447068"/>
                    </a:cubicBezTo>
                    <a:lnTo>
                      <a:pt x="382070" y="449838"/>
                    </a:lnTo>
                    <a:cubicBezTo>
                      <a:pt x="354137" y="496674"/>
                      <a:pt x="319581" y="555430"/>
                      <a:pt x="270578" y="555430"/>
                    </a:cubicBezTo>
                    <a:close/>
                    <a:moveTo>
                      <a:pt x="14121" y="215776"/>
                    </a:moveTo>
                    <a:cubicBezTo>
                      <a:pt x="15807" y="222759"/>
                      <a:pt x="55780" y="392165"/>
                      <a:pt x="83834" y="437075"/>
                    </a:cubicBezTo>
                    <a:cubicBezTo>
                      <a:pt x="111888" y="481985"/>
                      <a:pt x="213627" y="537009"/>
                      <a:pt x="264437" y="543029"/>
                    </a:cubicBezTo>
                    <a:cubicBezTo>
                      <a:pt x="309468" y="548447"/>
                      <a:pt x="343903" y="489931"/>
                      <a:pt x="371475" y="442854"/>
                    </a:cubicBezTo>
                    <a:lnTo>
                      <a:pt x="373160" y="440085"/>
                    </a:lnTo>
                    <a:cubicBezTo>
                      <a:pt x="403141" y="389034"/>
                      <a:pt x="409883" y="349302"/>
                      <a:pt x="398806" y="288499"/>
                    </a:cubicBezTo>
                    <a:cubicBezTo>
                      <a:pt x="382049" y="211526"/>
                      <a:pt x="355759" y="136944"/>
                      <a:pt x="320545" y="66477"/>
                    </a:cubicBezTo>
                    <a:cubicBezTo>
                      <a:pt x="302966" y="33126"/>
                      <a:pt x="216036" y="-3356"/>
                      <a:pt x="136329" y="16631"/>
                    </a:cubicBezTo>
                    <a:cubicBezTo>
                      <a:pt x="56623" y="36617"/>
                      <a:pt x="275" y="126678"/>
                      <a:pt x="14121" y="215776"/>
                    </a:cubicBezTo>
                    <a:close/>
                  </a:path>
                </a:pathLst>
              </a:custGeom>
              <a:solidFill>
                <a:srgbClr val="263238"/>
              </a:solidFill>
              <a:ln w="1204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1030B66-DBD0-C24E-3CA2-6375ECAAC8A4}"/>
                  </a:ext>
                </a:extLst>
              </p:cNvPr>
              <p:cNvSpPr/>
              <p:nvPr/>
            </p:nvSpPr>
            <p:spPr>
              <a:xfrm>
                <a:off x="2592550" y="2104413"/>
                <a:ext cx="65137" cy="36737"/>
              </a:xfrm>
              <a:custGeom>
                <a:avLst/>
                <a:gdLst>
                  <a:gd name="connsiteX0" fmla="*/ 5994 w 65137"/>
                  <a:gd name="connsiteY0" fmla="*/ 36737 h 36737"/>
                  <a:gd name="connsiteX1" fmla="*/ 4911 w 65137"/>
                  <a:gd name="connsiteY1" fmla="*/ 36737 h 36737"/>
                  <a:gd name="connsiteX2" fmla="*/ 85 w 65137"/>
                  <a:gd name="connsiteY2" fmla="*/ 29931 h 36737"/>
                  <a:gd name="connsiteX3" fmla="*/ 95 w 65137"/>
                  <a:gd name="connsiteY3" fmla="*/ 29874 h 36737"/>
                  <a:gd name="connsiteX4" fmla="*/ 16349 w 65137"/>
                  <a:gd name="connsiteY4" fmla="*/ 5794 h 36737"/>
                  <a:gd name="connsiteX5" fmla="*/ 60657 w 65137"/>
                  <a:gd name="connsiteY5" fmla="*/ 3988 h 36737"/>
                  <a:gd name="connsiteX6" fmla="*/ 64871 w 65137"/>
                  <a:gd name="connsiteY6" fmla="*/ 11814 h 36737"/>
                  <a:gd name="connsiteX7" fmla="*/ 57045 w 65137"/>
                  <a:gd name="connsiteY7" fmla="*/ 16028 h 36737"/>
                  <a:gd name="connsiteX8" fmla="*/ 22730 w 65137"/>
                  <a:gd name="connsiteY8" fmla="*/ 16028 h 36737"/>
                  <a:gd name="connsiteX9" fmla="*/ 11894 w 65137"/>
                  <a:gd name="connsiteY9" fmla="*/ 31440 h 36737"/>
                  <a:gd name="connsiteX10" fmla="*/ 5994 w 65137"/>
                  <a:gd name="connsiteY10" fmla="*/ 36737 h 3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37" h="36737">
                    <a:moveTo>
                      <a:pt x="5994" y="36737"/>
                    </a:moveTo>
                    <a:lnTo>
                      <a:pt x="4911" y="36737"/>
                    </a:lnTo>
                    <a:cubicBezTo>
                      <a:pt x="1699" y="36191"/>
                      <a:pt x="-462" y="33144"/>
                      <a:pt x="85" y="29931"/>
                    </a:cubicBezTo>
                    <a:cubicBezTo>
                      <a:pt x="88" y="29912"/>
                      <a:pt x="91" y="29894"/>
                      <a:pt x="95" y="29874"/>
                    </a:cubicBezTo>
                    <a:cubicBezTo>
                      <a:pt x="1903" y="19926"/>
                      <a:pt x="7799" y="11192"/>
                      <a:pt x="16349" y="5794"/>
                    </a:cubicBezTo>
                    <a:cubicBezTo>
                      <a:pt x="30148" y="-1242"/>
                      <a:pt x="46331" y="-1901"/>
                      <a:pt x="60657" y="3988"/>
                    </a:cubicBezTo>
                    <a:cubicBezTo>
                      <a:pt x="63982" y="4985"/>
                      <a:pt x="65868" y="8489"/>
                      <a:pt x="64871" y="11814"/>
                    </a:cubicBezTo>
                    <a:cubicBezTo>
                      <a:pt x="63874" y="15139"/>
                      <a:pt x="60370" y="17026"/>
                      <a:pt x="57045" y="16028"/>
                    </a:cubicBezTo>
                    <a:cubicBezTo>
                      <a:pt x="46128" y="11145"/>
                      <a:pt x="33647" y="11145"/>
                      <a:pt x="22730" y="16028"/>
                    </a:cubicBezTo>
                    <a:cubicBezTo>
                      <a:pt x="17250" y="19559"/>
                      <a:pt x="13362" y="25088"/>
                      <a:pt x="11894" y="31440"/>
                    </a:cubicBezTo>
                    <a:cubicBezTo>
                      <a:pt x="11584" y="34461"/>
                      <a:pt x="9031" y="36753"/>
                      <a:pt x="5994" y="36737"/>
                    </a:cubicBezTo>
                    <a:close/>
                  </a:path>
                </a:pathLst>
              </a:custGeom>
              <a:solidFill>
                <a:srgbClr val="263238"/>
              </a:solidFill>
              <a:ln w="1204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91C2B250-10D8-E663-BC7F-B5FD75D10DE1}"/>
                  </a:ext>
                </a:extLst>
              </p:cNvPr>
              <p:cNvSpPr/>
              <p:nvPr/>
            </p:nvSpPr>
            <p:spPr>
              <a:xfrm>
                <a:off x="2563125" y="2137583"/>
                <a:ext cx="152638" cy="73520"/>
              </a:xfrm>
              <a:custGeom>
                <a:avLst/>
                <a:gdLst>
                  <a:gd name="connsiteX0" fmla="*/ 53360 w 152638"/>
                  <a:gd name="connsiteY0" fmla="*/ 73521 h 73520"/>
                  <a:gd name="connsiteX1" fmla="*/ 3032 w 152638"/>
                  <a:gd name="connsiteY1" fmla="*/ 61480 h 73520"/>
                  <a:gd name="connsiteX2" fmla="*/ 804 w 152638"/>
                  <a:gd name="connsiteY2" fmla="*/ 53233 h 73520"/>
                  <a:gd name="connsiteX3" fmla="*/ 9052 w 152638"/>
                  <a:gd name="connsiteY3" fmla="*/ 51005 h 73520"/>
                  <a:gd name="connsiteX4" fmla="*/ 141494 w 152638"/>
                  <a:gd name="connsiteY4" fmla="*/ 2844 h 73520"/>
                  <a:gd name="connsiteX5" fmla="*/ 149785 w 152638"/>
                  <a:gd name="connsiteY5" fmla="*/ 907 h 73520"/>
                  <a:gd name="connsiteX6" fmla="*/ 149802 w 152638"/>
                  <a:gd name="connsiteY6" fmla="*/ 918 h 73520"/>
                  <a:gd name="connsiteX7" fmla="*/ 151779 w 152638"/>
                  <a:gd name="connsiteY7" fmla="*/ 9024 h 73520"/>
                  <a:gd name="connsiteX8" fmla="*/ 151728 w 152638"/>
                  <a:gd name="connsiteY8" fmla="*/ 9105 h 73520"/>
                  <a:gd name="connsiteX9" fmla="*/ 53360 w 152638"/>
                  <a:gd name="connsiteY9" fmla="*/ 73521 h 7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38" h="73520">
                    <a:moveTo>
                      <a:pt x="53360" y="73521"/>
                    </a:moveTo>
                    <a:cubicBezTo>
                      <a:pt x="35880" y="73439"/>
                      <a:pt x="18656" y="69318"/>
                      <a:pt x="3032" y="61480"/>
                    </a:cubicBezTo>
                    <a:cubicBezTo>
                      <a:pt x="139" y="59818"/>
                      <a:pt x="-858" y="56125"/>
                      <a:pt x="804" y="53233"/>
                    </a:cubicBezTo>
                    <a:cubicBezTo>
                      <a:pt x="2467" y="50340"/>
                      <a:pt x="6159" y="49343"/>
                      <a:pt x="9052" y="51005"/>
                    </a:cubicBezTo>
                    <a:cubicBezTo>
                      <a:pt x="12182" y="52811"/>
                      <a:pt x="87072" y="93748"/>
                      <a:pt x="141494" y="2844"/>
                    </a:cubicBezTo>
                    <a:cubicBezTo>
                      <a:pt x="143249" y="20"/>
                      <a:pt x="146960" y="-847"/>
                      <a:pt x="149785" y="907"/>
                    </a:cubicBezTo>
                    <a:cubicBezTo>
                      <a:pt x="149791" y="911"/>
                      <a:pt x="149796" y="914"/>
                      <a:pt x="149802" y="918"/>
                    </a:cubicBezTo>
                    <a:cubicBezTo>
                      <a:pt x="152586" y="2610"/>
                      <a:pt x="153471" y="6240"/>
                      <a:pt x="151779" y="9024"/>
                    </a:cubicBezTo>
                    <a:cubicBezTo>
                      <a:pt x="151762" y="9051"/>
                      <a:pt x="151745" y="9078"/>
                      <a:pt x="151728" y="9105"/>
                    </a:cubicBezTo>
                    <a:cubicBezTo>
                      <a:pt x="121146" y="60878"/>
                      <a:pt x="83220" y="73521"/>
                      <a:pt x="53360" y="73521"/>
                    </a:cubicBezTo>
                    <a:close/>
                  </a:path>
                </a:pathLst>
              </a:custGeom>
              <a:solidFill>
                <a:srgbClr val="263238"/>
              </a:solidFill>
              <a:ln w="12040"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E0C8BB26-F043-8E78-CA4C-B61795F505D1}"/>
                  </a:ext>
                </a:extLst>
              </p:cNvPr>
              <p:cNvSpPr/>
              <p:nvPr/>
            </p:nvSpPr>
            <p:spPr>
              <a:xfrm>
                <a:off x="2480711" y="2081795"/>
                <a:ext cx="98204" cy="54184"/>
              </a:xfrm>
              <a:custGeom>
                <a:avLst/>
                <a:gdLst>
                  <a:gd name="connsiteX0" fmla="*/ 29217 w 98204"/>
                  <a:gd name="connsiteY0" fmla="*/ 54178 h 54184"/>
                  <a:gd name="connsiteX1" fmla="*/ 6221 w 98204"/>
                  <a:gd name="connsiteY1" fmla="*/ 49241 h 54184"/>
                  <a:gd name="connsiteX2" fmla="*/ 1585 w 98204"/>
                  <a:gd name="connsiteY2" fmla="*/ 32566 h 54184"/>
                  <a:gd name="connsiteX3" fmla="*/ 18261 w 98204"/>
                  <a:gd name="connsiteY3" fmla="*/ 27930 h 54184"/>
                  <a:gd name="connsiteX4" fmla="*/ 77258 w 98204"/>
                  <a:gd name="connsiteY4" fmla="*/ 3849 h 54184"/>
                  <a:gd name="connsiteX5" fmla="*/ 94355 w 98204"/>
                  <a:gd name="connsiteY5" fmla="*/ 3247 h 54184"/>
                  <a:gd name="connsiteX6" fmla="*/ 94957 w 98204"/>
                  <a:gd name="connsiteY6" fmla="*/ 20345 h 54184"/>
                  <a:gd name="connsiteX7" fmla="*/ 29217 w 98204"/>
                  <a:gd name="connsiteY7" fmla="*/ 54178 h 5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04" h="54184">
                    <a:moveTo>
                      <a:pt x="29217" y="54178"/>
                    </a:moveTo>
                    <a:cubicBezTo>
                      <a:pt x="21276" y="54305"/>
                      <a:pt x="13410" y="52617"/>
                      <a:pt x="6221" y="49241"/>
                    </a:cubicBezTo>
                    <a:cubicBezTo>
                      <a:pt x="336" y="45916"/>
                      <a:pt x="-1740" y="38450"/>
                      <a:pt x="1585" y="32566"/>
                    </a:cubicBezTo>
                    <a:cubicBezTo>
                      <a:pt x="4910" y="26681"/>
                      <a:pt x="12376" y="24605"/>
                      <a:pt x="18261" y="27930"/>
                    </a:cubicBezTo>
                    <a:cubicBezTo>
                      <a:pt x="19585" y="28652"/>
                      <a:pt x="43907" y="39970"/>
                      <a:pt x="77258" y="3849"/>
                    </a:cubicBezTo>
                    <a:cubicBezTo>
                      <a:pt x="81813" y="-1038"/>
                      <a:pt x="89468" y="-1308"/>
                      <a:pt x="94355" y="3247"/>
                    </a:cubicBezTo>
                    <a:cubicBezTo>
                      <a:pt x="99243" y="7802"/>
                      <a:pt x="99512" y="15457"/>
                      <a:pt x="94957" y="20345"/>
                    </a:cubicBezTo>
                    <a:cubicBezTo>
                      <a:pt x="68830" y="47796"/>
                      <a:pt x="45472" y="54178"/>
                      <a:pt x="29217" y="54178"/>
                    </a:cubicBezTo>
                    <a:close/>
                  </a:path>
                </a:pathLst>
              </a:custGeom>
              <a:solidFill>
                <a:srgbClr val="263238"/>
              </a:solidFill>
              <a:ln w="1204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FDA64C91-FCE5-B719-A422-8C973FA2AC67}"/>
                  </a:ext>
                </a:extLst>
              </p:cNvPr>
              <p:cNvSpPr/>
              <p:nvPr/>
            </p:nvSpPr>
            <p:spPr>
              <a:xfrm>
                <a:off x="2645268" y="2019618"/>
                <a:ext cx="103723" cy="55873"/>
              </a:xfrm>
              <a:custGeom>
                <a:avLst/>
                <a:gdLst>
                  <a:gd name="connsiteX0" fmla="*/ 40929 w 103723"/>
                  <a:gd name="connsiteY0" fmla="*/ 55672 h 55873"/>
                  <a:gd name="connsiteX1" fmla="*/ 8300 w 103723"/>
                  <a:gd name="connsiteY1" fmla="*/ 50495 h 55873"/>
                  <a:gd name="connsiteX2" fmla="*/ 595 w 103723"/>
                  <a:gd name="connsiteY2" fmla="*/ 35325 h 55873"/>
                  <a:gd name="connsiteX3" fmla="*/ 15757 w 103723"/>
                  <a:gd name="connsiteY3" fmla="*/ 27576 h 55873"/>
                  <a:gd name="connsiteX4" fmla="*/ 15886 w 103723"/>
                  <a:gd name="connsiteY4" fmla="*/ 27619 h 55873"/>
                  <a:gd name="connsiteX5" fmla="*/ 15886 w 103723"/>
                  <a:gd name="connsiteY5" fmla="*/ 27619 h 55873"/>
                  <a:gd name="connsiteX6" fmla="*/ 80180 w 103723"/>
                  <a:gd name="connsiteY6" fmla="*/ 8475 h 55873"/>
                  <a:gd name="connsiteX7" fmla="*/ 95248 w 103723"/>
                  <a:gd name="connsiteY7" fmla="*/ 544 h 55873"/>
                  <a:gd name="connsiteX8" fmla="*/ 103179 w 103723"/>
                  <a:gd name="connsiteY8" fmla="*/ 15612 h 55873"/>
                  <a:gd name="connsiteX9" fmla="*/ 102696 w 103723"/>
                  <a:gd name="connsiteY9" fmla="*/ 16903 h 55873"/>
                  <a:gd name="connsiteX10" fmla="*/ 40929 w 103723"/>
                  <a:gd name="connsiteY10" fmla="*/ 55672 h 5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723" h="55873">
                    <a:moveTo>
                      <a:pt x="40929" y="55672"/>
                    </a:moveTo>
                    <a:cubicBezTo>
                      <a:pt x="29848" y="55675"/>
                      <a:pt x="18836" y="53928"/>
                      <a:pt x="8300" y="50495"/>
                    </a:cubicBezTo>
                    <a:cubicBezTo>
                      <a:pt x="1986" y="48430"/>
                      <a:pt x="-1462" y="41641"/>
                      <a:pt x="595" y="35325"/>
                    </a:cubicBezTo>
                    <a:cubicBezTo>
                      <a:pt x="2642" y="28998"/>
                      <a:pt x="9430" y="25529"/>
                      <a:pt x="15757" y="27576"/>
                    </a:cubicBezTo>
                    <a:cubicBezTo>
                      <a:pt x="15800" y="27590"/>
                      <a:pt x="15843" y="27605"/>
                      <a:pt x="15886" y="27619"/>
                    </a:cubicBezTo>
                    <a:lnTo>
                      <a:pt x="15886" y="27619"/>
                    </a:lnTo>
                    <a:cubicBezTo>
                      <a:pt x="17933" y="28341"/>
                      <a:pt x="66816" y="43993"/>
                      <a:pt x="80180" y="8475"/>
                    </a:cubicBezTo>
                    <a:cubicBezTo>
                      <a:pt x="82151" y="2124"/>
                      <a:pt x="88898" y="-1427"/>
                      <a:pt x="95248" y="544"/>
                    </a:cubicBezTo>
                    <a:cubicBezTo>
                      <a:pt x="101599" y="2515"/>
                      <a:pt x="105150" y="9261"/>
                      <a:pt x="103179" y="15612"/>
                    </a:cubicBezTo>
                    <a:cubicBezTo>
                      <a:pt x="103042" y="16051"/>
                      <a:pt x="102881" y="16482"/>
                      <a:pt x="102696" y="16903"/>
                    </a:cubicBezTo>
                    <a:cubicBezTo>
                      <a:pt x="92969" y="42082"/>
                      <a:pt x="67833" y="57859"/>
                      <a:pt x="40929" y="55672"/>
                    </a:cubicBezTo>
                    <a:close/>
                  </a:path>
                </a:pathLst>
              </a:custGeom>
              <a:solidFill>
                <a:srgbClr val="263238"/>
              </a:solidFill>
              <a:ln w="1204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701FC84-6CA3-B817-76EB-EF4CDEBCDCF6}"/>
                  </a:ext>
                </a:extLst>
              </p:cNvPr>
              <p:cNvSpPr/>
              <p:nvPr/>
            </p:nvSpPr>
            <p:spPr>
              <a:xfrm>
                <a:off x="2465926" y="1990661"/>
                <a:ext cx="83048" cy="80054"/>
              </a:xfrm>
              <a:custGeom>
                <a:avLst/>
                <a:gdLst>
                  <a:gd name="connsiteX0" fmla="*/ 6196 w 83048"/>
                  <a:gd name="connsiteY0" fmla="*/ 79934 h 80054"/>
                  <a:gd name="connsiteX1" fmla="*/ 176 w 83048"/>
                  <a:gd name="connsiteY1" fmla="*/ 74395 h 80054"/>
                  <a:gd name="connsiteX2" fmla="*/ 19922 w 83048"/>
                  <a:gd name="connsiteY2" fmla="*/ 16482 h 80054"/>
                  <a:gd name="connsiteX3" fmla="*/ 77715 w 83048"/>
                  <a:gd name="connsiteY3" fmla="*/ 1311 h 80054"/>
                  <a:gd name="connsiteX4" fmla="*/ 83013 w 83048"/>
                  <a:gd name="connsiteY4" fmla="*/ 8054 h 80054"/>
                  <a:gd name="connsiteX5" fmla="*/ 76357 w 83048"/>
                  <a:gd name="connsiteY5" fmla="*/ 13362 h 80054"/>
                  <a:gd name="connsiteX6" fmla="*/ 76270 w 83048"/>
                  <a:gd name="connsiteY6" fmla="*/ 13351 h 80054"/>
                  <a:gd name="connsiteX7" fmla="*/ 28110 w 83048"/>
                  <a:gd name="connsiteY7" fmla="*/ 25391 h 80054"/>
                  <a:gd name="connsiteX8" fmla="*/ 11976 w 83048"/>
                  <a:gd name="connsiteY8" fmla="*/ 73552 h 80054"/>
                  <a:gd name="connsiteX9" fmla="*/ 6476 w 83048"/>
                  <a:gd name="connsiteY9" fmla="*/ 80051 h 80054"/>
                  <a:gd name="connsiteX10" fmla="*/ 6437 w 83048"/>
                  <a:gd name="connsiteY10" fmla="*/ 80054 h 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048" h="80054">
                    <a:moveTo>
                      <a:pt x="6196" y="79934"/>
                    </a:moveTo>
                    <a:cubicBezTo>
                      <a:pt x="3051" y="79944"/>
                      <a:pt x="428" y="77531"/>
                      <a:pt x="176" y="74395"/>
                    </a:cubicBezTo>
                    <a:cubicBezTo>
                      <a:pt x="-1236" y="53229"/>
                      <a:pt x="5874" y="32377"/>
                      <a:pt x="19922" y="16482"/>
                    </a:cubicBezTo>
                    <a:cubicBezTo>
                      <a:pt x="35833" y="2815"/>
                      <a:pt x="57143" y="-2779"/>
                      <a:pt x="77715" y="1311"/>
                    </a:cubicBezTo>
                    <a:cubicBezTo>
                      <a:pt x="81018" y="1749"/>
                      <a:pt x="83369" y="4741"/>
                      <a:pt x="83013" y="8054"/>
                    </a:cubicBezTo>
                    <a:cubicBezTo>
                      <a:pt x="82641" y="11357"/>
                      <a:pt x="79661" y="13734"/>
                      <a:pt x="76357" y="13362"/>
                    </a:cubicBezTo>
                    <a:cubicBezTo>
                      <a:pt x="76328" y="13358"/>
                      <a:pt x="76299" y="13355"/>
                      <a:pt x="76270" y="13351"/>
                    </a:cubicBezTo>
                    <a:cubicBezTo>
                      <a:pt x="59220" y="9752"/>
                      <a:pt x="41460" y="14191"/>
                      <a:pt x="28110" y="25391"/>
                    </a:cubicBezTo>
                    <a:cubicBezTo>
                      <a:pt x="16704" y="38754"/>
                      <a:pt x="10921" y="56016"/>
                      <a:pt x="11976" y="73552"/>
                    </a:cubicBezTo>
                    <a:cubicBezTo>
                      <a:pt x="12251" y="76866"/>
                      <a:pt x="9789" y="79775"/>
                      <a:pt x="6476" y="80051"/>
                    </a:cubicBezTo>
                    <a:cubicBezTo>
                      <a:pt x="6463" y="80052"/>
                      <a:pt x="6450" y="80053"/>
                      <a:pt x="6437" y="80054"/>
                    </a:cubicBezTo>
                    <a:close/>
                  </a:path>
                </a:pathLst>
              </a:custGeom>
              <a:solidFill>
                <a:srgbClr val="263238"/>
              </a:solidFill>
              <a:ln w="1204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39D3685F-326D-4671-BA14-DD5E58BDA87B}"/>
                  </a:ext>
                </a:extLst>
              </p:cNvPr>
              <p:cNvSpPr/>
              <p:nvPr/>
            </p:nvSpPr>
            <p:spPr>
              <a:xfrm>
                <a:off x="2619159" y="1945823"/>
                <a:ext cx="100424" cy="30758"/>
              </a:xfrm>
              <a:custGeom>
                <a:avLst/>
                <a:gdLst>
                  <a:gd name="connsiteX0" fmla="*/ 5874 w 100424"/>
                  <a:gd name="connsiteY0" fmla="*/ 30737 h 30758"/>
                  <a:gd name="connsiteX1" fmla="*/ 1781 w 100424"/>
                  <a:gd name="connsiteY1" fmla="*/ 29172 h 30758"/>
                  <a:gd name="connsiteX2" fmla="*/ 1746 w 100424"/>
                  <a:gd name="connsiteY2" fmla="*/ 20658 h 30758"/>
                  <a:gd name="connsiteX3" fmla="*/ 1781 w 100424"/>
                  <a:gd name="connsiteY3" fmla="*/ 20623 h 30758"/>
                  <a:gd name="connsiteX4" fmla="*/ 97500 w 100424"/>
                  <a:gd name="connsiteY4" fmla="*/ 13761 h 30758"/>
                  <a:gd name="connsiteX5" fmla="*/ 99617 w 100424"/>
                  <a:gd name="connsiteY5" fmla="*/ 21831 h 30758"/>
                  <a:gd name="connsiteX6" fmla="*/ 99547 w 100424"/>
                  <a:gd name="connsiteY6" fmla="*/ 21948 h 30758"/>
                  <a:gd name="connsiteX7" fmla="*/ 91291 w 100424"/>
                  <a:gd name="connsiteY7" fmla="*/ 24026 h 30758"/>
                  <a:gd name="connsiteX8" fmla="*/ 91240 w 100424"/>
                  <a:gd name="connsiteY8" fmla="*/ 23995 h 30758"/>
                  <a:gd name="connsiteX9" fmla="*/ 10570 w 100424"/>
                  <a:gd name="connsiteY9" fmla="*/ 28811 h 30758"/>
                  <a:gd name="connsiteX10" fmla="*/ 5874 w 100424"/>
                  <a:gd name="connsiteY10" fmla="*/ 30737 h 30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424" h="30758">
                    <a:moveTo>
                      <a:pt x="5874" y="30737"/>
                    </a:moveTo>
                    <a:cubicBezTo>
                      <a:pt x="4357" y="30773"/>
                      <a:pt x="2887" y="30211"/>
                      <a:pt x="1781" y="29172"/>
                    </a:cubicBezTo>
                    <a:cubicBezTo>
                      <a:pt x="-580" y="26831"/>
                      <a:pt x="-595" y="23019"/>
                      <a:pt x="1746" y="20658"/>
                    </a:cubicBezTo>
                    <a:cubicBezTo>
                      <a:pt x="1757" y="20646"/>
                      <a:pt x="1769" y="20635"/>
                      <a:pt x="1781" y="20623"/>
                    </a:cubicBezTo>
                    <a:cubicBezTo>
                      <a:pt x="1781" y="20623"/>
                      <a:pt x="41032" y="-20795"/>
                      <a:pt x="97500" y="13761"/>
                    </a:cubicBezTo>
                    <a:cubicBezTo>
                      <a:pt x="100314" y="15404"/>
                      <a:pt x="101261" y="19018"/>
                      <a:pt x="99617" y="21831"/>
                    </a:cubicBezTo>
                    <a:cubicBezTo>
                      <a:pt x="99594" y="21870"/>
                      <a:pt x="99571" y="21909"/>
                      <a:pt x="99547" y="21948"/>
                    </a:cubicBezTo>
                    <a:cubicBezTo>
                      <a:pt x="97841" y="24802"/>
                      <a:pt x="94145" y="25732"/>
                      <a:pt x="91291" y="24026"/>
                    </a:cubicBezTo>
                    <a:cubicBezTo>
                      <a:pt x="91274" y="24016"/>
                      <a:pt x="91257" y="24005"/>
                      <a:pt x="91240" y="23995"/>
                    </a:cubicBezTo>
                    <a:cubicBezTo>
                      <a:pt x="43079" y="-5504"/>
                      <a:pt x="10931" y="28449"/>
                      <a:pt x="10570" y="28811"/>
                    </a:cubicBezTo>
                    <a:cubicBezTo>
                      <a:pt x="9408" y="30175"/>
                      <a:pt x="7659" y="30892"/>
                      <a:pt x="5874" y="30737"/>
                    </a:cubicBezTo>
                    <a:close/>
                  </a:path>
                </a:pathLst>
              </a:custGeom>
              <a:solidFill>
                <a:srgbClr val="263238"/>
              </a:solidFill>
              <a:ln w="1204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4B54BD4D-C037-8D44-8C13-F85CAE66DE10}"/>
                  </a:ext>
                </a:extLst>
              </p:cNvPr>
              <p:cNvSpPr/>
              <p:nvPr/>
            </p:nvSpPr>
            <p:spPr>
              <a:xfrm>
                <a:off x="2116312" y="2100426"/>
                <a:ext cx="376158" cy="1010212"/>
              </a:xfrm>
              <a:custGeom>
                <a:avLst/>
                <a:gdLst>
                  <a:gd name="connsiteX0" fmla="*/ 194231 w 376158"/>
                  <a:gd name="connsiteY0" fmla="*/ 17125 h 1010212"/>
                  <a:gd name="connsiteX1" fmla="*/ 194231 w 376158"/>
                  <a:gd name="connsiteY1" fmla="*/ 131748 h 1010212"/>
                  <a:gd name="connsiteX2" fmla="*/ 297054 w 376158"/>
                  <a:gd name="connsiteY2" fmla="*/ 264190 h 1010212"/>
                  <a:gd name="connsiteX3" fmla="*/ 285014 w 376158"/>
                  <a:gd name="connsiteY3" fmla="*/ 343535 h 1010212"/>
                  <a:gd name="connsiteX4" fmla="*/ 2912 w 376158"/>
                  <a:gd name="connsiteY4" fmla="*/ 852114 h 1010212"/>
                  <a:gd name="connsiteX5" fmla="*/ 96946 w 376158"/>
                  <a:gd name="connsiteY5" fmla="*/ 1007794 h 1010212"/>
                  <a:gd name="connsiteX6" fmla="*/ 290914 w 376158"/>
                  <a:gd name="connsiteY6" fmla="*/ 608059 h 1010212"/>
                  <a:gd name="connsiteX7" fmla="*/ 376159 w 376158"/>
                  <a:gd name="connsiteY7" fmla="*/ 252511 h 1010212"/>
                  <a:gd name="connsiteX8" fmla="*/ 239382 w 376158"/>
                  <a:gd name="connsiteY8" fmla="*/ 108029 h 1010212"/>
                  <a:gd name="connsiteX9" fmla="*/ 220358 w 376158"/>
                  <a:gd name="connsiteY9" fmla="*/ 20496 h 1010212"/>
                  <a:gd name="connsiteX10" fmla="*/ 194231 w 376158"/>
                  <a:gd name="connsiteY10" fmla="*/ 17125 h 101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158" h="1010212">
                    <a:moveTo>
                      <a:pt x="194231" y="17125"/>
                    </a:moveTo>
                    <a:cubicBezTo>
                      <a:pt x="194231" y="17125"/>
                      <a:pt x="185321" y="108149"/>
                      <a:pt x="194231" y="131748"/>
                    </a:cubicBezTo>
                    <a:cubicBezTo>
                      <a:pt x="203141" y="155347"/>
                      <a:pt x="282365" y="243360"/>
                      <a:pt x="297054" y="264190"/>
                    </a:cubicBezTo>
                    <a:cubicBezTo>
                      <a:pt x="311744" y="285020"/>
                      <a:pt x="314633" y="287669"/>
                      <a:pt x="285014" y="343535"/>
                    </a:cubicBezTo>
                    <a:cubicBezTo>
                      <a:pt x="255395" y="399402"/>
                      <a:pt x="11701" y="760969"/>
                      <a:pt x="2912" y="852114"/>
                    </a:cubicBezTo>
                    <a:cubicBezTo>
                      <a:pt x="-5877" y="943258"/>
                      <a:pt x="-98" y="1025493"/>
                      <a:pt x="96946" y="1007794"/>
                    </a:cubicBezTo>
                    <a:cubicBezTo>
                      <a:pt x="193990" y="990095"/>
                      <a:pt x="249737" y="746280"/>
                      <a:pt x="290914" y="608059"/>
                    </a:cubicBezTo>
                    <a:cubicBezTo>
                      <a:pt x="332092" y="469837"/>
                      <a:pt x="376159" y="290679"/>
                      <a:pt x="376159" y="252511"/>
                    </a:cubicBezTo>
                    <a:cubicBezTo>
                      <a:pt x="376159" y="214344"/>
                      <a:pt x="252626" y="118985"/>
                      <a:pt x="239382" y="108029"/>
                    </a:cubicBezTo>
                    <a:cubicBezTo>
                      <a:pt x="226138" y="97072"/>
                      <a:pt x="220358" y="46985"/>
                      <a:pt x="220358" y="20496"/>
                    </a:cubicBezTo>
                    <a:cubicBezTo>
                      <a:pt x="220358" y="-5992"/>
                      <a:pt x="205910" y="-6474"/>
                      <a:pt x="194231" y="17125"/>
                    </a:cubicBezTo>
                    <a:close/>
                  </a:path>
                </a:pathLst>
              </a:custGeom>
              <a:solidFill>
                <a:srgbClr val="D9D9D9"/>
              </a:solidFill>
              <a:ln w="1204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CC76E89E-AE9C-D517-057C-E1F636A07479}"/>
                  </a:ext>
                </a:extLst>
              </p:cNvPr>
              <p:cNvSpPr/>
              <p:nvPr/>
            </p:nvSpPr>
            <p:spPr>
              <a:xfrm>
                <a:off x="2110461" y="2094819"/>
                <a:ext cx="387668" cy="1021677"/>
              </a:xfrm>
              <a:custGeom>
                <a:avLst/>
                <a:gdLst>
                  <a:gd name="connsiteX0" fmla="*/ 78717 w 387668"/>
                  <a:gd name="connsiteY0" fmla="*/ 1021588 h 1021677"/>
                  <a:gd name="connsiteX1" fmla="*/ 28389 w 387668"/>
                  <a:gd name="connsiteY1" fmla="*/ 1004250 h 1021677"/>
                  <a:gd name="connsiteX2" fmla="*/ 2984 w 387668"/>
                  <a:gd name="connsiteY2" fmla="*/ 856878 h 1021677"/>
                  <a:gd name="connsiteX3" fmla="*/ 228978 w 387668"/>
                  <a:gd name="connsiteY3" fmla="*/ 438842 h 1021677"/>
                  <a:gd name="connsiteX4" fmla="*/ 285808 w 387668"/>
                  <a:gd name="connsiteY4" fmla="*/ 346132 h 1021677"/>
                  <a:gd name="connsiteX5" fmla="*/ 298571 w 387668"/>
                  <a:gd name="connsiteY5" fmla="*/ 273891 h 1021677"/>
                  <a:gd name="connsiteX6" fmla="*/ 267868 w 387668"/>
                  <a:gd name="connsiteY6" fmla="*/ 236325 h 1021677"/>
                  <a:gd name="connsiteX7" fmla="*/ 194423 w 387668"/>
                  <a:gd name="connsiteY7" fmla="*/ 140004 h 1021677"/>
                  <a:gd name="connsiteX8" fmla="*/ 194423 w 387668"/>
                  <a:gd name="connsiteY8" fmla="*/ 22732 h 1021677"/>
                  <a:gd name="connsiteX9" fmla="*/ 194423 w 387668"/>
                  <a:gd name="connsiteY9" fmla="*/ 20565 h 1021677"/>
                  <a:gd name="connsiteX10" fmla="*/ 219828 w 387668"/>
                  <a:gd name="connsiteY10" fmla="*/ 337 h 1021677"/>
                  <a:gd name="connsiteX11" fmla="*/ 231868 w 387668"/>
                  <a:gd name="connsiteY11" fmla="*/ 26223 h 1021677"/>
                  <a:gd name="connsiteX12" fmla="*/ 248845 w 387668"/>
                  <a:gd name="connsiteY12" fmla="*/ 109180 h 1021677"/>
                  <a:gd name="connsiteX13" fmla="*/ 256310 w 387668"/>
                  <a:gd name="connsiteY13" fmla="*/ 115321 h 1021677"/>
                  <a:gd name="connsiteX14" fmla="*/ 387669 w 387668"/>
                  <a:gd name="connsiteY14" fmla="*/ 258479 h 1021677"/>
                  <a:gd name="connsiteX15" fmla="*/ 302183 w 387668"/>
                  <a:gd name="connsiteY15" fmla="*/ 615833 h 1021677"/>
                  <a:gd name="connsiteX16" fmla="*/ 285808 w 387668"/>
                  <a:gd name="connsiteY16" fmla="*/ 672783 h 1021677"/>
                  <a:gd name="connsiteX17" fmla="*/ 103519 w 387668"/>
                  <a:gd name="connsiteY17" fmla="*/ 1019662 h 1021677"/>
                  <a:gd name="connsiteX18" fmla="*/ 78717 w 387668"/>
                  <a:gd name="connsiteY18" fmla="*/ 1021588 h 1021677"/>
                  <a:gd name="connsiteX19" fmla="*/ 205861 w 387668"/>
                  <a:gd name="connsiteY19" fmla="*/ 24417 h 1021677"/>
                  <a:gd name="connsiteX20" fmla="*/ 205861 w 387668"/>
                  <a:gd name="connsiteY20" fmla="*/ 135187 h 1021677"/>
                  <a:gd name="connsiteX21" fmla="*/ 277260 w 387668"/>
                  <a:gd name="connsiteY21" fmla="*/ 228379 h 1021677"/>
                  <a:gd name="connsiteX22" fmla="*/ 308083 w 387668"/>
                  <a:gd name="connsiteY22" fmla="*/ 266064 h 1021677"/>
                  <a:gd name="connsiteX23" fmla="*/ 296765 w 387668"/>
                  <a:gd name="connsiteY23" fmla="*/ 351791 h 1021677"/>
                  <a:gd name="connsiteX24" fmla="*/ 239333 w 387668"/>
                  <a:gd name="connsiteY24" fmla="*/ 445343 h 1021677"/>
                  <a:gd name="connsiteX25" fmla="*/ 15265 w 387668"/>
                  <a:gd name="connsiteY25" fmla="*/ 857961 h 1021677"/>
                  <a:gd name="connsiteX26" fmla="*/ 36696 w 387668"/>
                  <a:gd name="connsiteY26" fmla="*/ 995461 h 1021677"/>
                  <a:gd name="connsiteX27" fmla="*/ 102195 w 387668"/>
                  <a:gd name="connsiteY27" fmla="*/ 1007501 h 1021677"/>
                  <a:gd name="connsiteX28" fmla="*/ 275093 w 387668"/>
                  <a:gd name="connsiteY28" fmla="*/ 669171 h 1021677"/>
                  <a:gd name="connsiteX29" fmla="*/ 291467 w 387668"/>
                  <a:gd name="connsiteY29" fmla="*/ 611980 h 1021677"/>
                  <a:gd name="connsiteX30" fmla="*/ 376471 w 387668"/>
                  <a:gd name="connsiteY30" fmla="*/ 258118 h 1021677"/>
                  <a:gd name="connsiteX31" fmla="*/ 249688 w 387668"/>
                  <a:gd name="connsiteY31" fmla="*/ 124351 h 1021677"/>
                  <a:gd name="connsiteX32" fmla="*/ 241862 w 387668"/>
                  <a:gd name="connsiteY32" fmla="*/ 118090 h 1021677"/>
                  <a:gd name="connsiteX33" fmla="*/ 220671 w 387668"/>
                  <a:gd name="connsiteY33" fmla="*/ 25862 h 1021677"/>
                  <a:gd name="connsiteX34" fmla="*/ 217540 w 387668"/>
                  <a:gd name="connsiteY34" fmla="*/ 11655 h 1021677"/>
                  <a:gd name="connsiteX35" fmla="*/ 205861 w 387668"/>
                  <a:gd name="connsiteY35" fmla="*/ 24417 h 10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7668" h="1021677">
                    <a:moveTo>
                      <a:pt x="78717" y="1021588"/>
                    </a:moveTo>
                    <a:cubicBezTo>
                      <a:pt x="60333" y="1022512"/>
                      <a:pt x="42302" y="1016301"/>
                      <a:pt x="28389" y="1004250"/>
                    </a:cubicBezTo>
                    <a:cubicBezTo>
                      <a:pt x="-3759" y="974751"/>
                      <a:pt x="-2434" y="913226"/>
                      <a:pt x="2984" y="856878"/>
                    </a:cubicBezTo>
                    <a:cubicBezTo>
                      <a:pt x="9726" y="787647"/>
                      <a:pt x="147466" y="569357"/>
                      <a:pt x="228978" y="438842"/>
                    </a:cubicBezTo>
                    <a:cubicBezTo>
                      <a:pt x="256551" y="394895"/>
                      <a:pt x="278464" y="360219"/>
                      <a:pt x="285808" y="346132"/>
                    </a:cubicBezTo>
                    <a:cubicBezTo>
                      <a:pt x="313140" y="294239"/>
                      <a:pt x="311454" y="291951"/>
                      <a:pt x="298571" y="273891"/>
                    </a:cubicBezTo>
                    <a:cubicBezTo>
                      <a:pt x="293394" y="266666"/>
                      <a:pt x="281474" y="252579"/>
                      <a:pt x="267868" y="236325"/>
                    </a:cubicBezTo>
                    <a:cubicBezTo>
                      <a:pt x="237888" y="200205"/>
                      <a:pt x="200684" y="156378"/>
                      <a:pt x="194423" y="140004"/>
                    </a:cubicBezTo>
                    <a:cubicBezTo>
                      <a:pt x="185393" y="115923"/>
                      <a:pt x="193099" y="31642"/>
                      <a:pt x="194423" y="22732"/>
                    </a:cubicBezTo>
                    <a:cubicBezTo>
                      <a:pt x="194263" y="22018"/>
                      <a:pt x="194263" y="21278"/>
                      <a:pt x="194423" y="20565"/>
                    </a:cubicBezTo>
                    <a:cubicBezTo>
                      <a:pt x="201888" y="5635"/>
                      <a:pt x="211159" y="-1710"/>
                      <a:pt x="219828" y="337"/>
                    </a:cubicBezTo>
                    <a:cubicBezTo>
                      <a:pt x="224403" y="1421"/>
                      <a:pt x="231868" y="6237"/>
                      <a:pt x="231868" y="26223"/>
                    </a:cubicBezTo>
                    <a:cubicBezTo>
                      <a:pt x="231868" y="58009"/>
                      <a:pt x="239333" y="101113"/>
                      <a:pt x="248845" y="109180"/>
                    </a:cubicBezTo>
                    <a:lnTo>
                      <a:pt x="256310" y="115321"/>
                    </a:lnTo>
                    <a:cubicBezTo>
                      <a:pt x="346009" y="187562"/>
                      <a:pt x="387669" y="233195"/>
                      <a:pt x="387669" y="258479"/>
                    </a:cubicBezTo>
                    <a:cubicBezTo>
                      <a:pt x="387669" y="298693"/>
                      <a:pt x="342518" y="480380"/>
                      <a:pt x="302183" y="615833"/>
                    </a:cubicBezTo>
                    <a:cubicBezTo>
                      <a:pt x="297006" y="633291"/>
                      <a:pt x="291467" y="652555"/>
                      <a:pt x="285808" y="672783"/>
                    </a:cubicBezTo>
                    <a:cubicBezTo>
                      <a:pt x="246196" y="812449"/>
                      <a:pt x="191895" y="1003648"/>
                      <a:pt x="103519" y="1019662"/>
                    </a:cubicBezTo>
                    <a:cubicBezTo>
                      <a:pt x="95326" y="1021047"/>
                      <a:pt x="87025" y="1021691"/>
                      <a:pt x="78717" y="1021588"/>
                    </a:cubicBezTo>
                    <a:close/>
                    <a:moveTo>
                      <a:pt x="205861" y="24417"/>
                    </a:moveTo>
                    <a:cubicBezTo>
                      <a:pt x="203453" y="50183"/>
                      <a:pt x="198998" y="117247"/>
                      <a:pt x="205861" y="135187"/>
                    </a:cubicBezTo>
                    <a:cubicBezTo>
                      <a:pt x="211520" y="149997"/>
                      <a:pt x="251132" y="197195"/>
                      <a:pt x="277260" y="228379"/>
                    </a:cubicBezTo>
                    <a:cubicBezTo>
                      <a:pt x="291708" y="245596"/>
                      <a:pt x="303146" y="259202"/>
                      <a:pt x="308083" y="266064"/>
                    </a:cubicBezTo>
                    <a:cubicBezTo>
                      <a:pt x="325059" y="290145"/>
                      <a:pt x="325541" y="296887"/>
                      <a:pt x="296765" y="351791"/>
                    </a:cubicBezTo>
                    <a:cubicBezTo>
                      <a:pt x="289059" y="366239"/>
                      <a:pt x="267146" y="401156"/>
                      <a:pt x="239333" y="445343"/>
                    </a:cubicBezTo>
                    <a:cubicBezTo>
                      <a:pt x="157941" y="574775"/>
                      <a:pt x="21646" y="791620"/>
                      <a:pt x="15265" y="857961"/>
                    </a:cubicBezTo>
                    <a:cubicBezTo>
                      <a:pt x="10328" y="908290"/>
                      <a:pt x="8402" y="969333"/>
                      <a:pt x="36696" y="995461"/>
                    </a:cubicBezTo>
                    <a:cubicBezTo>
                      <a:pt x="51265" y="1008705"/>
                      <a:pt x="72817" y="1012678"/>
                      <a:pt x="102195" y="1007501"/>
                    </a:cubicBezTo>
                    <a:cubicBezTo>
                      <a:pt x="183226" y="992812"/>
                      <a:pt x="236323" y="805707"/>
                      <a:pt x="275093" y="669171"/>
                    </a:cubicBezTo>
                    <a:cubicBezTo>
                      <a:pt x="280751" y="648823"/>
                      <a:pt x="286290" y="629558"/>
                      <a:pt x="291467" y="611980"/>
                    </a:cubicBezTo>
                    <a:cubicBezTo>
                      <a:pt x="335173" y="465330"/>
                      <a:pt x="376471" y="293396"/>
                      <a:pt x="376471" y="258118"/>
                    </a:cubicBezTo>
                    <a:cubicBezTo>
                      <a:pt x="376471" y="243790"/>
                      <a:pt x="354437" y="208994"/>
                      <a:pt x="249688" y="124351"/>
                    </a:cubicBezTo>
                    <a:lnTo>
                      <a:pt x="241862" y="118090"/>
                    </a:lnTo>
                    <a:cubicBezTo>
                      <a:pt x="225848" y="104485"/>
                      <a:pt x="220671" y="50063"/>
                      <a:pt x="220671" y="25862"/>
                    </a:cubicBezTo>
                    <a:cubicBezTo>
                      <a:pt x="220671" y="15146"/>
                      <a:pt x="218142" y="11895"/>
                      <a:pt x="217540" y="11655"/>
                    </a:cubicBezTo>
                    <a:cubicBezTo>
                      <a:pt x="216938" y="11414"/>
                      <a:pt x="211761" y="13100"/>
                      <a:pt x="205861" y="24417"/>
                    </a:cubicBezTo>
                    <a:close/>
                  </a:path>
                </a:pathLst>
              </a:custGeom>
              <a:solidFill>
                <a:srgbClr val="263238"/>
              </a:solidFill>
              <a:ln w="12040"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3031D178-C4FC-DF43-F3A8-08B6964033CE}"/>
                  </a:ext>
                </a:extLst>
              </p:cNvPr>
              <p:cNvSpPr/>
              <p:nvPr/>
            </p:nvSpPr>
            <p:spPr>
              <a:xfrm>
                <a:off x="2116312" y="2616979"/>
                <a:ext cx="303195" cy="493415"/>
              </a:xfrm>
              <a:custGeom>
                <a:avLst/>
                <a:gdLst>
                  <a:gd name="connsiteX0" fmla="*/ 291155 w 303195"/>
                  <a:gd name="connsiteY0" fmla="*/ 91265 h 493415"/>
                  <a:gd name="connsiteX1" fmla="*/ 303195 w 303195"/>
                  <a:gd name="connsiteY1" fmla="*/ 49124 h 493415"/>
                  <a:gd name="connsiteX2" fmla="*/ 177856 w 303195"/>
                  <a:gd name="connsiteY2" fmla="*/ 0 h 493415"/>
                  <a:gd name="connsiteX3" fmla="*/ 2912 w 303195"/>
                  <a:gd name="connsiteY3" fmla="*/ 335320 h 493415"/>
                  <a:gd name="connsiteX4" fmla="*/ 96946 w 303195"/>
                  <a:gd name="connsiteY4" fmla="*/ 491000 h 493415"/>
                  <a:gd name="connsiteX5" fmla="*/ 291155 w 303195"/>
                  <a:gd name="connsiteY5" fmla="*/ 91265 h 49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195" h="493415">
                    <a:moveTo>
                      <a:pt x="291155" y="91265"/>
                    </a:moveTo>
                    <a:cubicBezTo>
                      <a:pt x="295249" y="77659"/>
                      <a:pt x="299342" y="63452"/>
                      <a:pt x="303195" y="49124"/>
                    </a:cubicBezTo>
                    <a:lnTo>
                      <a:pt x="177856" y="0"/>
                    </a:lnTo>
                    <a:cubicBezTo>
                      <a:pt x="99956" y="125580"/>
                      <a:pt x="8210" y="280056"/>
                      <a:pt x="2912" y="335320"/>
                    </a:cubicBezTo>
                    <a:cubicBezTo>
                      <a:pt x="-5877" y="426344"/>
                      <a:pt x="-98" y="508699"/>
                      <a:pt x="96946" y="491000"/>
                    </a:cubicBezTo>
                    <a:cubicBezTo>
                      <a:pt x="193990" y="473301"/>
                      <a:pt x="249977" y="229486"/>
                      <a:pt x="291155" y="91265"/>
                    </a:cubicBezTo>
                    <a:close/>
                  </a:path>
                </a:pathLst>
              </a:custGeom>
              <a:solidFill>
                <a:srgbClr val="F0BB62"/>
              </a:solidFill>
              <a:ln w="12040"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E2D712BC-0365-EBC2-3535-767E52797B86}"/>
                  </a:ext>
                </a:extLst>
              </p:cNvPr>
              <p:cNvSpPr/>
              <p:nvPr/>
            </p:nvSpPr>
            <p:spPr>
              <a:xfrm>
                <a:off x="2110461" y="2610899"/>
                <a:ext cx="315326" cy="505598"/>
              </a:xfrm>
              <a:custGeom>
                <a:avLst/>
                <a:gdLst>
                  <a:gd name="connsiteX0" fmla="*/ 78717 w 315326"/>
                  <a:gd name="connsiteY0" fmla="*/ 505508 h 505598"/>
                  <a:gd name="connsiteX1" fmla="*/ 28389 w 315326"/>
                  <a:gd name="connsiteY1" fmla="*/ 488170 h 505598"/>
                  <a:gd name="connsiteX2" fmla="*/ 2984 w 315326"/>
                  <a:gd name="connsiteY2" fmla="*/ 340798 h 505598"/>
                  <a:gd name="connsiteX3" fmla="*/ 178891 w 315326"/>
                  <a:gd name="connsiteY3" fmla="*/ 2829 h 505598"/>
                  <a:gd name="connsiteX4" fmla="*/ 186115 w 315326"/>
                  <a:gd name="connsiteY4" fmla="*/ 421 h 505598"/>
                  <a:gd name="connsiteX5" fmla="*/ 311574 w 315326"/>
                  <a:gd name="connsiteY5" fmla="*/ 49665 h 505598"/>
                  <a:gd name="connsiteX6" fmla="*/ 315066 w 315326"/>
                  <a:gd name="connsiteY6" fmla="*/ 56890 h 505598"/>
                  <a:gd name="connsiteX7" fmla="*/ 303026 w 315326"/>
                  <a:gd name="connsiteY7" fmla="*/ 99151 h 505598"/>
                  <a:gd name="connsiteX8" fmla="*/ 286651 w 315326"/>
                  <a:gd name="connsiteY8" fmla="*/ 156101 h 505598"/>
                  <a:gd name="connsiteX9" fmla="*/ 104362 w 315326"/>
                  <a:gd name="connsiteY9" fmla="*/ 502980 h 505598"/>
                  <a:gd name="connsiteX10" fmla="*/ 78717 w 315326"/>
                  <a:gd name="connsiteY10" fmla="*/ 505508 h 505598"/>
                  <a:gd name="connsiteX11" fmla="*/ 186477 w 315326"/>
                  <a:gd name="connsiteY11" fmla="*/ 13424 h 505598"/>
                  <a:gd name="connsiteX12" fmla="*/ 15024 w 315326"/>
                  <a:gd name="connsiteY12" fmla="*/ 341882 h 505598"/>
                  <a:gd name="connsiteX13" fmla="*/ 36455 w 315326"/>
                  <a:gd name="connsiteY13" fmla="*/ 479381 h 505598"/>
                  <a:gd name="connsiteX14" fmla="*/ 101954 w 315326"/>
                  <a:gd name="connsiteY14" fmla="*/ 491421 h 505598"/>
                  <a:gd name="connsiteX15" fmla="*/ 274852 w 315326"/>
                  <a:gd name="connsiteY15" fmla="*/ 153091 h 505598"/>
                  <a:gd name="connsiteX16" fmla="*/ 291226 w 315326"/>
                  <a:gd name="connsiteY16" fmla="*/ 95900 h 505598"/>
                  <a:gd name="connsiteX17" fmla="*/ 291226 w 315326"/>
                  <a:gd name="connsiteY17" fmla="*/ 95900 h 505598"/>
                  <a:gd name="connsiteX18" fmla="*/ 302063 w 315326"/>
                  <a:gd name="connsiteY18" fmla="*/ 59057 h 50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326" h="505598">
                    <a:moveTo>
                      <a:pt x="78717" y="505508"/>
                    </a:moveTo>
                    <a:cubicBezTo>
                      <a:pt x="60333" y="506432"/>
                      <a:pt x="42302" y="500221"/>
                      <a:pt x="28389" y="488170"/>
                    </a:cubicBezTo>
                    <a:cubicBezTo>
                      <a:pt x="-3759" y="458672"/>
                      <a:pt x="-2434" y="397146"/>
                      <a:pt x="2984" y="340798"/>
                    </a:cubicBezTo>
                    <a:cubicBezTo>
                      <a:pt x="8402" y="284450"/>
                      <a:pt x="106048" y="120101"/>
                      <a:pt x="178891" y="2829"/>
                    </a:cubicBezTo>
                    <a:cubicBezTo>
                      <a:pt x="180389" y="372"/>
                      <a:pt x="183442" y="-646"/>
                      <a:pt x="186115" y="421"/>
                    </a:cubicBezTo>
                    <a:lnTo>
                      <a:pt x="311574" y="49665"/>
                    </a:lnTo>
                    <a:cubicBezTo>
                      <a:pt x="314449" y="50789"/>
                      <a:pt x="315971" y="53939"/>
                      <a:pt x="315066" y="56890"/>
                    </a:cubicBezTo>
                    <a:cubicBezTo>
                      <a:pt x="310972" y="71218"/>
                      <a:pt x="306879" y="85425"/>
                      <a:pt x="303026" y="99151"/>
                    </a:cubicBezTo>
                    <a:cubicBezTo>
                      <a:pt x="297848" y="116609"/>
                      <a:pt x="292310" y="135873"/>
                      <a:pt x="286651" y="156101"/>
                    </a:cubicBezTo>
                    <a:cubicBezTo>
                      <a:pt x="247039" y="295767"/>
                      <a:pt x="192737" y="486966"/>
                      <a:pt x="104362" y="502980"/>
                    </a:cubicBezTo>
                    <a:cubicBezTo>
                      <a:pt x="95911" y="504618"/>
                      <a:pt x="87325" y="505464"/>
                      <a:pt x="78717" y="505508"/>
                    </a:cubicBezTo>
                    <a:close/>
                    <a:moveTo>
                      <a:pt x="186477" y="13424"/>
                    </a:moveTo>
                    <a:cubicBezTo>
                      <a:pt x="114235" y="129372"/>
                      <a:pt x="20322" y="287099"/>
                      <a:pt x="15024" y="341882"/>
                    </a:cubicBezTo>
                    <a:cubicBezTo>
                      <a:pt x="10087" y="392210"/>
                      <a:pt x="8161" y="453253"/>
                      <a:pt x="36455" y="479381"/>
                    </a:cubicBezTo>
                    <a:cubicBezTo>
                      <a:pt x="51024" y="492625"/>
                      <a:pt x="72576" y="496598"/>
                      <a:pt x="101954" y="491421"/>
                    </a:cubicBezTo>
                    <a:cubicBezTo>
                      <a:pt x="182985" y="476732"/>
                      <a:pt x="236082" y="289627"/>
                      <a:pt x="274852" y="153091"/>
                    </a:cubicBezTo>
                    <a:cubicBezTo>
                      <a:pt x="280511" y="132743"/>
                      <a:pt x="286049" y="113479"/>
                      <a:pt x="291226" y="95900"/>
                    </a:cubicBezTo>
                    <a:lnTo>
                      <a:pt x="291226" y="95900"/>
                    </a:lnTo>
                    <a:cubicBezTo>
                      <a:pt x="294838" y="83860"/>
                      <a:pt x="298451" y="71579"/>
                      <a:pt x="302063" y="59057"/>
                    </a:cubicBezTo>
                    <a:close/>
                  </a:path>
                </a:pathLst>
              </a:custGeom>
              <a:solidFill>
                <a:srgbClr val="263238"/>
              </a:solidFill>
              <a:ln w="12040"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AEE37EE0-2567-8A43-30CB-2521CAE232BC}"/>
                  </a:ext>
                </a:extLst>
              </p:cNvPr>
              <p:cNvSpPr/>
              <p:nvPr/>
            </p:nvSpPr>
            <p:spPr>
              <a:xfrm>
                <a:off x="2225298" y="2709207"/>
                <a:ext cx="167479" cy="73324"/>
              </a:xfrm>
              <a:custGeom>
                <a:avLst/>
                <a:gdLst>
                  <a:gd name="connsiteX0" fmla="*/ 12883 w 167479"/>
                  <a:gd name="connsiteY0" fmla="*/ 0 h 73324"/>
                  <a:gd name="connsiteX1" fmla="*/ 11438 w 167479"/>
                  <a:gd name="connsiteY1" fmla="*/ 2408 h 73324"/>
                  <a:gd name="connsiteX2" fmla="*/ 7826 w 167479"/>
                  <a:gd name="connsiteY2" fmla="*/ 8428 h 73324"/>
                  <a:gd name="connsiteX3" fmla="*/ 0 w 167479"/>
                  <a:gd name="connsiteY3" fmla="*/ 21793 h 73324"/>
                  <a:gd name="connsiteX4" fmla="*/ 160857 w 167479"/>
                  <a:gd name="connsiteY4" fmla="*/ 73325 h 73324"/>
                  <a:gd name="connsiteX5" fmla="*/ 167479 w 167479"/>
                  <a:gd name="connsiteY5" fmla="*/ 50087 h 73324"/>
                  <a:gd name="connsiteX6" fmla="*/ 12883 w 167479"/>
                  <a:gd name="connsiteY6" fmla="*/ 0 h 73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79" h="73324">
                    <a:moveTo>
                      <a:pt x="12883" y="0"/>
                    </a:moveTo>
                    <a:lnTo>
                      <a:pt x="11438" y="2408"/>
                    </a:lnTo>
                    <a:lnTo>
                      <a:pt x="7826" y="8428"/>
                    </a:lnTo>
                    <a:cubicBezTo>
                      <a:pt x="5177" y="12883"/>
                      <a:pt x="2528" y="17338"/>
                      <a:pt x="0" y="21793"/>
                    </a:cubicBezTo>
                    <a:cubicBezTo>
                      <a:pt x="54770" y="35145"/>
                      <a:pt x="108524" y="52365"/>
                      <a:pt x="160857" y="73325"/>
                    </a:cubicBezTo>
                    <a:lnTo>
                      <a:pt x="167479" y="50087"/>
                    </a:lnTo>
                    <a:cubicBezTo>
                      <a:pt x="117132" y="29935"/>
                      <a:pt x="65483" y="13201"/>
                      <a:pt x="12883" y="0"/>
                    </a:cubicBezTo>
                    <a:close/>
                  </a:path>
                </a:pathLst>
              </a:custGeom>
              <a:solidFill>
                <a:srgbClr val="263238"/>
              </a:solidFill>
              <a:ln w="12040"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0D854F6F-46DE-3873-E4C1-667A46CCA59A}"/>
                  </a:ext>
                </a:extLst>
              </p:cNvPr>
              <p:cNvSpPr/>
              <p:nvPr/>
            </p:nvSpPr>
            <p:spPr>
              <a:xfrm>
                <a:off x="2116454" y="3003591"/>
                <a:ext cx="178917" cy="51920"/>
              </a:xfrm>
              <a:custGeom>
                <a:avLst/>
                <a:gdLst>
                  <a:gd name="connsiteX0" fmla="*/ 163747 w 178917"/>
                  <a:gd name="connsiteY0" fmla="*/ 51893 h 51920"/>
                  <a:gd name="connsiteX1" fmla="*/ 178918 w 178917"/>
                  <a:gd name="connsiteY1" fmla="*/ 27813 h 51920"/>
                  <a:gd name="connsiteX2" fmla="*/ 0 w 178917"/>
                  <a:gd name="connsiteY2" fmla="*/ 0 h 51920"/>
                  <a:gd name="connsiteX3" fmla="*/ 1084 w 178917"/>
                  <a:gd name="connsiteY3" fmla="*/ 26368 h 51920"/>
                  <a:gd name="connsiteX4" fmla="*/ 163747 w 178917"/>
                  <a:gd name="connsiteY4" fmla="*/ 51893 h 5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917" h="51920">
                    <a:moveTo>
                      <a:pt x="163747" y="51893"/>
                    </a:moveTo>
                    <a:cubicBezTo>
                      <a:pt x="168924" y="44428"/>
                      <a:pt x="173981" y="36241"/>
                      <a:pt x="178918" y="27813"/>
                    </a:cubicBezTo>
                    <a:cubicBezTo>
                      <a:pt x="118053" y="29990"/>
                      <a:pt x="57331" y="20551"/>
                      <a:pt x="0" y="0"/>
                    </a:cubicBezTo>
                    <a:cubicBezTo>
                      <a:pt x="0" y="9150"/>
                      <a:pt x="361" y="17940"/>
                      <a:pt x="1084" y="26368"/>
                    </a:cubicBezTo>
                    <a:cubicBezTo>
                      <a:pt x="53513" y="43843"/>
                      <a:pt x="108485" y="52470"/>
                      <a:pt x="163747" y="51893"/>
                    </a:cubicBezTo>
                    <a:close/>
                  </a:path>
                </a:pathLst>
              </a:custGeom>
              <a:solidFill>
                <a:srgbClr val="263238"/>
              </a:solidFill>
              <a:ln w="12040"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E5A11C61-FCB6-0A0E-AC8F-086491FB1164}"/>
                  </a:ext>
                </a:extLst>
              </p:cNvPr>
              <p:cNvSpPr/>
              <p:nvPr/>
            </p:nvSpPr>
            <p:spPr>
              <a:xfrm>
                <a:off x="2150528" y="2844178"/>
                <a:ext cx="201071" cy="76094"/>
              </a:xfrm>
              <a:custGeom>
                <a:avLst/>
                <a:gdLst>
                  <a:gd name="connsiteX0" fmla="*/ 11679 w 201071"/>
                  <a:gd name="connsiteY0" fmla="*/ 0 h 76094"/>
                  <a:gd name="connsiteX1" fmla="*/ 8549 w 201071"/>
                  <a:gd name="connsiteY1" fmla="*/ 6141 h 76094"/>
                  <a:gd name="connsiteX2" fmla="*/ 5177 w 201071"/>
                  <a:gd name="connsiteY2" fmla="*/ 12763 h 76094"/>
                  <a:gd name="connsiteX3" fmla="*/ 0 w 201071"/>
                  <a:gd name="connsiteY3" fmla="*/ 23238 h 76094"/>
                  <a:gd name="connsiteX4" fmla="*/ 193245 w 201071"/>
                  <a:gd name="connsiteY4" fmla="*/ 76094 h 76094"/>
                  <a:gd name="connsiteX5" fmla="*/ 201072 w 201071"/>
                  <a:gd name="connsiteY5" fmla="*/ 53097 h 76094"/>
                  <a:gd name="connsiteX6" fmla="*/ 11679 w 201071"/>
                  <a:gd name="connsiteY6" fmla="*/ 0 h 7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71" h="76094">
                    <a:moveTo>
                      <a:pt x="11679" y="0"/>
                    </a:moveTo>
                    <a:cubicBezTo>
                      <a:pt x="10595" y="2047"/>
                      <a:pt x="9512" y="4094"/>
                      <a:pt x="8549" y="6141"/>
                    </a:cubicBezTo>
                    <a:cubicBezTo>
                      <a:pt x="7585" y="8187"/>
                      <a:pt x="6261" y="10595"/>
                      <a:pt x="5177" y="12763"/>
                    </a:cubicBezTo>
                    <a:lnTo>
                      <a:pt x="0" y="23238"/>
                    </a:lnTo>
                    <a:cubicBezTo>
                      <a:pt x="66938" y="29819"/>
                      <a:pt x="132277" y="47691"/>
                      <a:pt x="193245" y="76094"/>
                    </a:cubicBezTo>
                    <a:cubicBezTo>
                      <a:pt x="195894" y="68509"/>
                      <a:pt x="198543" y="60803"/>
                      <a:pt x="201072" y="53097"/>
                    </a:cubicBezTo>
                    <a:cubicBezTo>
                      <a:pt x="141226" y="25277"/>
                      <a:pt x="77265" y="7345"/>
                      <a:pt x="11679" y="0"/>
                    </a:cubicBezTo>
                    <a:close/>
                  </a:path>
                </a:pathLst>
              </a:custGeom>
              <a:solidFill>
                <a:srgbClr val="263238"/>
              </a:solidFill>
              <a:ln w="12040"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89B53FBC-0600-DDD5-572E-3D6637229A6A}"/>
                  </a:ext>
                </a:extLst>
              </p:cNvPr>
              <p:cNvSpPr/>
              <p:nvPr/>
            </p:nvSpPr>
            <p:spPr>
              <a:xfrm>
                <a:off x="2831117" y="1908526"/>
                <a:ext cx="876033" cy="591511"/>
              </a:xfrm>
              <a:custGeom>
                <a:avLst/>
                <a:gdLst>
                  <a:gd name="connsiteX0" fmla="*/ 25691 w 876033"/>
                  <a:gd name="connsiteY0" fmla="*/ 1814 h 591511"/>
                  <a:gd name="connsiteX1" fmla="*/ 112621 w 876033"/>
                  <a:gd name="connsiteY1" fmla="*/ 76583 h 591511"/>
                  <a:gd name="connsiteX2" fmla="*/ 145852 w 876033"/>
                  <a:gd name="connsiteY2" fmla="*/ 240812 h 591511"/>
                  <a:gd name="connsiteX3" fmla="*/ 213638 w 876033"/>
                  <a:gd name="connsiteY3" fmla="*/ 283555 h 591511"/>
                  <a:gd name="connsiteX4" fmla="*/ 783261 w 876033"/>
                  <a:gd name="connsiteY4" fmla="*/ 400947 h 591511"/>
                  <a:gd name="connsiteX5" fmla="*/ 840091 w 876033"/>
                  <a:gd name="connsiteY5" fmla="*/ 573844 h 591511"/>
                  <a:gd name="connsiteX6" fmla="*/ 410496 w 876033"/>
                  <a:gd name="connsiteY6" fmla="*/ 460425 h 591511"/>
                  <a:gd name="connsiteX7" fmla="*/ 85410 w 876033"/>
                  <a:gd name="connsiteY7" fmla="*/ 293307 h 591511"/>
                  <a:gd name="connsiteX8" fmla="*/ 64942 w 876033"/>
                  <a:gd name="connsiteY8" fmla="*/ 95366 h 591511"/>
                  <a:gd name="connsiteX9" fmla="*/ 10881 w 876033"/>
                  <a:gd name="connsiteY9" fmla="*/ 23847 h 591511"/>
                  <a:gd name="connsiteX10" fmla="*/ 25691 w 876033"/>
                  <a:gd name="connsiteY10" fmla="*/ 1814 h 59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6033" h="591511">
                    <a:moveTo>
                      <a:pt x="25691" y="1814"/>
                    </a:moveTo>
                    <a:cubicBezTo>
                      <a:pt x="25691" y="1814"/>
                      <a:pt x="100460" y="54550"/>
                      <a:pt x="112621" y="76583"/>
                    </a:cubicBezTo>
                    <a:cubicBezTo>
                      <a:pt x="124782" y="98617"/>
                      <a:pt x="139832" y="216250"/>
                      <a:pt x="145852" y="240812"/>
                    </a:cubicBezTo>
                    <a:cubicBezTo>
                      <a:pt x="151872" y="265374"/>
                      <a:pt x="152233" y="269468"/>
                      <a:pt x="213638" y="283555"/>
                    </a:cubicBezTo>
                    <a:cubicBezTo>
                      <a:pt x="275044" y="297642"/>
                      <a:pt x="708371" y="348331"/>
                      <a:pt x="783261" y="400947"/>
                    </a:cubicBezTo>
                    <a:cubicBezTo>
                      <a:pt x="858151" y="453562"/>
                      <a:pt x="916667" y="511837"/>
                      <a:pt x="840091" y="573844"/>
                    </a:cubicBezTo>
                    <a:cubicBezTo>
                      <a:pt x="763515" y="635851"/>
                      <a:pt x="542095" y="519302"/>
                      <a:pt x="410496" y="460425"/>
                    </a:cubicBezTo>
                    <a:cubicBezTo>
                      <a:pt x="278896" y="401549"/>
                      <a:pt x="114186" y="318230"/>
                      <a:pt x="85410" y="293307"/>
                    </a:cubicBezTo>
                    <a:cubicBezTo>
                      <a:pt x="56634" y="268384"/>
                      <a:pt x="64821" y="112704"/>
                      <a:pt x="64942" y="95366"/>
                    </a:cubicBezTo>
                    <a:cubicBezTo>
                      <a:pt x="65062" y="78028"/>
                      <a:pt x="30988" y="41065"/>
                      <a:pt x="10881" y="23847"/>
                    </a:cubicBezTo>
                    <a:cubicBezTo>
                      <a:pt x="-9226" y="6630"/>
                      <a:pt x="165" y="-4568"/>
                      <a:pt x="25691" y="1814"/>
                    </a:cubicBezTo>
                    <a:close/>
                  </a:path>
                </a:pathLst>
              </a:custGeom>
              <a:solidFill>
                <a:srgbClr val="D9D9D9"/>
              </a:solidFill>
              <a:ln w="1204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5B16D8AA-B080-AE8E-3250-60F00EE6C870}"/>
                  </a:ext>
                </a:extLst>
              </p:cNvPr>
              <p:cNvSpPr/>
              <p:nvPr/>
            </p:nvSpPr>
            <p:spPr>
              <a:xfrm>
                <a:off x="2824562" y="1902294"/>
                <a:ext cx="888223" cy="603705"/>
              </a:xfrm>
              <a:custGeom>
                <a:avLst/>
                <a:gdLst>
                  <a:gd name="connsiteX0" fmla="*/ 785482 w 888223"/>
                  <a:gd name="connsiteY0" fmla="*/ 603554 h 603705"/>
                  <a:gd name="connsiteX1" fmla="*/ 468583 w 888223"/>
                  <a:gd name="connsiteY1" fmla="*/ 496877 h 603705"/>
                  <a:gd name="connsiteX2" fmla="*/ 414643 w 888223"/>
                  <a:gd name="connsiteY2" fmla="*/ 472195 h 603705"/>
                  <a:gd name="connsiteX3" fmla="*/ 87871 w 888223"/>
                  <a:gd name="connsiteY3" fmla="*/ 303632 h 603705"/>
                  <a:gd name="connsiteX4" fmla="*/ 64875 w 888223"/>
                  <a:gd name="connsiteY4" fmla="*/ 110989 h 603705"/>
                  <a:gd name="connsiteX5" fmla="*/ 64875 w 888223"/>
                  <a:gd name="connsiteY5" fmla="*/ 101356 h 603705"/>
                  <a:gd name="connsiteX6" fmla="*/ 12861 w 888223"/>
                  <a:gd name="connsiteY6" fmla="*/ 34413 h 603705"/>
                  <a:gd name="connsiteX7" fmla="*/ 1423 w 888223"/>
                  <a:gd name="connsiteY7" fmla="*/ 8045 h 603705"/>
                  <a:gd name="connsiteX8" fmla="*/ 33329 w 888223"/>
                  <a:gd name="connsiteY8" fmla="*/ 2025 h 603705"/>
                  <a:gd name="connsiteX9" fmla="*/ 35256 w 888223"/>
                  <a:gd name="connsiteY9" fmla="*/ 2988 h 603705"/>
                  <a:gd name="connsiteX10" fmla="*/ 123992 w 888223"/>
                  <a:gd name="connsiteY10" fmla="*/ 79684 h 603705"/>
                  <a:gd name="connsiteX11" fmla="*/ 149517 w 888223"/>
                  <a:gd name="connsiteY11" fmla="*/ 198400 h 603705"/>
                  <a:gd name="connsiteX12" fmla="*/ 157825 w 888223"/>
                  <a:gd name="connsiteY12" fmla="*/ 245357 h 603705"/>
                  <a:gd name="connsiteX13" fmla="*/ 221277 w 888223"/>
                  <a:gd name="connsiteY13" fmla="*/ 283766 h 603705"/>
                  <a:gd name="connsiteX14" fmla="*/ 328676 w 888223"/>
                  <a:gd name="connsiteY14" fmla="*/ 301104 h 603705"/>
                  <a:gd name="connsiteX15" fmla="*/ 792946 w 888223"/>
                  <a:gd name="connsiteY15" fmla="*/ 402121 h 603705"/>
                  <a:gd name="connsiteX16" fmla="*/ 888185 w 888223"/>
                  <a:gd name="connsiteY16" fmla="*/ 517346 h 603705"/>
                  <a:gd name="connsiteX17" fmla="*/ 850017 w 888223"/>
                  <a:gd name="connsiteY17" fmla="*/ 584530 h 603705"/>
                  <a:gd name="connsiteX18" fmla="*/ 785482 w 888223"/>
                  <a:gd name="connsiteY18" fmla="*/ 603554 h 603705"/>
                  <a:gd name="connsiteX19" fmla="*/ 19242 w 888223"/>
                  <a:gd name="connsiteY19" fmla="*/ 12259 h 603705"/>
                  <a:gd name="connsiteX20" fmla="*/ 12379 w 888223"/>
                  <a:gd name="connsiteY20" fmla="*/ 13824 h 603705"/>
                  <a:gd name="connsiteX21" fmla="*/ 21048 w 888223"/>
                  <a:gd name="connsiteY21" fmla="*/ 25864 h 603705"/>
                  <a:gd name="connsiteX22" fmla="*/ 77276 w 888223"/>
                  <a:gd name="connsiteY22" fmla="*/ 101958 h 603705"/>
                  <a:gd name="connsiteX23" fmla="*/ 77276 w 888223"/>
                  <a:gd name="connsiteY23" fmla="*/ 111952 h 603705"/>
                  <a:gd name="connsiteX24" fmla="*/ 96059 w 888223"/>
                  <a:gd name="connsiteY24" fmla="*/ 295324 h 603705"/>
                  <a:gd name="connsiteX25" fmla="*/ 419820 w 888223"/>
                  <a:gd name="connsiteY25" fmla="*/ 461600 h 603705"/>
                  <a:gd name="connsiteX26" fmla="*/ 473881 w 888223"/>
                  <a:gd name="connsiteY26" fmla="*/ 486282 h 603705"/>
                  <a:gd name="connsiteX27" fmla="*/ 843274 w 888223"/>
                  <a:gd name="connsiteY27" fmla="*/ 575741 h 603705"/>
                  <a:gd name="connsiteX28" fmla="*/ 876867 w 888223"/>
                  <a:gd name="connsiteY28" fmla="*/ 518429 h 603705"/>
                  <a:gd name="connsiteX29" fmla="*/ 786685 w 888223"/>
                  <a:gd name="connsiteY29" fmla="*/ 412476 h 603705"/>
                  <a:gd name="connsiteX30" fmla="*/ 327592 w 888223"/>
                  <a:gd name="connsiteY30" fmla="*/ 313505 h 603705"/>
                  <a:gd name="connsiteX31" fmla="*/ 219230 w 888223"/>
                  <a:gd name="connsiteY31" fmla="*/ 296047 h 603705"/>
                  <a:gd name="connsiteX32" fmla="*/ 146989 w 888223"/>
                  <a:gd name="connsiteY32" fmla="*/ 249692 h 603705"/>
                  <a:gd name="connsiteX33" fmla="*/ 138320 w 888223"/>
                  <a:gd name="connsiteY33" fmla="*/ 201531 h 603705"/>
                  <a:gd name="connsiteX34" fmla="*/ 114239 w 888223"/>
                  <a:gd name="connsiteY34" fmla="*/ 86667 h 603705"/>
                  <a:gd name="connsiteX35" fmla="*/ 29958 w 888223"/>
                  <a:gd name="connsiteY35" fmla="*/ 14426 h 603705"/>
                  <a:gd name="connsiteX36" fmla="*/ 19242 w 888223"/>
                  <a:gd name="connsiteY36" fmla="*/ 12259 h 60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88223" h="603705">
                    <a:moveTo>
                      <a:pt x="785482" y="603554"/>
                    </a:moveTo>
                    <a:cubicBezTo>
                      <a:pt x="699033" y="603554"/>
                      <a:pt x="569480" y="543353"/>
                      <a:pt x="468583" y="496877"/>
                    </a:cubicBezTo>
                    <a:cubicBezTo>
                      <a:pt x="449439" y="488088"/>
                      <a:pt x="431258" y="479660"/>
                      <a:pt x="414643" y="472195"/>
                    </a:cubicBezTo>
                    <a:cubicBezTo>
                      <a:pt x="285572" y="414522"/>
                      <a:pt x="118333" y="330361"/>
                      <a:pt x="87871" y="303632"/>
                    </a:cubicBezTo>
                    <a:cubicBezTo>
                      <a:pt x="68727" y="287137"/>
                      <a:pt x="61383" y="225852"/>
                      <a:pt x="64875" y="110989"/>
                    </a:cubicBezTo>
                    <a:cubicBezTo>
                      <a:pt x="64875" y="106413"/>
                      <a:pt x="64875" y="103162"/>
                      <a:pt x="64875" y="101356"/>
                    </a:cubicBezTo>
                    <a:cubicBezTo>
                      <a:pt x="64875" y="89316"/>
                      <a:pt x="36941" y="55122"/>
                      <a:pt x="12861" y="34413"/>
                    </a:cubicBezTo>
                    <a:cubicBezTo>
                      <a:pt x="-2310" y="21409"/>
                      <a:pt x="-865" y="12259"/>
                      <a:pt x="1423" y="8045"/>
                    </a:cubicBezTo>
                    <a:cubicBezTo>
                      <a:pt x="5516" y="98"/>
                      <a:pt x="17075" y="-2069"/>
                      <a:pt x="33329" y="2025"/>
                    </a:cubicBezTo>
                    <a:cubicBezTo>
                      <a:pt x="34044" y="2173"/>
                      <a:pt x="34708" y="2505"/>
                      <a:pt x="35256" y="2988"/>
                    </a:cubicBezTo>
                    <a:cubicBezTo>
                      <a:pt x="43082" y="8406"/>
                      <a:pt x="111591" y="57048"/>
                      <a:pt x="123992" y="79684"/>
                    </a:cubicBezTo>
                    <a:cubicBezTo>
                      <a:pt x="132661" y="95336"/>
                      <a:pt x="142052" y="151925"/>
                      <a:pt x="149517" y="198400"/>
                    </a:cubicBezTo>
                    <a:cubicBezTo>
                      <a:pt x="153009" y="219350"/>
                      <a:pt x="156019" y="237531"/>
                      <a:pt x="157825" y="245357"/>
                    </a:cubicBezTo>
                    <a:cubicBezTo>
                      <a:pt x="163363" y="267873"/>
                      <a:pt x="164086" y="270642"/>
                      <a:pt x="221277" y="283766"/>
                    </a:cubicBezTo>
                    <a:cubicBezTo>
                      <a:pt x="236688" y="287257"/>
                      <a:pt x="277264" y="293398"/>
                      <a:pt x="328676" y="301104"/>
                    </a:cubicBezTo>
                    <a:cubicBezTo>
                      <a:pt x="480984" y="323860"/>
                      <a:pt x="735996" y="362027"/>
                      <a:pt x="792946" y="402121"/>
                    </a:cubicBezTo>
                    <a:cubicBezTo>
                      <a:pt x="839181" y="434630"/>
                      <a:pt x="886739" y="474362"/>
                      <a:pt x="888185" y="517346"/>
                    </a:cubicBezTo>
                    <a:cubicBezTo>
                      <a:pt x="889027" y="540824"/>
                      <a:pt x="876144" y="563340"/>
                      <a:pt x="850017" y="584530"/>
                    </a:cubicBezTo>
                    <a:cubicBezTo>
                      <a:pt x="831333" y="598104"/>
                      <a:pt x="808541" y="604822"/>
                      <a:pt x="785482" y="603554"/>
                    </a:cubicBezTo>
                    <a:close/>
                    <a:moveTo>
                      <a:pt x="19242" y="12259"/>
                    </a:moveTo>
                    <a:cubicBezTo>
                      <a:pt x="16842" y="11973"/>
                      <a:pt x="14418" y="12526"/>
                      <a:pt x="12379" y="13824"/>
                    </a:cubicBezTo>
                    <a:cubicBezTo>
                      <a:pt x="12379" y="14426"/>
                      <a:pt x="12379" y="18520"/>
                      <a:pt x="21048" y="25864"/>
                    </a:cubicBezTo>
                    <a:cubicBezTo>
                      <a:pt x="39470" y="41637"/>
                      <a:pt x="77396" y="81008"/>
                      <a:pt x="77276" y="101958"/>
                    </a:cubicBezTo>
                    <a:cubicBezTo>
                      <a:pt x="77276" y="103885"/>
                      <a:pt x="77276" y="107256"/>
                      <a:pt x="77276" y="111952"/>
                    </a:cubicBezTo>
                    <a:cubicBezTo>
                      <a:pt x="73182" y="246682"/>
                      <a:pt x="85222" y="286053"/>
                      <a:pt x="96059" y="295324"/>
                    </a:cubicBezTo>
                    <a:cubicBezTo>
                      <a:pt x="122788" y="318321"/>
                      <a:pt x="280154" y="399111"/>
                      <a:pt x="419820" y="461600"/>
                    </a:cubicBezTo>
                    <a:cubicBezTo>
                      <a:pt x="436556" y="469065"/>
                      <a:pt x="454737" y="477493"/>
                      <a:pt x="473881" y="486282"/>
                    </a:cubicBezTo>
                    <a:cubicBezTo>
                      <a:pt x="602831" y="546483"/>
                      <a:pt x="779220" y="627634"/>
                      <a:pt x="843274" y="575741"/>
                    </a:cubicBezTo>
                    <a:cubicBezTo>
                      <a:pt x="866512" y="556838"/>
                      <a:pt x="877589" y="538055"/>
                      <a:pt x="876867" y="518429"/>
                    </a:cubicBezTo>
                    <a:cubicBezTo>
                      <a:pt x="875542" y="479901"/>
                      <a:pt x="827983" y="441613"/>
                      <a:pt x="786685" y="412476"/>
                    </a:cubicBezTo>
                    <a:cubicBezTo>
                      <a:pt x="732143" y="374067"/>
                      <a:pt x="478937" y="336261"/>
                      <a:pt x="327592" y="313505"/>
                    </a:cubicBezTo>
                    <a:cubicBezTo>
                      <a:pt x="275940" y="305799"/>
                      <a:pt x="235244" y="299779"/>
                      <a:pt x="219230" y="296047"/>
                    </a:cubicBezTo>
                    <a:cubicBezTo>
                      <a:pt x="159029" y="282200"/>
                      <a:pt x="153852" y="277384"/>
                      <a:pt x="146989" y="249692"/>
                    </a:cubicBezTo>
                    <a:cubicBezTo>
                      <a:pt x="144822" y="240541"/>
                      <a:pt x="141932" y="223083"/>
                      <a:pt x="138320" y="201531"/>
                    </a:cubicBezTo>
                    <a:cubicBezTo>
                      <a:pt x="131698" y="161317"/>
                      <a:pt x="121704" y="100634"/>
                      <a:pt x="114239" y="86667"/>
                    </a:cubicBezTo>
                    <a:cubicBezTo>
                      <a:pt x="104968" y="69811"/>
                      <a:pt x="51269" y="29597"/>
                      <a:pt x="29958" y="14426"/>
                    </a:cubicBezTo>
                    <a:cubicBezTo>
                      <a:pt x="26493" y="13248"/>
                      <a:pt x="22892" y="12520"/>
                      <a:pt x="19242" y="12259"/>
                    </a:cubicBezTo>
                    <a:close/>
                  </a:path>
                </a:pathLst>
              </a:custGeom>
              <a:solidFill>
                <a:srgbClr val="263238"/>
              </a:solidFill>
              <a:ln w="12040"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EF246F44-5575-2BA0-7531-59A986C8B3CF}"/>
                  </a:ext>
                </a:extLst>
              </p:cNvPr>
              <p:cNvSpPr/>
              <p:nvPr/>
            </p:nvSpPr>
            <p:spPr>
              <a:xfrm>
                <a:off x="3201639" y="2223746"/>
                <a:ext cx="505511" cy="276291"/>
              </a:xfrm>
              <a:custGeom>
                <a:avLst/>
                <a:gdLst>
                  <a:gd name="connsiteX0" fmla="*/ 39974 w 505511"/>
                  <a:gd name="connsiteY0" fmla="*/ 145205 h 276291"/>
                  <a:gd name="connsiteX1" fmla="*/ 0 w 505511"/>
                  <a:gd name="connsiteY1" fmla="*/ 127145 h 276291"/>
                  <a:gd name="connsiteX2" fmla="*/ 44428 w 505511"/>
                  <a:gd name="connsiteY2" fmla="*/ 0 h 276291"/>
                  <a:gd name="connsiteX3" fmla="*/ 412739 w 505511"/>
                  <a:gd name="connsiteY3" fmla="*/ 85726 h 276291"/>
                  <a:gd name="connsiteX4" fmla="*/ 469568 w 505511"/>
                  <a:gd name="connsiteY4" fmla="*/ 258624 h 276291"/>
                  <a:gd name="connsiteX5" fmla="*/ 39974 w 505511"/>
                  <a:gd name="connsiteY5" fmla="*/ 145205 h 27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5511" h="276291">
                    <a:moveTo>
                      <a:pt x="39974" y="145205"/>
                    </a:moveTo>
                    <a:lnTo>
                      <a:pt x="0" y="127145"/>
                    </a:lnTo>
                    <a:lnTo>
                      <a:pt x="44428" y="0"/>
                    </a:lnTo>
                    <a:cubicBezTo>
                      <a:pt x="190476" y="22756"/>
                      <a:pt x="367347" y="53820"/>
                      <a:pt x="412739" y="85726"/>
                    </a:cubicBezTo>
                    <a:cubicBezTo>
                      <a:pt x="487629" y="138462"/>
                      <a:pt x="546144" y="196617"/>
                      <a:pt x="469568" y="258624"/>
                    </a:cubicBezTo>
                    <a:cubicBezTo>
                      <a:pt x="392993" y="320631"/>
                      <a:pt x="171573" y="204082"/>
                      <a:pt x="39974" y="145205"/>
                    </a:cubicBezTo>
                    <a:close/>
                  </a:path>
                </a:pathLst>
              </a:custGeom>
              <a:solidFill>
                <a:srgbClr val="F0BB62"/>
              </a:solidFill>
              <a:ln w="12040"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9055630F-593C-B7A8-BBAD-06129A201988}"/>
                  </a:ext>
                </a:extLst>
              </p:cNvPr>
              <p:cNvSpPr/>
              <p:nvPr/>
            </p:nvSpPr>
            <p:spPr>
              <a:xfrm>
                <a:off x="3195603" y="2217893"/>
                <a:ext cx="517543" cy="288163"/>
              </a:xfrm>
              <a:custGeom>
                <a:avLst/>
                <a:gdLst>
                  <a:gd name="connsiteX0" fmla="*/ 414440 w 517543"/>
                  <a:gd name="connsiteY0" fmla="*/ 287955 h 288163"/>
                  <a:gd name="connsiteX1" fmla="*/ 97542 w 517543"/>
                  <a:gd name="connsiteY1" fmla="*/ 181279 h 288163"/>
                  <a:gd name="connsiteX2" fmla="*/ 43601 w 517543"/>
                  <a:gd name="connsiteY2" fmla="*/ 156596 h 288163"/>
                  <a:gd name="connsiteX3" fmla="*/ 43601 w 517543"/>
                  <a:gd name="connsiteY3" fmla="*/ 156596 h 288163"/>
                  <a:gd name="connsiteX4" fmla="*/ 3508 w 517543"/>
                  <a:gd name="connsiteY4" fmla="*/ 138416 h 288163"/>
                  <a:gd name="connsiteX5" fmla="*/ 377 w 517543"/>
                  <a:gd name="connsiteY5" fmla="*/ 130951 h 288163"/>
                  <a:gd name="connsiteX6" fmla="*/ 44685 w 517543"/>
                  <a:gd name="connsiteY6" fmla="*/ 4047 h 288163"/>
                  <a:gd name="connsiteX7" fmla="*/ 51307 w 517543"/>
                  <a:gd name="connsiteY7" fmla="*/ 73 h 288163"/>
                  <a:gd name="connsiteX8" fmla="*/ 422266 w 517543"/>
                  <a:gd name="connsiteY8" fmla="*/ 87004 h 288163"/>
                  <a:gd name="connsiteX9" fmla="*/ 517504 w 517543"/>
                  <a:gd name="connsiteY9" fmla="*/ 202229 h 288163"/>
                  <a:gd name="connsiteX10" fmla="*/ 479337 w 517543"/>
                  <a:gd name="connsiteY10" fmla="*/ 269413 h 288163"/>
                  <a:gd name="connsiteX11" fmla="*/ 414440 w 517543"/>
                  <a:gd name="connsiteY11" fmla="*/ 287955 h 288163"/>
                  <a:gd name="connsiteX12" fmla="*/ 48418 w 517543"/>
                  <a:gd name="connsiteY12" fmla="*/ 145640 h 288163"/>
                  <a:gd name="connsiteX13" fmla="*/ 102598 w 517543"/>
                  <a:gd name="connsiteY13" fmla="*/ 170322 h 288163"/>
                  <a:gd name="connsiteX14" fmla="*/ 471872 w 517543"/>
                  <a:gd name="connsiteY14" fmla="*/ 259781 h 288163"/>
                  <a:gd name="connsiteX15" fmla="*/ 505464 w 517543"/>
                  <a:gd name="connsiteY15" fmla="*/ 202469 h 288163"/>
                  <a:gd name="connsiteX16" fmla="*/ 415283 w 517543"/>
                  <a:gd name="connsiteY16" fmla="*/ 96516 h 288163"/>
                  <a:gd name="connsiteX17" fmla="*/ 54077 w 517543"/>
                  <a:gd name="connsiteY17" fmla="*/ 12234 h 288163"/>
                  <a:gd name="connsiteX18" fmla="*/ 13140 w 517543"/>
                  <a:gd name="connsiteY18" fmla="*/ 129385 h 288163"/>
                  <a:gd name="connsiteX19" fmla="*/ 48056 w 517543"/>
                  <a:gd name="connsiteY19" fmla="*/ 145278 h 28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7543" h="288163">
                    <a:moveTo>
                      <a:pt x="414440" y="287955"/>
                    </a:moveTo>
                    <a:cubicBezTo>
                      <a:pt x="327991" y="287955"/>
                      <a:pt x="198439" y="227754"/>
                      <a:pt x="97542" y="181279"/>
                    </a:cubicBezTo>
                    <a:cubicBezTo>
                      <a:pt x="78398" y="172489"/>
                      <a:pt x="60217" y="164061"/>
                      <a:pt x="43601" y="156596"/>
                    </a:cubicBezTo>
                    <a:lnTo>
                      <a:pt x="43601" y="156596"/>
                    </a:lnTo>
                    <a:lnTo>
                      <a:pt x="3508" y="138416"/>
                    </a:lnTo>
                    <a:cubicBezTo>
                      <a:pt x="652" y="137149"/>
                      <a:pt x="-720" y="133875"/>
                      <a:pt x="377" y="130951"/>
                    </a:cubicBezTo>
                    <a:lnTo>
                      <a:pt x="44685" y="4047"/>
                    </a:lnTo>
                    <a:cubicBezTo>
                      <a:pt x="45640" y="1294"/>
                      <a:pt x="48429" y="-379"/>
                      <a:pt x="51307" y="73"/>
                    </a:cubicBezTo>
                    <a:cubicBezTo>
                      <a:pt x="187723" y="21385"/>
                      <a:pt x="374587" y="53412"/>
                      <a:pt x="422266" y="87004"/>
                    </a:cubicBezTo>
                    <a:cubicBezTo>
                      <a:pt x="469945" y="120596"/>
                      <a:pt x="516060" y="159245"/>
                      <a:pt x="517504" y="202229"/>
                    </a:cubicBezTo>
                    <a:cubicBezTo>
                      <a:pt x="518347" y="225707"/>
                      <a:pt x="505464" y="248222"/>
                      <a:pt x="479337" y="269413"/>
                    </a:cubicBezTo>
                    <a:cubicBezTo>
                      <a:pt x="460492" y="282896"/>
                      <a:pt x="437564" y="289447"/>
                      <a:pt x="414440" y="287955"/>
                    </a:cubicBezTo>
                    <a:close/>
                    <a:moveTo>
                      <a:pt x="48418" y="145640"/>
                    </a:moveTo>
                    <a:cubicBezTo>
                      <a:pt x="65153" y="153105"/>
                      <a:pt x="83455" y="161533"/>
                      <a:pt x="102598" y="170322"/>
                    </a:cubicBezTo>
                    <a:cubicBezTo>
                      <a:pt x="231429" y="230523"/>
                      <a:pt x="407818" y="311674"/>
                      <a:pt x="471872" y="259781"/>
                    </a:cubicBezTo>
                    <a:cubicBezTo>
                      <a:pt x="495109" y="240878"/>
                      <a:pt x="506187" y="222095"/>
                      <a:pt x="505464" y="202469"/>
                    </a:cubicBezTo>
                    <a:cubicBezTo>
                      <a:pt x="504140" y="163941"/>
                      <a:pt x="456581" y="125653"/>
                      <a:pt x="415283" y="96516"/>
                    </a:cubicBezTo>
                    <a:cubicBezTo>
                      <a:pt x="370252" y="64850"/>
                      <a:pt x="189168" y="33545"/>
                      <a:pt x="54077" y="12234"/>
                    </a:cubicBezTo>
                    <a:lnTo>
                      <a:pt x="13140" y="129385"/>
                    </a:lnTo>
                    <a:lnTo>
                      <a:pt x="48056" y="145278"/>
                    </a:lnTo>
                    <a:close/>
                  </a:path>
                </a:pathLst>
              </a:custGeom>
              <a:solidFill>
                <a:srgbClr val="263238"/>
              </a:solidFill>
              <a:ln w="12040"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44B2668F-ED0F-0640-E9B2-9BDB58F1CE9B}"/>
                  </a:ext>
                </a:extLst>
              </p:cNvPr>
              <p:cNvSpPr/>
              <p:nvPr/>
            </p:nvSpPr>
            <p:spPr>
              <a:xfrm>
                <a:off x="3442925" y="2274074"/>
                <a:ext cx="95840" cy="192763"/>
              </a:xfrm>
              <a:custGeom>
                <a:avLst/>
                <a:gdLst>
                  <a:gd name="connsiteX0" fmla="*/ 0 w 95840"/>
                  <a:gd name="connsiteY0" fmla="*/ 184215 h 192763"/>
                  <a:gd name="connsiteX1" fmla="*/ 22515 w 95840"/>
                  <a:gd name="connsiteY1" fmla="*/ 192764 h 192763"/>
                  <a:gd name="connsiteX2" fmla="*/ 95840 w 95840"/>
                  <a:gd name="connsiteY2" fmla="*/ 6140 h 192763"/>
                  <a:gd name="connsiteX3" fmla="*/ 80188 w 95840"/>
                  <a:gd name="connsiteY3" fmla="*/ 1926 h 192763"/>
                  <a:gd name="connsiteX4" fmla="*/ 76817 w 95840"/>
                  <a:gd name="connsiteY4" fmla="*/ 1084 h 192763"/>
                  <a:gd name="connsiteX5" fmla="*/ 72361 w 95840"/>
                  <a:gd name="connsiteY5" fmla="*/ 0 h 192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840" h="192763">
                    <a:moveTo>
                      <a:pt x="0" y="184215"/>
                    </a:moveTo>
                    <a:cubicBezTo>
                      <a:pt x="7585" y="187225"/>
                      <a:pt x="15050" y="189995"/>
                      <a:pt x="22515" y="192764"/>
                    </a:cubicBezTo>
                    <a:lnTo>
                      <a:pt x="95840" y="6140"/>
                    </a:lnTo>
                    <a:lnTo>
                      <a:pt x="80188" y="1926"/>
                    </a:lnTo>
                    <a:lnTo>
                      <a:pt x="76817" y="1084"/>
                    </a:lnTo>
                    <a:lnTo>
                      <a:pt x="72361" y="0"/>
                    </a:lnTo>
                    <a:close/>
                  </a:path>
                </a:pathLst>
              </a:custGeom>
              <a:solidFill>
                <a:srgbClr val="263238"/>
              </a:solidFill>
              <a:ln w="12040"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5C9E8D01-3FC6-1508-9B61-1668BD417790}"/>
                  </a:ext>
                </a:extLst>
              </p:cNvPr>
              <p:cNvSpPr/>
              <p:nvPr/>
            </p:nvSpPr>
            <p:spPr>
              <a:xfrm>
                <a:off x="3311205" y="2245057"/>
                <a:ext cx="87532" cy="166516"/>
              </a:xfrm>
              <a:custGeom>
                <a:avLst/>
                <a:gdLst>
                  <a:gd name="connsiteX0" fmla="*/ 86328 w 87532"/>
                  <a:gd name="connsiteY0" fmla="*/ 4094 h 166516"/>
                  <a:gd name="connsiteX1" fmla="*/ 79947 w 87532"/>
                  <a:gd name="connsiteY1" fmla="*/ 3010 h 166516"/>
                  <a:gd name="connsiteX2" fmla="*/ 63332 w 87532"/>
                  <a:gd name="connsiteY2" fmla="*/ 0 h 166516"/>
                  <a:gd name="connsiteX3" fmla="*/ 0 w 87532"/>
                  <a:gd name="connsiteY3" fmla="*/ 156523 h 166516"/>
                  <a:gd name="connsiteX4" fmla="*/ 16977 w 87532"/>
                  <a:gd name="connsiteY4" fmla="*/ 164349 h 166516"/>
                  <a:gd name="connsiteX5" fmla="*/ 21913 w 87532"/>
                  <a:gd name="connsiteY5" fmla="*/ 166516 h 166516"/>
                  <a:gd name="connsiteX6" fmla="*/ 87532 w 87532"/>
                  <a:gd name="connsiteY6" fmla="*/ 4937 h 16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32" h="166516">
                    <a:moveTo>
                      <a:pt x="86328" y="4094"/>
                    </a:moveTo>
                    <a:lnTo>
                      <a:pt x="79947" y="3010"/>
                    </a:lnTo>
                    <a:lnTo>
                      <a:pt x="63332" y="0"/>
                    </a:lnTo>
                    <a:lnTo>
                      <a:pt x="0" y="156523"/>
                    </a:lnTo>
                    <a:lnTo>
                      <a:pt x="16977" y="164349"/>
                    </a:lnTo>
                    <a:lnTo>
                      <a:pt x="21913" y="166516"/>
                    </a:lnTo>
                    <a:lnTo>
                      <a:pt x="87532" y="4937"/>
                    </a:lnTo>
                    <a:close/>
                  </a:path>
                </a:pathLst>
              </a:custGeom>
              <a:solidFill>
                <a:srgbClr val="263238"/>
              </a:solidFill>
              <a:ln w="1204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9B057BDA-5566-4AC2-EA7A-47080EA76989}"/>
                  </a:ext>
                </a:extLst>
              </p:cNvPr>
              <p:cNvSpPr/>
              <p:nvPr/>
            </p:nvSpPr>
            <p:spPr>
              <a:xfrm>
                <a:off x="3578136" y="2338128"/>
                <a:ext cx="92709" cy="161820"/>
              </a:xfrm>
              <a:custGeom>
                <a:avLst/>
                <a:gdLst>
                  <a:gd name="connsiteX0" fmla="*/ 73927 w 92709"/>
                  <a:gd name="connsiteY0" fmla="*/ 0 h 161820"/>
                  <a:gd name="connsiteX1" fmla="*/ 0 w 92709"/>
                  <a:gd name="connsiteY1" fmla="*/ 159533 h 161820"/>
                  <a:gd name="connsiteX2" fmla="*/ 25766 w 92709"/>
                  <a:gd name="connsiteY2" fmla="*/ 161821 h 161820"/>
                  <a:gd name="connsiteX3" fmla="*/ 92710 w 92709"/>
                  <a:gd name="connsiteY3" fmla="*/ 17338 h 161820"/>
                  <a:gd name="connsiteX4" fmla="*/ 73927 w 92709"/>
                  <a:gd name="connsiteY4" fmla="*/ 0 h 16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09" h="161820">
                    <a:moveTo>
                      <a:pt x="73927" y="0"/>
                    </a:moveTo>
                    <a:cubicBezTo>
                      <a:pt x="57673" y="36121"/>
                      <a:pt x="27813" y="103305"/>
                      <a:pt x="0" y="159533"/>
                    </a:cubicBezTo>
                    <a:cubicBezTo>
                      <a:pt x="8536" y="160801"/>
                      <a:pt x="17140" y="161565"/>
                      <a:pt x="25766" y="161821"/>
                    </a:cubicBezTo>
                    <a:cubicBezTo>
                      <a:pt x="50810" y="110529"/>
                      <a:pt x="76817" y="53459"/>
                      <a:pt x="92710" y="17338"/>
                    </a:cubicBezTo>
                    <a:cubicBezTo>
                      <a:pt x="86690" y="11197"/>
                      <a:pt x="80549" y="5539"/>
                      <a:pt x="73927" y="0"/>
                    </a:cubicBezTo>
                    <a:close/>
                  </a:path>
                </a:pathLst>
              </a:custGeom>
              <a:solidFill>
                <a:srgbClr val="263238"/>
              </a:solidFill>
              <a:ln w="12040"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29625167-58C2-58CC-A61E-F4A98AB2B7AD}"/>
                  </a:ext>
                </a:extLst>
              </p:cNvPr>
              <p:cNvSpPr/>
              <p:nvPr/>
            </p:nvSpPr>
            <p:spPr>
              <a:xfrm>
                <a:off x="4427814" y="4265647"/>
                <a:ext cx="332500" cy="385233"/>
              </a:xfrm>
              <a:custGeom>
                <a:avLst/>
                <a:gdLst>
                  <a:gd name="connsiteX0" fmla="*/ 31666 w 332500"/>
                  <a:gd name="connsiteY0" fmla="*/ 184455 h 385233"/>
                  <a:gd name="connsiteX1" fmla="*/ 75733 w 332500"/>
                  <a:gd name="connsiteY1" fmla="*/ 220576 h 385233"/>
                  <a:gd name="connsiteX2" fmla="*/ 0 w 332500"/>
                  <a:gd name="connsiteY2" fmla="*/ 300162 h 385233"/>
                  <a:gd name="connsiteX3" fmla="*/ 98008 w 332500"/>
                  <a:gd name="connsiteY3" fmla="*/ 385166 h 385233"/>
                  <a:gd name="connsiteX4" fmla="*/ 246584 w 332500"/>
                  <a:gd name="connsiteY4" fmla="*/ 196616 h 385233"/>
                  <a:gd name="connsiteX5" fmla="*/ 331467 w 332500"/>
                  <a:gd name="connsiteY5" fmla="*/ 62729 h 385233"/>
                  <a:gd name="connsiteX6" fmla="*/ 283306 w 332500"/>
                  <a:gd name="connsiteY6" fmla="*/ 10594 h 385233"/>
                  <a:gd name="connsiteX7" fmla="*/ 116910 w 332500"/>
                  <a:gd name="connsiteY7" fmla="*/ 112575 h 385233"/>
                  <a:gd name="connsiteX8" fmla="*/ 23599 w 332500"/>
                  <a:gd name="connsiteY8" fmla="*/ 144241 h 385233"/>
                  <a:gd name="connsiteX9" fmla="*/ 31666 w 332500"/>
                  <a:gd name="connsiteY9" fmla="*/ 184455 h 38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500" h="385233">
                    <a:moveTo>
                      <a:pt x="31666" y="184455"/>
                    </a:moveTo>
                    <a:cubicBezTo>
                      <a:pt x="48380" y="193788"/>
                      <a:pt x="63302" y="206018"/>
                      <a:pt x="75733" y="220576"/>
                    </a:cubicBezTo>
                    <a:cubicBezTo>
                      <a:pt x="75733" y="220576"/>
                      <a:pt x="64897" y="249833"/>
                      <a:pt x="0" y="300162"/>
                    </a:cubicBezTo>
                    <a:cubicBezTo>
                      <a:pt x="43104" y="342904"/>
                      <a:pt x="81633" y="387212"/>
                      <a:pt x="98008" y="385166"/>
                    </a:cubicBezTo>
                    <a:cubicBezTo>
                      <a:pt x="130155" y="381192"/>
                      <a:pt x="218410" y="236709"/>
                      <a:pt x="246584" y="196616"/>
                    </a:cubicBezTo>
                    <a:cubicBezTo>
                      <a:pt x="274758" y="156522"/>
                      <a:pt x="323521" y="130996"/>
                      <a:pt x="331467" y="62729"/>
                    </a:cubicBezTo>
                    <a:cubicBezTo>
                      <a:pt x="339414" y="-5540"/>
                      <a:pt x="299440" y="-9513"/>
                      <a:pt x="283306" y="10594"/>
                    </a:cubicBezTo>
                    <a:cubicBezTo>
                      <a:pt x="267172" y="30702"/>
                      <a:pt x="169045" y="96441"/>
                      <a:pt x="116910" y="112575"/>
                    </a:cubicBezTo>
                    <a:cubicBezTo>
                      <a:pt x="64776" y="128709"/>
                      <a:pt x="23599" y="144241"/>
                      <a:pt x="23599" y="144241"/>
                    </a:cubicBezTo>
                    <a:cubicBezTo>
                      <a:pt x="23599" y="144241"/>
                      <a:pt x="7585" y="172415"/>
                      <a:pt x="31666" y="184455"/>
                    </a:cubicBezTo>
                    <a:close/>
                  </a:path>
                </a:pathLst>
              </a:custGeom>
              <a:solidFill>
                <a:srgbClr val="FFFFFF"/>
              </a:solidFill>
              <a:ln w="12040"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A9CE61D4-F910-6606-A1CB-909AB1980205}"/>
                  </a:ext>
                </a:extLst>
              </p:cNvPr>
              <p:cNvSpPr/>
              <p:nvPr/>
            </p:nvSpPr>
            <p:spPr>
              <a:xfrm>
                <a:off x="4422029" y="4259827"/>
                <a:ext cx="344485" cy="397125"/>
              </a:xfrm>
              <a:custGeom>
                <a:avLst/>
                <a:gdLst>
                  <a:gd name="connsiteX0" fmla="*/ 102950 w 344485"/>
                  <a:gd name="connsiteY0" fmla="*/ 397126 h 397125"/>
                  <a:gd name="connsiteX1" fmla="*/ 27458 w 344485"/>
                  <a:gd name="connsiteY1" fmla="*/ 336323 h 397125"/>
                  <a:gd name="connsiteX2" fmla="*/ 1812 w 344485"/>
                  <a:gd name="connsiteY2" fmla="*/ 310195 h 397125"/>
                  <a:gd name="connsiteX3" fmla="*/ 6 w 344485"/>
                  <a:gd name="connsiteY3" fmla="*/ 305620 h 397125"/>
                  <a:gd name="connsiteX4" fmla="*/ 2294 w 344485"/>
                  <a:gd name="connsiteY4" fmla="*/ 301165 h 397125"/>
                  <a:gd name="connsiteX5" fmla="*/ 74535 w 344485"/>
                  <a:gd name="connsiteY5" fmla="*/ 227359 h 397125"/>
                  <a:gd name="connsiteX6" fmla="*/ 34802 w 344485"/>
                  <a:gd name="connsiteY6" fmla="*/ 195573 h 397125"/>
                  <a:gd name="connsiteX7" fmla="*/ 19511 w 344485"/>
                  <a:gd name="connsiteY7" fmla="*/ 178355 h 397125"/>
                  <a:gd name="connsiteX8" fmla="*/ 24327 w 344485"/>
                  <a:gd name="connsiteY8" fmla="*/ 147171 h 397125"/>
                  <a:gd name="connsiteX9" fmla="*/ 27337 w 344485"/>
                  <a:gd name="connsiteY9" fmla="*/ 144522 h 397125"/>
                  <a:gd name="connsiteX10" fmla="*/ 121010 w 344485"/>
                  <a:gd name="connsiteY10" fmla="*/ 112615 h 397125"/>
                  <a:gd name="connsiteX11" fmla="*/ 284516 w 344485"/>
                  <a:gd name="connsiteY11" fmla="*/ 12682 h 397125"/>
                  <a:gd name="connsiteX12" fmla="*/ 321239 w 344485"/>
                  <a:gd name="connsiteY12" fmla="*/ 2086 h 397125"/>
                  <a:gd name="connsiteX13" fmla="*/ 343393 w 344485"/>
                  <a:gd name="connsiteY13" fmla="*/ 69271 h 397125"/>
                  <a:gd name="connsiteX14" fmla="*/ 285841 w 344485"/>
                  <a:gd name="connsiteY14" fmla="*/ 173057 h 397125"/>
                  <a:gd name="connsiteX15" fmla="*/ 257426 w 344485"/>
                  <a:gd name="connsiteY15" fmla="*/ 205807 h 397125"/>
                  <a:gd name="connsiteX16" fmla="*/ 235633 w 344485"/>
                  <a:gd name="connsiteY16" fmla="*/ 238315 h 397125"/>
                  <a:gd name="connsiteX17" fmla="*/ 104756 w 344485"/>
                  <a:gd name="connsiteY17" fmla="*/ 397006 h 397125"/>
                  <a:gd name="connsiteX18" fmla="*/ 15056 w 344485"/>
                  <a:gd name="connsiteY18" fmla="*/ 306463 h 397125"/>
                  <a:gd name="connsiteX19" fmla="*/ 36127 w 344485"/>
                  <a:gd name="connsiteY19" fmla="*/ 327894 h 397125"/>
                  <a:gd name="connsiteX20" fmla="*/ 103311 w 344485"/>
                  <a:gd name="connsiteY20" fmla="*/ 385085 h 397125"/>
                  <a:gd name="connsiteX21" fmla="*/ 225760 w 344485"/>
                  <a:gd name="connsiteY21" fmla="*/ 231693 h 397125"/>
                  <a:gd name="connsiteX22" fmla="*/ 247673 w 344485"/>
                  <a:gd name="connsiteY22" fmla="*/ 198944 h 397125"/>
                  <a:gd name="connsiteX23" fmla="*/ 277292 w 344485"/>
                  <a:gd name="connsiteY23" fmla="*/ 164629 h 397125"/>
                  <a:gd name="connsiteX24" fmla="*/ 331593 w 344485"/>
                  <a:gd name="connsiteY24" fmla="*/ 68307 h 397125"/>
                  <a:gd name="connsiteX25" fmla="*/ 316664 w 344485"/>
                  <a:gd name="connsiteY25" fmla="*/ 13525 h 397125"/>
                  <a:gd name="connsiteX26" fmla="*/ 294028 w 344485"/>
                  <a:gd name="connsiteY26" fmla="*/ 20508 h 397125"/>
                  <a:gd name="connsiteX27" fmla="*/ 124622 w 344485"/>
                  <a:gd name="connsiteY27" fmla="*/ 124415 h 397125"/>
                  <a:gd name="connsiteX28" fmla="*/ 33959 w 344485"/>
                  <a:gd name="connsiteY28" fmla="*/ 155238 h 397125"/>
                  <a:gd name="connsiteX29" fmla="*/ 31190 w 344485"/>
                  <a:gd name="connsiteY29" fmla="*/ 175225 h 397125"/>
                  <a:gd name="connsiteX30" fmla="*/ 40341 w 344485"/>
                  <a:gd name="connsiteY30" fmla="*/ 185218 h 397125"/>
                  <a:gd name="connsiteX31" fmla="*/ 86454 w 344485"/>
                  <a:gd name="connsiteY31" fmla="*/ 222904 h 397125"/>
                  <a:gd name="connsiteX32" fmla="*/ 87417 w 344485"/>
                  <a:gd name="connsiteY32" fmla="*/ 228803 h 397125"/>
                  <a:gd name="connsiteX33" fmla="*/ 15056 w 344485"/>
                  <a:gd name="connsiteY33" fmla="*/ 306463 h 39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4485" h="397125">
                    <a:moveTo>
                      <a:pt x="102950" y="397126"/>
                    </a:moveTo>
                    <a:cubicBezTo>
                      <a:pt x="87779" y="397126"/>
                      <a:pt x="65143" y="374731"/>
                      <a:pt x="27458" y="336323"/>
                    </a:cubicBezTo>
                    <a:cubicBezTo>
                      <a:pt x="19270" y="327774"/>
                      <a:pt x="10601" y="318985"/>
                      <a:pt x="1812" y="310195"/>
                    </a:cubicBezTo>
                    <a:cubicBezTo>
                      <a:pt x="586" y="308997"/>
                      <a:pt x="-71" y="307333"/>
                      <a:pt x="6" y="305620"/>
                    </a:cubicBezTo>
                    <a:cubicBezTo>
                      <a:pt x="116" y="303881"/>
                      <a:pt x="945" y="302267"/>
                      <a:pt x="2294" y="301165"/>
                    </a:cubicBezTo>
                    <a:cubicBezTo>
                      <a:pt x="52742" y="262155"/>
                      <a:pt x="69960" y="235907"/>
                      <a:pt x="74535" y="227359"/>
                    </a:cubicBezTo>
                    <a:cubicBezTo>
                      <a:pt x="63140" y="214639"/>
                      <a:pt x="49714" y="203897"/>
                      <a:pt x="34802" y="195573"/>
                    </a:cubicBezTo>
                    <a:cubicBezTo>
                      <a:pt x="27485" y="192273"/>
                      <a:pt x="21923" y="186010"/>
                      <a:pt x="19511" y="178355"/>
                    </a:cubicBezTo>
                    <a:cubicBezTo>
                      <a:pt x="17201" y="167723"/>
                      <a:pt x="18917" y="156611"/>
                      <a:pt x="24327" y="147171"/>
                    </a:cubicBezTo>
                    <a:cubicBezTo>
                      <a:pt x="24955" y="145936"/>
                      <a:pt x="26032" y="144988"/>
                      <a:pt x="27337" y="144522"/>
                    </a:cubicBezTo>
                    <a:cubicBezTo>
                      <a:pt x="27337" y="144522"/>
                      <a:pt x="69237" y="128508"/>
                      <a:pt x="121010" y="112615"/>
                    </a:cubicBezTo>
                    <a:cubicBezTo>
                      <a:pt x="172783" y="96723"/>
                      <a:pt x="269225" y="31705"/>
                      <a:pt x="284516" y="12682"/>
                    </a:cubicBezTo>
                    <a:cubicBezTo>
                      <a:pt x="293030" y="1363"/>
                      <a:pt x="308004" y="-2958"/>
                      <a:pt x="321239" y="2086"/>
                    </a:cubicBezTo>
                    <a:cubicBezTo>
                      <a:pt x="329787" y="5578"/>
                      <a:pt x="349292" y="19424"/>
                      <a:pt x="343393" y="69271"/>
                    </a:cubicBezTo>
                    <a:cubicBezTo>
                      <a:pt x="337493" y="119117"/>
                      <a:pt x="311245" y="146569"/>
                      <a:pt x="285841" y="173057"/>
                    </a:cubicBezTo>
                    <a:cubicBezTo>
                      <a:pt x="275518" y="183205"/>
                      <a:pt x="266016" y="194156"/>
                      <a:pt x="257426" y="205807"/>
                    </a:cubicBezTo>
                    <a:cubicBezTo>
                      <a:pt x="252008" y="213512"/>
                      <a:pt x="244543" y="224830"/>
                      <a:pt x="235633" y="238315"/>
                    </a:cubicBezTo>
                    <a:cubicBezTo>
                      <a:pt x="181813" y="320068"/>
                      <a:pt x="131244" y="393634"/>
                      <a:pt x="104756" y="397006"/>
                    </a:cubicBezTo>
                    <a:close/>
                    <a:moveTo>
                      <a:pt x="15056" y="306463"/>
                    </a:moveTo>
                    <a:cubicBezTo>
                      <a:pt x="22280" y="313687"/>
                      <a:pt x="29264" y="320911"/>
                      <a:pt x="36127" y="327894"/>
                    </a:cubicBezTo>
                    <a:cubicBezTo>
                      <a:pt x="62856" y="355226"/>
                      <a:pt x="93197" y="386169"/>
                      <a:pt x="103311" y="385085"/>
                    </a:cubicBezTo>
                    <a:cubicBezTo>
                      <a:pt x="126549" y="382196"/>
                      <a:pt x="193492" y="280576"/>
                      <a:pt x="225760" y="231693"/>
                    </a:cubicBezTo>
                    <a:cubicBezTo>
                      <a:pt x="234670" y="218088"/>
                      <a:pt x="242255" y="206650"/>
                      <a:pt x="247673" y="198944"/>
                    </a:cubicBezTo>
                    <a:cubicBezTo>
                      <a:pt x="256662" y="186771"/>
                      <a:pt x="266563" y="175300"/>
                      <a:pt x="277292" y="164629"/>
                    </a:cubicBezTo>
                    <a:cubicBezTo>
                      <a:pt x="301373" y="139586"/>
                      <a:pt x="326175" y="113699"/>
                      <a:pt x="331593" y="68307"/>
                    </a:cubicBezTo>
                    <a:cubicBezTo>
                      <a:pt x="334965" y="39290"/>
                      <a:pt x="329426" y="18822"/>
                      <a:pt x="316664" y="13525"/>
                    </a:cubicBezTo>
                    <a:cubicBezTo>
                      <a:pt x="308403" y="10649"/>
                      <a:pt x="299232" y="13478"/>
                      <a:pt x="294028" y="20508"/>
                    </a:cubicBezTo>
                    <a:cubicBezTo>
                      <a:pt x="277653" y="40976"/>
                      <a:pt x="179285" y="107679"/>
                      <a:pt x="124622" y="124415"/>
                    </a:cubicBezTo>
                    <a:cubicBezTo>
                      <a:pt x="79953" y="138261"/>
                      <a:pt x="43110" y="151867"/>
                      <a:pt x="33959" y="155238"/>
                    </a:cubicBezTo>
                    <a:cubicBezTo>
                      <a:pt x="30829" y="161403"/>
                      <a:pt x="29854" y="168440"/>
                      <a:pt x="31190" y="175225"/>
                    </a:cubicBezTo>
                    <a:cubicBezTo>
                      <a:pt x="32668" y="179712"/>
                      <a:pt x="36000" y="183351"/>
                      <a:pt x="40341" y="185218"/>
                    </a:cubicBezTo>
                    <a:cubicBezTo>
                      <a:pt x="57872" y="194876"/>
                      <a:pt x="73499" y="207646"/>
                      <a:pt x="86454" y="222904"/>
                    </a:cubicBezTo>
                    <a:cubicBezTo>
                      <a:pt x="87798" y="224561"/>
                      <a:pt x="88164" y="226805"/>
                      <a:pt x="87417" y="228803"/>
                    </a:cubicBezTo>
                    <a:cubicBezTo>
                      <a:pt x="86936" y="229646"/>
                      <a:pt x="75859" y="258302"/>
                      <a:pt x="15056" y="306463"/>
                    </a:cubicBezTo>
                    <a:close/>
                  </a:path>
                </a:pathLst>
              </a:custGeom>
              <a:solidFill>
                <a:srgbClr val="263238"/>
              </a:solidFill>
              <a:ln w="12040"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6C0EA4CD-6E70-790E-72F6-239CE3A0133F}"/>
                  </a:ext>
                </a:extLst>
              </p:cNvPr>
              <p:cNvSpPr/>
              <p:nvPr/>
            </p:nvSpPr>
            <p:spPr>
              <a:xfrm>
                <a:off x="4501621" y="4272990"/>
                <a:ext cx="258802" cy="377821"/>
              </a:xfrm>
              <a:custGeom>
                <a:avLst/>
                <a:gdLst>
                  <a:gd name="connsiteX0" fmla="*/ 247426 w 258802"/>
                  <a:gd name="connsiteY0" fmla="*/ 0 h 377821"/>
                  <a:gd name="connsiteX1" fmla="*/ 114984 w 258802"/>
                  <a:gd name="connsiteY1" fmla="*/ 212750 h 377821"/>
                  <a:gd name="connsiteX2" fmla="*/ 0 w 258802"/>
                  <a:gd name="connsiteY2" fmla="*/ 368069 h 377821"/>
                  <a:gd name="connsiteX3" fmla="*/ 24080 w 258802"/>
                  <a:gd name="connsiteY3" fmla="*/ 377822 h 377821"/>
                  <a:gd name="connsiteX4" fmla="*/ 172657 w 258802"/>
                  <a:gd name="connsiteY4" fmla="*/ 189272 h 377821"/>
                  <a:gd name="connsiteX5" fmla="*/ 257540 w 258802"/>
                  <a:gd name="connsiteY5" fmla="*/ 55385 h 377821"/>
                  <a:gd name="connsiteX6" fmla="*/ 247426 w 258802"/>
                  <a:gd name="connsiteY6" fmla="*/ 0 h 37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802" h="377821">
                    <a:moveTo>
                      <a:pt x="247426" y="0"/>
                    </a:moveTo>
                    <a:cubicBezTo>
                      <a:pt x="237072" y="82476"/>
                      <a:pt x="211306" y="109205"/>
                      <a:pt x="114984" y="212750"/>
                    </a:cubicBezTo>
                    <a:cubicBezTo>
                      <a:pt x="39974" y="293420"/>
                      <a:pt x="11077" y="343387"/>
                      <a:pt x="0" y="368069"/>
                    </a:cubicBezTo>
                    <a:cubicBezTo>
                      <a:pt x="6880" y="373641"/>
                      <a:pt x="15263" y="377036"/>
                      <a:pt x="24080" y="377822"/>
                    </a:cubicBezTo>
                    <a:cubicBezTo>
                      <a:pt x="56228" y="373849"/>
                      <a:pt x="144483" y="229366"/>
                      <a:pt x="172657" y="189272"/>
                    </a:cubicBezTo>
                    <a:cubicBezTo>
                      <a:pt x="200831" y="149178"/>
                      <a:pt x="249594" y="123653"/>
                      <a:pt x="257540" y="55385"/>
                    </a:cubicBezTo>
                    <a:cubicBezTo>
                      <a:pt x="261393" y="26127"/>
                      <a:pt x="255975" y="8789"/>
                      <a:pt x="247426" y="0"/>
                    </a:cubicBezTo>
                    <a:close/>
                  </a:path>
                </a:pathLst>
              </a:custGeom>
              <a:solidFill>
                <a:srgbClr val="FFFFFF"/>
              </a:solidFill>
              <a:ln w="12040"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5F25698B-A628-294C-C959-5F5D49569780}"/>
                  </a:ext>
                </a:extLst>
              </p:cNvPr>
              <p:cNvSpPr/>
              <p:nvPr/>
            </p:nvSpPr>
            <p:spPr>
              <a:xfrm>
                <a:off x="4495459" y="4267308"/>
                <a:ext cx="271021" cy="389765"/>
              </a:xfrm>
              <a:custGeom>
                <a:avLst/>
                <a:gdLst>
                  <a:gd name="connsiteX0" fmla="*/ 29279 w 271021"/>
                  <a:gd name="connsiteY0" fmla="*/ 389645 h 389765"/>
                  <a:gd name="connsiteX1" fmla="*/ 2670 w 271021"/>
                  <a:gd name="connsiteY1" fmla="*/ 378809 h 389765"/>
                  <a:gd name="connsiteX2" fmla="*/ 503 w 271021"/>
                  <a:gd name="connsiteY2" fmla="*/ 371223 h 389765"/>
                  <a:gd name="connsiteX3" fmla="*/ 116570 w 271021"/>
                  <a:gd name="connsiteY3" fmla="*/ 214700 h 389765"/>
                  <a:gd name="connsiteX4" fmla="*/ 122109 w 271021"/>
                  <a:gd name="connsiteY4" fmla="*/ 208680 h 389765"/>
                  <a:gd name="connsiteX5" fmla="*/ 247568 w 271021"/>
                  <a:gd name="connsiteY5" fmla="*/ 5321 h 389765"/>
                  <a:gd name="connsiteX6" fmla="*/ 251661 w 271021"/>
                  <a:gd name="connsiteY6" fmla="*/ 385 h 389765"/>
                  <a:gd name="connsiteX7" fmla="*/ 257802 w 271021"/>
                  <a:gd name="connsiteY7" fmla="*/ 1830 h 389765"/>
                  <a:gd name="connsiteX8" fmla="*/ 269842 w 271021"/>
                  <a:gd name="connsiteY8" fmla="*/ 62031 h 389765"/>
                  <a:gd name="connsiteX9" fmla="*/ 212290 w 271021"/>
                  <a:gd name="connsiteY9" fmla="*/ 165817 h 389765"/>
                  <a:gd name="connsiteX10" fmla="*/ 183875 w 271021"/>
                  <a:gd name="connsiteY10" fmla="*/ 198567 h 389765"/>
                  <a:gd name="connsiteX11" fmla="*/ 162082 w 271021"/>
                  <a:gd name="connsiteY11" fmla="*/ 231075 h 389765"/>
                  <a:gd name="connsiteX12" fmla="*/ 31205 w 271021"/>
                  <a:gd name="connsiteY12" fmla="*/ 389765 h 389765"/>
                  <a:gd name="connsiteX13" fmla="*/ 13747 w 271021"/>
                  <a:gd name="connsiteY13" fmla="*/ 371464 h 389765"/>
                  <a:gd name="connsiteX14" fmla="*/ 29881 w 271021"/>
                  <a:gd name="connsiteY14" fmla="*/ 377605 h 389765"/>
                  <a:gd name="connsiteX15" fmla="*/ 152330 w 271021"/>
                  <a:gd name="connsiteY15" fmla="*/ 224212 h 389765"/>
                  <a:gd name="connsiteX16" fmla="*/ 174243 w 271021"/>
                  <a:gd name="connsiteY16" fmla="*/ 191463 h 389765"/>
                  <a:gd name="connsiteX17" fmla="*/ 203862 w 271021"/>
                  <a:gd name="connsiteY17" fmla="*/ 157148 h 389765"/>
                  <a:gd name="connsiteX18" fmla="*/ 258163 w 271021"/>
                  <a:gd name="connsiteY18" fmla="*/ 60827 h 389765"/>
                  <a:gd name="connsiteX19" fmla="*/ 256839 w 271021"/>
                  <a:gd name="connsiteY19" fmla="*/ 24706 h 389765"/>
                  <a:gd name="connsiteX20" fmla="*/ 130898 w 271021"/>
                  <a:gd name="connsiteY20" fmla="*/ 217349 h 389765"/>
                  <a:gd name="connsiteX21" fmla="*/ 125359 w 271021"/>
                  <a:gd name="connsiteY21" fmla="*/ 223249 h 389765"/>
                  <a:gd name="connsiteX22" fmla="*/ 13747 w 271021"/>
                  <a:gd name="connsiteY22" fmla="*/ 371464 h 38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1021" h="389765">
                    <a:moveTo>
                      <a:pt x="29279" y="389645"/>
                    </a:moveTo>
                    <a:cubicBezTo>
                      <a:pt x="19591" y="388510"/>
                      <a:pt x="10394" y="384765"/>
                      <a:pt x="2670" y="378809"/>
                    </a:cubicBezTo>
                    <a:cubicBezTo>
                      <a:pt x="245" y="377110"/>
                      <a:pt x="-659" y="373946"/>
                      <a:pt x="503" y="371223"/>
                    </a:cubicBezTo>
                    <a:cubicBezTo>
                      <a:pt x="13265" y="342929"/>
                      <a:pt x="43727" y="292721"/>
                      <a:pt x="116570" y="214700"/>
                    </a:cubicBezTo>
                    <a:lnTo>
                      <a:pt x="122109" y="208680"/>
                    </a:lnTo>
                    <a:cubicBezTo>
                      <a:pt x="213133" y="110673"/>
                      <a:pt x="237695" y="84305"/>
                      <a:pt x="247568" y="5321"/>
                    </a:cubicBezTo>
                    <a:cubicBezTo>
                      <a:pt x="247869" y="3026"/>
                      <a:pt x="249461" y="1106"/>
                      <a:pt x="251661" y="385"/>
                    </a:cubicBezTo>
                    <a:cubicBezTo>
                      <a:pt x="253809" y="-460"/>
                      <a:pt x="256256" y="115"/>
                      <a:pt x="257802" y="1830"/>
                    </a:cubicBezTo>
                    <a:cubicBezTo>
                      <a:pt x="265748" y="9897"/>
                      <a:pt x="274177" y="26994"/>
                      <a:pt x="269842" y="62031"/>
                    </a:cubicBezTo>
                    <a:cubicBezTo>
                      <a:pt x="263942" y="111877"/>
                      <a:pt x="237695" y="139329"/>
                      <a:pt x="212290" y="165817"/>
                    </a:cubicBezTo>
                    <a:cubicBezTo>
                      <a:pt x="201967" y="175965"/>
                      <a:pt x="192465" y="186916"/>
                      <a:pt x="183875" y="198567"/>
                    </a:cubicBezTo>
                    <a:cubicBezTo>
                      <a:pt x="178457" y="206273"/>
                      <a:pt x="170992" y="217590"/>
                      <a:pt x="162082" y="231075"/>
                    </a:cubicBezTo>
                    <a:cubicBezTo>
                      <a:pt x="108263" y="312828"/>
                      <a:pt x="57694" y="386394"/>
                      <a:pt x="31205" y="389765"/>
                    </a:cubicBezTo>
                    <a:close/>
                    <a:moveTo>
                      <a:pt x="13747" y="371464"/>
                    </a:moveTo>
                    <a:cubicBezTo>
                      <a:pt x="18427" y="375012"/>
                      <a:pt x="24026" y="377143"/>
                      <a:pt x="29881" y="377605"/>
                    </a:cubicBezTo>
                    <a:cubicBezTo>
                      <a:pt x="53118" y="374715"/>
                      <a:pt x="120062" y="273096"/>
                      <a:pt x="152330" y="224212"/>
                    </a:cubicBezTo>
                    <a:cubicBezTo>
                      <a:pt x="161239" y="210607"/>
                      <a:pt x="168825" y="199169"/>
                      <a:pt x="174243" y="191463"/>
                    </a:cubicBezTo>
                    <a:cubicBezTo>
                      <a:pt x="183231" y="179290"/>
                      <a:pt x="193133" y="167819"/>
                      <a:pt x="203862" y="157148"/>
                    </a:cubicBezTo>
                    <a:cubicBezTo>
                      <a:pt x="227942" y="132105"/>
                      <a:pt x="252745" y="106218"/>
                      <a:pt x="258163" y="60827"/>
                    </a:cubicBezTo>
                    <a:cubicBezTo>
                      <a:pt x="260005" y="48811"/>
                      <a:pt x="259555" y="36555"/>
                      <a:pt x="256839" y="24706"/>
                    </a:cubicBezTo>
                    <a:cubicBezTo>
                      <a:pt x="244799" y="94419"/>
                      <a:pt x="214818" y="126446"/>
                      <a:pt x="130898" y="217349"/>
                    </a:cubicBezTo>
                    <a:lnTo>
                      <a:pt x="125359" y="223249"/>
                    </a:lnTo>
                    <a:cubicBezTo>
                      <a:pt x="54804" y="298501"/>
                      <a:pt x="25546" y="347023"/>
                      <a:pt x="13747" y="371464"/>
                    </a:cubicBezTo>
                    <a:close/>
                  </a:path>
                </a:pathLst>
              </a:custGeom>
              <a:solidFill>
                <a:srgbClr val="263238"/>
              </a:solidFill>
              <a:ln w="12040"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A0ED596A-0956-C8F9-0460-E7A9DA469014}"/>
                  </a:ext>
                </a:extLst>
              </p:cNvPr>
              <p:cNvSpPr/>
              <p:nvPr/>
            </p:nvSpPr>
            <p:spPr>
              <a:xfrm>
                <a:off x="2931818" y="3520571"/>
                <a:ext cx="46863" cy="37111"/>
              </a:xfrm>
              <a:custGeom>
                <a:avLst/>
                <a:gdLst>
                  <a:gd name="connsiteX0" fmla="*/ 6020 w 46863"/>
                  <a:gd name="connsiteY0" fmla="*/ 37111 h 37111"/>
                  <a:gd name="connsiteX1" fmla="*/ 0 w 46863"/>
                  <a:gd name="connsiteY1" fmla="*/ 31091 h 37111"/>
                  <a:gd name="connsiteX2" fmla="*/ 2408 w 46863"/>
                  <a:gd name="connsiteY2" fmla="*/ 26275 h 37111"/>
                  <a:gd name="connsiteX3" fmla="*/ 37325 w 46863"/>
                  <a:gd name="connsiteY3" fmla="*/ 1111 h 37111"/>
                  <a:gd name="connsiteX4" fmla="*/ 45753 w 46863"/>
                  <a:gd name="connsiteY4" fmla="*/ 2555 h 37111"/>
                  <a:gd name="connsiteX5" fmla="*/ 44308 w 46863"/>
                  <a:gd name="connsiteY5" fmla="*/ 10984 h 37111"/>
                  <a:gd name="connsiteX6" fmla="*/ 9512 w 46863"/>
                  <a:gd name="connsiteY6" fmla="*/ 35907 h 37111"/>
                  <a:gd name="connsiteX7" fmla="*/ 6020 w 46863"/>
                  <a:gd name="connsiteY7" fmla="*/ 37111 h 3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63" h="37111">
                    <a:moveTo>
                      <a:pt x="6020" y="37111"/>
                    </a:moveTo>
                    <a:cubicBezTo>
                      <a:pt x="2695" y="37111"/>
                      <a:pt x="0" y="34416"/>
                      <a:pt x="0" y="31091"/>
                    </a:cubicBezTo>
                    <a:cubicBezTo>
                      <a:pt x="0" y="29196"/>
                      <a:pt x="892" y="27411"/>
                      <a:pt x="2408" y="26275"/>
                    </a:cubicBezTo>
                    <a:cubicBezTo>
                      <a:pt x="2408" y="26275"/>
                      <a:pt x="15532" y="16642"/>
                      <a:pt x="37325" y="1111"/>
                    </a:cubicBezTo>
                    <a:cubicBezTo>
                      <a:pt x="40051" y="-818"/>
                      <a:pt x="43825" y="-171"/>
                      <a:pt x="45753" y="2555"/>
                    </a:cubicBezTo>
                    <a:cubicBezTo>
                      <a:pt x="47681" y="5282"/>
                      <a:pt x="47034" y="9055"/>
                      <a:pt x="44308" y="10984"/>
                    </a:cubicBezTo>
                    <a:lnTo>
                      <a:pt x="9512" y="35907"/>
                    </a:lnTo>
                    <a:cubicBezTo>
                      <a:pt x="8525" y="36705"/>
                      <a:pt x="7289" y="37131"/>
                      <a:pt x="6020" y="37111"/>
                    </a:cubicBezTo>
                    <a:close/>
                  </a:path>
                </a:pathLst>
              </a:custGeom>
              <a:solidFill>
                <a:srgbClr val="FFFFFF"/>
              </a:solidFill>
              <a:ln w="12040"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05F55F24-7EFA-988F-0DA7-077024EDDA22}"/>
                  </a:ext>
                </a:extLst>
              </p:cNvPr>
              <p:cNvSpPr/>
              <p:nvPr/>
            </p:nvSpPr>
            <p:spPr>
              <a:xfrm>
                <a:off x="2772285" y="3106552"/>
                <a:ext cx="1222427" cy="1583567"/>
              </a:xfrm>
              <a:custGeom>
                <a:avLst/>
                <a:gdLst>
                  <a:gd name="connsiteX0" fmla="*/ 120402 w 1222427"/>
                  <a:gd name="connsiteY0" fmla="*/ 472681 h 1583567"/>
                  <a:gd name="connsiteX1" fmla="*/ 826681 w 1222427"/>
                  <a:gd name="connsiteY1" fmla="*/ 55367 h 1583567"/>
                  <a:gd name="connsiteX2" fmla="*/ 1220035 w 1222427"/>
                  <a:gd name="connsiteY2" fmla="*/ 127608 h 1583567"/>
                  <a:gd name="connsiteX3" fmla="*/ 951177 w 1222427"/>
                  <a:gd name="connsiteY3" fmla="*/ 777780 h 1583567"/>
                  <a:gd name="connsiteX4" fmla="*/ 658118 w 1222427"/>
                  <a:gd name="connsiteY4" fmla="*/ 1287442 h 1583567"/>
                  <a:gd name="connsiteX5" fmla="*/ 850762 w 1222427"/>
                  <a:gd name="connsiteY5" fmla="*/ 1560394 h 1583567"/>
                  <a:gd name="connsiteX6" fmla="*/ 702306 w 1222427"/>
                  <a:gd name="connsiteY6" fmla="*/ 1564367 h 1583567"/>
                  <a:gd name="connsiteX7" fmla="*/ 581904 w 1222427"/>
                  <a:gd name="connsiteY7" fmla="*/ 1492126 h 1583567"/>
                  <a:gd name="connsiteX8" fmla="*/ 453435 w 1222427"/>
                  <a:gd name="connsiteY8" fmla="*/ 1331630 h 1583567"/>
                  <a:gd name="connsiteX9" fmla="*/ 626091 w 1222427"/>
                  <a:gd name="connsiteY9" fmla="*/ 1018584 h 1583567"/>
                  <a:gd name="connsiteX10" fmla="*/ 798628 w 1222427"/>
                  <a:gd name="connsiteY10" fmla="*/ 532882 h 1583567"/>
                  <a:gd name="connsiteX11" fmla="*/ 445488 w 1222427"/>
                  <a:gd name="connsiteY11" fmla="*/ 749606 h 1583567"/>
                  <a:gd name="connsiteX12" fmla="*/ 0 w 1222427"/>
                  <a:gd name="connsiteY12" fmla="*/ 677365 h 1583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2427" h="1583567">
                    <a:moveTo>
                      <a:pt x="120402" y="472681"/>
                    </a:moveTo>
                    <a:cubicBezTo>
                      <a:pt x="120402" y="472681"/>
                      <a:pt x="517729" y="167702"/>
                      <a:pt x="826681" y="55367"/>
                    </a:cubicBezTo>
                    <a:cubicBezTo>
                      <a:pt x="1135633" y="-56968"/>
                      <a:pt x="1240142" y="19246"/>
                      <a:pt x="1220035" y="127608"/>
                    </a:cubicBezTo>
                    <a:cubicBezTo>
                      <a:pt x="1199928" y="235970"/>
                      <a:pt x="1059539" y="585136"/>
                      <a:pt x="951177" y="777780"/>
                    </a:cubicBezTo>
                    <a:cubicBezTo>
                      <a:pt x="842815" y="970423"/>
                      <a:pt x="658118" y="1287442"/>
                      <a:pt x="658118" y="1287442"/>
                    </a:cubicBezTo>
                    <a:cubicBezTo>
                      <a:pt x="658118" y="1287442"/>
                      <a:pt x="834748" y="1532220"/>
                      <a:pt x="850762" y="1560394"/>
                    </a:cubicBezTo>
                    <a:cubicBezTo>
                      <a:pt x="866775" y="1588568"/>
                      <a:pt x="750467" y="1592421"/>
                      <a:pt x="702306" y="1564367"/>
                    </a:cubicBezTo>
                    <a:cubicBezTo>
                      <a:pt x="660923" y="1542432"/>
                      <a:pt x="620732" y="1518318"/>
                      <a:pt x="581904" y="1492126"/>
                    </a:cubicBezTo>
                    <a:cubicBezTo>
                      <a:pt x="441515" y="1399898"/>
                      <a:pt x="433448" y="1363777"/>
                      <a:pt x="453435" y="1331630"/>
                    </a:cubicBezTo>
                    <a:cubicBezTo>
                      <a:pt x="517609" y="1228686"/>
                      <a:pt x="595028" y="1142598"/>
                      <a:pt x="626091" y="1018584"/>
                    </a:cubicBezTo>
                    <a:cubicBezTo>
                      <a:pt x="682439" y="792950"/>
                      <a:pt x="786828" y="500855"/>
                      <a:pt x="798628" y="532882"/>
                    </a:cubicBezTo>
                    <a:cubicBezTo>
                      <a:pt x="697625" y="629361"/>
                      <a:pt x="577245" y="703240"/>
                      <a:pt x="445488" y="749606"/>
                    </a:cubicBezTo>
                    <a:cubicBezTo>
                      <a:pt x="232737" y="821847"/>
                      <a:pt x="94034" y="803185"/>
                      <a:pt x="0" y="677365"/>
                    </a:cubicBezTo>
                  </a:path>
                </a:pathLst>
              </a:custGeom>
              <a:solidFill>
                <a:srgbClr val="263238"/>
              </a:solidFill>
              <a:ln w="12040"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3240A15F-B315-41A0-565A-54D42DE54FBE}"/>
                  </a:ext>
                </a:extLst>
              </p:cNvPr>
              <p:cNvSpPr/>
              <p:nvPr/>
            </p:nvSpPr>
            <p:spPr>
              <a:xfrm>
                <a:off x="2765589" y="3100768"/>
                <a:ext cx="1234337" cy="1595195"/>
              </a:xfrm>
              <a:custGeom>
                <a:avLst/>
                <a:gdLst>
                  <a:gd name="connsiteX0" fmla="*/ 801110 w 1234337"/>
                  <a:gd name="connsiteY0" fmla="*/ 1595196 h 1595195"/>
                  <a:gd name="connsiteX1" fmla="*/ 705992 w 1234337"/>
                  <a:gd name="connsiteY1" fmla="*/ 1575329 h 1595195"/>
                  <a:gd name="connsiteX2" fmla="*/ 679263 w 1234337"/>
                  <a:gd name="connsiteY2" fmla="*/ 1560520 h 1595195"/>
                  <a:gd name="connsiteX3" fmla="*/ 585349 w 1234337"/>
                  <a:gd name="connsiteY3" fmla="*/ 1502968 h 1595195"/>
                  <a:gd name="connsiteX4" fmla="*/ 455074 w 1234337"/>
                  <a:gd name="connsiteY4" fmla="*/ 1334405 h 1595195"/>
                  <a:gd name="connsiteX5" fmla="*/ 505763 w 1234337"/>
                  <a:gd name="connsiteY5" fmla="*/ 1257829 h 1595195"/>
                  <a:gd name="connsiteX6" fmla="*/ 626888 w 1234337"/>
                  <a:gd name="connsiteY6" fmla="*/ 1023044 h 1595195"/>
                  <a:gd name="connsiteX7" fmla="*/ 771370 w 1234337"/>
                  <a:gd name="connsiteY7" fmla="*/ 577556 h 1595195"/>
                  <a:gd name="connsiteX8" fmla="*/ 453749 w 1234337"/>
                  <a:gd name="connsiteY8" fmla="*/ 761170 h 1595195"/>
                  <a:gd name="connsiteX9" fmla="*/ 1158 w 1234337"/>
                  <a:gd name="connsiteY9" fmla="*/ 686882 h 1595195"/>
                  <a:gd name="connsiteX10" fmla="*/ 2362 w 1234337"/>
                  <a:gd name="connsiteY10" fmla="*/ 678454 h 1595195"/>
                  <a:gd name="connsiteX11" fmla="*/ 10790 w 1234337"/>
                  <a:gd name="connsiteY11" fmla="*/ 679658 h 1595195"/>
                  <a:gd name="connsiteX12" fmla="*/ 449896 w 1234337"/>
                  <a:gd name="connsiteY12" fmla="*/ 749732 h 1595195"/>
                  <a:gd name="connsiteX13" fmla="*/ 785457 w 1234337"/>
                  <a:gd name="connsiteY13" fmla="*/ 549021 h 1595195"/>
                  <a:gd name="connsiteX14" fmla="*/ 802073 w 1234337"/>
                  <a:gd name="connsiteY14" fmla="*/ 530239 h 1595195"/>
                  <a:gd name="connsiteX15" fmla="*/ 810621 w 1234337"/>
                  <a:gd name="connsiteY15" fmla="*/ 536620 h 1595195"/>
                  <a:gd name="connsiteX16" fmla="*/ 809297 w 1234337"/>
                  <a:gd name="connsiteY16" fmla="*/ 542881 h 1595195"/>
                  <a:gd name="connsiteX17" fmla="*/ 792561 w 1234337"/>
                  <a:gd name="connsiteY17" fmla="*/ 558774 h 1595195"/>
                  <a:gd name="connsiteX18" fmla="*/ 638206 w 1234337"/>
                  <a:gd name="connsiteY18" fmla="*/ 1025814 h 1595195"/>
                  <a:gd name="connsiteX19" fmla="*/ 515395 w 1234337"/>
                  <a:gd name="connsiteY19" fmla="*/ 1264571 h 1595195"/>
                  <a:gd name="connsiteX20" fmla="*/ 464947 w 1234337"/>
                  <a:gd name="connsiteY20" fmla="*/ 1340665 h 1595195"/>
                  <a:gd name="connsiteX21" fmla="*/ 591610 w 1234337"/>
                  <a:gd name="connsiteY21" fmla="*/ 1492854 h 1595195"/>
                  <a:gd name="connsiteX22" fmla="*/ 684681 w 1234337"/>
                  <a:gd name="connsiteY22" fmla="*/ 1549924 h 1595195"/>
                  <a:gd name="connsiteX23" fmla="*/ 711651 w 1234337"/>
                  <a:gd name="connsiteY23" fmla="*/ 1564975 h 1595195"/>
                  <a:gd name="connsiteX24" fmla="*/ 851438 w 1234337"/>
                  <a:gd name="connsiteY24" fmla="*/ 1573282 h 1595195"/>
                  <a:gd name="connsiteX25" fmla="*/ 851438 w 1234337"/>
                  <a:gd name="connsiteY25" fmla="*/ 1569068 h 1595195"/>
                  <a:gd name="connsiteX26" fmla="*/ 658794 w 1234337"/>
                  <a:gd name="connsiteY26" fmla="*/ 1296719 h 1595195"/>
                  <a:gd name="connsiteX27" fmla="*/ 658794 w 1234337"/>
                  <a:gd name="connsiteY27" fmla="*/ 1290217 h 1595195"/>
                  <a:gd name="connsiteX28" fmla="*/ 951733 w 1234337"/>
                  <a:gd name="connsiteY28" fmla="*/ 780555 h 1595195"/>
                  <a:gd name="connsiteX29" fmla="*/ 1219989 w 1234337"/>
                  <a:gd name="connsiteY29" fmla="*/ 132309 h 1595195"/>
                  <a:gd name="connsiteX30" fmla="*/ 1193019 w 1234337"/>
                  <a:gd name="connsiteY30" fmla="*/ 41887 h 1595195"/>
                  <a:gd name="connsiteX31" fmla="*/ 834702 w 1234337"/>
                  <a:gd name="connsiteY31" fmla="*/ 66811 h 1595195"/>
                  <a:gd name="connsiteX32" fmla="*/ 129868 w 1234337"/>
                  <a:gd name="connsiteY32" fmla="*/ 483282 h 1595195"/>
                  <a:gd name="connsiteX33" fmla="*/ 121373 w 1234337"/>
                  <a:gd name="connsiteY33" fmla="*/ 482719 h 1595195"/>
                  <a:gd name="connsiteX34" fmla="*/ 121936 w 1234337"/>
                  <a:gd name="connsiteY34" fmla="*/ 474224 h 1595195"/>
                  <a:gd name="connsiteX35" fmla="*/ 122523 w 1234337"/>
                  <a:gd name="connsiteY35" fmla="*/ 473770 h 1595195"/>
                  <a:gd name="connsiteX36" fmla="*/ 830488 w 1234337"/>
                  <a:gd name="connsiteY36" fmla="*/ 55493 h 1595195"/>
                  <a:gd name="connsiteX37" fmla="*/ 1200845 w 1234337"/>
                  <a:gd name="connsiteY37" fmla="*/ 32737 h 1595195"/>
                  <a:gd name="connsiteX38" fmla="*/ 1231788 w 1234337"/>
                  <a:gd name="connsiteY38" fmla="*/ 134477 h 1595195"/>
                  <a:gd name="connsiteX39" fmla="*/ 962208 w 1234337"/>
                  <a:gd name="connsiteY39" fmla="*/ 786454 h 1595195"/>
                  <a:gd name="connsiteX40" fmla="*/ 671196 w 1234337"/>
                  <a:gd name="connsiteY40" fmla="*/ 1292866 h 1595195"/>
                  <a:gd name="connsiteX41" fmla="*/ 861913 w 1234337"/>
                  <a:gd name="connsiteY41" fmla="*/ 1563169 h 1595195"/>
                  <a:gd name="connsiteX42" fmla="*/ 859504 w 1234337"/>
                  <a:gd name="connsiteY42" fmla="*/ 1581831 h 1595195"/>
                  <a:gd name="connsiteX43" fmla="*/ 801110 w 1234337"/>
                  <a:gd name="connsiteY43" fmla="*/ 1595196 h 15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234337" h="1595195">
                    <a:moveTo>
                      <a:pt x="801110" y="1595196"/>
                    </a:moveTo>
                    <a:cubicBezTo>
                      <a:pt x="767277" y="1595196"/>
                      <a:pt x="728146" y="1588333"/>
                      <a:pt x="705992" y="1575329"/>
                    </a:cubicBezTo>
                    <a:cubicBezTo>
                      <a:pt x="694794" y="1568828"/>
                      <a:pt x="686968" y="1564613"/>
                      <a:pt x="679263" y="1560520"/>
                    </a:cubicBezTo>
                    <a:cubicBezTo>
                      <a:pt x="646978" y="1542983"/>
                      <a:pt x="615631" y="1523773"/>
                      <a:pt x="585349" y="1502968"/>
                    </a:cubicBezTo>
                    <a:cubicBezTo>
                      <a:pt x="445562" y="1411101"/>
                      <a:pt x="431716" y="1371609"/>
                      <a:pt x="455074" y="1334405"/>
                    </a:cubicBezTo>
                    <a:cubicBezTo>
                      <a:pt x="471449" y="1308036"/>
                      <a:pt x="488907" y="1282511"/>
                      <a:pt x="505763" y="1257829"/>
                    </a:cubicBezTo>
                    <a:cubicBezTo>
                      <a:pt x="556332" y="1184143"/>
                      <a:pt x="604011" y="1114430"/>
                      <a:pt x="626888" y="1023044"/>
                    </a:cubicBezTo>
                    <a:cubicBezTo>
                      <a:pt x="662045" y="882535"/>
                      <a:pt x="728989" y="671470"/>
                      <a:pt x="771370" y="577556"/>
                    </a:cubicBezTo>
                    <a:cubicBezTo>
                      <a:pt x="677671" y="657747"/>
                      <a:pt x="570000" y="719989"/>
                      <a:pt x="453749" y="761170"/>
                    </a:cubicBezTo>
                    <a:cubicBezTo>
                      <a:pt x="235099" y="835338"/>
                      <a:pt x="95553" y="812461"/>
                      <a:pt x="1158" y="686882"/>
                    </a:cubicBezTo>
                    <a:cubicBezTo>
                      <a:pt x="-770" y="684205"/>
                      <a:pt x="-238" y="680484"/>
                      <a:pt x="2362" y="678454"/>
                    </a:cubicBezTo>
                    <a:cubicBezTo>
                      <a:pt x="5022" y="676459"/>
                      <a:pt x="8795" y="676998"/>
                      <a:pt x="10790" y="679658"/>
                    </a:cubicBezTo>
                    <a:cubicBezTo>
                      <a:pt x="101573" y="800060"/>
                      <a:pt x="236905" y="822093"/>
                      <a:pt x="449896" y="749732"/>
                    </a:cubicBezTo>
                    <a:cubicBezTo>
                      <a:pt x="573927" y="705687"/>
                      <a:pt x="687983" y="637465"/>
                      <a:pt x="785457" y="549021"/>
                    </a:cubicBezTo>
                    <a:cubicBezTo>
                      <a:pt x="792320" y="536981"/>
                      <a:pt x="797497" y="530479"/>
                      <a:pt x="802073" y="530239"/>
                    </a:cubicBezTo>
                    <a:cubicBezTo>
                      <a:pt x="806022" y="530236"/>
                      <a:pt x="809501" y="532833"/>
                      <a:pt x="810621" y="536620"/>
                    </a:cubicBezTo>
                    <a:cubicBezTo>
                      <a:pt x="811417" y="538788"/>
                      <a:pt x="810903" y="541221"/>
                      <a:pt x="809297" y="542881"/>
                    </a:cubicBezTo>
                    <a:cubicBezTo>
                      <a:pt x="809297" y="542881"/>
                      <a:pt x="803277" y="549021"/>
                      <a:pt x="792561" y="558774"/>
                    </a:cubicBezTo>
                    <a:cubicBezTo>
                      <a:pt x="761257" y="619577"/>
                      <a:pt x="686848" y="831605"/>
                      <a:pt x="638206" y="1025814"/>
                    </a:cubicBezTo>
                    <a:cubicBezTo>
                      <a:pt x="614848" y="1119366"/>
                      <a:pt x="565964" y="1189922"/>
                      <a:pt x="515395" y="1264571"/>
                    </a:cubicBezTo>
                    <a:cubicBezTo>
                      <a:pt x="498539" y="1288652"/>
                      <a:pt x="481201" y="1314538"/>
                      <a:pt x="464947" y="1340665"/>
                    </a:cubicBezTo>
                    <a:cubicBezTo>
                      <a:pt x="448693" y="1366793"/>
                      <a:pt x="446525" y="1397495"/>
                      <a:pt x="591610" y="1492854"/>
                    </a:cubicBezTo>
                    <a:cubicBezTo>
                      <a:pt x="621607" y="1513504"/>
                      <a:pt x="652674" y="1532554"/>
                      <a:pt x="684681" y="1549924"/>
                    </a:cubicBezTo>
                    <a:cubicBezTo>
                      <a:pt x="692387" y="1554018"/>
                      <a:pt x="700333" y="1558353"/>
                      <a:pt x="711651" y="1564975"/>
                    </a:cubicBezTo>
                    <a:cubicBezTo>
                      <a:pt x="751745" y="1588333"/>
                      <a:pt x="836869" y="1587730"/>
                      <a:pt x="851438" y="1573282"/>
                    </a:cubicBezTo>
                    <a:cubicBezTo>
                      <a:pt x="852762" y="1571958"/>
                      <a:pt x="853124" y="1571115"/>
                      <a:pt x="851438" y="1569068"/>
                    </a:cubicBezTo>
                    <a:cubicBezTo>
                      <a:pt x="835665" y="1541617"/>
                      <a:pt x="660961" y="1299247"/>
                      <a:pt x="658794" y="1296719"/>
                    </a:cubicBezTo>
                    <a:cubicBezTo>
                      <a:pt x="657460" y="1294757"/>
                      <a:pt x="657460" y="1292179"/>
                      <a:pt x="658794" y="1290217"/>
                    </a:cubicBezTo>
                    <a:cubicBezTo>
                      <a:pt x="660721" y="1286966"/>
                      <a:pt x="844695" y="970910"/>
                      <a:pt x="951733" y="780555"/>
                    </a:cubicBezTo>
                    <a:cubicBezTo>
                      <a:pt x="1061299" y="585744"/>
                      <a:pt x="1200243" y="238745"/>
                      <a:pt x="1219989" y="132309"/>
                    </a:cubicBezTo>
                    <a:cubicBezTo>
                      <a:pt x="1227093" y="94022"/>
                      <a:pt x="1217701" y="62837"/>
                      <a:pt x="1193019" y="41887"/>
                    </a:cubicBezTo>
                    <a:cubicBezTo>
                      <a:pt x="1160510" y="14315"/>
                      <a:pt x="1070690" y="-19036"/>
                      <a:pt x="834702" y="66811"/>
                    </a:cubicBezTo>
                    <a:cubicBezTo>
                      <a:pt x="530084" y="177581"/>
                      <a:pt x="133841" y="480272"/>
                      <a:pt x="129868" y="483282"/>
                    </a:cubicBezTo>
                    <a:cubicBezTo>
                      <a:pt x="127366" y="485472"/>
                      <a:pt x="123563" y="485220"/>
                      <a:pt x="121373" y="482719"/>
                    </a:cubicBezTo>
                    <a:cubicBezTo>
                      <a:pt x="119182" y="480217"/>
                      <a:pt x="119435" y="476414"/>
                      <a:pt x="121936" y="474224"/>
                    </a:cubicBezTo>
                    <a:cubicBezTo>
                      <a:pt x="122122" y="474061"/>
                      <a:pt x="122318" y="473909"/>
                      <a:pt x="122523" y="473770"/>
                    </a:cubicBezTo>
                    <a:cubicBezTo>
                      <a:pt x="126497" y="470639"/>
                      <a:pt x="524185" y="166865"/>
                      <a:pt x="830488" y="55493"/>
                    </a:cubicBezTo>
                    <a:cubicBezTo>
                      <a:pt x="1009766" y="-9645"/>
                      <a:pt x="1141125" y="-17712"/>
                      <a:pt x="1200845" y="32737"/>
                    </a:cubicBezTo>
                    <a:cubicBezTo>
                      <a:pt x="1229019" y="56817"/>
                      <a:pt x="1239735" y="91734"/>
                      <a:pt x="1231788" y="134477"/>
                    </a:cubicBezTo>
                    <a:cubicBezTo>
                      <a:pt x="1211922" y="242116"/>
                      <a:pt x="1072255" y="590801"/>
                      <a:pt x="962208" y="786454"/>
                    </a:cubicBezTo>
                    <a:cubicBezTo>
                      <a:pt x="861070" y="966335"/>
                      <a:pt x="691423" y="1258190"/>
                      <a:pt x="671196" y="1292866"/>
                    </a:cubicBezTo>
                    <a:cubicBezTo>
                      <a:pt x="692868" y="1322846"/>
                      <a:pt x="846622" y="1536559"/>
                      <a:pt x="861913" y="1563169"/>
                    </a:cubicBezTo>
                    <a:cubicBezTo>
                      <a:pt x="865723" y="1569155"/>
                      <a:pt x="864709" y="1577008"/>
                      <a:pt x="859504" y="1581831"/>
                    </a:cubicBezTo>
                    <a:cubicBezTo>
                      <a:pt x="851077" y="1590981"/>
                      <a:pt x="827718" y="1595196"/>
                      <a:pt x="801110" y="1595196"/>
                    </a:cubicBezTo>
                    <a:close/>
                  </a:path>
                </a:pathLst>
              </a:custGeom>
              <a:solidFill>
                <a:srgbClr val="263238"/>
              </a:solidFill>
              <a:ln w="12040"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F2518FC7-1C0E-310E-F500-CB15153862F6}"/>
                  </a:ext>
                </a:extLst>
              </p:cNvPr>
              <p:cNvSpPr/>
              <p:nvPr/>
            </p:nvSpPr>
            <p:spPr>
              <a:xfrm>
                <a:off x="3018879" y="3308720"/>
                <a:ext cx="288984" cy="187077"/>
              </a:xfrm>
              <a:custGeom>
                <a:avLst/>
                <a:gdLst>
                  <a:gd name="connsiteX0" fmla="*/ 6009 w 288984"/>
                  <a:gd name="connsiteY0" fmla="*/ 187074 h 187077"/>
                  <a:gd name="connsiteX1" fmla="*/ 1073 w 288984"/>
                  <a:gd name="connsiteY1" fmla="*/ 184425 h 187077"/>
                  <a:gd name="connsiteX2" fmla="*/ 2508 w 288984"/>
                  <a:gd name="connsiteY2" fmla="*/ 176206 h 187077"/>
                  <a:gd name="connsiteX3" fmla="*/ 2638 w 288984"/>
                  <a:gd name="connsiteY3" fmla="*/ 176117 h 187077"/>
                  <a:gd name="connsiteX4" fmla="*/ 279563 w 288984"/>
                  <a:gd name="connsiteY4" fmla="*/ 1053 h 187077"/>
                  <a:gd name="connsiteX5" fmla="*/ 287932 w 288984"/>
                  <a:gd name="connsiteY5" fmla="*/ 2620 h 187077"/>
                  <a:gd name="connsiteX6" fmla="*/ 286364 w 288984"/>
                  <a:gd name="connsiteY6" fmla="*/ 10989 h 187077"/>
                  <a:gd name="connsiteX7" fmla="*/ 285102 w 288984"/>
                  <a:gd name="connsiteY7" fmla="*/ 11648 h 187077"/>
                  <a:gd name="connsiteX8" fmla="*/ 9742 w 288984"/>
                  <a:gd name="connsiteY8" fmla="*/ 185990 h 187077"/>
                  <a:gd name="connsiteX9" fmla="*/ 6009 w 288984"/>
                  <a:gd name="connsiteY9" fmla="*/ 187074 h 18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984" h="187077">
                    <a:moveTo>
                      <a:pt x="6009" y="187074"/>
                    </a:moveTo>
                    <a:cubicBezTo>
                      <a:pt x="4028" y="187057"/>
                      <a:pt x="2182" y="186067"/>
                      <a:pt x="1073" y="184425"/>
                    </a:cubicBezTo>
                    <a:cubicBezTo>
                      <a:pt x="-800" y="181759"/>
                      <a:pt x="-158" y="178080"/>
                      <a:pt x="2508" y="176206"/>
                    </a:cubicBezTo>
                    <a:cubicBezTo>
                      <a:pt x="2551" y="176176"/>
                      <a:pt x="2595" y="176146"/>
                      <a:pt x="2638" y="176117"/>
                    </a:cubicBezTo>
                    <a:cubicBezTo>
                      <a:pt x="83428" y="119890"/>
                      <a:pt x="196967" y="43675"/>
                      <a:pt x="279563" y="1053"/>
                    </a:cubicBezTo>
                    <a:cubicBezTo>
                      <a:pt x="282307" y="-825"/>
                      <a:pt x="286053" y="-124"/>
                      <a:pt x="287932" y="2620"/>
                    </a:cubicBezTo>
                    <a:cubicBezTo>
                      <a:pt x="289810" y="5364"/>
                      <a:pt x="289108" y="9110"/>
                      <a:pt x="286364" y="10989"/>
                    </a:cubicBezTo>
                    <a:cubicBezTo>
                      <a:pt x="285971" y="11258"/>
                      <a:pt x="285547" y="11479"/>
                      <a:pt x="285102" y="11648"/>
                    </a:cubicBezTo>
                    <a:cubicBezTo>
                      <a:pt x="203349" y="54271"/>
                      <a:pt x="90170" y="129883"/>
                      <a:pt x="9742" y="185990"/>
                    </a:cubicBezTo>
                    <a:cubicBezTo>
                      <a:pt x="8644" y="186739"/>
                      <a:pt x="7337" y="187118"/>
                      <a:pt x="6009" y="187074"/>
                    </a:cubicBezTo>
                    <a:close/>
                  </a:path>
                </a:pathLst>
              </a:custGeom>
              <a:solidFill>
                <a:srgbClr val="FFFFFF"/>
              </a:solidFill>
              <a:ln w="12040"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F49A415E-43F9-4E75-7BC2-D9BE188DD320}"/>
                  </a:ext>
                </a:extLst>
              </p:cNvPr>
              <p:cNvSpPr/>
              <p:nvPr/>
            </p:nvSpPr>
            <p:spPr>
              <a:xfrm>
                <a:off x="3421537" y="3276032"/>
                <a:ext cx="342229" cy="474292"/>
              </a:xfrm>
              <a:custGeom>
                <a:avLst/>
                <a:gdLst>
                  <a:gd name="connsiteX0" fmla="*/ 5977 w 342229"/>
                  <a:gd name="connsiteY0" fmla="*/ 474293 h 474292"/>
                  <a:gd name="connsiteX1" fmla="*/ 1401 w 342229"/>
                  <a:gd name="connsiteY1" fmla="*/ 472126 h 474292"/>
                  <a:gd name="connsiteX2" fmla="*/ 2124 w 342229"/>
                  <a:gd name="connsiteY2" fmla="*/ 463577 h 474292"/>
                  <a:gd name="connsiteX3" fmla="*/ 105308 w 342229"/>
                  <a:gd name="connsiteY3" fmla="*/ 376767 h 474292"/>
                  <a:gd name="connsiteX4" fmla="*/ 332387 w 342229"/>
                  <a:gd name="connsiteY4" fmla="*/ 1353 h 474292"/>
                  <a:gd name="connsiteX5" fmla="*/ 340856 w 342229"/>
                  <a:gd name="connsiteY5" fmla="*/ 2217 h 474292"/>
                  <a:gd name="connsiteX6" fmla="*/ 340935 w 342229"/>
                  <a:gd name="connsiteY6" fmla="*/ 2316 h 474292"/>
                  <a:gd name="connsiteX7" fmla="*/ 339972 w 342229"/>
                  <a:gd name="connsiteY7" fmla="*/ 10745 h 474292"/>
                  <a:gd name="connsiteX8" fmla="*/ 116385 w 342229"/>
                  <a:gd name="connsiteY8" fmla="*/ 381704 h 474292"/>
                  <a:gd name="connsiteX9" fmla="*/ 114459 w 342229"/>
                  <a:gd name="connsiteY9" fmla="*/ 384834 h 474292"/>
                  <a:gd name="connsiteX10" fmla="*/ 9950 w 342229"/>
                  <a:gd name="connsiteY10" fmla="*/ 472848 h 474292"/>
                  <a:gd name="connsiteX11" fmla="*/ 5977 w 342229"/>
                  <a:gd name="connsiteY11" fmla="*/ 474293 h 47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2229" h="474292">
                    <a:moveTo>
                      <a:pt x="5977" y="474293"/>
                    </a:moveTo>
                    <a:cubicBezTo>
                      <a:pt x="4203" y="474295"/>
                      <a:pt x="2523" y="473499"/>
                      <a:pt x="1401" y="472126"/>
                    </a:cubicBezTo>
                    <a:cubicBezTo>
                      <a:pt x="-719" y="469553"/>
                      <a:pt x="-398" y="465758"/>
                      <a:pt x="2124" y="463577"/>
                    </a:cubicBezTo>
                    <a:lnTo>
                      <a:pt x="105308" y="376767"/>
                    </a:lnTo>
                    <a:cubicBezTo>
                      <a:pt x="111810" y="353650"/>
                      <a:pt x="180439" y="121876"/>
                      <a:pt x="332387" y="1353"/>
                    </a:cubicBezTo>
                    <a:cubicBezTo>
                      <a:pt x="334964" y="-747"/>
                      <a:pt x="338756" y="-360"/>
                      <a:pt x="340856" y="2217"/>
                    </a:cubicBezTo>
                    <a:cubicBezTo>
                      <a:pt x="340883" y="2250"/>
                      <a:pt x="340909" y="2283"/>
                      <a:pt x="340935" y="2316"/>
                    </a:cubicBezTo>
                    <a:cubicBezTo>
                      <a:pt x="342984" y="4913"/>
                      <a:pt x="342554" y="8677"/>
                      <a:pt x="339972" y="10745"/>
                    </a:cubicBezTo>
                    <a:cubicBezTo>
                      <a:pt x="183449" y="134639"/>
                      <a:pt x="116987" y="379295"/>
                      <a:pt x="116385" y="381704"/>
                    </a:cubicBezTo>
                    <a:cubicBezTo>
                      <a:pt x="116057" y="382911"/>
                      <a:pt x="115389" y="383998"/>
                      <a:pt x="114459" y="384834"/>
                    </a:cubicBezTo>
                    <a:lnTo>
                      <a:pt x="9950" y="472848"/>
                    </a:lnTo>
                    <a:cubicBezTo>
                      <a:pt x="8833" y="473776"/>
                      <a:pt x="7428" y="474287"/>
                      <a:pt x="5977" y="474293"/>
                    </a:cubicBezTo>
                    <a:close/>
                  </a:path>
                </a:pathLst>
              </a:custGeom>
              <a:solidFill>
                <a:srgbClr val="FFFFFF"/>
              </a:solidFill>
              <a:ln w="12040"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59229C8-70E4-49F1-172B-97D34F0289C5}"/>
                  </a:ext>
                </a:extLst>
              </p:cNvPr>
              <p:cNvSpPr/>
              <p:nvPr/>
            </p:nvSpPr>
            <p:spPr>
              <a:xfrm>
                <a:off x="3828750" y="3601160"/>
                <a:ext cx="34051" cy="66695"/>
              </a:xfrm>
              <a:custGeom>
                <a:avLst/>
                <a:gdLst>
                  <a:gd name="connsiteX0" fmla="*/ 5963 w 34051"/>
                  <a:gd name="connsiteY0" fmla="*/ 66569 h 66695"/>
                  <a:gd name="connsiteX1" fmla="*/ 3796 w 34051"/>
                  <a:gd name="connsiteY1" fmla="*/ 66569 h 66695"/>
                  <a:gd name="connsiteX2" fmla="*/ 390 w 34051"/>
                  <a:gd name="connsiteY2" fmla="*/ 58952 h 66695"/>
                  <a:gd name="connsiteX3" fmla="*/ 425 w 34051"/>
                  <a:gd name="connsiteY3" fmla="*/ 58863 h 66695"/>
                  <a:gd name="connsiteX4" fmla="*/ 22459 w 34051"/>
                  <a:gd name="connsiteY4" fmla="*/ 3839 h 66695"/>
                  <a:gd name="connsiteX5" fmla="*/ 30048 w 34051"/>
                  <a:gd name="connsiteY5" fmla="*/ 374 h 66695"/>
                  <a:gd name="connsiteX6" fmla="*/ 30285 w 34051"/>
                  <a:gd name="connsiteY6" fmla="*/ 468 h 66695"/>
                  <a:gd name="connsiteX7" fmla="*/ 33656 w 34051"/>
                  <a:gd name="connsiteY7" fmla="*/ 8294 h 66695"/>
                  <a:gd name="connsiteX8" fmla="*/ 11622 w 34051"/>
                  <a:gd name="connsiteY8" fmla="*/ 63318 h 66695"/>
                  <a:gd name="connsiteX9" fmla="*/ 5963 w 34051"/>
                  <a:gd name="connsiteY9" fmla="*/ 66569 h 6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51" h="66695">
                    <a:moveTo>
                      <a:pt x="5963" y="66569"/>
                    </a:moveTo>
                    <a:cubicBezTo>
                      <a:pt x="5251" y="66738"/>
                      <a:pt x="4509" y="66738"/>
                      <a:pt x="3796" y="66569"/>
                    </a:cubicBezTo>
                    <a:cubicBezTo>
                      <a:pt x="752" y="65406"/>
                      <a:pt x="-773" y="61996"/>
                      <a:pt x="390" y="58952"/>
                    </a:cubicBezTo>
                    <a:cubicBezTo>
                      <a:pt x="401" y="58922"/>
                      <a:pt x="413" y="58892"/>
                      <a:pt x="425" y="58863"/>
                    </a:cubicBezTo>
                    <a:lnTo>
                      <a:pt x="22459" y="3839"/>
                    </a:lnTo>
                    <a:cubicBezTo>
                      <a:pt x="23598" y="786"/>
                      <a:pt x="26996" y="-765"/>
                      <a:pt x="30048" y="374"/>
                    </a:cubicBezTo>
                    <a:cubicBezTo>
                      <a:pt x="30128" y="404"/>
                      <a:pt x="30207" y="435"/>
                      <a:pt x="30285" y="468"/>
                    </a:cubicBezTo>
                    <a:cubicBezTo>
                      <a:pt x="33330" y="1745"/>
                      <a:pt x="34820" y="5203"/>
                      <a:pt x="33656" y="8294"/>
                    </a:cubicBezTo>
                    <a:lnTo>
                      <a:pt x="11622" y="63318"/>
                    </a:lnTo>
                    <a:cubicBezTo>
                      <a:pt x="10515" y="65397"/>
                      <a:pt x="8317" y="66660"/>
                      <a:pt x="5963" y="66569"/>
                    </a:cubicBezTo>
                    <a:close/>
                  </a:path>
                </a:pathLst>
              </a:custGeom>
              <a:solidFill>
                <a:srgbClr val="FFFFFF"/>
              </a:solidFill>
              <a:ln w="12040"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E38A45B9-D2C4-EC13-4FA4-06E2E227A00D}"/>
                  </a:ext>
                </a:extLst>
              </p:cNvPr>
              <p:cNvSpPr/>
              <p:nvPr/>
            </p:nvSpPr>
            <p:spPr>
              <a:xfrm>
                <a:off x="3870077" y="3353410"/>
                <a:ext cx="91729" cy="210979"/>
              </a:xfrm>
              <a:custGeom>
                <a:avLst/>
                <a:gdLst>
                  <a:gd name="connsiteX0" fmla="*/ 6054 w 91729"/>
                  <a:gd name="connsiteY0" fmla="*/ 210893 h 210979"/>
                  <a:gd name="connsiteX1" fmla="*/ 3767 w 91729"/>
                  <a:gd name="connsiteY1" fmla="*/ 210893 h 210979"/>
                  <a:gd name="connsiteX2" fmla="*/ 395 w 91729"/>
                  <a:gd name="connsiteY2" fmla="*/ 203067 h 210979"/>
                  <a:gd name="connsiteX3" fmla="*/ 80102 w 91729"/>
                  <a:gd name="connsiteY3" fmla="*/ 3801 h 210979"/>
                  <a:gd name="connsiteX4" fmla="*/ 87918 w 91729"/>
                  <a:gd name="connsiteY4" fmla="*/ 426 h 210979"/>
                  <a:gd name="connsiteX5" fmla="*/ 87928 w 91729"/>
                  <a:gd name="connsiteY5" fmla="*/ 430 h 210979"/>
                  <a:gd name="connsiteX6" fmla="*/ 91303 w 91729"/>
                  <a:gd name="connsiteY6" fmla="*/ 8246 h 210979"/>
                  <a:gd name="connsiteX7" fmla="*/ 91299 w 91729"/>
                  <a:gd name="connsiteY7" fmla="*/ 8256 h 210979"/>
                  <a:gd name="connsiteX8" fmla="*/ 11472 w 91729"/>
                  <a:gd name="connsiteY8" fmla="*/ 207160 h 210979"/>
                  <a:gd name="connsiteX9" fmla="*/ 6054 w 91729"/>
                  <a:gd name="connsiteY9" fmla="*/ 210893 h 21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729" h="210979">
                    <a:moveTo>
                      <a:pt x="6054" y="210893"/>
                    </a:moveTo>
                    <a:cubicBezTo>
                      <a:pt x="5296" y="211008"/>
                      <a:pt x="4525" y="211008"/>
                      <a:pt x="3767" y="210893"/>
                    </a:cubicBezTo>
                    <a:cubicBezTo>
                      <a:pt x="721" y="209615"/>
                      <a:pt x="-768" y="206158"/>
                      <a:pt x="395" y="203067"/>
                    </a:cubicBezTo>
                    <a:lnTo>
                      <a:pt x="80102" y="3801"/>
                    </a:lnTo>
                    <a:cubicBezTo>
                      <a:pt x="81328" y="711"/>
                      <a:pt x="84827" y="-800"/>
                      <a:pt x="87918" y="426"/>
                    </a:cubicBezTo>
                    <a:cubicBezTo>
                      <a:pt x="87921" y="427"/>
                      <a:pt x="87925" y="429"/>
                      <a:pt x="87928" y="430"/>
                    </a:cubicBezTo>
                    <a:cubicBezTo>
                      <a:pt x="91018" y="1656"/>
                      <a:pt x="92529" y="5156"/>
                      <a:pt x="91303" y="8246"/>
                    </a:cubicBezTo>
                    <a:cubicBezTo>
                      <a:pt x="91302" y="8249"/>
                      <a:pt x="91301" y="8253"/>
                      <a:pt x="91299" y="8256"/>
                    </a:cubicBezTo>
                    <a:lnTo>
                      <a:pt x="11472" y="207160"/>
                    </a:lnTo>
                    <a:cubicBezTo>
                      <a:pt x="10566" y="209369"/>
                      <a:pt x="8441" y="210833"/>
                      <a:pt x="6054" y="210893"/>
                    </a:cubicBezTo>
                    <a:close/>
                  </a:path>
                </a:pathLst>
              </a:custGeom>
              <a:solidFill>
                <a:srgbClr val="FFFFFF"/>
              </a:solidFill>
              <a:ln w="12040"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5164CEA1-390C-3D08-E175-2BE71B294A94}"/>
                  </a:ext>
                </a:extLst>
              </p:cNvPr>
              <p:cNvSpPr/>
              <p:nvPr/>
            </p:nvSpPr>
            <p:spPr>
              <a:xfrm>
                <a:off x="3217959" y="4131036"/>
                <a:ext cx="406608" cy="559042"/>
              </a:xfrm>
              <a:custGeom>
                <a:avLst/>
                <a:gdLst>
                  <a:gd name="connsiteX0" fmla="*/ 256632 w 406608"/>
                  <a:gd name="connsiteY0" fmla="*/ 539883 h 559042"/>
                  <a:gd name="connsiteX1" fmla="*/ 405087 w 406608"/>
                  <a:gd name="connsiteY1" fmla="*/ 535910 h 559042"/>
                  <a:gd name="connsiteX2" fmla="*/ 212444 w 406608"/>
                  <a:gd name="connsiteY2" fmla="*/ 262958 h 559042"/>
                  <a:gd name="connsiteX3" fmla="*/ 323575 w 406608"/>
                  <a:gd name="connsiteY3" fmla="*/ 71278 h 559042"/>
                  <a:gd name="connsiteX4" fmla="*/ 179093 w 406608"/>
                  <a:gd name="connsiteY4" fmla="*/ 0 h 559042"/>
                  <a:gd name="connsiteX5" fmla="*/ 8122 w 406608"/>
                  <a:gd name="connsiteY5" fmla="*/ 307146 h 559042"/>
                  <a:gd name="connsiteX6" fmla="*/ 136591 w 406608"/>
                  <a:gd name="connsiteY6" fmla="*/ 467642 h 559042"/>
                  <a:gd name="connsiteX7" fmla="*/ 256632 w 406608"/>
                  <a:gd name="connsiteY7" fmla="*/ 539883 h 55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608" h="559042">
                    <a:moveTo>
                      <a:pt x="256632" y="539883"/>
                    </a:moveTo>
                    <a:cubicBezTo>
                      <a:pt x="304793" y="567937"/>
                      <a:pt x="421221" y="563964"/>
                      <a:pt x="405087" y="535910"/>
                    </a:cubicBezTo>
                    <a:cubicBezTo>
                      <a:pt x="388954" y="507856"/>
                      <a:pt x="212444" y="262958"/>
                      <a:pt x="212444" y="262958"/>
                    </a:cubicBezTo>
                    <a:cubicBezTo>
                      <a:pt x="212444" y="262958"/>
                      <a:pt x="261327" y="178677"/>
                      <a:pt x="323575" y="71278"/>
                    </a:cubicBezTo>
                    <a:cubicBezTo>
                      <a:pt x="246036" y="61285"/>
                      <a:pt x="202451" y="28415"/>
                      <a:pt x="179093" y="0"/>
                    </a:cubicBezTo>
                    <a:cubicBezTo>
                      <a:pt x="147066" y="120402"/>
                      <a:pt x="70731" y="205888"/>
                      <a:pt x="8122" y="307146"/>
                    </a:cubicBezTo>
                    <a:cubicBezTo>
                      <a:pt x="-11865" y="339293"/>
                      <a:pt x="-3919" y="375414"/>
                      <a:pt x="136591" y="467642"/>
                    </a:cubicBezTo>
                    <a:cubicBezTo>
                      <a:pt x="175302" y="493823"/>
                      <a:pt x="215371" y="517938"/>
                      <a:pt x="256632" y="539883"/>
                    </a:cubicBezTo>
                    <a:close/>
                  </a:path>
                </a:pathLst>
              </a:custGeom>
              <a:solidFill>
                <a:srgbClr val="D9D9D9"/>
              </a:solidFill>
              <a:ln w="12040"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B6A28985-F107-40A6-558F-40E8F1192C39}"/>
                  </a:ext>
                </a:extLst>
              </p:cNvPr>
              <p:cNvSpPr/>
              <p:nvPr/>
            </p:nvSpPr>
            <p:spPr>
              <a:xfrm>
                <a:off x="3211498" y="4125639"/>
                <a:ext cx="419384" cy="570324"/>
              </a:xfrm>
              <a:custGeom>
                <a:avLst/>
                <a:gdLst>
                  <a:gd name="connsiteX0" fmla="*/ 355200 w 419384"/>
                  <a:gd name="connsiteY0" fmla="*/ 570325 h 570324"/>
                  <a:gd name="connsiteX1" fmla="*/ 260082 w 419384"/>
                  <a:gd name="connsiteY1" fmla="*/ 550458 h 570324"/>
                  <a:gd name="connsiteX2" fmla="*/ 260082 w 419384"/>
                  <a:gd name="connsiteY2" fmla="*/ 550458 h 570324"/>
                  <a:gd name="connsiteX3" fmla="*/ 233353 w 419384"/>
                  <a:gd name="connsiteY3" fmla="*/ 535649 h 570324"/>
                  <a:gd name="connsiteX4" fmla="*/ 139440 w 419384"/>
                  <a:gd name="connsiteY4" fmla="*/ 478097 h 570324"/>
                  <a:gd name="connsiteX5" fmla="*/ 9164 w 419384"/>
                  <a:gd name="connsiteY5" fmla="*/ 309534 h 570324"/>
                  <a:gd name="connsiteX6" fmla="*/ 59733 w 419384"/>
                  <a:gd name="connsiteY6" fmla="*/ 233199 h 570324"/>
                  <a:gd name="connsiteX7" fmla="*/ 179413 w 419384"/>
                  <a:gd name="connsiteY7" fmla="*/ 4435 h 570324"/>
                  <a:gd name="connsiteX8" fmla="*/ 183868 w 419384"/>
                  <a:gd name="connsiteY8" fmla="*/ 100 h 570324"/>
                  <a:gd name="connsiteX9" fmla="*/ 189767 w 419384"/>
                  <a:gd name="connsiteY9" fmla="*/ 2147 h 570324"/>
                  <a:gd name="connsiteX10" fmla="*/ 330758 w 419384"/>
                  <a:gd name="connsiteY10" fmla="*/ 71258 h 570324"/>
                  <a:gd name="connsiteX11" fmla="*/ 335454 w 419384"/>
                  <a:gd name="connsiteY11" fmla="*/ 74629 h 570324"/>
                  <a:gd name="connsiteX12" fmla="*/ 335454 w 419384"/>
                  <a:gd name="connsiteY12" fmla="*/ 80288 h 570324"/>
                  <a:gd name="connsiteX13" fmla="*/ 226370 w 419384"/>
                  <a:gd name="connsiteY13" fmla="*/ 268597 h 570324"/>
                  <a:gd name="connsiteX14" fmla="*/ 417086 w 419384"/>
                  <a:gd name="connsiteY14" fmla="*/ 538899 h 570324"/>
                  <a:gd name="connsiteX15" fmla="*/ 414678 w 419384"/>
                  <a:gd name="connsiteY15" fmla="*/ 557562 h 570324"/>
                  <a:gd name="connsiteX16" fmla="*/ 355200 w 419384"/>
                  <a:gd name="connsiteY16" fmla="*/ 570325 h 570324"/>
                  <a:gd name="connsiteX17" fmla="*/ 188443 w 419384"/>
                  <a:gd name="connsiteY17" fmla="*/ 17678 h 570324"/>
                  <a:gd name="connsiteX18" fmla="*/ 69967 w 419384"/>
                  <a:gd name="connsiteY18" fmla="*/ 239941 h 570324"/>
                  <a:gd name="connsiteX19" fmla="*/ 19760 w 419384"/>
                  <a:gd name="connsiteY19" fmla="*/ 315794 h 570324"/>
                  <a:gd name="connsiteX20" fmla="*/ 146423 w 419384"/>
                  <a:gd name="connsiteY20" fmla="*/ 467983 h 570324"/>
                  <a:gd name="connsiteX21" fmla="*/ 239494 w 419384"/>
                  <a:gd name="connsiteY21" fmla="*/ 525053 h 570324"/>
                  <a:gd name="connsiteX22" fmla="*/ 266464 w 419384"/>
                  <a:gd name="connsiteY22" fmla="*/ 540104 h 570324"/>
                  <a:gd name="connsiteX23" fmla="*/ 266464 w 419384"/>
                  <a:gd name="connsiteY23" fmla="*/ 540104 h 570324"/>
                  <a:gd name="connsiteX24" fmla="*/ 406250 w 419384"/>
                  <a:gd name="connsiteY24" fmla="*/ 548411 h 570324"/>
                  <a:gd name="connsiteX25" fmla="*/ 406250 w 419384"/>
                  <a:gd name="connsiteY25" fmla="*/ 544197 h 570324"/>
                  <a:gd name="connsiteX26" fmla="*/ 213607 w 419384"/>
                  <a:gd name="connsiteY26" fmla="*/ 271848 h 570324"/>
                  <a:gd name="connsiteX27" fmla="*/ 213607 w 419384"/>
                  <a:gd name="connsiteY27" fmla="*/ 265346 h 570324"/>
                  <a:gd name="connsiteX28" fmla="*/ 320283 w 419384"/>
                  <a:gd name="connsiteY28" fmla="*/ 81371 h 570324"/>
                  <a:gd name="connsiteX29" fmla="*/ 188443 w 419384"/>
                  <a:gd name="connsiteY29" fmla="*/ 17678 h 57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9384" h="570324">
                    <a:moveTo>
                      <a:pt x="355200" y="570325"/>
                    </a:moveTo>
                    <a:cubicBezTo>
                      <a:pt x="321367" y="570325"/>
                      <a:pt x="282236" y="563462"/>
                      <a:pt x="260082" y="550458"/>
                    </a:cubicBezTo>
                    <a:lnTo>
                      <a:pt x="260082" y="550458"/>
                    </a:lnTo>
                    <a:cubicBezTo>
                      <a:pt x="248885" y="543957"/>
                      <a:pt x="241059" y="539742"/>
                      <a:pt x="233353" y="535649"/>
                    </a:cubicBezTo>
                    <a:cubicBezTo>
                      <a:pt x="201068" y="518112"/>
                      <a:pt x="169721" y="498902"/>
                      <a:pt x="139440" y="478097"/>
                    </a:cubicBezTo>
                    <a:cubicBezTo>
                      <a:pt x="-348" y="386230"/>
                      <a:pt x="-14194" y="346738"/>
                      <a:pt x="9164" y="309534"/>
                    </a:cubicBezTo>
                    <a:cubicBezTo>
                      <a:pt x="25539" y="283286"/>
                      <a:pt x="42877" y="257881"/>
                      <a:pt x="59733" y="233199"/>
                    </a:cubicBezTo>
                    <a:cubicBezTo>
                      <a:pt x="109218" y="160957"/>
                      <a:pt x="156055" y="92689"/>
                      <a:pt x="179413" y="4435"/>
                    </a:cubicBezTo>
                    <a:cubicBezTo>
                      <a:pt x="179954" y="2261"/>
                      <a:pt x="181680" y="582"/>
                      <a:pt x="183868" y="100"/>
                    </a:cubicBezTo>
                    <a:cubicBezTo>
                      <a:pt x="186056" y="-292"/>
                      <a:pt x="188292" y="483"/>
                      <a:pt x="189767" y="2147"/>
                    </a:cubicBezTo>
                    <a:cubicBezTo>
                      <a:pt x="211560" y="28274"/>
                      <a:pt x="253821" y="61385"/>
                      <a:pt x="330758" y="71258"/>
                    </a:cubicBezTo>
                    <a:cubicBezTo>
                      <a:pt x="332765" y="71585"/>
                      <a:pt x="334502" y="72833"/>
                      <a:pt x="335454" y="74629"/>
                    </a:cubicBezTo>
                    <a:cubicBezTo>
                      <a:pt x="336418" y="76392"/>
                      <a:pt x="336418" y="78524"/>
                      <a:pt x="335454" y="80288"/>
                    </a:cubicBezTo>
                    <a:cubicBezTo>
                      <a:pt x="280550" y="175405"/>
                      <a:pt x="236122" y="251981"/>
                      <a:pt x="226370" y="268597"/>
                    </a:cubicBezTo>
                    <a:cubicBezTo>
                      <a:pt x="248042" y="298577"/>
                      <a:pt x="401796" y="512291"/>
                      <a:pt x="417086" y="538899"/>
                    </a:cubicBezTo>
                    <a:cubicBezTo>
                      <a:pt x="420896" y="544885"/>
                      <a:pt x="419883" y="552739"/>
                      <a:pt x="414678" y="557562"/>
                    </a:cubicBezTo>
                    <a:cubicBezTo>
                      <a:pt x="405167" y="566110"/>
                      <a:pt x="381809" y="570325"/>
                      <a:pt x="355200" y="570325"/>
                    </a:cubicBezTo>
                    <a:close/>
                    <a:moveTo>
                      <a:pt x="188443" y="17678"/>
                    </a:moveTo>
                    <a:cubicBezTo>
                      <a:pt x="163640" y="103164"/>
                      <a:pt x="118128" y="169626"/>
                      <a:pt x="69967" y="239941"/>
                    </a:cubicBezTo>
                    <a:cubicBezTo>
                      <a:pt x="53231" y="264022"/>
                      <a:pt x="35893" y="289787"/>
                      <a:pt x="19760" y="315794"/>
                    </a:cubicBezTo>
                    <a:cubicBezTo>
                      <a:pt x="3626" y="341801"/>
                      <a:pt x="1338" y="372624"/>
                      <a:pt x="146423" y="467983"/>
                    </a:cubicBezTo>
                    <a:cubicBezTo>
                      <a:pt x="176419" y="488633"/>
                      <a:pt x="207486" y="507683"/>
                      <a:pt x="239494" y="525053"/>
                    </a:cubicBezTo>
                    <a:cubicBezTo>
                      <a:pt x="247199" y="529147"/>
                      <a:pt x="255146" y="533482"/>
                      <a:pt x="266464" y="540104"/>
                    </a:cubicBezTo>
                    <a:lnTo>
                      <a:pt x="266464" y="540104"/>
                    </a:lnTo>
                    <a:cubicBezTo>
                      <a:pt x="306557" y="563462"/>
                      <a:pt x="391682" y="562859"/>
                      <a:pt x="406250" y="548411"/>
                    </a:cubicBezTo>
                    <a:cubicBezTo>
                      <a:pt x="407575" y="547087"/>
                      <a:pt x="407936" y="546244"/>
                      <a:pt x="406250" y="544197"/>
                    </a:cubicBezTo>
                    <a:cubicBezTo>
                      <a:pt x="390478" y="516746"/>
                      <a:pt x="215774" y="274376"/>
                      <a:pt x="213607" y="271848"/>
                    </a:cubicBezTo>
                    <a:cubicBezTo>
                      <a:pt x="212272" y="269886"/>
                      <a:pt x="212272" y="267308"/>
                      <a:pt x="213607" y="265346"/>
                    </a:cubicBezTo>
                    <a:cubicBezTo>
                      <a:pt x="213607" y="265346"/>
                      <a:pt x="260202" y="185399"/>
                      <a:pt x="320283" y="81371"/>
                    </a:cubicBezTo>
                    <a:cubicBezTo>
                      <a:pt x="252738" y="70896"/>
                      <a:pt x="212523" y="42602"/>
                      <a:pt x="188443" y="17678"/>
                    </a:cubicBezTo>
                    <a:close/>
                  </a:path>
                </a:pathLst>
              </a:custGeom>
              <a:solidFill>
                <a:srgbClr val="263238"/>
              </a:solidFill>
              <a:ln w="12040"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84719FD-B6CD-6322-656A-4B373990E2E0}"/>
                  </a:ext>
                </a:extLst>
              </p:cNvPr>
              <p:cNvSpPr/>
              <p:nvPr/>
            </p:nvSpPr>
            <p:spPr>
              <a:xfrm>
                <a:off x="3217598" y="4372563"/>
                <a:ext cx="406969" cy="317515"/>
              </a:xfrm>
              <a:custGeom>
                <a:avLst/>
                <a:gdLst>
                  <a:gd name="connsiteX0" fmla="*/ 212805 w 406969"/>
                  <a:gd name="connsiteY0" fmla="*/ 21432 h 317515"/>
                  <a:gd name="connsiteX1" fmla="*/ 176685 w 406969"/>
                  <a:gd name="connsiteY1" fmla="*/ 41539 h 317515"/>
                  <a:gd name="connsiteX2" fmla="*/ 144657 w 406969"/>
                  <a:gd name="connsiteY2" fmla="*/ 105713 h 317515"/>
                  <a:gd name="connsiteX3" fmla="*/ 51466 w 406969"/>
                  <a:gd name="connsiteY3" fmla="*/ 0 h 317515"/>
                  <a:gd name="connsiteX4" fmla="*/ 8122 w 406969"/>
                  <a:gd name="connsiteY4" fmla="*/ 65619 h 317515"/>
                  <a:gd name="connsiteX5" fmla="*/ 136591 w 406969"/>
                  <a:gd name="connsiteY5" fmla="*/ 226115 h 317515"/>
                  <a:gd name="connsiteX6" fmla="*/ 256993 w 406969"/>
                  <a:gd name="connsiteY6" fmla="*/ 298357 h 317515"/>
                  <a:gd name="connsiteX7" fmla="*/ 405449 w 406969"/>
                  <a:gd name="connsiteY7" fmla="*/ 294383 h 317515"/>
                  <a:gd name="connsiteX8" fmla="*/ 212805 w 406969"/>
                  <a:gd name="connsiteY8" fmla="*/ 21432 h 31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969" h="317515">
                    <a:moveTo>
                      <a:pt x="212805" y="21432"/>
                    </a:moveTo>
                    <a:cubicBezTo>
                      <a:pt x="212805" y="21432"/>
                      <a:pt x="196792" y="9391"/>
                      <a:pt x="176685" y="41539"/>
                    </a:cubicBezTo>
                    <a:cubicBezTo>
                      <a:pt x="164135" y="61943"/>
                      <a:pt x="153417" y="83418"/>
                      <a:pt x="144657" y="105713"/>
                    </a:cubicBezTo>
                    <a:lnTo>
                      <a:pt x="51466" y="0"/>
                    </a:lnTo>
                    <a:cubicBezTo>
                      <a:pt x="36777" y="21432"/>
                      <a:pt x="22209" y="43104"/>
                      <a:pt x="8122" y="65619"/>
                    </a:cubicBezTo>
                    <a:cubicBezTo>
                      <a:pt x="-11865" y="97766"/>
                      <a:pt x="-3919" y="133887"/>
                      <a:pt x="136591" y="226115"/>
                    </a:cubicBezTo>
                    <a:cubicBezTo>
                      <a:pt x="175419" y="252308"/>
                      <a:pt x="215610" y="276422"/>
                      <a:pt x="256993" y="298357"/>
                    </a:cubicBezTo>
                    <a:cubicBezTo>
                      <a:pt x="305154" y="326410"/>
                      <a:pt x="421582" y="322437"/>
                      <a:pt x="405449" y="294383"/>
                    </a:cubicBezTo>
                    <a:cubicBezTo>
                      <a:pt x="389315" y="266329"/>
                      <a:pt x="212805" y="21432"/>
                      <a:pt x="212805" y="21432"/>
                    </a:cubicBezTo>
                    <a:close/>
                  </a:path>
                </a:pathLst>
              </a:custGeom>
              <a:solidFill>
                <a:srgbClr val="FFFFFF"/>
              </a:solidFill>
              <a:ln w="12040"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DCD03545-5B8A-D359-BA0B-F50B340AF9C3}"/>
                  </a:ext>
                </a:extLst>
              </p:cNvPr>
              <p:cNvSpPr/>
              <p:nvPr/>
            </p:nvSpPr>
            <p:spPr>
              <a:xfrm>
                <a:off x="3211498" y="4366646"/>
                <a:ext cx="418782" cy="329317"/>
              </a:xfrm>
              <a:custGeom>
                <a:avLst/>
                <a:gdLst>
                  <a:gd name="connsiteX0" fmla="*/ 355200 w 418782"/>
                  <a:gd name="connsiteY0" fmla="*/ 329317 h 329317"/>
                  <a:gd name="connsiteX1" fmla="*/ 260082 w 418782"/>
                  <a:gd name="connsiteY1" fmla="*/ 309451 h 329317"/>
                  <a:gd name="connsiteX2" fmla="*/ 233353 w 418782"/>
                  <a:gd name="connsiteY2" fmla="*/ 294642 h 329317"/>
                  <a:gd name="connsiteX3" fmla="*/ 139440 w 418782"/>
                  <a:gd name="connsiteY3" fmla="*/ 237089 h 329317"/>
                  <a:gd name="connsiteX4" fmla="*/ 9164 w 418782"/>
                  <a:gd name="connsiteY4" fmla="*/ 68526 h 329317"/>
                  <a:gd name="connsiteX5" fmla="*/ 52629 w 418782"/>
                  <a:gd name="connsiteY5" fmla="*/ 2666 h 329317"/>
                  <a:gd name="connsiteX6" fmla="*/ 57205 w 418782"/>
                  <a:gd name="connsiteY6" fmla="*/ 17 h 329317"/>
                  <a:gd name="connsiteX7" fmla="*/ 62141 w 418782"/>
                  <a:gd name="connsiteY7" fmla="*/ 2064 h 329317"/>
                  <a:gd name="connsiteX8" fmla="*/ 148830 w 418782"/>
                  <a:gd name="connsiteY8" fmla="*/ 100433 h 329317"/>
                  <a:gd name="connsiteX9" fmla="*/ 177727 w 418782"/>
                  <a:gd name="connsiteY9" fmla="*/ 44325 h 329317"/>
                  <a:gd name="connsiteX10" fmla="*/ 206744 w 418782"/>
                  <a:gd name="connsiteY10" fmla="*/ 19643 h 329317"/>
                  <a:gd name="connsiteX11" fmla="*/ 222517 w 418782"/>
                  <a:gd name="connsiteY11" fmla="*/ 22653 h 329317"/>
                  <a:gd name="connsiteX12" fmla="*/ 223841 w 418782"/>
                  <a:gd name="connsiteY12" fmla="*/ 23977 h 329317"/>
                  <a:gd name="connsiteX13" fmla="*/ 416485 w 418782"/>
                  <a:gd name="connsiteY13" fmla="*/ 297411 h 329317"/>
                  <a:gd name="connsiteX14" fmla="*/ 414076 w 418782"/>
                  <a:gd name="connsiteY14" fmla="*/ 316073 h 329317"/>
                  <a:gd name="connsiteX15" fmla="*/ 355200 w 418782"/>
                  <a:gd name="connsiteY15" fmla="*/ 329317 h 329317"/>
                  <a:gd name="connsiteX16" fmla="*/ 58168 w 418782"/>
                  <a:gd name="connsiteY16" fmla="*/ 15670 h 329317"/>
                  <a:gd name="connsiteX17" fmla="*/ 19398 w 418782"/>
                  <a:gd name="connsiteY17" fmla="*/ 74787 h 329317"/>
                  <a:gd name="connsiteX18" fmla="*/ 146061 w 418782"/>
                  <a:gd name="connsiteY18" fmla="*/ 226976 h 329317"/>
                  <a:gd name="connsiteX19" fmla="*/ 239132 w 418782"/>
                  <a:gd name="connsiteY19" fmla="*/ 284046 h 329317"/>
                  <a:gd name="connsiteX20" fmla="*/ 266102 w 418782"/>
                  <a:gd name="connsiteY20" fmla="*/ 299096 h 329317"/>
                  <a:gd name="connsiteX21" fmla="*/ 405889 w 418782"/>
                  <a:gd name="connsiteY21" fmla="*/ 307404 h 329317"/>
                  <a:gd name="connsiteX22" fmla="*/ 405889 w 418782"/>
                  <a:gd name="connsiteY22" fmla="*/ 303190 h 329317"/>
                  <a:gd name="connsiteX23" fmla="*/ 214329 w 418782"/>
                  <a:gd name="connsiteY23" fmla="*/ 31924 h 329317"/>
                  <a:gd name="connsiteX24" fmla="*/ 208069 w 418782"/>
                  <a:gd name="connsiteY24" fmla="*/ 31924 h 329317"/>
                  <a:gd name="connsiteX25" fmla="*/ 187480 w 418782"/>
                  <a:gd name="connsiteY25" fmla="*/ 51068 h 329317"/>
                  <a:gd name="connsiteX26" fmla="*/ 155814 w 418782"/>
                  <a:gd name="connsiteY26" fmla="*/ 114279 h 329317"/>
                  <a:gd name="connsiteX27" fmla="*/ 151359 w 418782"/>
                  <a:gd name="connsiteY27" fmla="*/ 118011 h 329317"/>
                  <a:gd name="connsiteX28" fmla="*/ 145700 w 418782"/>
                  <a:gd name="connsiteY28" fmla="*/ 116085 h 3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8782" h="329317">
                    <a:moveTo>
                      <a:pt x="355200" y="329317"/>
                    </a:moveTo>
                    <a:cubicBezTo>
                      <a:pt x="321367" y="329317"/>
                      <a:pt x="282236" y="322454"/>
                      <a:pt x="260082" y="309451"/>
                    </a:cubicBezTo>
                    <a:cubicBezTo>
                      <a:pt x="248885" y="302949"/>
                      <a:pt x="241059" y="298735"/>
                      <a:pt x="233353" y="294642"/>
                    </a:cubicBezTo>
                    <a:cubicBezTo>
                      <a:pt x="201068" y="277104"/>
                      <a:pt x="169721" y="257894"/>
                      <a:pt x="139440" y="237089"/>
                    </a:cubicBezTo>
                    <a:cubicBezTo>
                      <a:pt x="-348" y="145222"/>
                      <a:pt x="-14194" y="105731"/>
                      <a:pt x="9164" y="68526"/>
                    </a:cubicBezTo>
                    <a:cubicBezTo>
                      <a:pt x="23733" y="45168"/>
                      <a:pt x="39265" y="22292"/>
                      <a:pt x="52629" y="2666"/>
                    </a:cubicBezTo>
                    <a:cubicBezTo>
                      <a:pt x="53664" y="1125"/>
                      <a:pt x="55353" y="148"/>
                      <a:pt x="57205" y="17"/>
                    </a:cubicBezTo>
                    <a:cubicBezTo>
                      <a:pt x="59082" y="-127"/>
                      <a:pt x="60917" y="633"/>
                      <a:pt x="62141" y="2064"/>
                    </a:cubicBezTo>
                    <a:lnTo>
                      <a:pt x="148830" y="100433"/>
                    </a:lnTo>
                    <a:cubicBezTo>
                      <a:pt x="157047" y="81034"/>
                      <a:pt x="166706" y="62279"/>
                      <a:pt x="177727" y="44325"/>
                    </a:cubicBezTo>
                    <a:cubicBezTo>
                      <a:pt x="183596" y="32460"/>
                      <a:pt x="194090" y="23533"/>
                      <a:pt x="206744" y="19643"/>
                    </a:cubicBezTo>
                    <a:cubicBezTo>
                      <a:pt x="212192" y="18485"/>
                      <a:pt x="217878" y="19569"/>
                      <a:pt x="222517" y="22653"/>
                    </a:cubicBezTo>
                    <a:cubicBezTo>
                      <a:pt x="223045" y="22999"/>
                      <a:pt x="223495" y="23449"/>
                      <a:pt x="223841" y="23977"/>
                    </a:cubicBezTo>
                    <a:cubicBezTo>
                      <a:pt x="231065" y="33971"/>
                      <a:pt x="400832" y="269357"/>
                      <a:pt x="416485" y="297411"/>
                    </a:cubicBezTo>
                    <a:cubicBezTo>
                      <a:pt x="420295" y="303397"/>
                      <a:pt x="419281" y="311250"/>
                      <a:pt x="414076" y="316073"/>
                    </a:cubicBezTo>
                    <a:cubicBezTo>
                      <a:pt x="405167" y="325103"/>
                      <a:pt x="381809" y="329317"/>
                      <a:pt x="355200" y="329317"/>
                    </a:cubicBezTo>
                    <a:close/>
                    <a:moveTo>
                      <a:pt x="58168" y="15670"/>
                    </a:moveTo>
                    <a:cubicBezTo>
                      <a:pt x="46127" y="33730"/>
                      <a:pt x="32281" y="54078"/>
                      <a:pt x="19398" y="74787"/>
                    </a:cubicBezTo>
                    <a:cubicBezTo>
                      <a:pt x="3866" y="99470"/>
                      <a:pt x="977" y="131617"/>
                      <a:pt x="146061" y="226976"/>
                    </a:cubicBezTo>
                    <a:cubicBezTo>
                      <a:pt x="176058" y="247626"/>
                      <a:pt x="207125" y="266676"/>
                      <a:pt x="239132" y="284046"/>
                    </a:cubicBezTo>
                    <a:cubicBezTo>
                      <a:pt x="246838" y="288140"/>
                      <a:pt x="254785" y="292474"/>
                      <a:pt x="266102" y="299096"/>
                    </a:cubicBezTo>
                    <a:cubicBezTo>
                      <a:pt x="306196" y="322454"/>
                      <a:pt x="391321" y="321852"/>
                      <a:pt x="405889" y="307404"/>
                    </a:cubicBezTo>
                    <a:cubicBezTo>
                      <a:pt x="407214" y="306080"/>
                      <a:pt x="407575" y="305237"/>
                      <a:pt x="405889" y="303190"/>
                    </a:cubicBezTo>
                    <a:cubicBezTo>
                      <a:pt x="390718" y="276701"/>
                      <a:pt x="226972" y="49382"/>
                      <a:pt x="214329" y="31924"/>
                    </a:cubicBezTo>
                    <a:cubicBezTo>
                      <a:pt x="212292" y="31278"/>
                      <a:pt x="210105" y="31278"/>
                      <a:pt x="208069" y="31924"/>
                    </a:cubicBezTo>
                    <a:cubicBezTo>
                      <a:pt x="203493" y="32887"/>
                      <a:pt x="196028" y="36981"/>
                      <a:pt x="187480" y="51068"/>
                    </a:cubicBezTo>
                    <a:cubicBezTo>
                      <a:pt x="175121" y="71185"/>
                      <a:pt x="164527" y="92335"/>
                      <a:pt x="155814" y="114279"/>
                    </a:cubicBezTo>
                    <a:cubicBezTo>
                      <a:pt x="155087" y="116219"/>
                      <a:pt x="153396" y="117636"/>
                      <a:pt x="151359" y="118011"/>
                    </a:cubicBezTo>
                    <a:cubicBezTo>
                      <a:pt x="149268" y="118369"/>
                      <a:pt x="147138" y="117644"/>
                      <a:pt x="145700" y="116085"/>
                    </a:cubicBezTo>
                    <a:close/>
                  </a:path>
                </a:pathLst>
              </a:custGeom>
              <a:solidFill>
                <a:srgbClr val="263238"/>
              </a:solidFill>
              <a:ln w="12040"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AE1CCC69-45ED-ADAD-4E45-EDCC59287ED7}"/>
                  </a:ext>
                </a:extLst>
              </p:cNvPr>
              <p:cNvSpPr/>
              <p:nvPr/>
            </p:nvSpPr>
            <p:spPr>
              <a:xfrm>
                <a:off x="3217777" y="4443359"/>
                <a:ext cx="406352" cy="246551"/>
              </a:xfrm>
              <a:custGeom>
                <a:avLst/>
                <a:gdLst>
                  <a:gd name="connsiteX0" fmla="*/ 136411 w 406352"/>
                  <a:gd name="connsiteY0" fmla="*/ 155319 h 246551"/>
                  <a:gd name="connsiteX1" fmla="*/ 256813 w 406352"/>
                  <a:gd name="connsiteY1" fmla="*/ 227560 h 246551"/>
                  <a:gd name="connsiteX2" fmla="*/ 406353 w 406352"/>
                  <a:gd name="connsiteY2" fmla="*/ 231292 h 246551"/>
                  <a:gd name="connsiteX3" fmla="*/ 5052 w 406352"/>
                  <a:gd name="connsiteY3" fmla="*/ 0 h 246551"/>
                  <a:gd name="connsiteX4" fmla="*/ 136411 w 406352"/>
                  <a:gd name="connsiteY4" fmla="*/ 155319 h 246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52" h="246551">
                    <a:moveTo>
                      <a:pt x="136411" y="155319"/>
                    </a:moveTo>
                    <a:cubicBezTo>
                      <a:pt x="175240" y="181511"/>
                      <a:pt x="215430" y="205625"/>
                      <a:pt x="256813" y="227560"/>
                    </a:cubicBezTo>
                    <a:cubicBezTo>
                      <a:pt x="300158" y="252845"/>
                      <a:pt x="398647" y="251640"/>
                      <a:pt x="406353" y="231292"/>
                    </a:cubicBezTo>
                    <a:cubicBezTo>
                      <a:pt x="223582" y="221540"/>
                      <a:pt x="72116" y="76094"/>
                      <a:pt x="5052" y="0"/>
                    </a:cubicBezTo>
                    <a:cubicBezTo>
                      <a:pt x="-10480" y="30943"/>
                      <a:pt x="3607" y="68027"/>
                      <a:pt x="136411" y="155319"/>
                    </a:cubicBezTo>
                    <a:close/>
                  </a:path>
                </a:pathLst>
              </a:custGeom>
              <a:solidFill>
                <a:srgbClr val="FFFFFF"/>
              </a:solidFill>
              <a:ln w="12040"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82AE4A4D-6AF5-3206-D9AC-68DF61C03CDB}"/>
                  </a:ext>
                </a:extLst>
              </p:cNvPr>
              <p:cNvSpPr/>
              <p:nvPr/>
            </p:nvSpPr>
            <p:spPr>
              <a:xfrm>
                <a:off x="3211465" y="4437378"/>
                <a:ext cx="418893" cy="258897"/>
              </a:xfrm>
              <a:custGeom>
                <a:avLst/>
                <a:gdLst>
                  <a:gd name="connsiteX0" fmla="*/ 354150 w 418893"/>
                  <a:gd name="connsiteY0" fmla="*/ 258826 h 258897"/>
                  <a:gd name="connsiteX1" fmla="*/ 260116 w 418893"/>
                  <a:gd name="connsiteY1" fmla="*/ 238718 h 258897"/>
                  <a:gd name="connsiteX2" fmla="*/ 233386 w 418893"/>
                  <a:gd name="connsiteY2" fmla="*/ 223909 h 258897"/>
                  <a:gd name="connsiteX3" fmla="*/ 139473 w 418893"/>
                  <a:gd name="connsiteY3" fmla="*/ 166357 h 258897"/>
                  <a:gd name="connsiteX4" fmla="*/ 139472 w 418893"/>
                  <a:gd name="connsiteY4" fmla="*/ 166357 h 258897"/>
                  <a:gd name="connsiteX5" fmla="*/ 5946 w 418893"/>
                  <a:gd name="connsiteY5" fmla="*/ 3332 h 258897"/>
                  <a:gd name="connsiteX6" fmla="*/ 14022 w 418893"/>
                  <a:gd name="connsiteY6" fmla="*/ 635 h 258897"/>
                  <a:gd name="connsiteX7" fmla="*/ 15820 w 418893"/>
                  <a:gd name="connsiteY7" fmla="*/ 2008 h 258897"/>
                  <a:gd name="connsiteX8" fmla="*/ 413147 w 418893"/>
                  <a:gd name="connsiteY8" fmla="*/ 230772 h 258897"/>
                  <a:gd name="connsiteX9" fmla="*/ 417842 w 418893"/>
                  <a:gd name="connsiteY9" fmla="*/ 233421 h 258897"/>
                  <a:gd name="connsiteX10" fmla="*/ 418565 w 418893"/>
                  <a:gd name="connsiteY10" fmla="*/ 238839 h 258897"/>
                  <a:gd name="connsiteX11" fmla="*/ 402070 w 418893"/>
                  <a:gd name="connsiteY11" fmla="*/ 251963 h 258897"/>
                  <a:gd name="connsiteX12" fmla="*/ 354150 w 418893"/>
                  <a:gd name="connsiteY12" fmla="*/ 258826 h 258897"/>
                  <a:gd name="connsiteX13" fmla="*/ 13291 w 418893"/>
                  <a:gd name="connsiteY13" fmla="*/ 17299 h 258897"/>
                  <a:gd name="connsiteX14" fmla="*/ 145734 w 418893"/>
                  <a:gd name="connsiteY14" fmla="*/ 156243 h 258897"/>
                  <a:gd name="connsiteX15" fmla="*/ 145734 w 418893"/>
                  <a:gd name="connsiteY15" fmla="*/ 156243 h 258897"/>
                  <a:gd name="connsiteX16" fmla="*/ 238805 w 418893"/>
                  <a:gd name="connsiteY16" fmla="*/ 213314 h 258897"/>
                  <a:gd name="connsiteX17" fmla="*/ 265774 w 418893"/>
                  <a:gd name="connsiteY17" fmla="*/ 228364 h 258897"/>
                  <a:gd name="connsiteX18" fmla="*/ 394846 w 418893"/>
                  <a:gd name="connsiteY18" fmla="*/ 241969 h 258897"/>
                  <a:gd name="connsiteX19" fmla="*/ 13291 w 418893"/>
                  <a:gd name="connsiteY19" fmla="*/ 17299 h 25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8893" h="258897">
                    <a:moveTo>
                      <a:pt x="354150" y="258826"/>
                    </a:moveTo>
                    <a:cubicBezTo>
                      <a:pt x="321653" y="259686"/>
                      <a:pt x="289419" y="252793"/>
                      <a:pt x="260116" y="238718"/>
                    </a:cubicBezTo>
                    <a:cubicBezTo>
                      <a:pt x="248918" y="232217"/>
                      <a:pt x="241092" y="228003"/>
                      <a:pt x="233386" y="223909"/>
                    </a:cubicBezTo>
                    <a:cubicBezTo>
                      <a:pt x="201102" y="206372"/>
                      <a:pt x="169754" y="187162"/>
                      <a:pt x="139473" y="166357"/>
                    </a:cubicBezTo>
                    <a:lnTo>
                      <a:pt x="139472" y="166357"/>
                    </a:lnTo>
                    <a:cubicBezTo>
                      <a:pt x="4261" y="77500"/>
                      <a:pt x="-11873" y="38129"/>
                      <a:pt x="5946" y="3332"/>
                    </a:cubicBezTo>
                    <a:cubicBezTo>
                      <a:pt x="7432" y="358"/>
                      <a:pt x="11047" y="-850"/>
                      <a:pt x="14022" y="635"/>
                    </a:cubicBezTo>
                    <a:cubicBezTo>
                      <a:pt x="14702" y="975"/>
                      <a:pt x="15312" y="1441"/>
                      <a:pt x="15820" y="2008"/>
                    </a:cubicBezTo>
                    <a:cubicBezTo>
                      <a:pt x="88061" y="83641"/>
                      <a:pt x="235072" y="221862"/>
                      <a:pt x="413147" y="230772"/>
                    </a:cubicBezTo>
                    <a:cubicBezTo>
                      <a:pt x="415059" y="230805"/>
                      <a:pt x="416825" y="231801"/>
                      <a:pt x="417842" y="233421"/>
                    </a:cubicBezTo>
                    <a:cubicBezTo>
                      <a:pt x="418918" y="235014"/>
                      <a:pt x="419185" y="237020"/>
                      <a:pt x="418565" y="238839"/>
                    </a:cubicBezTo>
                    <a:cubicBezTo>
                      <a:pt x="415214" y="245386"/>
                      <a:pt x="409202" y="250169"/>
                      <a:pt x="402070" y="251963"/>
                    </a:cubicBezTo>
                    <a:cubicBezTo>
                      <a:pt x="386575" y="256836"/>
                      <a:pt x="370390" y="259154"/>
                      <a:pt x="354150" y="258826"/>
                    </a:cubicBezTo>
                    <a:close/>
                    <a:moveTo>
                      <a:pt x="13291" y="17299"/>
                    </a:moveTo>
                    <a:cubicBezTo>
                      <a:pt x="7030" y="39814"/>
                      <a:pt x="21358" y="74249"/>
                      <a:pt x="145734" y="156243"/>
                    </a:cubicBezTo>
                    <a:lnTo>
                      <a:pt x="145734" y="156243"/>
                    </a:lnTo>
                    <a:cubicBezTo>
                      <a:pt x="175730" y="176893"/>
                      <a:pt x="206797" y="195943"/>
                      <a:pt x="238805" y="213314"/>
                    </a:cubicBezTo>
                    <a:cubicBezTo>
                      <a:pt x="246510" y="217407"/>
                      <a:pt x="254457" y="221742"/>
                      <a:pt x="265774" y="228364"/>
                    </a:cubicBezTo>
                    <a:cubicBezTo>
                      <a:pt x="297801" y="247026"/>
                      <a:pt x="364022" y="251481"/>
                      <a:pt x="394846" y="241969"/>
                    </a:cubicBezTo>
                    <a:cubicBezTo>
                      <a:pt x="225801" y="225354"/>
                      <a:pt x="86134" y="98209"/>
                      <a:pt x="13291" y="17299"/>
                    </a:cubicBezTo>
                    <a:close/>
                  </a:path>
                </a:pathLst>
              </a:custGeom>
              <a:solidFill>
                <a:srgbClr val="263238"/>
              </a:solidFill>
              <a:ln w="12040"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35099321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750" fill="hold"/>
                                        <p:tgtEl>
                                          <p:spTgt spid="7"/>
                                        </p:tgtEl>
                                        <p:attrNameLst>
                                          <p:attrName>ppt_x</p:attrName>
                                        </p:attrNameLst>
                                      </p:cBhvr>
                                      <p:tavLst>
                                        <p:tav tm="0">
                                          <p:val>
                                            <p:strVal val="#ppt_x"/>
                                          </p:val>
                                        </p:tav>
                                        <p:tav tm="100000">
                                          <p:val>
                                            <p:strVal val="#ppt_x"/>
                                          </p:val>
                                        </p:tav>
                                      </p:tavLst>
                                    </p:anim>
                                    <p:anim calcmode="lin" valueType="num">
                                      <p:cBhvr additive="base">
                                        <p:cTn id="8" dur="1750" fill="hold"/>
                                        <p:tgtEl>
                                          <p:spTgt spid="7"/>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aphic 2">
            <a:extLst>
              <a:ext uri="{FF2B5EF4-FFF2-40B4-BE49-F238E27FC236}">
                <a16:creationId xmlns:a16="http://schemas.microsoft.com/office/drawing/2014/main" id="{C8EC0851-E853-6E17-38BF-10E7A4C003A0}"/>
              </a:ext>
            </a:extLst>
          </p:cNvPr>
          <p:cNvGrpSpPr/>
          <p:nvPr/>
        </p:nvGrpSpPr>
        <p:grpSpPr>
          <a:xfrm>
            <a:off x="11555299" y="2203658"/>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16" name="Rectangle: Rounded Corners 15">
            <a:extLst>
              <a:ext uri="{FF2B5EF4-FFF2-40B4-BE49-F238E27FC236}">
                <a16:creationId xmlns:a16="http://schemas.microsoft.com/office/drawing/2014/main" id="{96F167F8-8E17-015C-95B2-10B53786C472}"/>
              </a:ext>
            </a:extLst>
          </p:cNvPr>
          <p:cNvSpPr/>
          <p:nvPr/>
        </p:nvSpPr>
        <p:spPr>
          <a:xfrm>
            <a:off x="8987240" y="240628"/>
            <a:ext cx="2382558" cy="815132"/>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311729">
            <a:off x="4657464" y="-151428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5981465">
            <a:off x="-2442531" y="2208644"/>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2611391">
            <a:off x="4850037" y="5839114"/>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9083881" y="240628"/>
            <a:ext cx="1646766" cy="696729"/>
          </a:xfrm>
          <a:prstGeom prst="rect">
            <a:avLst/>
          </a:prstGeom>
          <a:noFill/>
        </p:spPr>
        <p:txBody>
          <a:bodyPr wrap="square" rtlCol="0">
            <a:spAutoFit/>
          </a:bodyPr>
          <a:lstStyle/>
          <a:p>
            <a:pPr algn="ctr">
              <a:lnSpc>
                <a:spcPct val="120000"/>
              </a:lnSpc>
            </a:pPr>
            <a:r>
              <a:rPr lang="vi-VN" sz="3600" dirty="0">
                <a:solidFill>
                  <a:srgbClr val="064635"/>
                </a:solidFill>
                <a:latin typeface="#9Slide07 IcielBaliho Script" pitchFamily="2" charset="0"/>
                <a:cs typeface="#9Slide03 Arima Madurai Black" panose="00000A00000000000000" pitchFamily="2" charset="0"/>
              </a:rPr>
              <a:t>Sóng âm</a:t>
            </a:r>
          </a:p>
        </p:txBody>
      </p:sp>
      <p:sp>
        <p:nvSpPr>
          <p:cNvPr id="31" name="Google Shape;3776;p52">
            <a:extLst>
              <a:ext uri="{FF2B5EF4-FFF2-40B4-BE49-F238E27FC236}">
                <a16:creationId xmlns:a16="http://schemas.microsoft.com/office/drawing/2014/main" id="{7F768751-09BA-A129-8A2A-F6CCD0477842}"/>
              </a:ext>
            </a:extLst>
          </p:cNvPr>
          <p:cNvSpPr/>
          <p:nvPr/>
        </p:nvSpPr>
        <p:spPr>
          <a:xfrm>
            <a:off x="10718304" y="222166"/>
            <a:ext cx="870289" cy="84932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7576" y="441439"/>
            <a:ext cx="490427" cy="490427"/>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BA5B87-95CA-D0BC-858A-7B699C369A1D}"/>
              </a:ext>
            </a:extLst>
          </p:cNvPr>
          <p:cNvSpPr/>
          <p:nvPr/>
        </p:nvSpPr>
        <p:spPr>
          <a:xfrm>
            <a:off x="0" y="-1102973"/>
            <a:ext cx="2581425" cy="643560"/>
          </a:xfrm>
          <a:prstGeom prst="roundRect">
            <a:avLst>
              <a:gd name="adj" fmla="val 31890"/>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179BFCAF-DC73-1B8C-C9F3-A1C6E8AAE208}"/>
              </a:ext>
            </a:extLst>
          </p:cNvPr>
          <p:cNvSpPr txBox="1"/>
          <p:nvPr/>
        </p:nvSpPr>
        <p:spPr>
          <a:xfrm>
            <a:off x="62992" y="-1156143"/>
            <a:ext cx="2455440" cy="629531"/>
          </a:xfrm>
          <a:prstGeom prst="rect">
            <a:avLst/>
          </a:prstGeom>
          <a:noFill/>
        </p:spPr>
        <p:txBody>
          <a:bodyPr wrap="square" rtlCol="0">
            <a:spAutoFit/>
          </a:bodyPr>
          <a:lstStyle/>
          <a:p>
            <a:pPr algn="ctr">
              <a:lnSpc>
                <a:spcPct val="120000"/>
              </a:lnSpc>
            </a:pPr>
            <a:r>
              <a:rPr lang="en-US" sz="3200" dirty="0" err="1">
                <a:solidFill>
                  <a:srgbClr val="064635"/>
                </a:solidFill>
                <a:latin typeface="#9Slide07 IcielBaliho Script" pitchFamily="2" charset="0"/>
                <a:cs typeface="#9Slide03 Arima Madurai Black" panose="00000A00000000000000" pitchFamily="2" charset="0"/>
              </a:rPr>
              <a:t>Thí</a:t>
            </a:r>
            <a:r>
              <a:rPr lang="en-US" sz="3200" dirty="0">
                <a:solidFill>
                  <a:srgbClr val="064635"/>
                </a:solidFill>
                <a:latin typeface="#9Slide07 IcielBaliho Script" pitchFamily="2" charset="0"/>
                <a:cs typeface="#9Slide03 Arima Madurai Black" panose="00000A00000000000000" pitchFamily="2" charset="0"/>
              </a:rPr>
              <a:t> </a:t>
            </a:r>
            <a:r>
              <a:rPr lang="en-US" sz="3200" dirty="0" err="1">
                <a:solidFill>
                  <a:srgbClr val="064635"/>
                </a:solidFill>
                <a:latin typeface="#9Slide07 IcielBaliho Script" pitchFamily="2" charset="0"/>
                <a:cs typeface="#9Slide03 Arima Madurai Black" panose="00000A00000000000000" pitchFamily="2" charset="0"/>
              </a:rPr>
              <a:t>nghiệm</a:t>
            </a:r>
            <a:r>
              <a:rPr lang="en-US" sz="3200" dirty="0">
                <a:solidFill>
                  <a:srgbClr val="064635"/>
                </a:solidFill>
                <a:latin typeface="#9Slide07 IcielBaliho Script" pitchFamily="2" charset="0"/>
                <a:cs typeface="#9Slide03 Arima Madurai Black" panose="00000A00000000000000" pitchFamily="2" charset="0"/>
              </a:rPr>
              <a:t> 1</a:t>
            </a:r>
            <a:endParaRPr lang="vi-VN" sz="3200" dirty="0">
              <a:solidFill>
                <a:srgbClr val="064635"/>
              </a:solidFill>
              <a:latin typeface="#9Slide07 IcielBaliho Script" pitchFamily="2" charset="0"/>
              <a:cs typeface="#9Slide03 Arima Madurai Black" panose="00000A00000000000000" pitchFamily="2" charset="0"/>
            </a:endParaRPr>
          </a:p>
        </p:txBody>
      </p:sp>
      <p:sp>
        <p:nvSpPr>
          <p:cNvPr id="42" name="TextBox 41">
            <a:extLst>
              <a:ext uri="{FF2B5EF4-FFF2-40B4-BE49-F238E27FC236}">
                <a16:creationId xmlns:a16="http://schemas.microsoft.com/office/drawing/2014/main" id="{C2282080-691F-8E78-4ED8-FB0AF67AC98B}"/>
              </a:ext>
            </a:extLst>
          </p:cNvPr>
          <p:cNvSpPr txBox="1"/>
          <p:nvPr/>
        </p:nvSpPr>
        <p:spPr>
          <a:xfrm>
            <a:off x="1508067" y="1071487"/>
            <a:ext cx="9676601" cy="107721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nSpc>
                <a:spcPct val="100000"/>
              </a:lnSpc>
            </a:pPr>
            <a:r>
              <a:rPr lang="vi-VN" sz="3200" dirty="0">
                <a:latin typeface="#9Slide07 IcielBaliho Script" pitchFamily="2" charset="0"/>
              </a:rPr>
              <a:t>Thực hiện các hoạt động sau và chỉ ra bộ phận dao động phát ra âm thanh trong mỗi trường hợp.</a:t>
            </a:r>
            <a:endParaRPr lang="en-US" sz="3200" dirty="0">
              <a:latin typeface="#9Slide07 IcielBaliho Script" pitchFamily="2" charset="0"/>
            </a:endParaRPr>
          </a:p>
        </p:txBody>
      </p:sp>
      <p:pic>
        <p:nvPicPr>
          <p:cNvPr id="86" name="Picture 16">
            <a:extLst>
              <a:ext uri="{FF2B5EF4-FFF2-40B4-BE49-F238E27FC236}">
                <a16:creationId xmlns:a16="http://schemas.microsoft.com/office/drawing/2014/main" id="{BA996A33-C122-12A7-B28C-A90F494389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698" y="820782"/>
            <a:ext cx="1272707" cy="127270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5BF096E9-30A9-B34B-A820-DC5F2C673865}"/>
              </a:ext>
            </a:extLst>
          </p:cNvPr>
          <p:cNvPicPr>
            <a:picLocks noChangeAspect="1"/>
          </p:cNvPicPr>
          <p:nvPr/>
        </p:nvPicPr>
        <p:blipFill>
          <a:blip r:embed="rId5"/>
          <a:stretch>
            <a:fillRect/>
          </a:stretch>
        </p:blipFill>
        <p:spPr>
          <a:xfrm>
            <a:off x="2300957" y="2452048"/>
            <a:ext cx="2720220" cy="2455113"/>
          </a:xfrm>
          <a:prstGeom prst="rect">
            <a:avLst/>
          </a:prstGeom>
        </p:spPr>
      </p:pic>
      <p:sp>
        <p:nvSpPr>
          <p:cNvPr id="89" name="TextBox 88">
            <a:extLst>
              <a:ext uri="{FF2B5EF4-FFF2-40B4-BE49-F238E27FC236}">
                <a16:creationId xmlns:a16="http://schemas.microsoft.com/office/drawing/2014/main" id="{23CCBA38-D79F-3EAF-FB2B-479F5CB65634}"/>
              </a:ext>
            </a:extLst>
          </p:cNvPr>
          <p:cNvSpPr txBox="1"/>
          <p:nvPr/>
        </p:nvSpPr>
        <p:spPr>
          <a:xfrm>
            <a:off x="1508067" y="5091253"/>
            <a:ext cx="4489602"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r>
              <a:rPr lang="vi-VN" dirty="0"/>
              <a:t>Căng dây thun trên hộp rỗng rồi gảy vài lần vào dây chun.</a:t>
            </a:r>
            <a:endParaRPr lang="en-US" dirty="0"/>
          </a:p>
        </p:txBody>
      </p:sp>
      <p:pic>
        <p:nvPicPr>
          <p:cNvPr id="19" name="Picture 18">
            <a:extLst>
              <a:ext uri="{FF2B5EF4-FFF2-40B4-BE49-F238E27FC236}">
                <a16:creationId xmlns:a16="http://schemas.microsoft.com/office/drawing/2014/main" id="{5CDF9553-5BB2-9F6D-AEA7-3F78CE32984A}"/>
              </a:ext>
            </a:extLst>
          </p:cNvPr>
          <p:cNvPicPr>
            <a:picLocks noChangeAspect="1"/>
          </p:cNvPicPr>
          <p:nvPr/>
        </p:nvPicPr>
        <p:blipFill rotWithShape="1">
          <a:blip r:embed="rId6"/>
          <a:srcRect l="5859" r="7445" b="3186"/>
          <a:stretch/>
        </p:blipFill>
        <p:spPr>
          <a:xfrm>
            <a:off x="7170825" y="2324863"/>
            <a:ext cx="2626321" cy="2582298"/>
          </a:xfrm>
          <a:prstGeom prst="ellipse">
            <a:avLst/>
          </a:prstGeom>
        </p:spPr>
      </p:pic>
      <p:sp>
        <p:nvSpPr>
          <p:cNvPr id="92" name="TextBox 91">
            <a:extLst>
              <a:ext uri="{FF2B5EF4-FFF2-40B4-BE49-F238E27FC236}">
                <a16:creationId xmlns:a16="http://schemas.microsoft.com/office/drawing/2014/main" id="{7FCA33C4-980A-76BF-98C4-E917E1ACC371}"/>
              </a:ext>
            </a:extLst>
          </p:cNvPr>
          <p:cNvSpPr txBox="1"/>
          <p:nvPr/>
        </p:nvSpPr>
        <p:spPr>
          <a:xfrm>
            <a:off x="7191598" y="5083319"/>
            <a:ext cx="2618602"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r>
              <a:rPr lang="en-US" dirty="0" err="1"/>
              <a:t>Thổi</a:t>
            </a:r>
            <a:r>
              <a:rPr lang="en-US" dirty="0"/>
              <a:t> </a:t>
            </a:r>
            <a:r>
              <a:rPr lang="en-US" dirty="0" err="1"/>
              <a:t>vào</a:t>
            </a:r>
            <a:r>
              <a:rPr lang="en-US" dirty="0"/>
              <a:t> </a:t>
            </a:r>
            <a:r>
              <a:rPr lang="en-US" dirty="0" err="1"/>
              <a:t>còi</a:t>
            </a:r>
            <a:r>
              <a:rPr lang="en-US" dirty="0"/>
              <a:t> </a:t>
            </a:r>
          </a:p>
        </p:txBody>
      </p:sp>
      <p:sp>
        <p:nvSpPr>
          <p:cNvPr id="93" name="TextBox 92">
            <a:extLst>
              <a:ext uri="{FF2B5EF4-FFF2-40B4-BE49-F238E27FC236}">
                <a16:creationId xmlns:a16="http://schemas.microsoft.com/office/drawing/2014/main" id="{08A89109-D5D3-8DC5-8614-FDE2CAB223AD}"/>
              </a:ext>
            </a:extLst>
          </p:cNvPr>
          <p:cNvSpPr txBox="1"/>
          <p:nvPr/>
        </p:nvSpPr>
        <p:spPr>
          <a:xfrm>
            <a:off x="2300957" y="5312851"/>
            <a:ext cx="2618602"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r>
              <a:rPr lang="vi-VN" dirty="0"/>
              <a:t>Dây chun</a:t>
            </a:r>
            <a:endParaRPr lang="en-US" dirty="0"/>
          </a:p>
        </p:txBody>
      </p:sp>
      <p:sp>
        <p:nvSpPr>
          <p:cNvPr id="94" name="TextBox 93">
            <a:extLst>
              <a:ext uri="{FF2B5EF4-FFF2-40B4-BE49-F238E27FC236}">
                <a16:creationId xmlns:a16="http://schemas.microsoft.com/office/drawing/2014/main" id="{F9D32722-84E2-4802-2D8B-587C082389D4}"/>
              </a:ext>
            </a:extLst>
          </p:cNvPr>
          <p:cNvSpPr txBox="1"/>
          <p:nvPr/>
        </p:nvSpPr>
        <p:spPr>
          <a:xfrm>
            <a:off x="7095889" y="5266803"/>
            <a:ext cx="3009224"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r>
              <a:rPr lang="vi-VN"/>
              <a:t>Không khí trong còi</a:t>
            </a:r>
            <a:endParaRPr lang="en-US" dirty="0"/>
          </a:p>
        </p:txBody>
      </p:sp>
    </p:spTree>
    <p:extLst>
      <p:ext uri="{BB962C8B-B14F-4D97-AF65-F5344CB8AC3E}">
        <p14:creationId xmlns:p14="http://schemas.microsoft.com/office/powerpoint/2010/main" val="406325980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4000"/>
                                  </p:iterate>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500"/>
                            </p:stCondLst>
                            <p:childTnLst>
                              <p:par>
                                <p:cTn id="22" presetID="22" presetClass="entr" presetSubtype="1" fill="hold" grpId="0" nodeType="afterEffect">
                                  <p:stCondLst>
                                    <p:cond delay="0"/>
                                  </p:stCondLst>
                                  <p:iterate type="lt">
                                    <p:tmPct val="4000"/>
                                  </p:iterate>
                                  <p:childTnLst>
                                    <p:set>
                                      <p:cBhvr>
                                        <p:cTn id="23" dur="1" fill="hold">
                                          <p:stCondLst>
                                            <p:cond delay="0"/>
                                          </p:stCondLst>
                                        </p:cTn>
                                        <p:tgtEl>
                                          <p:spTgt spid="89"/>
                                        </p:tgtEl>
                                        <p:attrNameLst>
                                          <p:attrName>style.visibility</p:attrName>
                                        </p:attrNameLst>
                                      </p:cBhvr>
                                      <p:to>
                                        <p:strVal val="visible"/>
                                      </p:to>
                                    </p:set>
                                    <p:animEffect transition="in" filter="wipe(up)">
                                      <p:cBhvr>
                                        <p:cTn id="24" dur="500"/>
                                        <p:tgtEl>
                                          <p:spTgt spid="8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500"/>
                            </p:stCondLst>
                            <p:childTnLst>
                              <p:par>
                                <p:cTn id="33" presetID="22" presetClass="entr" presetSubtype="1" fill="hold" grpId="0" nodeType="afterEffect">
                                  <p:stCondLst>
                                    <p:cond delay="0"/>
                                  </p:stCondLst>
                                  <p:iterate type="lt">
                                    <p:tmPct val="4000"/>
                                  </p:iterate>
                                  <p:childTnLst>
                                    <p:set>
                                      <p:cBhvr>
                                        <p:cTn id="34" dur="1" fill="hold">
                                          <p:stCondLst>
                                            <p:cond delay="0"/>
                                          </p:stCondLst>
                                        </p:cTn>
                                        <p:tgtEl>
                                          <p:spTgt spid="92"/>
                                        </p:tgtEl>
                                        <p:attrNameLst>
                                          <p:attrName>style.visibility</p:attrName>
                                        </p:attrNameLst>
                                      </p:cBhvr>
                                      <p:to>
                                        <p:strVal val="visible"/>
                                      </p:to>
                                    </p:set>
                                    <p:animEffect transition="in" filter="wipe(up)">
                                      <p:cBhvr>
                                        <p:cTn id="35" dur="500"/>
                                        <p:tgtEl>
                                          <p:spTgt spid="9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iterate type="lt">
                                    <p:tmPct val="0"/>
                                  </p:iterate>
                                  <p:childTnLst>
                                    <p:animEffect transition="out" filter="fade">
                                      <p:cBhvr>
                                        <p:cTn id="39" dur="500"/>
                                        <p:tgtEl>
                                          <p:spTgt spid="89"/>
                                        </p:tgtEl>
                                      </p:cBhvr>
                                    </p:animEffect>
                                    <p:set>
                                      <p:cBhvr>
                                        <p:cTn id="40" dur="1" fill="hold">
                                          <p:stCondLst>
                                            <p:cond delay="499"/>
                                          </p:stCondLst>
                                        </p:cTn>
                                        <p:tgtEl>
                                          <p:spTgt spid="89"/>
                                        </p:tgtEl>
                                        <p:attrNameLst>
                                          <p:attrName>style.visibility</p:attrName>
                                        </p:attrNameLst>
                                      </p:cBhvr>
                                      <p:to>
                                        <p:strVal val="hidden"/>
                                      </p:to>
                                    </p:set>
                                  </p:childTnLst>
                                </p:cTn>
                              </p:par>
                              <p:par>
                                <p:cTn id="41" presetID="22" presetClass="entr" presetSubtype="1" fill="hold" grpId="0" nodeType="withEffect">
                                  <p:stCondLst>
                                    <p:cond delay="0"/>
                                  </p:stCondLst>
                                  <p:iterate type="lt">
                                    <p:tmPct val="4000"/>
                                  </p:iterate>
                                  <p:childTnLst>
                                    <p:set>
                                      <p:cBhvr>
                                        <p:cTn id="42" dur="1" fill="hold">
                                          <p:stCondLst>
                                            <p:cond delay="0"/>
                                          </p:stCondLst>
                                        </p:cTn>
                                        <p:tgtEl>
                                          <p:spTgt spid="93"/>
                                        </p:tgtEl>
                                        <p:attrNameLst>
                                          <p:attrName>style.visibility</p:attrName>
                                        </p:attrNameLst>
                                      </p:cBhvr>
                                      <p:to>
                                        <p:strVal val="visible"/>
                                      </p:to>
                                    </p:set>
                                    <p:animEffect transition="in" filter="wipe(up)">
                                      <p:cBhvr>
                                        <p:cTn id="43" dur="500"/>
                                        <p:tgtEl>
                                          <p:spTgt spid="93"/>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grpId="1" nodeType="clickEffect">
                                  <p:stCondLst>
                                    <p:cond delay="0"/>
                                  </p:stCondLst>
                                  <p:iterate type="lt">
                                    <p:tmPct val="0"/>
                                  </p:iterate>
                                  <p:childTnLst>
                                    <p:animEffect transition="out" filter="fade">
                                      <p:cBhvr>
                                        <p:cTn id="47" dur="500"/>
                                        <p:tgtEl>
                                          <p:spTgt spid="92"/>
                                        </p:tgtEl>
                                      </p:cBhvr>
                                    </p:animEffect>
                                    <p:set>
                                      <p:cBhvr>
                                        <p:cTn id="48" dur="1" fill="hold">
                                          <p:stCondLst>
                                            <p:cond delay="499"/>
                                          </p:stCondLst>
                                        </p:cTn>
                                        <p:tgtEl>
                                          <p:spTgt spid="92"/>
                                        </p:tgtEl>
                                        <p:attrNameLst>
                                          <p:attrName>style.visibility</p:attrName>
                                        </p:attrNameLst>
                                      </p:cBhvr>
                                      <p:to>
                                        <p:strVal val="hidden"/>
                                      </p:to>
                                    </p:set>
                                  </p:childTnLst>
                                </p:cTn>
                              </p:par>
                              <p:par>
                                <p:cTn id="49" presetID="22" presetClass="entr" presetSubtype="1" fill="hold" grpId="0" nodeType="withEffect">
                                  <p:stCondLst>
                                    <p:cond delay="0"/>
                                  </p:stCondLst>
                                  <p:iterate type="lt">
                                    <p:tmPct val="4000"/>
                                  </p:iterate>
                                  <p:childTnLst>
                                    <p:set>
                                      <p:cBhvr>
                                        <p:cTn id="50" dur="1" fill="hold">
                                          <p:stCondLst>
                                            <p:cond delay="0"/>
                                          </p:stCondLst>
                                        </p:cTn>
                                        <p:tgtEl>
                                          <p:spTgt spid="94"/>
                                        </p:tgtEl>
                                        <p:attrNameLst>
                                          <p:attrName>style.visibility</p:attrName>
                                        </p:attrNameLst>
                                      </p:cBhvr>
                                      <p:to>
                                        <p:strVal val="visible"/>
                                      </p:to>
                                    </p:set>
                                    <p:animEffect transition="in" filter="wipe(up)">
                                      <p:cBhvr>
                                        <p:cTn id="51"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9" grpId="0"/>
      <p:bldP spid="89" grpId="1"/>
      <p:bldP spid="92" grpId="0"/>
      <p:bldP spid="92" grpId="1"/>
      <p:bldP spid="93"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aphic 2">
            <a:extLst>
              <a:ext uri="{FF2B5EF4-FFF2-40B4-BE49-F238E27FC236}">
                <a16:creationId xmlns:a16="http://schemas.microsoft.com/office/drawing/2014/main" id="{C8EC0851-E853-6E17-38BF-10E7A4C003A0}"/>
              </a:ext>
            </a:extLst>
          </p:cNvPr>
          <p:cNvGrpSpPr/>
          <p:nvPr/>
        </p:nvGrpSpPr>
        <p:grpSpPr>
          <a:xfrm rot="5972792">
            <a:off x="11195878" y="-740020"/>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16" name="Rectangle: Rounded Corners 15">
            <a:extLst>
              <a:ext uri="{FF2B5EF4-FFF2-40B4-BE49-F238E27FC236}">
                <a16:creationId xmlns:a16="http://schemas.microsoft.com/office/drawing/2014/main" id="{96F167F8-8E17-015C-95B2-10B53786C472}"/>
              </a:ext>
            </a:extLst>
          </p:cNvPr>
          <p:cNvSpPr/>
          <p:nvPr/>
        </p:nvSpPr>
        <p:spPr>
          <a:xfrm>
            <a:off x="2256678" y="476532"/>
            <a:ext cx="2382558" cy="815132"/>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896546">
            <a:off x="-814358" y="-1085039"/>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3580499">
            <a:off x="-1452529" y="5575261"/>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0800000">
            <a:off x="10659183" y="5386894"/>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2816378" y="474710"/>
            <a:ext cx="1646766" cy="696729"/>
          </a:xfrm>
          <a:prstGeom prst="rect">
            <a:avLst/>
          </a:prstGeom>
          <a:noFill/>
        </p:spPr>
        <p:txBody>
          <a:bodyPr wrap="square" rtlCol="0">
            <a:spAutoFit/>
          </a:bodyPr>
          <a:lstStyle/>
          <a:p>
            <a:pPr algn="ctr">
              <a:lnSpc>
                <a:spcPct val="120000"/>
              </a:lnSpc>
            </a:pPr>
            <a:r>
              <a:rPr lang="vi-VN" sz="3600" dirty="0">
                <a:solidFill>
                  <a:srgbClr val="064635"/>
                </a:solidFill>
                <a:latin typeface="#9Slide07 IcielBaliho Script" pitchFamily="2" charset="0"/>
                <a:cs typeface="#9Slide03 Arima Madurai Black" panose="00000A00000000000000" pitchFamily="2" charset="0"/>
              </a:rPr>
              <a:t>Sóng âm</a:t>
            </a:r>
          </a:p>
        </p:txBody>
      </p:sp>
      <p:sp>
        <p:nvSpPr>
          <p:cNvPr id="31" name="Google Shape;3776;p52">
            <a:extLst>
              <a:ext uri="{FF2B5EF4-FFF2-40B4-BE49-F238E27FC236}">
                <a16:creationId xmlns:a16="http://schemas.microsoft.com/office/drawing/2014/main" id="{7F768751-09BA-A129-8A2A-F6CCD0477842}"/>
              </a:ext>
            </a:extLst>
          </p:cNvPr>
          <p:cNvSpPr/>
          <p:nvPr/>
        </p:nvSpPr>
        <p:spPr>
          <a:xfrm>
            <a:off x="1973681" y="444165"/>
            <a:ext cx="870289" cy="84932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3611" y="645360"/>
            <a:ext cx="490427" cy="490427"/>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C2282080-691F-8E78-4ED8-FB0AF67AC98B}"/>
              </a:ext>
            </a:extLst>
          </p:cNvPr>
          <p:cNvSpPr txBox="1"/>
          <p:nvPr/>
        </p:nvSpPr>
        <p:spPr>
          <a:xfrm>
            <a:off x="1508067" y="1896578"/>
            <a:ext cx="10235442" cy="584775"/>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nSpc>
                <a:spcPct val="100000"/>
              </a:lnSpc>
            </a:pPr>
            <a:r>
              <a:rPr lang="en-US" sz="3200" dirty="0" err="1">
                <a:latin typeface="#9Slide07 IcielBaliho Script" pitchFamily="2" charset="0"/>
              </a:rPr>
              <a:t>Chỉ</a:t>
            </a:r>
            <a:r>
              <a:rPr lang="en-US" sz="3200" dirty="0">
                <a:latin typeface="#9Slide07 IcielBaliho Script" pitchFamily="2" charset="0"/>
              </a:rPr>
              <a:t> </a:t>
            </a:r>
            <a:r>
              <a:rPr lang="en-US" sz="3200" dirty="0" err="1">
                <a:latin typeface="#9Slide07 IcielBaliho Script" pitchFamily="2" charset="0"/>
              </a:rPr>
              <a:t>ra</a:t>
            </a:r>
            <a:r>
              <a:rPr lang="en-US" sz="3200" dirty="0">
                <a:latin typeface="#9Slide07 IcielBaliho Script" pitchFamily="2" charset="0"/>
              </a:rPr>
              <a:t> </a:t>
            </a:r>
            <a:r>
              <a:rPr lang="en-US" sz="3200" dirty="0" err="1">
                <a:latin typeface="#9Slide07 IcielBaliho Script" pitchFamily="2" charset="0"/>
              </a:rPr>
              <a:t>bộ</a:t>
            </a:r>
            <a:r>
              <a:rPr lang="en-US" sz="3200" dirty="0">
                <a:latin typeface="#9Slide07 IcielBaliho Script" pitchFamily="2" charset="0"/>
              </a:rPr>
              <a:t> </a:t>
            </a:r>
            <a:r>
              <a:rPr lang="en-US" sz="3200" dirty="0" err="1">
                <a:latin typeface="#9Slide07 IcielBaliho Script" pitchFamily="2" charset="0"/>
              </a:rPr>
              <a:t>phận</a:t>
            </a:r>
            <a:r>
              <a:rPr lang="en-US" sz="3200" dirty="0">
                <a:latin typeface="#9Slide07 IcielBaliho Script" pitchFamily="2" charset="0"/>
              </a:rPr>
              <a:t> </a:t>
            </a:r>
            <a:r>
              <a:rPr lang="en-US" sz="3200" dirty="0" err="1">
                <a:latin typeface="#9Slide07 IcielBaliho Script" pitchFamily="2" charset="0"/>
              </a:rPr>
              <a:t>dao</a:t>
            </a:r>
            <a:r>
              <a:rPr lang="en-US" sz="3200" dirty="0">
                <a:latin typeface="#9Slide07 IcielBaliho Script" pitchFamily="2" charset="0"/>
              </a:rPr>
              <a:t> </a:t>
            </a:r>
            <a:r>
              <a:rPr lang="en-US" sz="3200" dirty="0" err="1">
                <a:latin typeface="#9Slide07 IcielBaliho Script" pitchFamily="2" charset="0"/>
              </a:rPr>
              <a:t>động</a:t>
            </a:r>
            <a:r>
              <a:rPr lang="en-US" sz="3200" dirty="0">
                <a:latin typeface="#9Slide07 IcielBaliho Script" pitchFamily="2" charset="0"/>
              </a:rPr>
              <a:t> </a:t>
            </a:r>
            <a:r>
              <a:rPr lang="en-US" sz="3200" dirty="0" err="1">
                <a:latin typeface="#9Slide07 IcielBaliho Script" pitchFamily="2" charset="0"/>
              </a:rPr>
              <a:t>phát</a:t>
            </a:r>
            <a:r>
              <a:rPr lang="en-US" sz="3200" dirty="0">
                <a:latin typeface="#9Slide07 IcielBaliho Script" pitchFamily="2" charset="0"/>
              </a:rPr>
              <a:t> </a:t>
            </a:r>
            <a:r>
              <a:rPr lang="en-US" sz="3200" dirty="0" err="1">
                <a:latin typeface="#9Slide07 IcielBaliho Script" pitchFamily="2" charset="0"/>
              </a:rPr>
              <a:t>ra</a:t>
            </a:r>
            <a:r>
              <a:rPr lang="en-US" sz="3200" dirty="0">
                <a:latin typeface="#9Slide07 IcielBaliho Script" pitchFamily="2" charset="0"/>
              </a:rPr>
              <a:t> </a:t>
            </a:r>
            <a:r>
              <a:rPr lang="en-US" sz="3200" dirty="0" err="1">
                <a:latin typeface="#9Slide07 IcielBaliho Script" pitchFamily="2" charset="0"/>
              </a:rPr>
              <a:t>âm</a:t>
            </a:r>
            <a:r>
              <a:rPr lang="en-US" sz="3200" dirty="0">
                <a:latin typeface="#9Slide07 IcielBaliho Script" pitchFamily="2" charset="0"/>
              </a:rPr>
              <a:t> </a:t>
            </a:r>
            <a:r>
              <a:rPr lang="en-US" sz="3200" dirty="0" err="1">
                <a:latin typeface="#9Slide07 IcielBaliho Script" pitchFamily="2" charset="0"/>
              </a:rPr>
              <a:t>thanh</a:t>
            </a:r>
            <a:r>
              <a:rPr lang="en-US" sz="3200" dirty="0">
                <a:latin typeface="#9Slide07 IcielBaliho Script" pitchFamily="2" charset="0"/>
              </a:rPr>
              <a:t> </a:t>
            </a:r>
            <a:r>
              <a:rPr lang="en-US" sz="3200" dirty="0" err="1">
                <a:latin typeface="#9Slide07 IcielBaliho Script" pitchFamily="2" charset="0"/>
              </a:rPr>
              <a:t>trong</a:t>
            </a:r>
            <a:r>
              <a:rPr lang="en-US" sz="3200" dirty="0">
                <a:latin typeface="#9Slide07 IcielBaliho Script" pitchFamily="2" charset="0"/>
              </a:rPr>
              <a:t> </a:t>
            </a:r>
            <a:r>
              <a:rPr lang="en-US" sz="3200" dirty="0" err="1">
                <a:latin typeface="#9Slide07 IcielBaliho Script" pitchFamily="2" charset="0"/>
              </a:rPr>
              <a:t>tình</a:t>
            </a:r>
            <a:r>
              <a:rPr lang="en-US" sz="3200" dirty="0">
                <a:latin typeface="#9Slide07 IcielBaliho Script" pitchFamily="2" charset="0"/>
              </a:rPr>
              <a:t> </a:t>
            </a:r>
            <a:r>
              <a:rPr lang="en-US" sz="3200" dirty="0" err="1">
                <a:latin typeface="#9Slide07 IcielBaliho Script" pitchFamily="2" charset="0"/>
              </a:rPr>
              <a:t>huống</a:t>
            </a:r>
            <a:r>
              <a:rPr lang="en-US" sz="3200" dirty="0">
                <a:latin typeface="#9Slide07 IcielBaliho Script" pitchFamily="2" charset="0"/>
              </a:rPr>
              <a:t> </a:t>
            </a:r>
            <a:r>
              <a:rPr lang="en-US" sz="3200" dirty="0" err="1">
                <a:latin typeface="#9Slide07 IcielBaliho Script" pitchFamily="2" charset="0"/>
              </a:rPr>
              <a:t>mở</a:t>
            </a:r>
            <a:r>
              <a:rPr lang="en-US" sz="3200" dirty="0">
                <a:latin typeface="#9Slide07 IcielBaliho Script" pitchFamily="2" charset="0"/>
              </a:rPr>
              <a:t> </a:t>
            </a:r>
            <a:r>
              <a:rPr lang="en-US" sz="3200" dirty="0" err="1">
                <a:latin typeface="#9Slide07 IcielBaliho Script" pitchFamily="2" charset="0"/>
              </a:rPr>
              <a:t>đầu</a:t>
            </a:r>
            <a:r>
              <a:rPr lang="en-US" sz="3200" dirty="0">
                <a:latin typeface="#9Slide07 IcielBaliho Script" pitchFamily="2" charset="0"/>
              </a:rPr>
              <a:t>.</a:t>
            </a:r>
          </a:p>
        </p:txBody>
      </p:sp>
      <p:pic>
        <p:nvPicPr>
          <p:cNvPr id="86" name="Picture 16">
            <a:extLst>
              <a:ext uri="{FF2B5EF4-FFF2-40B4-BE49-F238E27FC236}">
                <a16:creationId xmlns:a16="http://schemas.microsoft.com/office/drawing/2014/main" id="{BA996A33-C122-12A7-B28C-A90F494389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491" y="1502243"/>
            <a:ext cx="1272707" cy="1272707"/>
          </a:xfrm>
          <a:prstGeom prst="rect">
            <a:avLst/>
          </a:prstGeom>
          <a:noFill/>
          <a:extLst>
            <a:ext uri="{909E8E84-426E-40DD-AFC4-6F175D3DCCD1}">
              <a14:hiddenFill xmlns:a14="http://schemas.microsoft.com/office/drawing/2010/main">
                <a:solidFill>
                  <a:srgbClr val="FFFFFF"/>
                </a:solidFill>
              </a14:hiddenFill>
            </a:ext>
          </a:extLst>
        </p:spPr>
      </p:pic>
      <p:sp>
        <p:nvSpPr>
          <p:cNvPr id="93" name="TextBox 92">
            <a:extLst>
              <a:ext uri="{FF2B5EF4-FFF2-40B4-BE49-F238E27FC236}">
                <a16:creationId xmlns:a16="http://schemas.microsoft.com/office/drawing/2014/main" id="{08A89109-D5D3-8DC5-8614-FDE2CAB223AD}"/>
              </a:ext>
            </a:extLst>
          </p:cNvPr>
          <p:cNvSpPr txBox="1"/>
          <p:nvPr/>
        </p:nvSpPr>
        <p:spPr>
          <a:xfrm>
            <a:off x="5044169" y="5633523"/>
            <a:ext cx="2618602"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r>
              <a:rPr lang="vi-VN"/>
              <a:t>Miệng chai</a:t>
            </a:r>
            <a:endParaRPr lang="en-US" dirty="0"/>
          </a:p>
        </p:txBody>
      </p:sp>
      <p:pic>
        <p:nvPicPr>
          <p:cNvPr id="33" name="Picture 32">
            <a:extLst>
              <a:ext uri="{FF2B5EF4-FFF2-40B4-BE49-F238E27FC236}">
                <a16:creationId xmlns:a16="http://schemas.microsoft.com/office/drawing/2014/main" id="{375E0CFC-A454-6DD7-0A7F-69BDF0D53C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3144" y="2696077"/>
            <a:ext cx="3505971" cy="2722721"/>
          </a:xfrm>
          <a:prstGeom prst="rect">
            <a:avLst/>
          </a:prstGeom>
        </p:spPr>
      </p:pic>
    </p:spTree>
    <p:extLst>
      <p:ext uri="{BB962C8B-B14F-4D97-AF65-F5344CB8AC3E}">
        <p14:creationId xmlns:p14="http://schemas.microsoft.com/office/powerpoint/2010/main" val="42547299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childTnLst>
                          </p:cTn>
                        </p:par>
                        <p:par>
                          <p:cTn id="10" fill="hold">
                            <p:stCondLst>
                              <p:cond delay="500"/>
                            </p:stCondLst>
                            <p:childTnLst>
                              <p:par>
                                <p:cTn id="11" presetID="22" presetClass="entr" presetSubtype="8" fill="hold" grpId="0" nodeType="afterEffect">
                                  <p:stCondLst>
                                    <p:cond delay="0"/>
                                  </p:stCondLst>
                                  <p:iterate type="lt">
                                    <p:tmPct val="4000"/>
                                  </p:iterate>
                                  <p:childTnLst>
                                    <p:set>
                                      <p:cBhvr>
                                        <p:cTn id="12" dur="1" fill="hold">
                                          <p:stCondLst>
                                            <p:cond delay="0"/>
                                          </p:stCondLst>
                                        </p:cTn>
                                        <p:tgtEl>
                                          <p:spTgt spid="42"/>
                                        </p:tgtEl>
                                        <p:attrNameLst>
                                          <p:attrName>style.visibility</p:attrName>
                                        </p:attrNameLst>
                                      </p:cBhvr>
                                      <p:to>
                                        <p:strVal val="visible"/>
                                      </p:to>
                                    </p:set>
                                    <p:animEffect transition="in" filter="wipe(left)">
                                      <p:cBhvr>
                                        <p:cTn id="13" dur="500"/>
                                        <p:tgtEl>
                                          <p:spTgt spid="42"/>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iterate type="lt">
                                    <p:tmPct val="4000"/>
                                  </p:iterate>
                                  <p:childTnLst>
                                    <p:set>
                                      <p:cBhvr>
                                        <p:cTn id="23" dur="1" fill="hold">
                                          <p:stCondLst>
                                            <p:cond delay="0"/>
                                          </p:stCondLst>
                                        </p:cTn>
                                        <p:tgtEl>
                                          <p:spTgt spid="93"/>
                                        </p:tgtEl>
                                        <p:attrNameLst>
                                          <p:attrName>style.visibility</p:attrName>
                                        </p:attrNameLst>
                                      </p:cBhvr>
                                      <p:to>
                                        <p:strVal val="visible"/>
                                      </p:to>
                                    </p:set>
                                    <p:animEffect transition="in" filter="wipe(up)">
                                      <p:cBhvr>
                                        <p:cTn id="24"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9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Google Shape;3776;p52">
            <a:extLst>
              <a:ext uri="{FF2B5EF4-FFF2-40B4-BE49-F238E27FC236}">
                <a16:creationId xmlns:a16="http://schemas.microsoft.com/office/drawing/2014/main" id="{65683CC7-A22B-00D0-33CF-91097114644F}"/>
              </a:ext>
            </a:extLst>
          </p:cNvPr>
          <p:cNvSpPr/>
          <p:nvPr/>
        </p:nvSpPr>
        <p:spPr>
          <a:xfrm>
            <a:off x="5373151" y="2734186"/>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2222449" y="1862830"/>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782034">
            <a:off x="3926008" y="6450890"/>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a:off x="11728377" y="248819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5528284" y="-197479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1554788" y="4453657"/>
            <a:ext cx="1891033" cy="763863"/>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064635"/>
                </a:solidFill>
                <a:effectLst/>
                <a:uLnTx/>
                <a:uFillTx/>
                <a:latin typeface="#9Slide07 IcielBaliho Script" pitchFamily="2" charset="0"/>
                <a:ea typeface="+mn-ea"/>
                <a:cs typeface="#9Slide03 Arima Madurai Black" panose="00000A00000000000000" pitchFamily="2" charset="0"/>
              </a:rPr>
              <a:t>Sóng âm</a:t>
            </a:r>
          </a:p>
        </p:txBody>
      </p:sp>
      <p:sp>
        <p:nvSpPr>
          <p:cNvPr id="30" name="TextBox 29">
            <a:extLst>
              <a:ext uri="{FF2B5EF4-FFF2-40B4-BE49-F238E27FC236}">
                <a16:creationId xmlns:a16="http://schemas.microsoft.com/office/drawing/2014/main" id="{9888D653-4EA4-4FAA-AFAD-02A1A80A9277}"/>
              </a:ext>
            </a:extLst>
          </p:cNvPr>
          <p:cNvSpPr txBox="1"/>
          <p:nvPr/>
        </p:nvSpPr>
        <p:spPr>
          <a:xfrm>
            <a:off x="3283637" y="1179685"/>
            <a:ext cx="5624726" cy="10002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vi-VN" sz="5400" b="0" i="0" u="none" strike="noStrike" kern="1200" cap="none" spc="0" normalizeH="0" baseline="0" noProof="0" dirty="0">
                <a:ln>
                  <a:noFill/>
                </a:ln>
                <a:solidFill>
                  <a:srgbClr val="064635"/>
                </a:solidFill>
                <a:effectLst/>
                <a:uLnTx/>
                <a:uFillTx/>
                <a:latin typeface="#9Slide07 IcielCadena" panose="02000503000000020004" pitchFamily="2" charset="0"/>
                <a:ea typeface="+mn-ea"/>
                <a:cs typeface="#9Slide03 Arima Madurai Black" panose="00000A00000000000000" pitchFamily="2" charset="0"/>
              </a:rPr>
              <a:t>MÔ TẢ SÓNG ÂM</a:t>
            </a:r>
            <a:endParaRPr kumimoji="0" lang="en-US" sz="5400" b="0" i="0" u="none" strike="noStrike" kern="1200" cap="none" spc="0" normalizeH="0" baseline="0" noProof="0" dirty="0">
              <a:ln>
                <a:noFill/>
              </a:ln>
              <a:solidFill>
                <a:srgbClr val="064635"/>
              </a:solidFill>
              <a:effectLst/>
              <a:uLnTx/>
              <a:uFillTx/>
              <a:latin typeface="#9Slide07 IcielCadena" panose="02000503000000020004" pitchFamily="2" charset="0"/>
              <a:ea typeface="+mn-ea"/>
              <a:cs typeface="#9Slide03 Arima Madurai Black" panose="00000A00000000000000" pitchFamily="2" charset="0"/>
            </a:endParaRPr>
          </a:p>
        </p:txBody>
      </p:sp>
      <p:sp>
        <p:nvSpPr>
          <p:cNvPr id="31" name="Google Shape;3776;p52">
            <a:extLst>
              <a:ext uri="{FF2B5EF4-FFF2-40B4-BE49-F238E27FC236}">
                <a16:creationId xmlns:a16="http://schemas.microsoft.com/office/drawing/2014/main" id="{7F768751-09BA-A129-8A2A-F6CCD0477842}"/>
              </a:ext>
            </a:extLst>
          </p:cNvPr>
          <p:cNvSpPr/>
          <p:nvPr/>
        </p:nvSpPr>
        <p:spPr>
          <a:xfrm>
            <a:off x="1788338" y="2743960"/>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789" y="3064029"/>
            <a:ext cx="802419" cy="80241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óng âm">
            <a:extLst>
              <a:ext uri="{FF2B5EF4-FFF2-40B4-BE49-F238E27FC236}">
                <a16:creationId xmlns:a16="http://schemas.microsoft.com/office/drawing/2014/main" id="{2BDFD130-454D-D78B-E0B1-BAC4E4BE8BFA}"/>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5693230" y="2983942"/>
            <a:ext cx="805540" cy="80554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96777500-1DD2-4B6D-99AA-CB63E431F6FB}"/>
              </a:ext>
            </a:extLst>
          </p:cNvPr>
          <p:cNvSpPr txBox="1"/>
          <p:nvPr/>
        </p:nvSpPr>
        <p:spPr>
          <a:xfrm>
            <a:off x="4802694" y="4441437"/>
            <a:ext cx="261073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Môi trường truyền âm</a:t>
            </a:r>
          </a:p>
        </p:txBody>
      </p:sp>
      <p:sp>
        <p:nvSpPr>
          <p:cNvPr id="38" name="Google Shape;3776;p52">
            <a:extLst>
              <a:ext uri="{FF2B5EF4-FFF2-40B4-BE49-F238E27FC236}">
                <a16:creationId xmlns:a16="http://schemas.microsoft.com/office/drawing/2014/main" id="{52B4E09A-F06C-37B1-880D-1138D37B57E0}"/>
              </a:ext>
            </a:extLst>
          </p:cNvPr>
          <p:cNvSpPr/>
          <p:nvPr/>
        </p:nvSpPr>
        <p:spPr>
          <a:xfrm>
            <a:off x="8957964" y="2743960"/>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01845" y="2915060"/>
            <a:ext cx="1027880" cy="102788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8119974" y="4453657"/>
            <a:ext cx="3191621"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064635"/>
                </a:solidFill>
                <a:effectLst/>
                <a:uLnTx/>
                <a:uFillTx/>
                <a:latin typeface="#9Slide07 IcielBaliho Script" pitchFamily="2" charset="0"/>
                <a:ea typeface="+mn-ea"/>
                <a:cs typeface="#9Slide03 Arima Madurai Black" panose="00000A00000000000000" pitchFamily="2" charset="0"/>
              </a:rPr>
              <a:t>Truyền sóng âm trong không khí</a:t>
            </a:r>
          </a:p>
        </p:txBody>
      </p:sp>
      <p:pic>
        <p:nvPicPr>
          <p:cNvPr id="25" name="Graphic 24">
            <a:extLst>
              <a:ext uri="{FF2B5EF4-FFF2-40B4-BE49-F238E27FC236}">
                <a16:creationId xmlns:a16="http://schemas.microsoft.com/office/drawing/2014/main" id="{03C8DF6E-2C51-CDE9-E0FD-1A453446E43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87068" y="7133025"/>
            <a:ext cx="2589661" cy="2589661"/>
          </a:xfrm>
          <a:prstGeom prst="rect">
            <a:avLst/>
          </a:prstGeom>
        </p:spPr>
      </p:pic>
    </p:spTree>
    <p:extLst>
      <p:ext uri="{BB962C8B-B14F-4D97-AF65-F5344CB8AC3E}">
        <p14:creationId xmlns:p14="http://schemas.microsoft.com/office/powerpoint/2010/main" val="31953683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1ED7A3B-A60C-B9D4-38E6-A80E2DE2C62B}"/>
              </a:ext>
            </a:extLst>
          </p:cNvPr>
          <p:cNvSpPr/>
          <p:nvPr/>
        </p:nvSpPr>
        <p:spPr>
          <a:xfrm>
            <a:off x="933875" y="568436"/>
            <a:ext cx="4996661" cy="815132"/>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591964">
            <a:off x="6317485" y="-1449426"/>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8118377">
            <a:off x="-1615877" y="1824717"/>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910428" y="1216319"/>
            <a:ext cx="1177495" cy="4218299"/>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148801">
            <a:off x="3712722" y="6345362"/>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7635825">
            <a:off x="11376273" y="2965625"/>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422329" y="512802"/>
            <a:ext cx="949272" cy="92640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635711" y="679303"/>
            <a:ext cx="537016" cy="53701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1312659" y="622059"/>
            <a:ext cx="4485906" cy="646331"/>
          </a:xfrm>
          <a:prstGeom prst="rect">
            <a:avLst/>
          </a:prstGeom>
          <a:noFill/>
        </p:spPr>
        <p:txBody>
          <a:bodyPr wrap="square" rtlCol="0">
            <a:spAutoFit/>
          </a:bodyPr>
          <a:lstStyle/>
          <a:p>
            <a:pPr algn="ctr"/>
            <a:r>
              <a:rPr lang="vi-VN" sz="3600" dirty="0">
                <a:solidFill>
                  <a:srgbClr val="064635"/>
                </a:solidFill>
                <a:latin typeface="#9Slide07 IcielBaliho Script" pitchFamily="2" charset="0"/>
                <a:cs typeface="#9Slide03 Arima Madurai Black" panose="00000A00000000000000" pitchFamily="2" charset="0"/>
              </a:rPr>
              <a:t>Môi trường truyền âm</a:t>
            </a:r>
          </a:p>
        </p:txBody>
      </p:sp>
      <p:pic>
        <p:nvPicPr>
          <p:cNvPr id="17" name="Graphic 16">
            <a:extLst>
              <a:ext uri="{FF2B5EF4-FFF2-40B4-BE49-F238E27FC236}">
                <a16:creationId xmlns:a16="http://schemas.microsoft.com/office/drawing/2014/main" id="{A2008014-9808-39D5-6381-B3F169433E1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62583" y="1216319"/>
            <a:ext cx="4762500" cy="4762500"/>
          </a:xfrm>
          <a:prstGeom prst="rect">
            <a:avLst/>
          </a:prstGeom>
        </p:spPr>
      </p:pic>
      <p:sp>
        <p:nvSpPr>
          <p:cNvPr id="22" name="TextBox 21">
            <a:extLst>
              <a:ext uri="{FF2B5EF4-FFF2-40B4-BE49-F238E27FC236}">
                <a16:creationId xmlns:a16="http://schemas.microsoft.com/office/drawing/2014/main" id="{0BC89FFB-8EC1-883D-FEB6-8078E13AE976}"/>
              </a:ext>
            </a:extLst>
          </p:cNvPr>
          <p:cNvSpPr txBox="1"/>
          <p:nvPr/>
        </p:nvSpPr>
        <p:spPr>
          <a:xfrm>
            <a:off x="1420930" y="3014235"/>
            <a:ext cx="4854761" cy="12003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lnSpc>
                <a:spcPct val="100000"/>
              </a:lnSpc>
            </a:pPr>
            <a:r>
              <a:rPr lang="vi-VN" sz="3600" dirty="0"/>
              <a:t>Sóng âm </a:t>
            </a:r>
            <a:r>
              <a:rPr lang="vi-VN" sz="3600"/>
              <a:t>truyền được </a:t>
            </a:r>
            <a:r>
              <a:rPr lang="vi-VN" sz="3600" dirty="0"/>
              <a:t>trong môi trường nào?</a:t>
            </a:r>
            <a:endParaRPr lang="en-US" sz="3600" dirty="0"/>
          </a:p>
        </p:txBody>
      </p:sp>
    </p:spTree>
    <p:extLst>
      <p:ext uri="{BB962C8B-B14F-4D97-AF65-F5344CB8AC3E}">
        <p14:creationId xmlns:p14="http://schemas.microsoft.com/office/powerpoint/2010/main" val="33229222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4000"/>
                                  </p:iterate>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1ED7A3B-A60C-B9D4-38E6-A80E2DE2C62B}"/>
              </a:ext>
            </a:extLst>
          </p:cNvPr>
          <p:cNvSpPr/>
          <p:nvPr/>
        </p:nvSpPr>
        <p:spPr>
          <a:xfrm>
            <a:off x="1216135" y="345552"/>
            <a:ext cx="4996661" cy="815132"/>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591964">
            <a:off x="-1324494" y="-1449426"/>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2945717">
            <a:off x="-1117941" y="5535672"/>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910428" y="1216319"/>
            <a:ext cx="1177495" cy="4218299"/>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9053326">
            <a:off x="9342813" y="5862036"/>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7635825">
            <a:off x="11180329" y="-30371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704589" y="289918"/>
            <a:ext cx="949272" cy="92640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917971" y="456419"/>
            <a:ext cx="537016" cy="53701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1594919" y="399175"/>
            <a:ext cx="4485906" cy="646331"/>
          </a:xfrm>
          <a:prstGeom prst="rect">
            <a:avLst/>
          </a:prstGeom>
          <a:noFill/>
        </p:spPr>
        <p:txBody>
          <a:bodyPr wrap="square" rtlCol="0">
            <a:spAutoFit/>
          </a:bodyPr>
          <a:lstStyle/>
          <a:p>
            <a:pPr algn="ctr"/>
            <a:r>
              <a:rPr lang="vi-VN" sz="36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753668" y="1403761"/>
            <a:ext cx="7208019"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4823A942-9243-73B4-1DB9-6FE631E69E6B}"/>
              </a:ext>
            </a:extLst>
          </p:cNvPr>
          <p:cNvSpPr txBox="1"/>
          <p:nvPr/>
        </p:nvSpPr>
        <p:spPr>
          <a:xfrm>
            <a:off x="917971" y="1365058"/>
            <a:ext cx="6925904" cy="654282"/>
          </a:xfrm>
          <a:prstGeom prst="rect">
            <a:avLst/>
          </a:prstGeom>
          <a:noFill/>
        </p:spPr>
        <p:txBody>
          <a:bodyPr wrap="square" rtlCol="0">
            <a:spAutoFit/>
          </a:bodyPr>
          <a:lstStyle/>
          <a:p>
            <a:pPr algn="ctr">
              <a:lnSpc>
                <a:spcPct val="120000"/>
              </a:lnSpc>
            </a:pPr>
            <a:r>
              <a:rPr lang="en-US" sz="3200" dirty="0" err="1">
                <a:solidFill>
                  <a:srgbClr val="F4EEA9"/>
                </a:solidFill>
                <a:latin typeface="#9Slide07 IcielBaliho Script" pitchFamily="2" charset="0"/>
                <a:cs typeface="#9Slide03 Arima Madurai Black" panose="00000A00000000000000" pitchFamily="2" charset="0"/>
              </a:rPr>
              <a:t>Thí</a:t>
            </a:r>
            <a:r>
              <a:rPr lang="en-US" sz="3200" dirty="0">
                <a:solidFill>
                  <a:srgbClr val="F4EEA9"/>
                </a:solidFill>
                <a:latin typeface="#9Slide07 IcielBaliho Script" pitchFamily="2" charset="0"/>
                <a:cs typeface="#9Slide03 Arima Madurai Black" panose="00000A00000000000000" pitchFamily="2" charset="0"/>
              </a:rPr>
              <a:t> </a:t>
            </a:r>
            <a:r>
              <a:rPr lang="en-US" sz="3200" dirty="0" err="1">
                <a:solidFill>
                  <a:srgbClr val="F4EEA9"/>
                </a:solidFill>
                <a:latin typeface="#9Slide07 IcielBaliho Script" pitchFamily="2" charset="0"/>
                <a:cs typeface="#9Slide03 Arima Madurai Black" panose="00000A00000000000000" pitchFamily="2" charset="0"/>
              </a:rPr>
              <a:t>nghiệm</a:t>
            </a:r>
            <a:r>
              <a:rPr lang="en-US" sz="3200" dirty="0">
                <a:solidFill>
                  <a:srgbClr val="F4EEA9"/>
                </a:solidFill>
                <a:latin typeface="#9Slide07 IcielBaliho Script" pitchFamily="2" charset="0"/>
                <a:cs typeface="#9Slide03 Arima Madurai Black" panose="00000A00000000000000" pitchFamily="2" charset="0"/>
              </a:rPr>
              <a:t> </a:t>
            </a:r>
            <a:r>
              <a:rPr lang="vi-VN" sz="3200" dirty="0">
                <a:solidFill>
                  <a:srgbClr val="F4EEA9"/>
                </a:solidFill>
                <a:latin typeface="#9Slide07 IcielBaliho Script" pitchFamily="2" charset="0"/>
                <a:cs typeface="#9Slide03 Arima Madurai Black" panose="00000A00000000000000" pitchFamily="2" charset="0"/>
              </a:rPr>
              <a:t>2: </a:t>
            </a:r>
            <a:r>
              <a:rPr lang="vi-VN" sz="2400" dirty="0">
                <a:solidFill>
                  <a:srgbClr val="F4EEA9"/>
                </a:solidFill>
                <a:latin typeface="#9Slide03 Arima Madurai Black" panose="00000A00000000000000" pitchFamily="2" charset="0"/>
                <a:cs typeface="#9Slide03 Arima Madurai Black" panose="00000A00000000000000" pitchFamily="2" charset="0"/>
              </a:rPr>
              <a:t>Sự truyền sóng âm trong chất rắn</a:t>
            </a:r>
            <a:endParaRPr lang="vi-VN" sz="3200" dirty="0">
              <a:solidFill>
                <a:srgbClr val="F4EEA9"/>
              </a:solidFill>
              <a:latin typeface="#9Slide03 Arima Madurai Black" panose="00000A00000000000000" pitchFamily="2" charset="0"/>
              <a:cs typeface="#9Slide03 Arima Madurai Black" panose="00000A00000000000000" pitchFamily="2" charset="0"/>
            </a:endParaRPr>
          </a:p>
        </p:txBody>
      </p:sp>
      <p:sp>
        <p:nvSpPr>
          <p:cNvPr id="30" name="TextBox 29">
            <a:extLst>
              <a:ext uri="{FF2B5EF4-FFF2-40B4-BE49-F238E27FC236}">
                <a16:creationId xmlns:a16="http://schemas.microsoft.com/office/drawing/2014/main" id="{818F34B2-357E-F431-4397-341D7A1BDBA5}"/>
              </a:ext>
            </a:extLst>
          </p:cNvPr>
          <p:cNvSpPr txBox="1"/>
          <p:nvPr/>
        </p:nvSpPr>
        <p:spPr>
          <a:xfrm>
            <a:off x="556384" y="3997750"/>
            <a:ext cx="1810228" cy="978729"/>
          </a:xfrm>
          <a:prstGeom prst="rect">
            <a:avLst/>
          </a:prstGeom>
          <a:noFill/>
        </p:spPr>
        <p:txBody>
          <a:bodyPr wrap="square" rtlCol="0">
            <a:spAutoFit/>
          </a:bodyPr>
          <a:lstStyle/>
          <a:p>
            <a:pPr algn="ctr">
              <a:lnSpc>
                <a:spcPct val="120000"/>
              </a:lnSpc>
            </a:pPr>
            <a:r>
              <a:rPr lang="vi-VN" sz="2400" dirty="0">
                <a:latin typeface="#9Slide03 Arima Madurai Black" panose="00000A00000000000000" pitchFamily="2" charset="0"/>
                <a:cs typeface="#9Slide03 Arima Madurai Black" panose="00000A00000000000000" pitchFamily="2" charset="0"/>
              </a:rPr>
              <a:t>A áp tai vào cạnh bàn</a:t>
            </a:r>
            <a:endParaRPr lang="en-US" sz="2400" dirty="0">
              <a:latin typeface="#9Slide03 Arima Madurai Black" panose="00000A00000000000000" pitchFamily="2" charset="0"/>
              <a:cs typeface="#9Slide03 Arima Madurai Black" panose="00000A00000000000000" pitchFamily="2" charset="0"/>
            </a:endParaRPr>
          </a:p>
        </p:txBody>
      </p:sp>
      <p:pic>
        <p:nvPicPr>
          <p:cNvPr id="19" name="Graphic 18" descr="Line arrow Counter clockwise curve">
            <a:extLst>
              <a:ext uri="{FF2B5EF4-FFF2-40B4-BE49-F238E27FC236}">
                <a16:creationId xmlns:a16="http://schemas.microsoft.com/office/drawing/2014/main" id="{55FDABAA-1010-CA70-1793-A2BDC4EA1F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9132226">
            <a:off x="2197566" y="4332315"/>
            <a:ext cx="914400" cy="914400"/>
          </a:xfrm>
          <a:prstGeom prst="rect">
            <a:avLst/>
          </a:prstGeom>
        </p:spPr>
      </p:pic>
      <p:pic>
        <p:nvPicPr>
          <p:cNvPr id="35" name="Graphic 34" descr="Line arrow Clockwise curve">
            <a:extLst>
              <a:ext uri="{FF2B5EF4-FFF2-40B4-BE49-F238E27FC236}">
                <a16:creationId xmlns:a16="http://schemas.microsoft.com/office/drawing/2014/main" id="{4B807B2F-C64C-BC76-1049-A323C8AAA43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6005312">
            <a:off x="8944525" y="2338049"/>
            <a:ext cx="914400" cy="914400"/>
          </a:xfrm>
          <a:prstGeom prst="rect">
            <a:avLst/>
          </a:prstGeom>
        </p:spPr>
      </p:pic>
      <p:sp>
        <p:nvSpPr>
          <p:cNvPr id="36" name="TextBox 35">
            <a:extLst>
              <a:ext uri="{FF2B5EF4-FFF2-40B4-BE49-F238E27FC236}">
                <a16:creationId xmlns:a16="http://schemas.microsoft.com/office/drawing/2014/main" id="{8BE29269-0E0B-F208-10A9-5A3002D032CE}"/>
              </a:ext>
            </a:extLst>
          </p:cNvPr>
          <p:cNvSpPr txBox="1"/>
          <p:nvPr/>
        </p:nvSpPr>
        <p:spPr>
          <a:xfrm>
            <a:off x="9744284" y="2417076"/>
            <a:ext cx="2000809" cy="978729"/>
          </a:xfrm>
          <a:prstGeom prst="rect">
            <a:avLst/>
          </a:prstGeom>
          <a:noFill/>
        </p:spPr>
        <p:txBody>
          <a:bodyPr wrap="square" rtlCol="0">
            <a:spAutoFit/>
          </a:bodyPr>
          <a:lstStyle/>
          <a:p>
            <a:pPr algn="ctr">
              <a:lnSpc>
                <a:spcPct val="120000"/>
              </a:lnSpc>
            </a:pPr>
            <a:r>
              <a:rPr lang="vi-VN" sz="2400" dirty="0">
                <a:latin typeface="#9Slide03 Arima Madurai Black" panose="00000A00000000000000" pitchFamily="2" charset="0"/>
                <a:cs typeface="#9Slide03 Arima Madurai Black" panose="00000A00000000000000" pitchFamily="2" charset="0"/>
              </a:rPr>
              <a:t>B gõ nhẹ vào mặt bàn</a:t>
            </a:r>
            <a:endParaRPr lang="en-US" sz="2400" dirty="0">
              <a:latin typeface="#9Slide03 Arima Madurai Black" panose="00000A00000000000000" pitchFamily="2" charset="0"/>
              <a:cs typeface="#9Slide03 Arima Madurai Black" panose="00000A00000000000000" pitchFamily="2" charset="0"/>
            </a:endParaRPr>
          </a:p>
        </p:txBody>
      </p:sp>
      <p:pic>
        <p:nvPicPr>
          <p:cNvPr id="16" name="Picture 15">
            <a:extLst>
              <a:ext uri="{FF2B5EF4-FFF2-40B4-BE49-F238E27FC236}">
                <a16:creationId xmlns:a16="http://schemas.microsoft.com/office/drawing/2014/main" id="{E00B9D20-BF07-6B96-E8DE-ECD2C5E84C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77527" y="2363100"/>
            <a:ext cx="5937702" cy="3562621"/>
          </a:xfrm>
          <a:prstGeom prst="rect">
            <a:avLst/>
          </a:prstGeom>
        </p:spPr>
      </p:pic>
      <p:sp>
        <p:nvSpPr>
          <p:cNvPr id="37" name="TextBox 36">
            <a:extLst>
              <a:ext uri="{FF2B5EF4-FFF2-40B4-BE49-F238E27FC236}">
                <a16:creationId xmlns:a16="http://schemas.microsoft.com/office/drawing/2014/main" id="{820A4D12-96CB-B702-F4A3-7DCD96291946}"/>
              </a:ext>
            </a:extLst>
          </p:cNvPr>
          <p:cNvSpPr txBox="1"/>
          <p:nvPr/>
        </p:nvSpPr>
        <p:spPr>
          <a:xfrm>
            <a:off x="3564165" y="6119715"/>
            <a:ext cx="5307341" cy="535531"/>
          </a:xfrm>
          <a:prstGeom prst="rect">
            <a:avLst/>
          </a:prstGeom>
          <a:noFill/>
        </p:spPr>
        <p:txBody>
          <a:bodyPr wrap="square" rtlCol="0">
            <a:spAutoFit/>
          </a:bodyPr>
          <a:lstStyle/>
          <a:p>
            <a:pPr algn="ctr">
              <a:lnSpc>
                <a:spcPct val="120000"/>
              </a:lnSpc>
            </a:pPr>
            <a:r>
              <a:rPr lang="vi-VN" sz="2400" dirty="0">
                <a:latin typeface="#9Slide03 Arima Madurai Black" panose="00000A00000000000000" pitchFamily="2" charset="0"/>
                <a:cs typeface="#9Slide03 Arima Madurai Black" panose="00000A00000000000000" pitchFamily="2" charset="0"/>
              </a:rPr>
              <a:t>B </a:t>
            </a:r>
            <a:r>
              <a:rPr lang="vi-VN" sz="2400">
                <a:latin typeface="#9Slide03 Arima Madurai Black" panose="00000A00000000000000" pitchFamily="2" charset="0"/>
                <a:cs typeface="#9Slide03 Arima Madurai Black" panose="00000A00000000000000" pitchFamily="2" charset="0"/>
              </a:rPr>
              <a:t>gõ thật nhẹ để C không nghe thấy</a:t>
            </a:r>
            <a:endParaRPr lang="en-US" sz="2400" dirty="0">
              <a:latin typeface="#9Slide03 Arima Madurai Black" panose="00000A00000000000000" pitchFamily="2" charset="0"/>
              <a:cs typeface="#9Slide03 Arima Madurai Black" panose="00000A00000000000000" pitchFamily="2" charset="0"/>
            </a:endParaRPr>
          </a:p>
        </p:txBody>
      </p:sp>
      <p:pic>
        <p:nvPicPr>
          <p:cNvPr id="38" name="Graphic 37">
            <a:extLst>
              <a:ext uri="{FF2B5EF4-FFF2-40B4-BE49-F238E27FC236}">
                <a16:creationId xmlns:a16="http://schemas.microsoft.com/office/drawing/2014/main" id="{CA2B33D3-C7E3-F6F9-7FFC-04D4DA7643B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352784" y="-3020787"/>
            <a:ext cx="2589661" cy="2589661"/>
          </a:xfrm>
          <a:prstGeom prst="rect">
            <a:avLst/>
          </a:prstGeom>
        </p:spPr>
      </p:pic>
    </p:spTree>
    <p:extLst>
      <p:ext uri="{BB962C8B-B14F-4D97-AF65-F5344CB8AC3E}">
        <p14:creationId xmlns:p14="http://schemas.microsoft.com/office/powerpoint/2010/main" val="170685620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0-#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up)">
                                      <p:cBhvr>
                                        <p:cTn id="34" dur="500"/>
                                        <p:tgtEl>
                                          <p:spTgt spid="36"/>
                                        </p:tgtEl>
                                      </p:cBhvr>
                                    </p:animEffect>
                                  </p:childTnLst>
                                </p:cTn>
                              </p:par>
                            </p:childTnLst>
                          </p:cTn>
                        </p:par>
                        <p:par>
                          <p:cTn id="35" fill="hold">
                            <p:stCondLst>
                              <p:cond delay="1000"/>
                            </p:stCondLst>
                            <p:childTnLst>
                              <p:par>
                                <p:cTn id="36" presetID="22" presetClass="entr" presetSubtype="1"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1ED7A3B-A60C-B9D4-38E6-A80E2DE2C62B}"/>
              </a:ext>
            </a:extLst>
          </p:cNvPr>
          <p:cNvSpPr/>
          <p:nvPr/>
        </p:nvSpPr>
        <p:spPr>
          <a:xfrm>
            <a:off x="791799" y="248788"/>
            <a:ext cx="4996661" cy="815132"/>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363951" y="2076528"/>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2686516">
            <a:off x="4423165" y="619024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910428" y="1216319"/>
            <a:ext cx="1177495" cy="4218299"/>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6200000">
            <a:off x="10318028" y="267356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3107305">
            <a:off x="7350812" y="-157510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280253" y="193154"/>
            <a:ext cx="949272" cy="92640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493635" y="359655"/>
            <a:ext cx="537016" cy="53701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1170583" y="302411"/>
            <a:ext cx="4485906" cy="646331"/>
          </a:xfrm>
          <a:prstGeom prst="rect">
            <a:avLst/>
          </a:prstGeom>
          <a:noFill/>
        </p:spPr>
        <p:txBody>
          <a:bodyPr wrap="square" rtlCol="0">
            <a:spAutoFit/>
          </a:bodyPr>
          <a:lstStyle/>
          <a:p>
            <a:pPr algn="ctr"/>
            <a:r>
              <a:rPr lang="vi-VN" sz="36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1" name="Rectangle: Rounded Corners 20">
            <a:extLst>
              <a:ext uri="{FF2B5EF4-FFF2-40B4-BE49-F238E27FC236}">
                <a16:creationId xmlns:a16="http://schemas.microsoft.com/office/drawing/2014/main" id="{72938858-540A-D16A-5469-6DF130EF7F9E}"/>
              </a:ext>
            </a:extLst>
          </p:cNvPr>
          <p:cNvSpPr/>
          <p:nvPr/>
        </p:nvSpPr>
        <p:spPr>
          <a:xfrm>
            <a:off x="6956263" y="4760091"/>
            <a:ext cx="4648482" cy="1421928"/>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329332" y="1306997"/>
            <a:ext cx="7208019"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4823A942-9243-73B4-1DB9-6FE631E69E6B}"/>
              </a:ext>
            </a:extLst>
          </p:cNvPr>
          <p:cNvSpPr txBox="1"/>
          <p:nvPr/>
        </p:nvSpPr>
        <p:spPr>
          <a:xfrm>
            <a:off x="493635" y="1268294"/>
            <a:ext cx="6925904" cy="654282"/>
          </a:xfrm>
          <a:prstGeom prst="rect">
            <a:avLst/>
          </a:prstGeom>
          <a:noFill/>
        </p:spPr>
        <p:txBody>
          <a:bodyPr wrap="square" rtlCol="0">
            <a:spAutoFit/>
          </a:bodyPr>
          <a:lstStyle/>
          <a:p>
            <a:pPr algn="ctr">
              <a:lnSpc>
                <a:spcPct val="120000"/>
              </a:lnSpc>
            </a:pPr>
            <a:r>
              <a:rPr lang="en-US" sz="3200" dirty="0" err="1">
                <a:solidFill>
                  <a:srgbClr val="F4EEA9"/>
                </a:solidFill>
                <a:latin typeface="#9Slide07 IcielBaliho Script" pitchFamily="2" charset="0"/>
                <a:cs typeface="#9Slide03 Arima Madurai Black" panose="00000A00000000000000" pitchFamily="2" charset="0"/>
              </a:rPr>
              <a:t>Thí</a:t>
            </a:r>
            <a:r>
              <a:rPr lang="en-US" sz="3200" dirty="0">
                <a:solidFill>
                  <a:srgbClr val="F4EEA9"/>
                </a:solidFill>
                <a:latin typeface="#9Slide07 IcielBaliho Script" pitchFamily="2" charset="0"/>
                <a:cs typeface="#9Slide03 Arima Madurai Black" panose="00000A00000000000000" pitchFamily="2" charset="0"/>
              </a:rPr>
              <a:t> </a:t>
            </a:r>
            <a:r>
              <a:rPr lang="en-US" sz="3200" dirty="0" err="1">
                <a:solidFill>
                  <a:srgbClr val="F4EEA9"/>
                </a:solidFill>
                <a:latin typeface="#9Slide07 IcielBaliho Script" pitchFamily="2" charset="0"/>
                <a:cs typeface="#9Slide03 Arima Madurai Black" panose="00000A00000000000000" pitchFamily="2" charset="0"/>
              </a:rPr>
              <a:t>nghiệm</a:t>
            </a:r>
            <a:r>
              <a:rPr lang="en-US" sz="3200" dirty="0">
                <a:solidFill>
                  <a:srgbClr val="F4EEA9"/>
                </a:solidFill>
                <a:latin typeface="#9Slide07 IcielBaliho Script" pitchFamily="2" charset="0"/>
                <a:cs typeface="#9Slide03 Arima Madurai Black" panose="00000A00000000000000" pitchFamily="2" charset="0"/>
              </a:rPr>
              <a:t> </a:t>
            </a:r>
            <a:r>
              <a:rPr lang="vi-VN" sz="3200" dirty="0">
                <a:solidFill>
                  <a:srgbClr val="F4EEA9"/>
                </a:solidFill>
                <a:latin typeface="#9Slide07 IcielBaliho Script" pitchFamily="2" charset="0"/>
                <a:cs typeface="#9Slide03 Arima Madurai Black" panose="00000A00000000000000" pitchFamily="2" charset="0"/>
              </a:rPr>
              <a:t>2: </a:t>
            </a:r>
            <a:r>
              <a:rPr lang="vi-VN" sz="2400" dirty="0">
                <a:solidFill>
                  <a:srgbClr val="F4EEA9"/>
                </a:solidFill>
                <a:latin typeface="#9Slide03 Arima Madurai Black" panose="00000A00000000000000" pitchFamily="2" charset="0"/>
                <a:cs typeface="#9Slide03 Arima Madurai Black" panose="00000A00000000000000" pitchFamily="2" charset="0"/>
              </a:rPr>
              <a:t>Sự truyền sóng âm trong chất rắn</a:t>
            </a:r>
            <a:endParaRPr lang="vi-VN" sz="3200" dirty="0">
              <a:solidFill>
                <a:srgbClr val="F4EEA9"/>
              </a:solidFill>
              <a:latin typeface="#9Slide03 Arima Madurai Black" panose="00000A00000000000000" pitchFamily="2" charset="0"/>
              <a:cs typeface="#9Slide03 Arima Madurai Black" panose="00000A00000000000000" pitchFamily="2" charset="0"/>
            </a:endParaRPr>
          </a:p>
        </p:txBody>
      </p:sp>
      <p:pic>
        <p:nvPicPr>
          <p:cNvPr id="31" name="Picture 14">
            <a:extLst>
              <a:ext uri="{FF2B5EF4-FFF2-40B4-BE49-F238E27FC236}">
                <a16:creationId xmlns:a16="http://schemas.microsoft.com/office/drawing/2014/main" id="{0410C334-E434-48DA-665F-D59DE0075F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9710" y="4249945"/>
            <a:ext cx="844873" cy="84487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a:extLst>
              <a:ext uri="{FF2B5EF4-FFF2-40B4-BE49-F238E27FC236}">
                <a16:creationId xmlns:a16="http://schemas.microsoft.com/office/drawing/2014/main" id="{491A1678-E2B5-80A3-EF6F-23E7F9A103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4150" y="2277026"/>
            <a:ext cx="1012371" cy="1012371"/>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A3E171D5-5982-74AD-F6AD-FEE979D7B885}"/>
              </a:ext>
            </a:extLst>
          </p:cNvPr>
          <p:cNvSpPr txBox="1"/>
          <p:nvPr/>
        </p:nvSpPr>
        <p:spPr>
          <a:xfrm>
            <a:off x="7639710" y="2578433"/>
            <a:ext cx="3831391"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Học sinh A áp sát tai vào cạnh bàn có nghe rõ được tiếng gõ không?</a:t>
            </a:r>
            <a:endParaRPr lang="en-US" dirty="0"/>
          </a:p>
        </p:txBody>
      </p:sp>
      <p:sp>
        <p:nvSpPr>
          <p:cNvPr id="34" name="TextBox 33">
            <a:extLst>
              <a:ext uri="{FF2B5EF4-FFF2-40B4-BE49-F238E27FC236}">
                <a16:creationId xmlns:a16="http://schemas.microsoft.com/office/drawing/2014/main" id="{6089339A-C642-BA4A-AF43-57A4930B2273}"/>
              </a:ext>
            </a:extLst>
          </p:cNvPr>
          <p:cNvSpPr txBox="1"/>
          <p:nvPr/>
        </p:nvSpPr>
        <p:spPr>
          <a:xfrm>
            <a:off x="7200804" y="5043143"/>
            <a:ext cx="4514838"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Học sinh A áp sát tai vào cạnh bàn có nghe rõ được tiếng gõ.</a:t>
            </a:r>
            <a:endParaRPr lang="en-US" dirty="0"/>
          </a:p>
        </p:txBody>
      </p:sp>
      <p:pic>
        <p:nvPicPr>
          <p:cNvPr id="16" name="Picture 15">
            <a:extLst>
              <a:ext uri="{FF2B5EF4-FFF2-40B4-BE49-F238E27FC236}">
                <a16:creationId xmlns:a16="http://schemas.microsoft.com/office/drawing/2014/main" id="{E00B9D20-BF07-6B96-E8DE-ECD2C5E84C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892" y="2684642"/>
            <a:ext cx="4933285" cy="2959971"/>
          </a:xfrm>
          <a:prstGeom prst="rect">
            <a:avLst/>
          </a:prstGeom>
        </p:spPr>
      </p:pic>
    </p:spTree>
    <p:extLst>
      <p:ext uri="{BB962C8B-B14F-4D97-AF65-F5344CB8AC3E}">
        <p14:creationId xmlns:p14="http://schemas.microsoft.com/office/powerpoint/2010/main" val="17859860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500"/>
                            </p:stCondLst>
                            <p:childTnLst>
                              <p:par>
                                <p:cTn id="25" presetID="22" presetClass="entr" presetSubtype="1" fill="hold" grpId="0" nodeType="afterEffect">
                                  <p:stCondLst>
                                    <p:cond delay="0"/>
                                  </p:stCondLst>
                                  <p:iterate type="lt">
                                    <p:tmPct val="4000"/>
                                  </p:iterate>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3" grpId="0"/>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1ED7A3B-A60C-B9D4-38E6-A80E2DE2C62B}"/>
              </a:ext>
            </a:extLst>
          </p:cNvPr>
          <p:cNvSpPr/>
          <p:nvPr/>
        </p:nvSpPr>
        <p:spPr>
          <a:xfrm>
            <a:off x="841010" y="266845"/>
            <a:ext cx="4540400" cy="699954"/>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591964">
            <a:off x="-1226670" y="560906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2945717">
            <a:off x="11517985" y="5535671"/>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910428" y="1216319"/>
            <a:ext cx="1177495" cy="4218299"/>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2420970">
            <a:off x="9836783" y="-603371"/>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7635825">
            <a:off x="-1654963" y="-175389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354682" y="133492"/>
            <a:ext cx="949272" cy="92640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568064" y="299993"/>
            <a:ext cx="537016" cy="53701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1011713" y="273526"/>
            <a:ext cx="4485906" cy="646331"/>
          </a:xfrm>
          <a:prstGeom prst="rect">
            <a:avLst/>
          </a:prstGeom>
          <a:noFill/>
        </p:spPr>
        <p:txBody>
          <a:bodyPr wrap="square" rtlCol="0">
            <a:spAutoFit/>
          </a:bodyPr>
          <a:lstStyle/>
          <a:p>
            <a:pPr algn="ctr"/>
            <a:r>
              <a:rPr lang="vi-VN" sz="36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417987" y="1170629"/>
            <a:ext cx="7208019"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4823A942-9243-73B4-1DB9-6FE631E69E6B}"/>
              </a:ext>
            </a:extLst>
          </p:cNvPr>
          <p:cNvSpPr txBox="1"/>
          <p:nvPr/>
        </p:nvSpPr>
        <p:spPr>
          <a:xfrm>
            <a:off x="582290" y="1131926"/>
            <a:ext cx="6925904" cy="654282"/>
          </a:xfrm>
          <a:prstGeom prst="rect">
            <a:avLst/>
          </a:prstGeom>
          <a:noFill/>
        </p:spPr>
        <p:txBody>
          <a:bodyPr wrap="square" rtlCol="0">
            <a:spAutoFit/>
          </a:bodyPr>
          <a:lstStyle/>
          <a:p>
            <a:pPr algn="ctr">
              <a:lnSpc>
                <a:spcPct val="120000"/>
              </a:lnSpc>
            </a:pPr>
            <a:r>
              <a:rPr lang="en-US" sz="3200" dirty="0" err="1">
                <a:solidFill>
                  <a:srgbClr val="F4EEA9"/>
                </a:solidFill>
                <a:latin typeface="#9Slide07 IcielBaliho Script" pitchFamily="2" charset="0"/>
                <a:cs typeface="#9Slide03 Arima Madurai Black" panose="00000A00000000000000" pitchFamily="2" charset="0"/>
              </a:rPr>
              <a:t>Thí</a:t>
            </a:r>
            <a:r>
              <a:rPr lang="en-US" sz="3200" dirty="0">
                <a:solidFill>
                  <a:srgbClr val="F4EEA9"/>
                </a:solidFill>
                <a:latin typeface="#9Slide07 IcielBaliho Script" pitchFamily="2" charset="0"/>
                <a:cs typeface="#9Slide03 Arima Madurai Black" panose="00000A00000000000000" pitchFamily="2" charset="0"/>
              </a:rPr>
              <a:t> </a:t>
            </a:r>
            <a:r>
              <a:rPr lang="en-US" sz="3200" dirty="0" err="1">
                <a:solidFill>
                  <a:srgbClr val="F4EEA9"/>
                </a:solidFill>
                <a:latin typeface="#9Slide07 IcielBaliho Script" pitchFamily="2" charset="0"/>
                <a:cs typeface="#9Slide03 Arima Madurai Black" panose="00000A00000000000000" pitchFamily="2" charset="0"/>
              </a:rPr>
              <a:t>nghiệm</a:t>
            </a:r>
            <a:r>
              <a:rPr lang="en-US" sz="3200" dirty="0">
                <a:solidFill>
                  <a:srgbClr val="F4EEA9"/>
                </a:solidFill>
                <a:latin typeface="#9Slide07 IcielBaliho Script" pitchFamily="2" charset="0"/>
                <a:cs typeface="#9Slide03 Arima Madurai Black" panose="00000A00000000000000" pitchFamily="2" charset="0"/>
              </a:rPr>
              <a:t> </a:t>
            </a:r>
            <a:r>
              <a:rPr lang="vi-VN" sz="3200" dirty="0">
                <a:solidFill>
                  <a:srgbClr val="F4EEA9"/>
                </a:solidFill>
                <a:latin typeface="#9Slide07 IcielBaliho Script" pitchFamily="2" charset="0"/>
                <a:cs typeface="#9Slide03 Arima Madurai Black" panose="00000A00000000000000" pitchFamily="2" charset="0"/>
              </a:rPr>
              <a:t>2: </a:t>
            </a:r>
            <a:r>
              <a:rPr lang="vi-VN" sz="2400" dirty="0">
                <a:solidFill>
                  <a:srgbClr val="F4EEA9"/>
                </a:solidFill>
                <a:latin typeface="#9Slide03 Arima Madurai Black" panose="00000A00000000000000" pitchFamily="2" charset="0"/>
                <a:cs typeface="#9Slide03 Arima Madurai Black" panose="00000A00000000000000" pitchFamily="2" charset="0"/>
              </a:rPr>
              <a:t>Sự truyền sóng âm trong chất rắn</a:t>
            </a:r>
            <a:endParaRPr lang="vi-VN" sz="3200" dirty="0">
              <a:solidFill>
                <a:srgbClr val="F4EEA9"/>
              </a:solidFill>
              <a:latin typeface="#9Slide03 Arima Madurai Black" panose="00000A00000000000000" pitchFamily="2" charset="0"/>
              <a:cs typeface="#9Slide03 Arima Madurai Black" panose="00000A00000000000000" pitchFamily="2" charset="0"/>
            </a:endParaRPr>
          </a:p>
        </p:txBody>
      </p:sp>
      <p:sp>
        <p:nvSpPr>
          <p:cNvPr id="30" name="TextBox 29">
            <a:extLst>
              <a:ext uri="{FF2B5EF4-FFF2-40B4-BE49-F238E27FC236}">
                <a16:creationId xmlns:a16="http://schemas.microsoft.com/office/drawing/2014/main" id="{818F34B2-357E-F431-4397-341D7A1BDBA5}"/>
              </a:ext>
            </a:extLst>
          </p:cNvPr>
          <p:cNvSpPr txBox="1"/>
          <p:nvPr/>
        </p:nvSpPr>
        <p:spPr>
          <a:xfrm>
            <a:off x="6831517" y="6057734"/>
            <a:ext cx="4157130" cy="535531"/>
          </a:xfrm>
          <a:prstGeom prst="rect">
            <a:avLst/>
          </a:prstGeom>
          <a:noFill/>
        </p:spPr>
        <p:txBody>
          <a:bodyPr wrap="square" rtlCol="0">
            <a:spAutoFit/>
          </a:bodyPr>
          <a:lstStyle/>
          <a:p>
            <a:pPr algn="ctr">
              <a:lnSpc>
                <a:spcPct val="120000"/>
              </a:lnSpc>
            </a:pPr>
            <a:r>
              <a:rPr lang="vi-VN" sz="2400" dirty="0">
                <a:latin typeface="#9Slide03 Arima Madurai Black" panose="00000A00000000000000" pitchFamily="2" charset="0"/>
                <a:cs typeface="#9Slide03 Arima Madurai Black" panose="00000A00000000000000" pitchFamily="2" charset="0"/>
              </a:rPr>
              <a:t>A cầm quyển sách áp vào tai</a:t>
            </a:r>
            <a:endParaRPr lang="en-US" sz="2400" dirty="0">
              <a:latin typeface="#9Slide03 Arima Madurai Black" panose="00000A00000000000000" pitchFamily="2" charset="0"/>
              <a:cs typeface="#9Slide03 Arima Madurai Black" panose="00000A00000000000000" pitchFamily="2" charset="0"/>
            </a:endParaRPr>
          </a:p>
        </p:txBody>
      </p:sp>
      <p:pic>
        <p:nvPicPr>
          <p:cNvPr id="19" name="Graphic 18" descr="Line arrow Counter clockwise curve">
            <a:extLst>
              <a:ext uri="{FF2B5EF4-FFF2-40B4-BE49-F238E27FC236}">
                <a16:creationId xmlns:a16="http://schemas.microsoft.com/office/drawing/2014/main" id="{55FDABAA-1010-CA70-1793-A2BDC4EA1F5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7966893">
            <a:off x="5946659" y="5754706"/>
            <a:ext cx="914400" cy="914400"/>
          </a:xfrm>
          <a:prstGeom prst="rect">
            <a:avLst/>
          </a:prstGeom>
        </p:spPr>
      </p:pic>
      <p:pic>
        <p:nvPicPr>
          <p:cNvPr id="35" name="Graphic 34" descr="Line arrow Clockwise curve">
            <a:extLst>
              <a:ext uri="{FF2B5EF4-FFF2-40B4-BE49-F238E27FC236}">
                <a16:creationId xmlns:a16="http://schemas.microsoft.com/office/drawing/2014/main" id="{4B807B2F-C64C-BC76-1049-A323C8AAA43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8002908">
            <a:off x="2906258" y="4352731"/>
            <a:ext cx="914400" cy="914400"/>
          </a:xfrm>
          <a:prstGeom prst="rect">
            <a:avLst/>
          </a:prstGeom>
        </p:spPr>
      </p:pic>
      <p:sp>
        <p:nvSpPr>
          <p:cNvPr id="36" name="TextBox 35">
            <a:extLst>
              <a:ext uri="{FF2B5EF4-FFF2-40B4-BE49-F238E27FC236}">
                <a16:creationId xmlns:a16="http://schemas.microsoft.com/office/drawing/2014/main" id="{8BE29269-0E0B-F208-10A9-5A3002D032CE}"/>
              </a:ext>
            </a:extLst>
          </p:cNvPr>
          <p:cNvSpPr txBox="1"/>
          <p:nvPr/>
        </p:nvSpPr>
        <p:spPr>
          <a:xfrm>
            <a:off x="354682" y="3882005"/>
            <a:ext cx="2632773" cy="1421928"/>
          </a:xfrm>
          <a:prstGeom prst="rect">
            <a:avLst/>
          </a:prstGeom>
          <a:noFill/>
        </p:spPr>
        <p:txBody>
          <a:bodyPr wrap="square" rtlCol="0">
            <a:spAutoFit/>
          </a:bodyPr>
          <a:lstStyle/>
          <a:p>
            <a:pPr algn="ctr">
              <a:lnSpc>
                <a:spcPct val="120000"/>
              </a:lnSpc>
            </a:pPr>
            <a:r>
              <a:rPr lang="vi-VN" sz="2400" dirty="0">
                <a:latin typeface="#9Slide03 Arima Madurai Black" panose="00000A00000000000000" pitchFamily="2" charset="0"/>
                <a:cs typeface="#9Slide03 Arima Madurai Black" panose="00000A00000000000000" pitchFamily="2" charset="0"/>
              </a:rPr>
              <a:t>B dùng ngón tay gõ nhẹ vào mặt ngoài quyển sách</a:t>
            </a:r>
            <a:endParaRPr lang="en-US" sz="2400" dirty="0">
              <a:latin typeface="#9Slide03 Arima Madurai Black" panose="00000A00000000000000" pitchFamily="2" charset="0"/>
              <a:cs typeface="#9Slide03 Arima Madurai Black" panose="00000A00000000000000" pitchFamily="2" charset="0"/>
            </a:endParaRPr>
          </a:p>
        </p:txBody>
      </p:sp>
      <p:sp>
        <p:nvSpPr>
          <p:cNvPr id="37" name="TextBox 36">
            <a:extLst>
              <a:ext uri="{FF2B5EF4-FFF2-40B4-BE49-F238E27FC236}">
                <a16:creationId xmlns:a16="http://schemas.microsoft.com/office/drawing/2014/main" id="{820A4D12-96CB-B702-F4A3-7DCD96291946}"/>
              </a:ext>
            </a:extLst>
          </p:cNvPr>
          <p:cNvSpPr txBox="1"/>
          <p:nvPr/>
        </p:nvSpPr>
        <p:spPr>
          <a:xfrm>
            <a:off x="8524962" y="3488535"/>
            <a:ext cx="2844652" cy="978729"/>
          </a:xfrm>
          <a:prstGeom prst="rect">
            <a:avLst/>
          </a:prstGeom>
          <a:noFill/>
        </p:spPr>
        <p:txBody>
          <a:bodyPr wrap="square" rtlCol="0">
            <a:spAutoFit/>
          </a:bodyPr>
          <a:lstStyle/>
          <a:p>
            <a:pPr algn="ctr">
              <a:lnSpc>
                <a:spcPct val="120000"/>
              </a:lnSpc>
            </a:pPr>
            <a:r>
              <a:rPr lang="vi-VN" sz="2400" dirty="0">
                <a:latin typeface="#9Slide03 Arima Madurai Black" panose="00000A00000000000000" pitchFamily="2" charset="0"/>
                <a:cs typeface="#9Slide03 Arima Madurai Black" panose="00000A00000000000000" pitchFamily="2" charset="0"/>
              </a:rPr>
              <a:t>B gõ thật nhẹ để C không nghe thấy</a:t>
            </a:r>
            <a:endParaRPr lang="en-US" sz="2400" dirty="0">
              <a:latin typeface="#9Slide03 Arima Madurai Black" panose="00000A00000000000000" pitchFamily="2" charset="0"/>
              <a:cs typeface="#9Slide03 Arima Madurai Black" panose="00000A00000000000000" pitchFamily="2" charset="0"/>
            </a:endParaRPr>
          </a:p>
        </p:txBody>
      </p:sp>
      <p:pic>
        <p:nvPicPr>
          <p:cNvPr id="17" name="Picture 16">
            <a:extLst>
              <a:ext uri="{FF2B5EF4-FFF2-40B4-BE49-F238E27FC236}">
                <a16:creationId xmlns:a16="http://schemas.microsoft.com/office/drawing/2014/main" id="{2660F5F7-B88B-005E-93A5-FDACA79D29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0950" y="1924925"/>
            <a:ext cx="4572000" cy="4076700"/>
          </a:xfrm>
          <a:prstGeom prst="rect">
            <a:avLst/>
          </a:prstGeom>
        </p:spPr>
      </p:pic>
    </p:spTree>
    <p:extLst>
      <p:ext uri="{BB962C8B-B14F-4D97-AF65-F5344CB8AC3E}">
        <p14:creationId xmlns:p14="http://schemas.microsoft.com/office/powerpoint/2010/main" val="1180199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childTnLst>
                          </p:cTn>
                        </p:par>
                        <p:par>
                          <p:cTn id="31" fill="hold">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up)">
                                      <p:cBhvr>
                                        <p:cTn id="34" dur="500"/>
                                        <p:tgtEl>
                                          <p:spTgt spid="36"/>
                                        </p:tgtEl>
                                      </p:cBhvr>
                                    </p:animEffect>
                                  </p:childTnLst>
                                </p:cTn>
                              </p:par>
                            </p:childTnLst>
                          </p:cTn>
                        </p:par>
                        <p:par>
                          <p:cTn id="35" fill="hold">
                            <p:stCondLst>
                              <p:cond delay="1000"/>
                            </p:stCondLst>
                            <p:childTnLst>
                              <p:par>
                                <p:cTn id="36" presetID="22" presetClass="entr" presetSubtype="1"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1ED7A3B-A60C-B9D4-38E6-A80E2DE2C62B}"/>
              </a:ext>
            </a:extLst>
          </p:cNvPr>
          <p:cNvSpPr/>
          <p:nvPr/>
        </p:nvSpPr>
        <p:spPr>
          <a:xfrm>
            <a:off x="791799" y="248788"/>
            <a:ext cx="4996661" cy="815132"/>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363951" y="2076528"/>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2686516">
            <a:off x="4423165" y="619024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910428" y="1216319"/>
            <a:ext cx="1177495" cy="4218299"/>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6200000">
            <a:off x="10318028" y="267356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3107305">
            <a:off x="7350812" y="-157510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280253" y="193154"/>
            <a:ext cx="949272" cy="92640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493635" y="359655"/>
            <a:ext cx="537016" cy="53701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1170583" y="302411"/>
            <a:ext cx="4485906" cy="646331"/>
          </a:xfrm>
          <a:prstGeom prst="rect">
            <a:avLst/>
          </a:prstGeom>
          <a:noFill/>
        </p:spPr>
        <p:txBody>
          <a:bodyPr wrap="square" rtlCol="0">
            <a:spAutoFit/>
          </a:bodyPr>
          <a:lstStyle/>
          <a:p>
            <a:pPr algn="ctr"/>
            <a:r>
              <a:rPr lang="vi-VN" sz="36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1" name="Rectangle: Rounded Corners 20">
            <a:extLst>
              <a:ext uri="{FF2B5EF4-FFF2-40B4-BE49-F238E27FC236}">
                <a16:creationId xmlns:a16="http://schemas.microsoft.com/office/drawing/2014/main" id="{72938858-540A-D16A-5469-6DF130EF7F9E}"/>
              </a:ext>
            </a:extLst>
          </p:cNvPr>
          <p:cNvSpPr/>
          <p:nvPr/>
        </p:nvSpPr>
        <p:spPr>
          <a:xfrm>
            <a:off x="6956263" y="4760091"/>
            <a:ext cx="4648482" cy="1421928"/>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329332" y="1306997"/>
            <a:ext cx="7208019"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4823A942-9243-73B4-1DB9-6FE631E69E6B}"/>
              </a:ext>
            </a:extLst>
          </p:cNvPr>
          <p:cNvSpPr txBox="1"/>
          <p:nvPr/>
        </p:nvSpPr>
        <p:spPr>
          <a:xfrm>
            <a:off x="493635" y="1268294"/>
            <a:ext cx="6925904" cy="654282"/>
          </a:xfrm>
          <a:prstGeom prst="rect">
            <a:avLst/>
          </a:prstGeom>
          <a:noFill/>
        </p:spPr>
        <p:txBody>
          <a:bodyPr wrap="square" rtlCol="0">
            <a:spAutoFit/>
          </a:bodyPr>
          <a:lstStyle/>
          <a:p>
            <a:pPr algn="ctr">
              <a:lnSpc>
                <a:spcPct val="120000"/>
              </a:lnSpc>
            </a:pPr>
            <a:r>
              <a:rPr lang="en-US" sz="3200" dirty="0" err="1">
                <a:solidFill>
                  <a:srgbClr val="F4EEA9"/>
                </a:solidFill>
                <a:latin typeface="#9Slide07 IcielBaliho Script" pitchFamily="2" charset="0"/>
                <a:cs typeface="#9Slide03 Arima Madurai Black" panose="00000A00000000000000" pitchFamily="2" charset="0"/>
              </a:rPr>
              <a:t>Thí</a:t>
            </a:r>
            <a:r>
              <a:rPr lang="en-US" sz="3200" dirty="0">
                <a:solidFill>
                  <a:srgbClr val="F4EEA9"/>
                </a:solidFill>
                <a:latin typeface="#9Slide07 IcielBaliho Script" pitchFamily="2" charset="0"/>
                <a:cs typeface="#9Slide03 Arima Madurai Black" panose="00000A00000000000000" pitchFamily="2" charset="0"/>
              </a:rPr>
              <a:t> </a:t>
            </a:r>
            <a:r>
              <a:rPr lang="en-US" sz="3200" dirty="0" err="1">
                <a:solidFill>
                  <a:srgbClr val="F4EEA9"/>
                </a:solidFill>
                <a:latin typeface="#9Slide07 IcielBaliho Script" pitchFamily="2" charset="0"/>
                <a:cs typeface="#9Slide03 Arima Madurai Black" panose="00000A00000000000000" pitchFamily="2" charset="0"/>
              </a:rPr>
              <a:t>nghiệm</a:t>
            </a:r>
            <a:r>
              <a:rPr lang="en-US" sz="3200" dirty="0">
                <a:solidFill>
                  <a:srgbClr val="F4EEA9"/>
                </a:solidFill>
                <a:latin typeface="#9Slide07 IcielBaliho Script" pitchFamily="2" charset="0"/>
                <a:cs typeface="#9Slide03 Arima Madurai Black" panose="00000A00000000000000" pitchFamily="2" charset="0"/>
              </a:rPr>
              <a:t> </a:t>
            </a:r>
            <a:r>
              <a:rPr lang="vi-VN" sz="3200" dirty="0">
                <a:solidFill>
                  <a:srgbClr val="F4EEA9"/>
                </a:solidFill>
                <a:latin typeface="#9Slide07 IcielBaliho Script" pitchFamily="2" charset="0"/>
                <a:cs typeface="#9Slide03 Arima Madurai Black" panose="00000A00000000000000" pitchFamily="2" charset="0"/>
              </a:rPr>
              <a:t>2: </a:t>
            </a:r>
            <a:r>
              <a:rPr lang="vi-VN" sz="2400" dirty="0">
                <a:solidFill>
                  <a:srgbClr val="F4EEA9"/>
                </a:solidFill>
                <a:latin typeface="#9Slide03 Arima Madurai Black" panose="00000A00000000000000" pitchFamily="2" charset="0"/>
                <a:cs typeface="#9Slide03 Arima Madurai Black" panose="00000A00000000000000" pitchFamily="2" charset="0"/>
              </a:rPr>
              <a:t>Sự truyền sóng âm trong chất rắn</a:t>
            </a:r>
            <a:endParaRPr lang="vi-VN" sz="3200" dirty="0">
              <a:solidFill>
                <a:srgbClr val="F4EEA9"/>
              </a:solidFill>
              <a:latin typeface="#9Slide03 Arima Madurai Black" panose="00000A00000000000000" pitchFamily="2" charset="0"/>
              <a:cs typeface="#9Slide03 Arima Madurai Black" panose="00000A00000000000000" pitchFamily="2" charset="0"/>
            </a:endParaRPr>
          </a:p>
        </p:txBody>
      </p:sp>
      <p:pic>
        <p:nvPicPr>
          <p:cNvPr id="31" name="Picture 14">
            <a:extLst>
              <a:ext uri="{FF2B5EF4-FFF2-40B4-BE49-F238E27FC236}">
                <a16:creationId xmlns:a16="http://schemas.microsoft.com/office/drawing/2014/main" id="{0410C334-E434-48DA-665F-D59DE0075F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9710" y="4249945"/>
            <a:ext cx="844873" cy="84487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a:extLst>
              <a:ext uri="{FF2B5EF4-FFF2-40B4-BE49-F238E27FC236}">
                <a16:creationId xmlns:a16="http://schemas.microsoft.com/office/drawing/2014/main" id="{491A1678-E2B5-80A3-EF6F-23E7F9A103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4150" y="2277026"/>
            <a:ext cx="1012371" cy="1012371"/>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A3E171D5-5982-74AD-F6AD-FEE979D7B885}"/>
              </a:ext>
            </a:extLst>
          </p:cNvPr>
          <p:cNvSpPr txBox="1"/>
          <p:nvPr/>
        </p:nvSpPr>
        <p:spPr>
          <a:xfrm>
            <a:off x="7594249" y="2594792"/>
            <a:ext cx="3831391"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Học sinh A áp tai vào quyển sách có nghe rõ được tiếng gõ không?</a:t>
            </a:r>
            <a:endParaRPr lang="en-US" dirty="0"/>
          </a:p>
        </p:txBody>
      </p:sp>
      <p:sp>
        <p:nvSpPr>
          <p:cNvPr id="34" name="TextBox 33">
            <a:extLst>
              <a:ext uri="{FF2B5EF4-FFF2-40B4-BE49-F238E27FC236}">
                <a16:creationId xmlns:a16="http://schemas.microsoft.com/office/drawing/2014/main" id="{6089339A-C642-BA4A-AF43-57A4930B2273}"/>
              </a:ext>
            </a:extLst>
          </p:cNvPr>
          <p:cNvSpPr txBox="1"/>
          <p:nvPr/>
        </p:nvSpPr>
        <p:spPr>
          <a:xfrm>
            <a:off x="7200804" y="5043143"/>
            <a:ext cx="4514838"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Học sinh A áp tai vào quyển sách có nghe rõ được tiếng gõ.</a:t>
            </a:r>
            <a:endParaRPr lang="en-US" dirty="0"/>
          </a:p>
        </p:txBody>
      </p:sp>
      <p:pic>
        <p:nvPicPr>
          <p:cNvPr id="30" name="Picture 29">
            <a:extLst>
              <a:ext uri="{FF2B5EF4-FFF2-40B4-BE49-F238E27FC236}">
                <a16:creationId xmlns:a16="http://schemas.microsoft.com/office/drawing/2014/main" id="{F301517E-9DD0-1174-7C95-0B25337BB5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5253" y="2258975"/>
            <a:ext cx="4503700" cy="4015800"/>
          </a:xfrm>
          <a:prstGeom prst="rect">
            <a:avLst/>
          </a:prstGeom>
        </p:spPr>
      </p:pic>
    </p:spTree>
    <p:extLst>
      <p:ext uri="{BB962C8B-B14F-4D97-AF65-F5344CB8AC3E}">
        <p14:creationId xmlns:p14="http://schemas.microsoft.com/office/powerpoint/2010/main" val="42420939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500"/>
                            </p:stCondLst>
                            <p:childTnLst>
                              <p:par>
                                <p:cTn id="25" presetID="22" presetClass="entr" presetSubtype="1" fill="hold" grpId="0" nodeType="afterEffect">
                                  <p:stCondLst>
                                    <p:cond delay="0"/>
                                  </p:stCondLst>
                                  <p:iterate type="lt">
                                    <p:tmPct val="4000"/>
                                  </p:iterate>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1ED7A3B-A60C-B9D4-38E6-A80E2DE2C62B}"/>
              </a:ext>
            </a:extLst>
          </p:cNvPr>
          <p:cNvSpPr/>
          <p:nvPr/>
        </p:nvSpPr>
        <p:spPr>
          <a:xfrm>
            <a:off x="791799" y="248788"/>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332671" y="572675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2686516">
            <a:off x="11487994" y="5950803"/>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7" name="Graphic 2">
            <a:extLst>
              <a:ext uri="{FF2B5EF4-FFF2-40B4-BE49-F238E27FC236}">
                <a16:creationId xmlns:a16="http://schemas.microsoft.com/office/drawing/2014/main" id="{F64BA3B2-484D-77BB-03F4-B4D614C4A501}"/>
              </a:ext>
            </a:extLst>
          </p:cNvPr>
          <p:cNvGrpSpPr/>
          <p:nvPr/>
        </p:nvGrpSpPr>
        <p:grpSpPr>
          <a:xfrm rot="16200000">
            <a:off x="10523183" y="-1384129"/>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3107305">
            <a:off x="-2081948" y="-1017588"/>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493635" y="193154"/>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664326" y="326344"/>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1170583" y="302411"/>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1" name="Rectangle: Rounded Corners 20">
            <a:extLst>
              <a:ext uri="{FF2B5EF4-FFF2-40B4-BE49-F238E27FC236}">
                <a16:creationId xmlns:a16="http://schemas.microsoft.com/office/drawing/2014/main" id="{72938858-540A-D16A-5469-6DF130EF7F9E}"/>
              </a:ext>
            </a:extLst>
          </p:cNvPr>
          <p:cNvSpPr/>
          <p:nvPr/>
        </p:nvSpPr>
        <p:spPr>
          <a:xfrm>
            <a:off x="478514" y="5012427"/>
            <a:ext cx="4420057" cy="1519229"/>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5253695" y="261507"/>
            <a:ext cx="6253352"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TextBox 28">
            <a:extLst>
              <a:ext uri="{FF2B5EF4-FFF2-40B4-BE49-F238E27FC236}">
                <a16:creationId xmlns:a16="http://schemas.microsoft.com/office/drawing/2014/main" id="{4823A942-9243-73B4-1DB9-6FE631E69E6B}"/>
              </a:ext>
            </a:extLst>
          </p:cNvPr>
          <p:cNvSpPr txBox="1"/>
          <p:nvPr/>
        </p:nvSpPr>
        <p:spPr>
          <a:xfrm>
            <a:off x="5364016" y="233491"/>
            <a:ext cx="6008601" cy="587853"/>
          </a:xfrm>
          <a:prstGeom prst="rect">
            <a:avLst/>
          </a:prstGeom>
          <a:noFill/>
        </p:spPr>
        <p:txBody>
          <a:bodyPr wrap="square" rtlCol="0">
            <a:spAutoFit/>
          </a:bodyPr>
          <a:lstStyle/>
          <a:p>
            <a:pPr algn="ctr">
              <a:lnSpc>
                <a:spcPct val="120000"/>
              </a:lnSpc>
            </a:pPr>
            <a:r>
              <a:rPr lang="en-US" sz="2800" dirty="0" err="1">
                <a:solidFill>
                  <a:srgbClr val="F4EEA9"/>
                </a:solidFill>
                <a:latin typeface="#9Slide07 IcielBaliho Script" pitchFamily="2" charset="0"/>
                <a:cs typeface="#9Slide03 Arima Madurai Black" panose="00000A00000000000000" pitchFamily="2" charset="0"/>
              </a:rPr>
              <a:t>Thí</a:t>
            </a:r>
            <a:r>
              <a:rPr lang="en-US" sz="2800" dirty="0">
                <a:solidFill>
                  <a:srgbClr val="F4EEA9"/>
                </a:solidFill>
                <a:latin typeface="#9Slide07 IcielBaliho Script" pitchFamily="2" charset="0"/>
                <a:cs typeface="#9Slide03 Arima Madurai Black" panose="00000A00000000000000" pitchFamily="2" charset="0"/>
              </a:rPr>
              <a:t> </a:t>
            </a:r>
            <a:r>
              <a:rPr lang="en-US" sz="2800" dirty="0" err="1">
                <a:solidFill>
                  <a:srgbClr val="F4EEA9"/>
                </a:solidFill>
                <a:latin typeface="#9Slide07 IcielBaliho Script" pitchFamily="2" charset="0"/>
                <a:cs typeface="#9Slide03 Arima Madurai Black" panose="00000A00000000000000" pitchFamily="2" charset="0"/>
              </a:rPr>
              <a:t>nghiệm</a:t>
            </a:r>
            <a:r>
              <a:rPr lang="en-US" sz="2800" dirty="0">
                <a:solidFill>
                  <a:srgbClr val="F4EEA9"/>
                </a:solidFill>
                <a:latin typeface="#9Slide07 IcielBaliho Script" pitchFamily="2" charset="0"/>
                <a:cs typeface="#9Slide03 Arima Madurai Black" panose="00000A00000000000000" pitchFamily="2" charset="0"/>
              </a:rPr>
              <a:t> </a:t>
            </a:r>
            <a:r>
              <a:rPr lang="vi-VN" sz="2800" dirty="0">
                <a:solidFill>
                  <a:srgbClr val="F4EEA9"/>
                </a:solidFill>
                <a:latin typeface="#9Slide07 IcielBaliho Script" pitchFamily="2" charset="0"/>
                <a:cs typeface="#9Slide03 Arima Madurai Black" panose="00000A00000000000000" pitchFamily="2" charset="0"/>
              </a:rPr>
              <a:t>2: </a:t>
            </a:r>
            <a:r>
              <a:rPr lang="vi-VN" sz="2000" dirty="0">
                <a:solidFill>
                  <a:srgbClr val="F4EEA9"/>
                </a:solidFill>
                <a:latin typeface="#9Slide03 Arima Madurai Black" panose="00000A00000000000000" pitchFamily="2" charset="0"/>
                <a:cs typeface="#9Slide03 Arima Madurai Black" panose="00000A00000000000000" pitchFamily="2" charset="0"/>
              </a:rPr>
              <a:t>Sự truyền sóng âm trong chất rắn</a:t>
            </a:r>
            <a:endParaRPr lang="vi-VN" sz="2800" dirty="0">
              <a:solidFill>
                <a:srgbClr val="F4EEA9"/>
              </a:solidFill>
              <a:latin typeface="#9Slide03 Arima Madurai Black" panose="00000A00000000000000" pitchFamily="2" charset="0"/>
              <a:cs typeface="#9Slide03 Arima Madurai Black" panose="00000A00000000000000" pitchFamily="2" charset="0"/>
            </a:endParaRPr>
          </a:p>
        </p:txBody>
      </p:sp>
      <p:pic>
        <p:nvPicPr>
          <p:cNvPr id="31" name="Picture 14">
            <a:extLst>
              <a:ext uri="{FF2B5EF4-FFF2-40B4-BE49-F238E27FC236}">
                <a16:creationId xmlns:a16="http://schemas.microsoft.com/office/drawing/2014/main" id="{0410C334-E434-48DA-665F-D59DE0075F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721" y="5001888"/>
            <a:ext cx="686376" cy="68637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
            <a:extLst>
              <a:ext uri="{FF2B5EF4-FFF2-40B4-BE49-F238E27FC236}">
                <a16:creationId xmlns:a16="http://schemas.microsoft.com/office/drawing/2014/main" id="{491A1678-E2B5-80A3-EF6F-23E7F9A103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056" y="3110436"/>
            <a:ext cx="822452" cy="822452"/>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A3E171D5-5982-74AD-F6AD-FEE979D7B885}"/>
              </a:ext>
            </a:extLst>
          </p:cNvPr>
          <p:cNvSpPr txBox="1"/>
          <p:nvPr/>
        </p:nvSpPr>
        <p:spPr>
          <a:xfrm>
            <a:off x="940331" y="3410580"/>
            <a:ext cx="3794955"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Thí nghiệm 2 cho thấy sóng âm truyền được qua môi trường nào?</a:t>
            </a:r>
            <a:endParaRPr lang="en-US" dirty="0"/>
          </a:p>
        </p:txBody>
      </p:sp>
      <p:sp>
        <p:nvSpPr>
          <p:cNvPr id="34" name="TextBox 33">
            <a:extLst>
              <a:ext uri="{FF2B5EF4-FFF2-40B4-BE49-F238E27FC236}">
                <a16:creationId xmlns:a16="http://schemas.microsoft.com/office/drawing/2014/main" id="{6089339A-C642-BA4A-AF43-57A4930B2273}"/>
              </a:ext>
            </a:extLst>
          </p:cNvPr>
          <p:cNvSpPr txBox="1"/>
          <p:nvPr/>
        </p:nvSpPr>
        <p:spPr>
          <a:xfrm>
            <a:off x="873312" y="5061077"/>
            <a:ext cx="4143384"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Thí nghiệm 2 cho thấy sóng âm truyền được qua môi trường chất rắn.</a:t>
            </a:r>
            <a:endParaRPr lang="en-US" dirty="0"/>
          </a:p>
        </p:txBody>
      </p:sp>
      <p:pic>
        <p:nvPicPr>
          <p:cNvPr id="30" name="Picture 29">
            <a:extLst>
              <a:ext uri="{FF2B5EF4-FFF2-40B4-BE49-F238E27FC236}">
                <a16:creationId xmlns:a16="http://schemas.microsoft.com/office/drawing/2014/main" id="{F301517E-9DD0-1174-7C95-0B25337BB5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6930" y="1344415"/>
            <a:ext cx="2162187" cy="1927951"/>
          </a:xfrm>
          <a:prstGeom prst="rect">
            <a:avLst/>
          </a:prstGeom>
        </p:spPr>
      </p:pic>
      <p:pic>
        <p:nvPicPr>
          <p:cNvPr id="35" name="Picture 34">
            <a:extLst>
              <a:ext uri="{FF2B5EF4-FFF2-40B4-BE49-F238E27FC236}">
                <a16:creationId xmlns:a16="http://schemas.microsoft.com/office/drawing/2014/main" id="{194EDD2E-33AC-7050-A824-0912C11CF8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97635" y="1346139"/>
            <a:ext cx="3213251" cy="1927951"/>
          </a:xfrm>
          <a:prstGeom prst="rect">
            <a:avLst/>
          </a:prstGeom>
        </p:spPr>
      </p:pic>
      <p:pic>
        <p:nvPicPr>
          <p:cNvPr id="38" name="Picture 16">
            <a:extLst>
              <a:ext uri="{FF2B5EF4-FFF2-40B4-BE49-F238E27FC236}">
                <a16:creationId xmlns:a16="http://schemas.microsoft.com/office/drawing/2014/main" id="{3D5755C8-7E6B-DF03-9777-A663DC5D69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4774" y="3406479"/>
            <a:ext cx="822452" cy="822452"/>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DBE851DD-6E20-053A-EC78-4937EB9F12B5}"/>
              </a:ext>
            </a:extLst>
          </p:cNvPr>
          <p:cNvSpPr txBox="1"/>
          <p:nvPr/>
        </p:nvSpPr>
        <p:spPr>
          <a:xfrm>
            <a:off x="6507226" y="3460583"/>
            <a:ext cx="5674873"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Đề xuất một thí nghiệm khác để chứng tỏ sóng ấm truyền được trong chất rắn.</a:t>
            </a:r>
            <a:endParaRPr lang="en-US" dirty="0"/>
          </a:p>
        </p:txBody>
      </p:sp>
      <p:sp>
        <p:nvSpPr>
          <p:cNvPr id="40" name="Rectangle: Rounded Corners 39">
            <a:extLst>
              <a:ext uri="{FF2B5EF4-FFF2-40B4-BE49-F238E27FC236}">
                <a16:creationId xmlns:a16="http://schemas.microsoft.com/office/drawing/2014/main" id="{37077CE6-6928-F357-ECA1-16B7FD5DA338}"/>
              </a:ext>
            </a:extLst>
          </p:cNvPr>
          <p:cNvSpPr/>
          <p:nvPr/>
        </p:nvSpPr>
        <p:spPr>
          <a:xfrm>
            <a:off x="5894739" y="4639592"/>
            <a:ext cx="6069670" cy="1832876"/>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14">
            <a:extLst>
              <a:ext uri="{FF2B5EF4-FFF2-40B4-BE49-F238E27FC236}">
                <a16:creationId xmlns:a16="http://schemas.microsoft.com/office/drawing/2014/main" id="{E54EB92E-BB24-3EE1-BEDE-DCEE8CB369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161" y="4669239"/>
            <a:ext cx="686376" cy="686376"/>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a:extLst>
              <a:ext uri="{FF2B5EF4-FFF2-40B4-BE49-F238E27FC236}">
                <a16:creationId xmlns:a16="http://schemas.microsoft.com/office/drawing/2014/main" id="{2991D6AB-D4C8-A4BF-0606-34D2DE6E675D}"/>
              </a:ext>
            </a:extLst>
          </p:cNvPr>
          <p:cNvSpPr txBox="1"/>
          <p:nvPr/>
        </p:nvSpPr>
        <p:spPr>
          <a:xfrm>
            <a:off x="6289537" y="4667175"/>
            <a:ext cx="5674872" cy="1865126"/>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bạn A áp tai vào cửa sổ bằng kính trong khi bạn B dùng tay gõ nhẹ vào cửa ở bên còn lại sao cho bạn C đứng cạnh bạn A không nghe được tiếng gõ.</a:t>
            </a:r>
            <a:endParaRPr lang="en-US" dirty="0"/>
          </a:p>
        </p:txBody>
      </p:sp>
      <p:pic>
        <p:nvPicPr>
          <p:cNvPr id="43" name="Picture 42">
            <a:extLst>
              <a:ext uri="{FF2B5EF4-FFF2-40B4-BE49-F238E27FC236}">
                <a16:creationId xmlns:a16="http://schemas.microsoft.com/office/drawing/2014/main" id="{4102E1AB-A072-779A-747B-D6964A1DB1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14790" y="2166952"/>
            <a:ext cx="3794955" cy="2450411"/>
          </a:xfrm>
          <a:prstGeom prst="rect">
            <a:avLst/>
          </a:prstGeom>
        </p:spPr>
      </p:pic>
    </p:spTree>
    <p:extLst>
      <p:ext uri="{BB962C8B-B14F-4D97-AF65-F5344CB8AC3E}">
        <p14:creationId xmlns:p14="http://schemas.microsoft.com/office/powerpoint/2010/main" val="221332546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500"/>
                            </p:stCondLst>
                            <p:childTnLst>
                              <p:par>
                                <p:cTn id="25" presetID="22" presetClass="entr" presetSubtype="1" fill="hold" grpId="0" nodeType="afterEffect">
                                  <p:stCondLst>
                                    <p:cond delay="0"/>
                                  </p:stCondLst>
                                  <p:iterate type="lt">
                                    <p:tmPct val="4000"/>
                                  </p:iterate>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par>
                          <p:cTn id="35" fill="hold">
                            <p:stCondLst>
                              <p:cond delay="500"/>
                            </p:stCondLst>
                            <p:childTnLst>
                              <p:par>
                                <p:cTn id="36" presetID="22" presetClass="entr" presetSubtype="1" fill="hold" grpId="0" nodeType="afterEffect">
                                  <p:stCondLst>
                                    <p:cond delay="0"/>
                                  </p:stCondLst>
                                  <p:iterate type="lt">
                                    <p:tmPct val="4000"/>
                                  </p:iterate>
                                  <p:childTnLst>
                                    <p:set>
                                      <p:cBhvr>
                                        <p:cTn id="37" dur="1" fill="hold">
                                          <p:stCondLst>
                                            <p:cond delay="0"/>
                                          </p:stCondLst>
                                        </p:cTn>
                                        <p:tgtEl>
                                          <p:spTgt spid="39"/>
                                        </p:tgtEl>
                                        <p:attrNameLst>
                                          <p:attrName>style.visibility</p:attrName>
                                        </p:attrNameLst>
                                      </p:cBhvr>
                                      <p:to>
                                        <p:strVal val="visible"/>
                                      </p:to>
                                    </p:set>
                                    <p:animEffect transition="in" filter="wipe(up)">
                                      <p:cBhvr>
                                        <p:cTn id="38" dur="500"/>
                                        <p:tgtEl>
                                          <p:spTgt spid="39"/>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childTnLst>
                          </p:cTn>
                        </p:par>
                        <p:par>
                          <p:cTn id="49" fill="hold">
                            <p:stCondLst>
                              <p:cond delay="500"/>
                            </p:stCondLst>
                            <p:childTnLst>
                              <p:par>
                                <p:cTn id="50" presetID="22" presetClass="entr" presetSubtype="1" fill="hold" grpId="0" nodeType="afterEffect">
                                  <p:stCondLst>
                                    <p:cond delay="0"/>
                                  </p:stCondLst>
                                  <p:iterate type="lt">
                                    <p:tmPct val="4000"/>
                                  </p:iterate>
                                  <p:childTnLst>
                                    <p:set>
                                      <p:cBhvr>
                                        <p:cTn id="51" dur="1" fill="hold">
                                          <p:stCondLst>
                                            <p:cond delay="0"/>
                                          </p:stCondLst>
                                        </p:cTn>
                                        <p:tgtEl>
                                          <p:spTgt spid="42"/>
                                        </p:tgtEl>
                                        <p:attrNameLst>
                                          <p:attrName>style.visibility</p:attrName>
                                        </p:attrNameLst>
                                      </p:cBhvr>
                                      <p:to>
                                        <p:strVal val="visible"/>
                                      </p:to>
                                    </p:set>
                                    <p:animEffect transition="in" filter="wipe(up)">
                                      <p:cBhvr>
                                        <p:cTn id="5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3" grpId="0"/>
      <p:bldP spid="34" grpId="0"/>
      <p:bldP spid="39" grpId="0"/>
      <p:bldP spid="40" grpId="0" animBg="1"/>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2">
            <a:extLst>
              <a:ext uri="{FF2B5EF4-FFF2-40B4-BE49-F238E27FC236}">
                <a16:creationId xmlns:a16="http://schemas.microsoft.com/office/drawing/2014/main" id="{F64BA3B2-484D-77BB-03F4-B4D614C4A501}"/>
              </a:ext>
            </a:extLst>
          </p:cNvPr>
          <p:cNvGrpSpPr/>
          <p:nvPr/>
        </p:nvGrpSpPr>
        <p:grpSpPr>
          <a:xfrm rot="153762">
            <a:off x="3776357" y="-1172508"/>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7667594" y="314564"/>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4496651" y="6437217"/>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2686516">
            <a:off x="11996869" y="1950037"/>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3107305">
            <a:off x="-2035881" y="2396176"/>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11127369" y="265959"/>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1298060" y="399149"/>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7667594" y="335709"/>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9728570" y="1170355"/>
            <a:ext cx="1778476"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TextBox 28">
            <a:extLst>
              <a:ext uri="{FF2B5EF4-FFF2-40B4-BE49-F238E27FC236}">
                <a16:creationId xmlns:a16="http://schemas.microsoft.com/office/drawing/2014/main" id="{4823A942-9243-73B4-1DB9-6FE631E69E6B}"/>
              </a:ext>
            </a:extLst>
          </p:cNvPr>
          <p:cNvSpPr txBox="1"/>
          <p:nvPr/>
        </p:nvSpPr>
        <p:spPr>
          <a:xfrm>
            <a:off x="9854488" y="1170355"/>
            <a:ext cx="1526641" cy="587853"/>
          </a:xfrm>
          <a:prstGeom prst="rect">
            <a:avLst/>
          </a:prstGeom>
          <a:noFill/>
        </p:spPr>
        <p:txBody>
          <a:bodyPr wrap="square" rtlCol="0">
            <a:spAutoFit/>
          </a:bodyPr>
          <a:lstStyle/>
          <a:p>
            <a:pPr algn="ctr">
              <a:lnSpc>
                <a:spcPct val="120000"/>
              </a:lnSpc>
            </a:pPr>
            <a:r>
              <a:rPr lang="vi-VN" sz="2800" dirty="0">
                <a:solidFill>
                  <a:srgbClr val="F4EEA9"/>
                </a:solidFill>
                <a:latin typeface="#9Slide07 IcielBaliho Script" pitchFamily="2" charset="0"/>
                <a:cs typeface="#9Slide03 Arima Madurai Black" panose="00000A00000000000000" pitchFamily="2" charset="0"/>
              </a:rPr>
              <a:t>Mở rộng</a:t>
            </a:r>
            <a:endParaRPr lang="vi-VN" sz="2800" dirty="0">
              <a:solidFill>
                <a:srgbClr val="F4EEA9"/>
              </a:solidFill>
              <a:latin typeface="#9Slide03 Arima Madurai Black" panose="00000A00000000000000" pitchFamily="2" charset="0"/>
              <a:cs typeface="#9Slide03 Arima Madurai Black" panose="00000A00000000000000" pitchFamily="2" charset="0"/>
            </a:endParaRPr>
          </a:p>
        </p:txBody>
      </p:sp>
      <p:pic>
        <p:nvPicPr>
          <p:cNvPr id="6" name="Picture 5">
            <a:extLst>
              <a:ext uri="{FF2B5EF4-FFF2-40B4-BE49-F238E27FC236}">
                <a16:creationId xmlns:a16="http://schemas.microsoft.com/office/drawing/2014/main" id="{B28C14DA-FBD1-0180-091D-543EE2D900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510" y="1029917"/>
            <a:ext cx="7430927" cy="4798166"/>
          </a:xfrm>
          <a:prstGeom prst="rect">
            <a:avLst/>
          </a:prstGeom>
        </p:spPr>
      </p:pic>
      <p:sp>
        <p:nvSpPr>
          <p:cNvPr id="36" name="TextBox 35">
            <a:extLst>
              <a:ext uri="{FF2B5EF4-FFF2-40B4-BE49-F238E27FC236}">
                <a16:creationId xmlns:a16="http://schemas.microsoft.com/office/drawing/2014/main" id="{A1A20A57-C009-CF4E-03C1-5FFF8FD3CB45}"/>
              </a:ext>
            </a:extLst>
          </p:cNvPr>
          <p:cNvSpPr txBox="1"/>
          <p:nvPr/>
        </p:nvSpPr>
        <p:spPr>
          <a:xfrm>
            <a:off x="2192481" y="6011689"/>
            <a:ext cx="3564703" cy="523220"/>
          </a:xfrm>
          <a:prstGeom prst="rect">
            <a:avLst/>
          </a:prstGeom>
          <a:noFill/>
        </p:spPr>
        <p:txBody>
          <a:bodyPr wrap="square" rtlCol="0">
            <a:spAutoFit/>
          </a:bodyPr>
          <a:lstStyle/>
          <a:p>
            <a:pPr algn="ctr"/>
            <a:r>
              <a:rPr lang="vi-VN" sz="2800">
                <a:solidFill>
                  <a:srgbClr val="064635"/>
                </a:solidFill>
                <a:latin typeface="#9Slide07 IcielBaliho Script" pitchFamily="2" charset="0"/>
                <a:cs typeface="#9Slide03 Arima Madurai Black" panose="00000A00000000000000" pitchFamily="2" charset="0"/>
              </a:rPr>
              <a:t>Trò chơi điện thoại dây</a:t>
            </a:r>
            <a:endParaRPr lang="vi-VN" sz="2800" dirty="0">
              <a:solidFill>
                <a:srgbClr val="064635"/>
              </a:solidFill>
              <a:latin typeface="#9Slide07 IcielBaliho Script" pitchFamily="2" charset="0"/>
              <a:cs typeface="#9Slide03 Arima Madurai Black" panose="00000A00000000000000" pitchFamily="2" charset="0"/>
            </a:endParaRPr>
          </a:p>
        </p:txBody>
      </p:sp>
      <p:sp>
        <p:nvSpPr>
          <p:cNvPr id="45" name="TextBox 44">
            <a:extLst>
              <a:ext uri="{FF2B5EF4-FFF2-40B4-BE49-F238E27FC236}">
                <a16:creationId xmlns:a16="http://schemas.microsoft.com/office/drawing/2014/main" id="{57E44BEF-E9B8-A759-EB97-FC815D0FF7B7}"/>
              </a:ext>
            </a:extLst>
          </p:cNvPr>
          <p:cNvSpPr txBox="1"/>
          <p:nvPr/>
        </p:nvSpPr>
        <p:spPr>
          <a:xfrm>
            <a:off x="7356853" y="2002585"/>
            <a:ext cx="4573563"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Dùng hai cốc giấy đục một lỗ nhỏ giữa đáy cốc.</a:t>
            </a:r>
            <a:endParaRPr lang="en-US" dirty="0"/>
          </a:p>
        </p:txBody>
      </p:sp>
      <p:sp>
        <p:nvSpPr>
          <p:cNvPr id="47" name="TextBox 46">
            <a:extLst>
              <a:ext uri="{FF2B5EF4-FFF2-40B4-BE49-F238E27FC236}">
                <a16:creationId xmlns:a16="http://schemas.microsoft.com/office/drawing/2014/main" id="{1E6D7EDC-F64F-BBE7-4BE7-148EF8578687}"/>
              </a:ext>
            </a:extLst>
          </p:cNvPr>
          <p:cNvSpPr txBox="1"/>
          <p:nvPr/>
        </p:nvSpPr>
        <p:spPr>
          <a:xfrm>
            <a:off x="7356853" y="3083415"/>
            <a:ext cx="4395794" cy="1865126"/>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Luồn một sợi dây đồng mảnh (dài khoảng 3 đến 4m) qua lỗ nối hai cốc giấy với nhau như hình bên. </a:t>
            </a:r>
            <a:endParaRPr lang="en-US" dirty="0"/>
          </a:p>
        </p:txBody>
      </p:sp>
      <p:sp>
        <p:nvSpPr>
          <p:cNvPr id="48" name="TextBox 47">
            <a:extLst>
              <a:ext uri="{FF2B5EF4-FFF2-40B4-BE49-F238E27FC236}">
                <a16:creationId xmlns:a16="http://schemas.microsoft.com/office/drawing/2014/main" id="{DCAB576D-805F-6C6A-FBB6-D9310E599239}"/>
              </a:ext>
            </a:extLst>
          </p:cNvPr>
          <p:cNvSpPr txBox="1"/>
          <p:nvPr/>
        </p:nvSpPr>
        <p:spPr>
          <a:xfrm>
            <a:off x="7356853" y="4976681"/>
            <a:ext cx="4835147"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Học sinh B áp tai vào cốc giấy lắng nghe, trong khi bạn A đang nói nhỏ vào miệng cốc.</a:t>
            </a:r>
            <a:endParaRPr lang="en-US" dirty="0"/>
          </a:p>
        </p:txBody>
      </p:sp>
      <p:pic>
        <p:nvPicPr>
          <p:cNvPr id="49" name="Picture 48">
            <a:extLst>
              <a:ext uri="{FF2B5EF4-FFF2-40B4-BE49-F238E27FC236}">
                <a16:creationId xmlns:a16="http://schemas.microsoft.com/office/drawing/2014/main" id="{01596429-B101-DA4B-3357-4693AEA616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7683" y="-2001436"/>
            <a:ext cx="2162187" cy="1927951"/>
          </a:xfrm>
          <a:prstGeom prst="rect">
            <a:avLst/>
          </a:prstGeom>
        </p:spPr>
      </p:pic>
      <p:pic>
        <p:nvPicPr>
          <p:cNvPr id="50" name="Picture 49">
            <a:extLst>
              <a:ext uri="{FF2B5EF4-FFF2-40B4-BE49-F238E27FC236}">
                <a16:creationId xmlns:a16="http://schemas.microsoft.com/office/drawing/2014/main" id="{D882BD2A-BF29-459D-E125-9DF5A7D7DC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0388" y="-1386619"/>
            <a:ext cx="3213251" cy="1927951"/>
          </a:xfrm>
          <a:prstGeom prst="rect">
            <a:avLst/>
          </a:prstGeom>
        </p:spPr>
      </p:pic>
    </p:spTree>
    <p:extLst>
      <p:ext uri="{BB962C8B-B14F-4D97-AF65-F5344CB8AC3E}">
        <p14:creationId xmlns:p14="http://schemas.microsoft.com/office/powerpoint/2010/main" val="19392194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45"/>
                                        </p:tgtEl>
                                        <p:attrNameLst>
                                          <p:attrName>style.visibility</p:attrName>
                                        </p:attrNameLst>
                                      </p:cBhvr>
                                      <p:to>
                                        <p:strVal val="visible"/>
                                      </p:to>
                                    </p:set>
                                    <p:animEffect transition="in" filter="wipe(up)">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4000"/>
                                  </p:iterate>
                                  <p:childTnLst>
                                    <p:set>
                                      <p:cBhvr>
                                        <p:cTn id="11" dur="1" fill="hold">
                                          <p:stCondLst>
                                            <p:cond delay="0"/>
                                          </p:stCondLst>
                                        </p:cTn>
                                        <p:tgtEl>
                                          <p:spTgt spid="47"/>
                                        </p:tgtEl>
                                        <p:attrNameLst>
                                          <p:attrName>style.visibility</p:attrName>
                                        </p:attrNameLst>
                                      </p:cBhvr>
                                      <p:to>
                                        <p:strVal val="visible"/>
                                      </p:to>
                                    </p:set>
                                    <p:animEffect transition="in" filter="wipe(up)">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4000"/>
                                  </p:iterate>
                                  <p:childTnLst>
                                    <p:set>
                                      <p:cBhvr>
                                        <p:cTn id="16" dur="1" fill="hold">
                                          <p:stCondLst>
                                            <p:cond delay="0"/>
                                          </p:stCondLst>
                                        </p:cTn>
                                        <p:tgtEl>
                                          <p:spTgt spid="48"/>
                                        </p:tgtEl>
                                        <p:attrNameLst>
                                          <p:attrName>style.visibility</p:attrName>
                                        </p:attrNameLst>
                                      </p:cBhvr>
                                      <p:to>
                                        <p:strVal val="visible"/>
                                      </p:to>
                                    </p:set>
                                    <p:animEffect transition="in" filter="wipe(up)">
                                      <p:cBhvr>
                                        <p:cTn id="1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2">
            <a:extLst>
              <a:ext uri="{FF2B5EF4-FFF2-40B4-BE49-F238E27FC236}">
                <a16:creationId xmlns:a16="http://schemas.microsoft.com/office/drawing/2014/main" id="{40D57486-0561-5C5B-1D96-57F5A46EE5FC}"/>
              </a:ext>
            </a:extLst>
          </p:cNvPr>
          <p:cNvGrpSpPr/>
          <p:nvPr/>
        </p:nvGrpSpPr>
        <p:grpSpPr>
          <a:xfrm rot="2851351">
            <a:off x="894788" y="-1980959"/>
            <a:ext cx="11568206" cy="12094976"/>
            <a:chOff x="1348896" y="1051554"/>
            <a:chExt cx="4118106" cy="4398992"/>
          </a:xfrm>
        </p:grpSpPr>
        <p:sp>
          <p:nvSpPr>
            <p:cNvPr id="10" name="Freeform: Shape 9">
              <a:extLst>
                <a:ext uri="{FF2B5EF4-FFF2-40B4-BE49-F238E27FC236}">
                  <a16:creationId xmlns:a16="http://schemas.microsoft.com/office/drawing/2014/main" id="{01E52CA6-3E57-8279-EA70-5C26C5B96B5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solidFill>
              <a:srgbClr val="F0BB62"/>
            </a:solidFill>
            <a:ln w="1204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8A7A862-5316-1976-DB96-268E917D8D4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solidFill>
              <a:srgbClr val="FFFFFF">
                <a:alpha val="70000"/>
              </a:srgbClr>
            </a:solid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076B26BE-7F94-D9BC-95E4-9A568A62F77B}"/>
              </a:ext>
            </a:extLst>
          </p:cNvPr>
          <p:cNvPicPr>
            <a:picLocks noChangeAspect="1"/>
          </p:cNvPicPr>
          <p:nvPr/>
        </p:nvPicPr>
        <p:blipFill>
          <a:blip r:embed="rId2"/>
          <a:stretch>
            <a:fillRect/>
          </a:stretch>
        </p:blipFill>
        <p:spPr>
          <a:xfrm>
            <a:off x="-860682" y="2411160"/>
            <a:ext cx="732085" cy="1547997"/>
          </a:xfrm>
          <a:prstGeom prst="rect">
            <a:avLst/>
          </a:prstGeom>
        </p:spPr>
      </p:pic>
      <p:sp>
        <p:nvSpPr>
          <p:cNvPr id="8" name="TextBox 7">
            <a:extLst>
              <a:ext uri="{FF2B5EF4-FFF2-40B4-BE49-F238E27FC236}">
                <a16:creationId xmlns:a16="http://schemas.microsoft.com/office/drawing/2014/main" id="{969AF307-4F28-32FA-75E1-E7AEEED773AA}"/>
              </a:ext>
            </a:extLst>
          </p:cNvPr>
          <p:cNvSpPr txBox="1"/>
          <p:nvPr/>
        </p:nvSpPr>
        <p:spPr>
          <a:xfrm>
            <a:off x="6350023" y="2184884"/>
            <a:ext cx="2803705" cy="1000274"/>
          </a:xfrm>
          <a:prstGeom prst="rect">
            <a:avLst/>
          </a:prstGeom>
          <a:noFill/>
        </p:spPr>
        <p:txBody>
          <a:bodyPr wrap="square" rtlCol="0">
            <a:spAutoFit/>
          </a:bodyPr>
          <a:lstStyle/>
          <a:p>
            <a:pPr algn="ctr">
              <a:lnSpc>
                <a:spcPct val="120000"/>
              </a:lnSpc>
            </a:pPr>
            <a:r>
              <a:rPr lang="vi-VN" sz="5400" dirty="0">
                <a:solidFill>
                  <a:srgbClr val="064635"/>
                </a:solidFill>
                <a:latin typeface="#9Slide07 IcielCadena" panose="02000503000000020004" pitchFamily="2" charset="0"/>
                <a:cs typeface="#9Slide03 Arima Madurai Black" panose="00000A00000000000000" pitchFamily="2" charset="0"/>
              </a:rPr>
              <a:t>BÀI 12</a:t>
            </a:r>
            <a:endParaRPr lang="en-US" sz="5400" dirty="0">
              <a:solidFill>
                <a:srgbClr val="064635"/>
              </a:solidFill>
              <a:latin typeface="#9Slide07 IcielCadena" panose="02000503000000020004" pitchFamily="2" charset="0"/>
              <a:cs typeface="#9Slide03 Arima Madurai Black" panose="00000A00000000000000" pitchFamily="2" charset="0"/>
            </a:endParaRPr>
          </a:p>
        </p:txBody>
      </p:sp>
      <p:sp>
        <p:nvSpPr>
          <p:cNvPr id="9" name="TextBox 8">
            <a:extLst>
              <a:ext uri="{FF2B5EF4-FFF2-40B4-BE49-F238E27FC236}">
                <a16:creationId xmlns:a16="http://schemas.microsoft.com/office/drawing/2014/main" id="{6CE66A90-7A27-44B5-D80B-426BDCB91365}"/>
              </a:ext>
            </a:extLst>
          </p:cNvPr>
          <p:cNvSpPr txBox="1"/>
          <p:nvPr/>
        </p:nvSpPr>
        <p:spPr>
          <a:xfrm>
            <a:off x="6567274" y="3361226"/>
            <a:ext cx="5624726" cy="1000274"/>
          </a:xfrm>
          <a:prstGeom prst="rect">
            <a:avLst/>
          </a:prstGeom>
          <a:noFill/>
        </p:spPr>
        <p:txBody>
          <a:bodyPr wrap="square" rtlCol="0">
            <a:spAutoFit/>
          </a:bodyPr>
          <a:lstStyle/>
          <a:p>
            <a:pPr algn="ctr">
              <a:lnSpc>
                <a:spcPct val="120000"/>
              </a:lnSpc>
            </a:pPr>
            <a:r>
              <a:rPr lang="vi-VN" sz="5400" dirty="0">
                <a:solidFill>
                  <a:srgbClr val="064635"/>
                </a:solidFill>
                <a:latin typeface="#9Slide07 IcielCadena" panose="02000503000000020004" pitchFamily="2" charset="0"/>
                <a:cs typeface="#9Slide03 Arima Madurai Black" panose="00000A00000000000000" pitchFamily="2" charset="0"/>
              </a:rPr>
              <a:t>MÔ TẢ SÓNG ÂM</a:t>
            </a:r>
            <a:endParaRPr lang="en-US" sz="5400" dirty="0">
              <a:solidFill>
                <a:srgbClr val="064635"/>
              </a:solidFill>
              <a:latin typeface="#9Slide07 IcielCadena" panose="02000503000000020004" pitchFamily="2" charset="0"/>
              <a:cs typeface="#9Slide03 Arima Madurai Black" panose="00000A00000000000000" pitchFamily="2" charset="0"/>
            </a:endParaRPr>
          </a:p>
        </p:txBody>
      </p:sp>
      <p:grpSp>
        <p:nvGrpSpPr>
          <p:cNvPr id="132" name="Group 131">
            <a:extLst>
              <a:ext uri="{FF2B5EF4-FFF2-40B4-BE49-F238E27FC236}">
                <a16:creationId xmlns:a16="http://schemas.microsoft.com/office/drawing/2014/main" id="{2E62E9F8-2528-450F-A249-5CF90741E96F}"/>
              </a:ext>
            </a:extLst>
          </p:cNvPr>
          <p:cNvGrpSpPr/>
          <p:nvPr/>
        </p:nvGrpSpPr>
        <p:grpSpPr>
          <a:xfrm>
            <a:off x="1144374" y="1016624"/>
            <a:ext cx="5018123" cy="4689203"/>
            <a:chOff x="1100260" y="1240542"/>
            <a:chExt cx="4129438" cy="3858768"/>
          </a:xfrm>
        </p:grpSpPr>
        <p:grpSp>
          <p:nvGrpSpPr>
            <p:cNvPr id="12" name="Graphic 2">
              <a:extLst>
                <a:ext uri="{FF2B5EF4-FFF2-40B4-BE49-F238E27FC236}">
                  <a16:creationId xmlns:a16="http://schemas.microsoft.com/office/drawing/2014/main" id="{C8024D9C-37A8-AA56-C761-FB27FF47E4B0}"/>
                </a:ext>
              </a:extLst>
            </p:cNvPr>
            <p:cNvGrpSpPr/>
            <p:nvPr/>
          </p:nvGrpSpPr>
          <p:grpSpPr>
            <a:xfrm>
              <a:off x="1100260" y="1240542"/>
              <a:ext cx="4129438" cy="3858768"/>
              <a:chOff x="1100260" y="1240542"/>
              <a:chExt cx="4129438" cy="3858768"/>
            </a:xfrm>
            <a:solidFill>
              <a:srgbClr val="263238"/>
            </a:solidFill>
          </p:grpSpPr>
          <p:sp>
            <p:nvSpPr>
              <p:cNvPr id="13" name="Freeform: Shape 12">
                <a:extLst>
                  <a:ext uri="{FF2B5EF4-FFF2-40B4-BE49-F238E27FC236}">
                    <a16:creationId xmlns:a16="http://schemas.microsoft.com/office/drawing/2014/main" id="{F83782BF-B510-CC59-27D8-43DA9A6868A4}"/>
                  </a:ext>
                </a:extLst>
              </p:cNvPr>
              <p:cNvSpPr/>
              <p:nvPr/>
            </p:nvSpPr>
            <p:spPr>
              <a:xfrm>
                <a:off x="1506377" y="2739919"/>
                <a:ext cx="1227379" cy="1002700"/>
              </a:xfrm>
              <a:custGeom>
                <a:avLst/>
                <a:gdLst>
                  <a:gd name="connsiteX0" fmla="*/ 453314 w 1227379"/>
                  <a:gd name="connsiteY0" fmla="*/ 1002700 h 1002700"/>
                  <a:gd name="connsiteX1" fmla="*/ 390344 w 1227379"/>
                  <a:gd name="connsiteY1" fmla="*/ 939610 h 1002700"/>
                  <a:gd name="connsiteX2" fmla="*/ 390344 w 1227379"/>
                  <a:gd name="connsiteY2" fmla="*/ 238147 h 1002700"/>
                  <a:gd name="connsiteX3" fmla="*/ 335801 w 1227379"/>
                  <a:gd name="connsiteY3" fmla="*/ 183605 h 1002700"/>
                  <a:gd name="connsiteX4" fmla="*/ 281259 w 1227379"/>
                  <a:gd name="connsiteY4" fmla="*/ 238147 h 1002700"/>
                  <a:gd name="connsiteX5" fmla="*/ 281259 w 1227379"/>
                  <a:gd name="connsiteY5" fmla="*/ 761896 h 1002700"/>
                  <a:gd name="connsiteX6" fmla="*/ 222737 w 1227379"/>
                  <a:gd name="connsiteY6" fmla="*/ 815227 h 1002700"/>
                  <a:gd name="connsiteX7" fmla="*/ 169406 w 1227379"/>
                  <a:gd name="connsiteY7" fmla="*/ 761896 h 1002700"/>
                  <a:gd name="connsiteX8" fmla="*/ 169406 w 1227379"/>
                  <a:gd name="connsiteY8" fmla="*/ 472931 h 1002700"/>
                  <a:gd name="connsiteX9" fmla="*/ 131334 w 1227379"/>
                  <a:gd name="connsiteY9" fmla="*/ 430453 h 1002700"/>
                  <a:gd name="connsiteX10" fmla="*/ 88857 w 1227379"/>
                  <a:gd name="connsiteY10" fmla="*/ 468525 h 1002700"/>
                  <a:gd name="connsiteX11" fmla="*/ 88857 w 1227379"/>
                  <a:gd name="connsiteY11" fmla="*/ 472931 h 1002700"/>
                  <a:gd name="connsiteX12" fmla="*/ 88857 w 1227379"/>
                  <a:gd name="connsiteY12" fmla="*/ 580450 h 1002700"/>
                  <a:gd name="connsiteX13" fmla="*/ 0 w 1227379"/>
                  <a:gd name="connsiteY13" fmla="*/ 580450 h 1002700"/>
                  <a:gd name="connsiteX14" fmla="*/ 0 w 1227379"/>
                  <a:gd name="connsiteY14" fmla="*/ 568410 h 1002700"/>
                  <a:gd name="connsiteX15" fmla="*/ 76817 w 1227379"/>
                  <a:gd name="connsiteY15" fmla="*/ 568410 h 1002700"/>
                  <a:gd name="connsiteX16" fmla="*/ 76817 w 1227379"/>
                  <a:gd name="connsiteY16" fmla="*/ 472931 h 1002700"/>
                  <a:gd name="connsiteX17" fmla="*/ 126621 w 1227379"/>
                  <a:gd name="connsiteY17" fmla="*/ 418106 h 1002700"/>
                  <a:gd name="connsiteX18" fmla="*/ 181446 w 1227379"/>
                  <a:gd name="connsiteY18" fmla="*/ 467910 h 1002700"/>
                  <a:gd name="connsiteX19" fmla="*/ 181446 w 1227379"/>
                  <a:gd name="connsiteY19" fmla="*/ 472931 h 1002700"/>
                  <a:gd name="connsiteX20" fmla="*/ 181446 w 1227379"/>
                  <a:gd name="connsiteY20" fmla="*/ 761896 h 1002700"/>
                  <a:gd name="connsiteX21" fmla="*/ 227632 w 1227379"/>
                  <a:gd name="connsiteY21" fmla="*/ 803483 h 1002700"/>
                  <a:gd name="connsiteX22" fmla="*/ 269219 w 1227379"/>
                  <a:gd name="connsiteY22" fmla="*/ 761896 h 1002700"/>
                  <a:gd name="connsiteX23" fmla="*/ 269219 w 1227379"/>
                  <a:gd name="connsiteY23" fmla="*/ 238147 h 1002700"/>
                  <a:gd name="connsiteX24" fmla="*/ 335801 w 1227379"/>
                  <a:gd name="connsiteY24" fmla="*/ 171564 h 1002700"/>
                  <a:gd name="connsiteX25" fmla="*/ 402384 w 1227379"/>
                  <a:gd name="connsiteY25" fmla="*/ 238147 h 1002700"/>
                  <a:gd name="connsiteX26" fmla="*/ 402384 w 1227379"/>
                  <a:gd name="connsiteY26" fmla="*/ 939610 h 1002700"/>
                  <a:gd name="connsiteX27" fmla="*/ 450896 w 1227379"/>
                  <a:gd name="connsiteY27" fmla="*/ 993078 h 1002700"/>
                  <a:gd name="connsiteX28" fmla="*/ 504364 w 1227379"/>
                  <a:gd name="connsiteY28" fmla="*/ 944567 h 1002700"/>
                  <a:gd name="connsiteX29" fmla="*/ 504364 w 1227379"/>
                  <a:gd name="connsiteY29" fmla="*/ 939610 h 1002700"/>
                  <a:gd name="connsiteX30" fmla="*/ 504364 w 1227379"/>
                  <a:gd name="connsiteY30" fmla="*/ 84032 h 1002700"/>
                  <a:gd name="connsiteX31" fmla="*/ 582094 w 1227379"/>
                  <a:gd name="connsiteY31" fmla="*/ 61 h 1002700"/>
                  <a:gd name="connsiteX32" fmla="*/ 666065 w 1227379"/>
                  <a:gd name="connsiteY32" fmla="*/ 77791 h 1002700"/>
                  <a:gd name="connsiteX33" fmla="*/ 666065 w 1227379"/>
                  <a:gd name="connsiteY33" fmla="*/ 84032 h 1002700"/>
                  <a:gd name="connsiteX34" fmla="*/ 666065 w 1227379"/>
                  <a:gd name="connsiteY34" fmla="*/ 935877 h 1002700"/>
                  <a:gd name="connsiteX35" fmla="*/ 720607 w 1227379"/>
                  <a:gd name="connsiteY35" fmla="*/ 990419 h 1002700"/>
                  <a:gd name="connsiteX36" fmla="*/ 775149 w 1227379"/>
                  <a:gd name="connsiteY36" fmla="*/ 935877 h 1002700"/>
                  <a:gd name="connsiteX37" fmla="*/ 775149 w 1227379"/>
                  <a:gd name="connsiteY37" fmla="*/ 256929 h 1002700"/>
                  <a:gd name="connsiteX38" fmla="*/ 852447 w 1227379"/>
                  <a:gd name="connsiteY38" fmla="*/ 179631 h 1002700"/>
                  <a:gd name="connsiteX39" fmla="*/ 929745 w 1227379"/>
                  <a:gd name="connsiteY39" fmla="*/ 256929 h 1002700"/>
                  <a:gd name="connsiteX40" fmla="*/ 929745 w 1227379"/>
                  <a:gd name="connsiteY40" fmla="*/ 758284 h 1002700"/>
                  <a:gd name="connsiteX41" fmla="*/ 977184 w 1227379"/>
                  <a:gd name="connsiteY41" fmla="*/ 805722 h 1002700"/>
                  <a:gd name="connsiteX42" fmla="*/ 1024622 w 1227379"/>
                  <a:gd name="connsiteY42" fmla="*/ 758284 h 1002700"/>
                  <a:gd name="connsiteX43" fmla="*/ 1024622 w 1227379"/>
                  <a:gd name="connsiteY43" fmla="*/ 485453 h 1002700"/>
                  <a:gd name="connsiteX44" fmla="*/ 1084253 w 1227379"/>
                  <a:gd name="connsiteY44" fmla="*/ 431063 h 1002700"/>
                  <a:gd name="connsiteX45" fmla="*/ 1138643 w 1227379"/>
                  <a:gd name="connsiteY45" fmla="*/ 485453 h 1002700"/>
                  <a:gd name="connsiteX46" fmla="*/ 1138643 w 1227379"/>
                  <a:gd name="connsiteY46" fmla="*/ 568169 h 1002700"/>
                  <a:gd name="connsiteX47" fmla="*/ 1227379 w 1227379"/>
                  <a:gd name="connsiteY47" fmla="*/ 568169 h 1002700"/>
                  <a:gd name="connsiteX48" fmla="*/ 1227379 w 1227379"/>
                  <a:gd name="connsiteY48" fmla="*/ 580209 h 1002700"/>
                  <a:gd name="connsiteX49" fmla="*/ 1126603 w 1227379"/>
                  <a:gd name="connsiteY49" fmla="*/ 580209 h 1002700"/>
                  <a:gd name="connsiteX50" fmla="*/ 1126603 w 1227379"/>
                  <a:gd name="connsiteY50" fmla="*/ 485453 h 1002700"/>
                  <a:gd name="connsiteX51" fmla="*/ 1079305 w 1227379"/>
                  <a:gd name="connsiteY51" fmla="*/ 442810 h 1002700"/>
                  <a:gd name="connsiteX52" fmla="*/ 1036662 w 1227379"/>
                  <a:gd name="connsiteY52" fmla="*/ 485453 h 1002700"/>
                  <a:gd name="connsiteX53" fmla="*/ 1036662 w 1227379"/>
                  <a:gd name="connsiteY53" fmla="*/ 758284 h 1002700"/>
                  <a:gd name="connsiteX54" fmla="*/ 977184 w 1227379"/>
                  <a:gd name="connsiteY54" fmla="*/ 817763 h 1002700"/>
                  <a:gd name="connsiteX55" fmla="*/ 917705 w 1227379"/>
                  <a:gd name="connsiteY55" fmla="*/ 758284 h 1002700"/>
                  <a:gd name="connsiteX56" fmla="*/ 917705 w 1227379"/>
                  <a:gd name="connsiteY56" fmla="*/ 256929 h 1002700"/>
                  <a:gd name="connsiteX57" fmla="*/ 852447 w 1227379"/>
                  <a:gd name="connsiteY57" fmla="*/ 191672 h 1002700"/>
                  <a:gd name="connsiteX58" fmla="*/ 787189 w 1227379"/>
                  <a:gd name="connsiteY58" fmla="*/ 256929 h 1002700"/>
                  <a:gd name="connsiteX59" fmla="*/ 787189 w 1227379"/>
                  <a:gd name="connsiteY59" fmla="*/ 935757 h 1002700"/>
                  <a:gd name="connsiteX60" fmla="*/ 720607 w 1227379"/>
                  <a:gd name="connsiteY60" fmla="*/ 1002339 h 1002700"/>
                  <a:gd name="connsiteX61" fmla="*/ 654024 w 1227379"/>
                  <a:gd name="connsiteY61" fmla="*/ 935757 h 1002700"/>
                  <a:gd name="connsiteX62" fmla="*/ 654024 w 1227379"/>
                  <a:gd name="connsiteY62" fmla="*/ 84032 h 1002700"/>
                  <a:gd name="connsiteX63" fmla="*/ 588094 w 1227379"/>
                  <a:gd name="connsiteY63" fmla="*/ 12343 h 1002700"/>
                  <a:gd name="connsiteX64" fmla="*/ 516405 w 1227379"/>
                  <a:gd name="connsiteY64" fmla="*/ 78274 h 1002700"/>
                  <a:gd name="connsiteX65" fmla="*/ 516405 w 1227379"/>
                  <a:gd name="connsiteY65" fmla="*/ 84032 h 1002700"/>
                  <a:gd name="connsiteX66" fmla="*/ 516405 w 1227379"/>
                  <a:gd name="connsiteY66" fmla="*/ 939730 h 1002700"/>
                  <a:gd name="connsiteX67" fmla="*/ 453314 w 1227379"/>
                  <a:gd name="connsiteY67" fmla="*/ 1002701 h 10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27379" h="1002700">
                    <a:moveTo>
                      <a:pt x="453314" y="1002700"/>
                    </a:moveTo>
                    <a:cubicBezTo>
                      <a:pt x="418517" y="1002634"/>
                      <a:pt x="390344" y="974407"/>
                      <a:pt x="390344" y="939610"/>
                    </a:cubicBezTo>
                    <a:lnTo>
                      <a:pt x="390344" y="238147"/>
                    </a:lnTo>
                    <a:cubicBezTo>
                      <a:pt x="390344" y="208024"/>
                      <a:pt x="365924" y="183605"/>
                      <a:pt x="335801" y="183605"/>
                    </a:cubicBezTo>
                    <a:cubicBezTo>
                      <a:pt x="305679" y="183605"/>
                      <a:pt x="281259" y="208024"/>
                      <a:pt x="281259" y="238147"/>
                    </a:cubicBezTo>
                    <a:lnTo>
                      <a:pt x="281259" y="761896"/>
                    </a:lnTo>
                    <a:cubicBezTo>
                      <a:pt x="279826" y="792784"/>
                      <a:pt x="253624" y="816661"/>
                      <a:pt x="222737" y="815227"/>
                    </a:cubicBezTo>
                    <a:cubicBezTo>
                      <a:pt x="193856" y="813887"/>
                      <a:pt x="170746" y="790777"/>
                      <a:pt x="169406" y="761896"/>
                    </a:cubicBezTo>
                    <a:lnTo>
                      <a:pt x="169406" y="472931"/>
                    </a:lnTo>
                    <a:cubicBezTo>
                      <a:pt x="170622" y="450688"/>
                      <a:pt x="153577" y="431670"/>
                      <a:pt x="131334" y="430453"/>
                    </a:cubicBezTo>
                    <a:cubicBezTo>
                      <a:pt x="109091" y="429237"/>
                      <a:pt x="90073" y="446282"/>
                      <a:pt x="88857" y="468525"/>
                    </a:cubicBezTo>
                    <a:cubicBezTo>
                      <a:pt x="88776" y="469993"/>
                      <a:pt x="88776" y="471463"/>
                      <a:pt x="88857" y="472931"/>
                    </a:cubicBezTo>
                    <a:lnTo>
                      <a:pt x="88857" y="580450"/>
                    </a:lnTo>
                    <a:lnTo>
                      <a:pt x="0" y="580450"/>
                    </a:lnTo>
                    <a:lnTo>
                      <a:pt x="0" y="568410"/>
                    </a:lnTo>
                    <a:lnTo>
                      <a:pt x="76817" y="568410"/>
                    </a:lnTo>
                    <a:lnTo>
                      <a:pt x="76817" y="472931"/>
                    </a:lnTo>
                    <a:cubicBezTo>
                      <a:pt x="75430" y="444038"/>
                      <a:pt x="97728" y="419492"/>
                      <a:pt x="126621" y="418106"/>
                    </a:cubicBezTo>
                    <a:cubicBezTo>
                      <a:pt x="155513" y="416719"/>
                      <a:pt x="180060" y="439017"/>
                      <a:pt x="181446" y="467910"/>
                    </a:cubicBezTo>
                    <a:cubicBezTo>
                      <a:pt x="181526" y="469583"/>
                      <a:pt x="181526" y="471258"/>
                      <a:pt x="181446" y="472931"/>
                    </a:cubicBezTo>
                    <a:lnTo>
                      <a:pt x="181446" y="761896"/>
                    </a:lnTo>
                    <a:cubicBezTo>
                      <a:pt x="182716" y="786134"/>
                      <a:pt x="203394" y="804753"/>
                      <a:pt x="227632" y="803483"/>
                    </a:cubicBezTo>
                    <a:cubicBezTo>
                      <a:pt x="250095" y="802306"/>
                      <a:pt x="268042" y="784358"/>
                      <a:pt x="269219" y="761896"/>
                    </a:cubicBezTo>
                    <a:lnTo>
                      <a:pt x="269219" y="238147"/>
                    </a:lnTo>
                    <a:cubicBezTo>
                      <a:pt x="269219" y="201374"/>
                      <a:pt x="299029" y="171564"/>
                      <a:pt x="335801" y="171564"/>
                    </a:cubicBezTo>
                    <a:cubicBezTo>
                      <a:pt x="372574" y="171564"/>
                      <a:pt x="402384" y="201374"/>
                      <a:pt x="402384" y="238147"/>
                    </a:cubicBezTo>
                    <a:lnTo>
                      <a:pt x="402384" y="939610"/>
                    </a:lnTo>
                    <a:cubicBezTo>
                      <a:pt x="401015" y="967771"/>
                      <a:pt x="422734" y="991709"/>
                      <a:pt x="450896" y="993078"/>
                    </a:cubicBezTo>
                    <a:cubicBezTo>
                      <a:pt x="479057" y="994447"/>
                      <a:pt x="502996" y="972728"/>
                      <a:pt x="504364" y="944567"/>
                    </a:cubicBezTo>
                    <a:cubicBezTo>
                      <a:pt x="504445" y="942915"/>
                      <a:pt x="504445" y="941261"/>
                      <a:pt x="504364" y="939610"/>
                    </a:cubicBezTo>
                    <a:lnTo>
                      <a:pt x="504364" y="84032"/>
                    </a:lnTo>
                    <a:cubicBezTo>
                      <a:pt x="502641" y="39380"/>
                      <a:pt x="537442" y="1785"/>
                      <a:pt x="582094" y="61"/>
                    </a:cubicBezTo>
                    <a:cubicBezTo>
                      <a:pt x="626746" y="-1662"/>
                      <a:pt x="664341" y="33139"/>
                      <a:pt x="666065" y="77791"/>
                    </a:cubicBezTo>
                    <a:cubicBezTo>
                      <a:pt x="666145" y="79871"/>
                      <a:pt x="666145" y="81952"/>
                      <a:pt x="666065" y="84032"/>
                    </a:cubicBezTo>
                    <a:lnTo>
                      <a:pt x="666065" y="935877"/>
                    </a:lnTo>
                    <a:cubicBezTo>
                      <a:pt x="666065" y="966000"/>
                      <a:pt x="690484" y="990419"/>
                      <a:pt x="720607" y="990419"/>
                    </a:cubicBezTo>
                    <a:cubicBezTo>
                      <a:pt x="750730" y="990419"/>
                      <a:pt x="775149" y="966000"/>
                      <a:pt x="775149" y="935877"/>
                    </a:cubicBezTo>
                    <a:lnTo>
                      <a:pt x="775149" y="256929"/>
                    </a:lnTo>
                    <a:cubicBezTo>
                      <a:pt x="775149" y="214239"/>
                      <a:pt x="809757" y="179631"/>
                      <a:pt x="852447" y="179631"/>
                    </a:cubicBezTo>
                    <a:cubicBezTo>
                      <a:pt x="895138" y="179631"/>
                      <a:pt x="929745" y="214239"/>
                      <a:pt x="929745" y="256929"/>
                    </a:cubicBezTo>
                    <a:lnTo>
                      <a:pt x="929745" y="758284"/>
                    </a:lnTo>
                    <a:cubicBezTo>
                      <a:pt x="929745" y="784483"/>
                      <a:pt x="950984" y="805722"/>
                      <a:pt x="977184" y="805722"/>
                    </a:cubicBezTo>
                    <a:cubicBezTo>
                      <a:pt x="1003383" y="805722"/>
                      <a:pt x="1024622" y="784483"/>
                      <a:pt x="1024622" y="758284"/>
                    </a:cubicBezTo>
                    <a:lnTo>
                      <a:pt x="1024622" y="485453"/>
                    </a:lnTo>
                    <a:cubicBezTo>
                      <a:pt x="1026070" y="453967"/>
                      <a:pt x="1052767" y="429616"/>
                      <a:pt x="1084253" y="431063"/>
                    </a:cubicBezTo>
                    <a:cubicBezTo>
                      <a:pt x="1113713" y="432417"/>
                      <a:pt x="1137289" y="455993"/>
                      <a:pt x="1138643" y="485453"/>
                    </a:cubicBezTo>
                    <a:lnTo>
                      <a:pt x="1138643" y="568169"/>
                    </a:lnTo>
                    <a:lnTo>
                      <a:pt x="1227379" y="568169"/>
                    </a:lnTo>
                    <a:lnTo>
                      <a:pt x="1227379" y="580209"/>
                    </a:lnTo>
                    <a:lnTo>
                      <a:pt x="1126603" y="580209"/>
                    </a:lnTo>
                    <a:lnTo>
                      <a:pt x="1126603" y="485453"/>
                    </a:lnTo>
                    <a:cubicBezTo>
                      <a:pt x="1125317" y="460616"/>
                      <a:pt x="1104141" y="441525"/>
                      <a:pt x="1079305" y="442810"/>
                    </a:cubicBezTo>
                    <a:cubicBezTo>
                      <a:pt x="1056266" y="444003"/>
                      <a:pt x="1037855" y="462414"/>
                      <a:pt x="1036662" y="485453"/>
                    </a:cubicBezTo>
                    <a:lnTo>
                      <a:pt x="1036662" y="758284"/>
                    </a:lnTo>
                    <a:cubicBezTo>
                      <a:pt x="1036662" y="791133"/>
                      <a:pt x="1010033" y="817763"/>
                      <a:pt x="977184" y="817763"/>
                    </a:cubicBezTo>
                    <a:cubicBezTo>
                      <a:pt x="944335" y="817763"/>
                      <a:pt x="917705" y="791133"/>
                      <a:pt x="917705" y="758284"/>
                    </a:cubicBezTo>
                    <a:lnTo>
                      <a:pt x="917705" y="256929"/>
                    </a:lnTo>
                    <a:cubicBezTo>
                      <a:pt x="917705" y="220889"/>
                      <a:pt x="888488" y="191672"/>
                      <a:pt x="852447" y="191672"/>
                    </a:cubicBezTo>
                    <a:cubicBezTo>
                      <a:pt x="816406" y="191672"/>
                      <a:pt x="787189" y="220889"/>
                      <a:pt x="787189" y="256929"/>
                    </a:cubicBezTo>
                    <a:lnTo>
                      <a:pt x="787189" y="935757"/>
                    </a:lnTo>
                    <a:cubicBezTo>
                      <a:pt x="787189" y="972529"/>
                      <a:pt x="757379" y="1002339"/>
                      <a:pt x="720607" y="1002339"/>
                    </a:cubicBezTo>
                    <a:cubicBezTo>
                      <a:pt x="683834" y="1002339"/>
                      <a:pt x="654024" y="972529"/>
                      <a:pt x="654024" y="935757"/>
                    </a:cubicBezTo>
                    <a:lnTo>
                      <a:pt x="654024" y="84032"/>
                    </a:lnTo>
                    <a:cubicBezTo>
                      <a:pt x="655615" y="46029"/>
                      <a:pt x="626096" y="13933"/>
                      <a:pt x="588094" y="12343"/>
                    </a:cubicBezTo>
                    <a:cubicBezTo>
                      <a:pt x="550091" y="10753"/>
                      <a:pt x="517995" y="40271"/>
                      <a:pt x="516405" y="78274"/>
                    </a:cubicBezTo>
                    <a:cubicBezTo>
                      <a:pt x="516324" y="80192"/>
                      <a:pt x="516324" y="82114"/>
                      <a:pt x="516405" y="84032"/>
                    </a:cubicBezTo>
                    <a:lnTo>
                      <a:pt x="516405" y="939730"/>
                    </a:lnTo>
                    <a:cubicBezTo>
                      <a:pt x="516272" y="974500"/>
                      <a:pt x="488084" y="1002634"/>
                      <a:pt x="453314" y="1002701"/>
                    </a:cubicBezTo>
                    <a:close/>
                  </a:path>
                </a:pathLst>
              </a:custGeom>
              <a:solidFill>
                <a:srgbClr val="263238"/>
              </a:solidFill>
              <a:ln w="1204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8C241BA-33FF-D9C9-CFA5-A0E0CD9B8AEB}"/>
                  </a:ext>
                </a:extLst>
              </p:cNvPr>
              <p:cNvSpPr/>
              <p:nvPr/>
            </p:nvSpPr>
            <p:spPr>
              <a:xfrm>
                <a:off x="2668257" y="2739919"/>
                <a:ext cx="1227379" cy="1002700"/>
              </a:xfrm>
              <a:custGeom>
                <a:avLst/>
                <a:gdLst>
                  <a:gd name="connsiteX0" fmla="*/ 453314 w 1227379"/>
                  <a:gd name="connsiteY0" fmla="*/ 1002700 h 1002700"/>
                  <a:gd name="connsiteX1" fmla="*/ 390344 w 1227379"/>
                  <a:gd name="connsiteY1" fmla="*/ 939610 h 1002700"/>
                  <a:gd name="connsiteX2" fmla="*/ 390344 w 1227379"/>
                  <a:gd name="connsiteY2" fmla="*/ 238147 h 1002700"/>
                  <a:gd name="connsiteX3" fmla="*/ 335802 w 1227379"/>
                  <a:gd name="connsiteY3" fmla="*/ 183605 h 1002700"/>
                  <a:gd name="connsiteX4" fmla="*/ 281259 w 1227379"/>
                  <a:gd name="connsiteY4" fmla="*/ 238147 h 1002700"/>
                  <a:gd name="connsiteX5" fmla="*/ 281259 w 1227379"/>
                  <a:gd name="connsiteY5" fmla="*/ 761896 h 1002700"/>
                  <a:gd name="connsiteX6" fmla="*/ 222737 w 1227379"/>
                  <a:gd name="connsiteY6" fmla="*/ 815227 h 1002700"/>
                  <a:gd name="connsiteX7" fmla="*/ 169406 w 1227379"/>
                  <a:gd name="connsiteY7" fmla="*/ 761896 h 1002700"/>
                  <a:gd name="connsiteX8" fmla="*/ 169406 w 1227379"/>
                  <a:gd name="connsiteY8" fmla="*/ 472931 h 1002700"/>
                  <a:gd name="connsiteX9" fmla="*/ 131334 w 1227379"/>
                  <a:gd name="connsiteY9" fmla="*/ 430453 h 1002700"/>
                  <a:gd name="connsiteX10" fmla="*/ 88857 w 1227379"/>
                  <a:gd name="connsiteY10" fmla="*/ 468525 h 1002700"/>
                  <a:gd name="connsiteX11" fmla="*/ 88857 w 1227379"/>
                  <a:gd name="connsiteY11" fmla="*/ 472931 h 1002700"/>
                  <a:gd name="connsiteX12" fmla="*/ 88857 w 1227379"/>
                  <a:gd name="connsiteY12" fmla="*/ 580450 h 1002700"/>
                  <a:gd name="connsiteX13" fmla="*/ 0 w 1227379"/>
                  <a:gd name="connsiteY13" fmla="*/ 580450 h 1002700"/>
                  <a:gd name="connsiteX14" fmla="*/ 0 w 1227379"/>
                  <a:gd name="connsiteY14" fmla="*/ 568410 h 1002700"/>
                  <a:gd name="connsiteX15" fmla="*/ 76817 w 1227379"/>
                  <a:gd name="connsiteY15" fmla="*/ 568410 h 1002700"/>
                  <a:gd name="connsiteX16" fmla="*/ 76817 w 1227379"/>
                  <a:gd name="connsiteY16" fmla="*/ 472931 h 1002700"/>
                  <a:gd name="connsiteX17" fmla="*/ 126621 w 1227379"/>
                  <a:gd name="connsiteY17" fmla="*/ 418106 h 1002700"/>
                  <a:gd name="connsiteX18" fmla="*/ 181446 w 1227379"/>
                  <a:gd name="connsiteY18" fmla="*/ 467910 h 1002700"/>
                  <a:gd name="connsiteX19" fmla="*/ 181446 w 1227379"/>
                  <a:gd name="connsiteY19" fmla="*/ 472931 h 1002700"/>
                  <a:gd name="connsiteX20" fmla="*/ 181446 w 1227379"/>
                  <a:gd name="connsiteY20" fmla="*/ 761896 h 1002700"/>
                  <a:gd name="connsiteX21" fmla="*/ 227632 w 1227379"/>
                  <a:gd name="connsiteY21" fmla="*/ 803483 h 1002700"/>
                  <a:gd name="connsiteX22" fmla="*/ 269219 w 1227379"/>
                  <a:gd name="connsiteY22" fmla="*/ 761896 h 1002700"/>
                  <a:gd name="connsiteX23" fmla="*/ 269219 w 1227379"/>
                  <a:gd name="connsiteY23" fmla="*/ 238147 h 1002700"/>
                  <a:gd name="connsiteX24" fmla="*/ 335802 w 1227379"/>
                  <a:gd name="connsiteY24" fmla="*/ 171564 h 1002700"/>
                  <a:gd name="connsiteX25" fmla="*/ 402384 w 1227379"/>
                  <a:gd name="connsiteY25" fmla="*/ 238147 h 1002700"/>
                  <a:gd name="connsiteX26" fmla="*/ 402384 w 1227379"/>
                  <a:gd name="connsiteY26" fmla="*/ 939610 h 1002700"/>
                  <a:gd name="connsiteX27" fmla="*/ 450896 w 1227379"/>
                  <a:gd name="connsiteY27" fmla="*/ 993078 h 1002700"/>
                  <a:gd name="connsiteX28" fmla="*/ 504365 w 1227379"/>
                  <a:gd name="connsiteY28" fmla="*/ 944567 h 1002700"/>
                  <a:gd name="connsiteX29" fmla="*/ 504365 w 1227379"/>
                  <a:gd name="connsiteY29" fmla="*/ 939610 h 1002700"/>
                  <a:gd name="connsiteX30" fmla="*/ 504365 w 1227379"/>
                  <a:gd name="connsiteY30" fmla="*/ 84032 h 1002700"/>
                  <a:gd name="connsiteX31" fmla="*/ 582094 w 1227379"/>
                  <a:gd name="connsiteY31" fmla="*/ 61 h 1002700"/>
                  <a:gd name="connsiteX32" fmla="*/ 666065 w 1227379"/>
                  <a:gd name="connsiteY32" fmla="*/ 77791 h 1002700"/>
                  <a:gd name="connsiteX33" fmla="*/ 666065 w 1227379"/>
                  <a:gd name="connsiteY33" fmla="*/ 84032 h 1002700"/>
                  <a:gd name="connsiteX34" fmla="*/ 666065 w 1227379"/>
                  <a:gd name="connsiteY34" fmla="*/ 935877 h 1002700"/>
                  <a:gd name="connsiteX35" fmla="*/ 720607 w 1227379"/>
                  <a:gd name="connsiteY35" fmla="*/ 990419 h 1002700"/>
                  <a:gd name="connsiteX36" fmla="*/ 775149 w 1227379"/>
                  <a:gd name="connsiteY36" fmla="*/ 935877 h 1002700"/>
                  <a:gd name="connsiteX37" fmla="*/ 775149 w 1227379"/>
                  <a:gd name="connsiteY37" fmla="*/ 256929 h 1002700"/>
                  <a:gd name="connsiteX38" fmla="*/ 852447 w 1227379"/>
                  <a:gd name="connsiteY38" fmla="*/ 179631 h 1002700"/>
                  <a:gd name="connsiteX39" fmla="*/ 929746 w 1227379"/>
                  <a:gd name="connsiteY39" fmla="*/ 256929 h 1002700"/>
                  <a:gd name="connsiteX40" fmla="*/ 929746 w 1227379"/>
                  <a:gd name="connsiteY40" fmla="*/ 758284 h 1002700"/>
                  <a:gd name="connsiteX41" fmla="*/ 977184 w 1227379"/>
                  <a:gd name="connsiteY41" fmla="*/ 805722 h 1002700"/>
                  <a:gd name="connsiteX42" fmla="*/ 1024622 w 1227379"/>
                  <a:gd name="connsiteY42" fmla="*/ 758284 h 1002700"/>
                  <a:gd name="connsiteX43" fmla="*/ 1024622 w 1227379"/>
                  <a:gd name="connsiteY43" fmla="*/ 485453 h 1002700"/>
                  <a:gd name="connsiteX44" fmla="*/ 1081573 w 1227379"/>
                  <a:gd name="connsiteY44" fmla="*/ 428503 h 1002700"/>
                  <a:gd name="connsiteX45" fmla="*/ 1138523 w 1227379"/>
                  <a:gd name="connsiteY45" fmla="*/ 485453 h 1002700"/>
                  <a:gd name="connsiteX46" fmla="*/ 1138523 w 1227379"/>
                  <a:gd name="connsiteY46" fmla="*/ 568169 h 1002700"/>
                  <a:gd name="connsiteX47" fmla="*/ 1227380 w 1227379"/>
                  <a:gd name="connsiteY47" fmla="*/ 568169 h 1002700"/>
                  <a:gd name="connsiteX48" fmla="*/ 1227380 w 1227379"/>
                  <a:gd name="connsiteY48" fmla="*/ 580209 h 1002700"/>
                  <a:gd name="connsiteX49" fmla="*/ 1126483 w 1227379"/>
                  <a:gd name="connsiteY49" fmla="*/ 580209 h 1002700"/>
                  <a:gd name="connsiteX50" fmla="*/ 1126483 w 1227379"/>
                  <a:gd name="connsiteY50" fmla="*/ 485453 h 1002700"/>
                  <a:gd name="connsiteX51" fmla="*/ 1081573 w 1227379"/>
                  <a:gd name="connsiteY51" fmla="*/ 440543 h 1002700"/>
                  <a:gd name="connsiteX52" fmla="*/ 1036662 w 1227379"/>
                  <a:gd name="connsiteY52" fmla="*/ 485453 h 1002700"/>
                  <a:gd name="connsiteX53" fmla="*/ 1036662 w 1227379"/>
                  <a:gd name="connsiteY53" fmla="*/ 758284 h 1002700"/>
                  <a:gd name="connsiteX54" fmla="*/ 977184 w 1227379"/>
                  <a:gd name="connsiteY54" fmla="*/ 817763 h 1002700"/>
                  <a:gd name="connsiteX55" fmla="*/ 917705 w 1227379"/>
                  <a:gd name="connsiteY55" fmla="*/ 758284 h 1002700"/>
                  <a:gd name="connsiteX56" fmla="*/ 917705 w 1227379"/>
                  <a:gd name="connsiteY56" fmla="*/ 256929 h 1002700"/>
                  <a:gd name="connsiteX57" fmla="*/ 852447 w 1227379"/>
                  <a:gd name="connsiteY57" fmla="*/ 191672 h 1002700"/>
                  <a:gd name="connsiteX58" fmla="*/ 787189 w 1227379"/>
                  <a:gd name="connsiteY58" fmla="*/ 256929 h 1002700"/>
                  <a:gd name="connsiteX59" fmla="*/ 787189 w 1227379"/>
                  <a:gd name="connsiteY59" fmla="*/ 935757 h 1002700"/>
                  <a:gd name="connsiteX60" fmla="*/ 720607 w 1227379"/>
                  <a:gd name="connsiteY60" fmla="*/ 1002339 h 1002700"/>
                  <a:gd name="connsiteX61" fmla="*/ 654024 w 1227379"/>
                  <a:gd name="connsiteY61" fmla="*/ 935757 h 1002700"/>
                  <a:gd name="connsiteX62" fmla="*/ 654024 w 1227379"/>
                  <a:gd name="connsiteY62" fmla="*/ 84032 h 1002700"/>
                  <a:gd name="connsiteX63" fmla="*/ 588093 w 1227379"/>
                  <a:gd name="connsiteY63" fmla="*/ 12343 h 1002700"/>
                  <a:gd name="connsiteX64" fmla="*/ 516405 w 1227379"/>
                  <a:gd name="connsiteY64" fmla="*/ 78274 h 1002700"/>
                  <a:gd name="connsiteX65" fmla="*/ 516405 w 1227379"/>
                  <a:gd name="connsiteY65" fmla="*/ 84032 h 1002700"/>
                  <a:gd name="connsiteX66" fmla="*/ 516405 w 1227379"/>
                  <a:gd name="connsiteY66" fmla="*/ 939730 h 1002700"/>
                  <a:gd name="connsiteX67" fmla="*/ 453314 w 1227379"/>
                  <a:gd name="connsiteY67" fmla="*/ 1002701 h 10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27379" h="1002700">
                    <a:moveTo>
                      <a:pt x="453314" y="1002700"/>
                    </a:moveTo>
                    <a:cubicBezTo>
                      <a:pt x="418517" y="1002634"/>
                      <a:pt x="390344" y="974407"/>
                      <a:pt x="390344" y="939610"/>
                    </a:cubicBezTo>
                    <a:lnTo>
                      <a:pt x="390344" y="238147"/>
                    </a:lnTo>
                    <a:cubicBezTo>
                      <a:pt x="390344" y="208024"/>
                      <a:pt x="365924" y="183605"/>
                      <a:pt x="335802" y="183605"/>
                    </a:cubicBezTo>
                    <a:cubicBezTo>
                      <a:pt x="305679" y="183605"/>
                      <a:pt x="281259" y="208024"/>
                      <a:pt x="281259" y="238147"/>
                    </a:cubicBezTo>
                    <a:lnTo>
                      <a:pt x="281259" y="761896"/>
                    </a:lnTo>
                    <a:cubicBezTo>
                      <a:pt x="279826" y="792784"/>
                      <a:pt x="253625" y="816661"/>
                      <a:pt x="222737" y="815227"/>
                    </a:cubicBezTo>
                    <a:cubicBezTo>
                      <a:pt x="193856" y="813887"/>
                      <a:pt x="170746" y="790777"/>
                      <a:pt x="169406" y="761896"/>
                    </a:cubicBezTo>
                    <a:lnTo>
                      <a:pt x="169406" y="472931"/>
                    </a:lnTo>
                    <a:cubicBezTo>
                      <a:pt x="170622" y="450688"/>
                      <a:pt x="153577" y="431670"/>
                      <a:pt x="131334" y="430453"/>
                    </a:cubicBezTo>
                    <a:cubicBezTo>
                      <a:pt x="109091" y="429237"/>
                      <a:pt x="90074" y="446282"/>
                      <a:pt x="88857" y="468525"/>
                    </a:cubicBezTo>
                    <a:cubicBezTo>
                      <a:pt x="88777" y="469993"/>
                      <a:pt x="88777" y="471463"/>
                      <a:pt x="88857" y="472931"/>
                    </a:cubicBezTo>
                    <a:lnTo>
                      <a:pt x="88857" y="580450"/>
                    </a:lnTo>
                    <a:lnTo>
                      <a:pt x="0" y="580450"/>
                    </a:lnTo>
                    <a:lnTo>
                      <a:pt x="0" y="568410"/>
                    </a:lnTo>
                    <a:lnTo>
                      <a:pt x="76817" y="568410"/>
                    </a:lnTo>
                    <a:lnTo>
                      <a:pt x="76817" y="472931"/>
                    </a:lnTo>
                    <a:cubicBezTo>
                      <a:pt x="75430" y="444038"/>
                      <a:pt x="97728" y="419492"/>
                      <a:pt x="126621" y="418106"/>
                    </a:cubicBezTo>
                    <a:cubicBezTo>
                      <a:pt x="155513" y="416719"/>
                      <a:pt x="180060" y="439017"/>
                      <a:pt x="181446" y="467910"/>
                    </a:cubicBezTo>
                    <a:cubicBezTo>
                      <a:pt x="181526" y="469583"/>
                      <a:pt x="181526" y="471258"/>
                      <a:pt x="181446" y="472931"/>
                    </a:cubicBezTo>
                    <a:lnTo>
                      <a:pt x="181446" y="761896"/>
                    </a:lnTo>
                    <a:cubicBezTo>
                      <a:pt x="182716" y="786134"/>
                      <a:pt x="203394" y="804753"/>
                      <a:pt x="227632" y="803483"/>
                    </a:cubicBezTo>
                    <a:cubicBezTo>
                      <a:pt x="250095" y="802306"/>
                      <a:pt x="268042" y="784358"/>
                      <a:pt x="269219" y="761896"/>
                    </a:cubicBezTo>
                    <a:lnTo>
                      <a:pt x="269219" y="238147"/>
                    </a:lnTo>
                    <a:cubicBezTo>
                      <a:pt x="269219" y="201374"/>
                      <a:pt x="299029" y="171564"/>
                      <a:pt x="335802" y="171564"/>
                    </a:cubicBezTo>
                    <a:cubicBezTo>
                      <a:pt x="372574" y="171564"/>
                      <a:pt x="402384" y="201374"/>
                      <a:pt x="402384" y="238147"/>
                    </a:cubicBezTo>
                    <a:lnTo>
                      <a:pt x="402384" y="939610"/>
                    </a:lnTo>
                    <a:cubicBezTo>
                      <a:pt x="401015" y="967771"/>
                      <a:pt x="422735" y="991709"/>
                      <a:pt x="450896" y="993078"/>
                    </a:cubicBezTo>
                    <a:cubicBezTo>
                      <a:pt x="479057" y="994447"/>
                      <a:pt x="502996" y="972728"/>
                      <a:pt x="504365" y="944567"/>
                    </a:cubicBezTo>
                    <a:cubicBezTo>
                      <a:pt x="504445" y="942915"/>
                      <a:pt x="504445" y="941261"/>
                      <a:pt x="504365" y="939610"/>
                    </a:cubicBezTo>
                    <a:lnTo>
                      <a:pt x="504365" y="84032"/>
                    </a:lnTo>
                    <a:cubicBezTo>
                      <a:pt x="502641" y="39380"/>
                      <a:pt x="537442" y="1785"/>
                      <a:pt x="582094" y="61"/>
                    </a:cubicBezTo>
                    <a:cubicBezTo>
                      <a:pt x="626746" y="-1662"/>
                      <a:pt x="664341" y="33139"/>
                      <a:pt x="666065" y="77791"/>
                    </a:cubicBezTo>
                    <a:cubicBezTo>
                      <a:pt x="666145" y="79871"/>
                      <a:pt x="666145" y="81952"/>
                      <a:pt x="666065" y="84032"/>
                    </a:cubicBezTo>
                    <a:lnTo>
                      <a:pt x="666065" y="935877"/>
                    </a:lnTo>
                    <a:cubicBezTo>
                      <a:pt x="666065" y="966000"/>
                      <a:pt x="690484" y="990419"/>
                      <a:pt x="720607" y="990419"/>
                    </a:cubicBezTo>
                    <a:cubicBezTo>
                      <a:pt x="750730" y="990419"/>
                      <a:pt x="775149" y="966000"/>
                      <a:pt x="775149" y="935877"/>
                    </a:cubicBezTo>
                    <a:lnTo>
                      <a:pt x="775149" y="256929"/>
                    </a:lnTo>
                    <a:cubicBezTo>
                      <a:pt x="775149" y="214239"/>
                      <a:pt x="809756" y="179631"/>
                      <a:pt x="852447" y="179631"/>
                    </a:cubicBezTo>
                    <a:cubicBezTo>
                      <a:pt x="895138" y="179631"/>
                      <a:pt x="929746" y="214239"/>
                      <a:pt x="929746" y="256929"/>
                    </a:cubicBezTo>
                    <a:lnTo>
                      <a:pt x="929746" y="758284"/>
                    </a:lnTo>
                    <a:cubicBezTo>
                      <a:pt x="929746" y="784483"/>
                      <a:pt x="950985" y="805722"/>
                      <a:pt x="977184" y="805722"/>
                    </a:cubicBezTo>
                    <a:cubicBezTo>
                      <a:pt x="1003383" y="805722"/>
                      <a:pt x="1024622" y="784483"/>
                      <a:pt x="1024622" y="758284"/>
                    </a:cubicBezTo>
                    <a:lnTo>
                      <a:pt x="1024622" y="485453"/>
                    </a:lnTo>
                    <a:cubicBezTo>
                      <a:pt x="1024622" y="454000"/>
                      <a:pt x="1050120" y="428503"/>
                      <a:pt x="1081573" y="428503"/>
                    </a:cubicBezTo>
                    <a:cubicBezTo>
                      <a:pt x="1113025" y="428503"/>
                      <a:pt x="1138523" y="454000"/>
                      <a:pt x="1138523" y="485453"/>
                    </a:cubicBezTo>
                    <a:lnTo>
                      <a:pt x="1138523" y="568169"/>
                    </a:lnTo>
                    <a:lnTo>
                      <a:pt x="1227380" y="568169"/>
                    </a:lnTo>
                    <a:lnTo>
                      <a:pt x="1227380" y="580209"/>
                    </a:lnTo>
                    <a:lnTo>
                      <a:pt x="1126483" y="580209"/>
                    </a:lnTo>
                    <a:lnTo>
                      <a:pt x="1126483" y="485453"/>
                    </a:lnTo>
                    <a:cubicBezTo>
                      <a:pt x="1126483" y="460650"/>
                      <a:pt x="1106376" y="440543"/>
                      <a:pt x="1081573" y="440543"/>
                    </a:cubicBezTo>
                    <a:cubicBezTo>
                      <a:pt x="1056769" y="440543"/>
                      <a:pt x="1036662" y="460650"/>
                      <a:pt x="1036662" y="485453"/>
                    </a:cubicBezTo>
                    <a:lnTo>
                      <a:pt x="1036662" y="758284"/>
                    </a:lnTo>
                    <a:cubicBezTo>
                      <a:pt x="1036662" y="791133"/>
                      <a:pt x="1010033" y="817763"/>
                      <a:pt x="977184" y="817763"/>
                    </a:cubicBezTo>
                    <a:cubicBezTo>
                      <a:pt x="944335" y="817763"/>
                      <a:pt x="917705" y="791133"/>
                      <a:pt x="917705" y="758284"/>
                    </a:cubicBezTo>
                    <a:lnTo>
                      <a:pt x="917705" y="256929"/>
                    </a:lnTo>
                    <a:cubicBezTo>
                      <a:pt x="917705" y="220889"/>
                      <a:pt x="888488" y="191672"/>
                      <a:pt x="852447" y="191672"/>
                    </a:cubicBezTo>
                    <a:cubicBezTo>
                      <a:pt x="816406" y="191672"/>
                      <a:pt x="787189" y="220889"/>
                      <a:pt x="787189" y="256929"/>
                    </a:cubicBezTo>
                    <a:lnTo>
                      <a:pt x="787189" y="935757"/>
                    </a:lnTo>
                    <a:cubicBezTo>
                      <a:pt x="787189" y="972529"/>
                      <a:pt x="757379" y="1002339"/>
                      <a:pt x="720607" y="1002339"/>
                    </a:cubicBezTo>
                    <a:cubicBezTo>
                      <a:pt x="683834" y="1002339"/>
                      <a:pt x="654024" y="972529"/>
                      <a:pt x="654024" y="935757"/>
                    </a:cubicBezTo>
                    <a:lnTo>
                      <a:pt x="654024" y="84032"/>
                    </a:lnTo>
                    <a:cubicBezTo>
                      <a:pt x="655614" y="46029"/>
                      <a:pt x="626096" y="13933"/>
                      <a:pt x="588093" y="12343"/>
                    </a:cubicBezTo>
                    <a:cubicBezTo>
                      <a:pt x="550091" y="10753"/>
                      <a:pt x="517995" y="40271"/>
                      <a:pt x="516405" y="78274"/>
                    </a:cubicBezTo>
                    <a:cubicBezTo>
                      <a:pt x="516324" y="80192"/>
                      <a:pt x="516324" y="82114"/>
                      <a:pt x="516405" y="84032"/>
                    </a:cubicBezTo>
                    <a:lnTo>
                      <a:pt x="516405" y="939730"/>
                    </a:lnTo>
                    <a:cubicBezTo>
                      <a:pt x="516272" y="974500"/>
                      <a:pt x="488084" y="1002634"/>
                      <a:pt x="453314" y="1002701"/>
                    </a:cubicBezTo>
                    <a:close/>
                  </a:path>
                </a:pathLst>
              </a:custGeom>
              <a:solidFill>
                <a:srgbClr val="263238"/>
              </a:solid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12341B3-57C4-20E3-349B-E21E66001126}"/>
                  </a:ext>
                </a:extLst>
              </p:cNvPr>
              <p:cNvSpPr/>
              <p:nvPr/>
            </p:nvSpPr>
            <p:spPr>
              <a:xfrm>
                <a:off x="3830018" y="2739919"/>
                <a:ext cx="1227499" cy="1002700"/>
              </a:xfrm>
              <a:custGeom>
                <a:avLst/>
                <a:gdLst>
                  <a:gd name="connsiteX0" fmla="*/ 453435 w 1227499"/>
                  <a:gd name="connsiteY0" fmla="*/ 1002700 h 1002700"/>
                  <a:gd name="connsiteX1" fmla="*/ 390464 w 1227499"/>
                  <a:gd name="connsiteY1" fmla="*/ 939610 h 1002700"/>
                  <a:gd name="connsiteX2" fmla="*/ 390464 w 1227499"/>
                  <a:gd name="connsiteY2" fmla="*/ 238147 h 1002700"/>
                  <a:gd name="connsiteX3" fmla="*/ 335922 w 1227499"/>
                  <a:gd name="connsiteY3" fmla="*/ 183605 h 1002700"/>
                  <a:gd name="connsiteX4" fmla="*/ 281380 w 1227499"/>
                  <a:gd name="connsiteY4" fmla="*/ 238147 h 1002700"/>
                  <a:gd name="connsiteX5" fmla="*/ 281380 w 1227499"/>
                  <a:gd name="connsiteY5" fmla="*/ 761896 h 1002700"/>
                  <a:gd name="connsiteX6" fmla="*/ 222857 w 1227499"/>
                  <a:gd name="connsiteY6" fmla="*/ 815227 h 1002700"/>
                  <a:gd name="connsiteX7" fmla="*/ 169526 w 1227499"/>
                  <a:gd name="connsiteY7" fmla="*/ 761896 h 1002700"/>
                  <a:gd name="connsiteX8" fmla="*/ 169526 w 1227499"/>
                  <a:gd name="connsiteY8" fmla="*/ 472931 h 1002700"/>
                  <a:gd name="connsiteX9" fmla="*/ 131454 w 1227499"/>
                  <a:gd name="connsiteY9" fmla="*/ 430453 h 1002700"/>
                  <a:gd name="connsiteX10" fmla="*/ 88977 w 1227499"/>
                  <a:gd name="connsiteY10" fmla="*/ 468525 h 1002700"/>
                  <a:gd name="connsiteX11" fmla="*/ 88977 w 1227499"/>
                  <a:gd name="connsiteY11" fmla="*/ 472931 h 1002700"/>
                  <a:gd name="connsiteX12" fmla="*/ 88977 w 1227499"/>
                  <a:gd name="connsiteY12" fmla="*/ 580450 h 1002700"/>
                  <a:gd name="connsiteX13" fmla="*/ 0 w 1227499"/>
                  <a:gd name="connsiteY13" fmla="*/ 580450 h 1002700"/>
                  <a:gd name="connsiteX14" fmla="*/ 0 w 1227499"/>
                  <a:gd name="connsiteY14" fmla="*/ 568410 h 1002700"/>
                  <a:gd name="connsiteX15" fmla="*/ 76937 w 1227499"/>
                  <a:gd name="connsiteY15" fmla="*/ 568410 h 1002700"/>
                  <a:gd name="connsiteX16" fmla="*/ 76937 w 1227499"/>
                  <a:gd name="connsiteY16" fmla="*/ 472931 h 1002700"/>
                  <a:gd name="connsiteX17" fmla="*/ 126741 w 1227499"/>
                  <a:gd name="connsiteY17" fmla="*/ 418106 h 1002700"/>
                  <a:gd name="connsiteX18" fmla="*/ 181566 w 1227499"/>
                  <a:gd name="connsiteY18" fmla="*/ 467910 h 1002700"/>
                  <a:gd name="connsiteX19" fmla="*/ 181566 w 1227499"/>
                  <a:gd name="connsiteY19" fmla="*/ 472931 h 1002700"/>
                  <a:gd name="connsiteX20" fmla="*/ 181566 w 1227499"/>
                  <a:gd name="connsiteY20" fmla="*/ 761896 h 1002700"/>
                  <a:gd name="connsiteX21" fmla="*/ 227753 w 1227499"/>
                  <a:gd name="connsiteY21" fmla="*/ 803483 h 1002700"/>
                  <a:gd name="connsiteX22" fmla="*/ 269340 w 1227499"/>
                  <a:gd name="connsiteY22" fmla="*/ 761896 h 1002700"/>
                  <a:gd name="connsiteX23" fmla="*/ 269340 w 1227499"/>
                  <a:gd name="connsiteY23" fmla="*/ 238147 h 1002700"/>
                  <a:gd name="connsiteX24" fmla="*/ 335922 w 1227499"/>
                  <a:gd name="connsiteY24" fmla="*/ 171564 h 1002700"/>
                  <a:gd name="connsiteX25" fmla="*/ 402504 w 1227499"/>
                  <a:gd name="connsiteY25" fmla="*/ 238147 h 1002700"/>
                  <a:gd name="connsiteX26" fmla="*/ 402504 w 1227499"/>
                  <a:gd name="connsiteY26" fmla="*/ 939610 h 1002700"/>
                  <a:gd name="connsiteX27" fmla="*/ 451016 w 1227499"/>
                  <a:gd name="connsiteY27" fmla="*/ 993078 h 1002700"/>
                  <a:gd name="connsiteX28" fmla="*/ 504485 w 1227499"/>
                  <a:gd name="connsiteY28" fmla="*/ 944567 h 1002700"/>
                  <a:gd name="connsiteX29" fmla="*/ 504485 w 1227499"/>
                  <a:gd name="connsiteY29" fmla="*/ 939610 h 1002700"/>
                  <a:gd name="connsiteX30" fmla="*/ 504485 w 1227499"/>
                  <a:gd name="connsiteY30" fmla="*/ 84032 h 1002700"/>
                  <a:gd name="connsiteX31" fmla="*/ 582214 w 1227499"/>
                  <a:gd name="connsiteY31" fmla="*/ 61 h 1002700"/>
                  <a:gd name="connsiteX32" fmla="*/ 666185 w 1227499"/>
                  <a:gd name="connsiteY32" fmla="*/ 77791 h 1002700"/>
                  <a:gd name="connsiteX33" fmla="*/ 666185 w 1227499"/>
                  <a:gd name="connsiteY33" fmla="*/ 84032 h 1002700"/>
                  <a:gd name="connsiteX34" fmla="*/ 666185 w 1227499"/>
                  <a:gd name="connsiteY34" fmla="*/ 935877 h 1002700"/>
                  <a:gd name="connsiteX35" fmla="*/ 720727 w 1227499"/>
                  <a:gd name="connsiteY35" fmla="*/ 990419 h 1002700"/>
                  <a:gd name="connsiteX36" fmla="*/ 775269 w 1227499"/>
                  <a:gd name="connsiteY36" fmla="*/ 935877 h 1002700"/>
                  <a:gd name="connsiteX37" fmla="*/ 775269 w 1227499"/>
                  <a:gd name="connsiteY37" fmla="*/ 256929 h 1002700"/>
                  <a:gd name="connsiteX38" fmla="*/ 852568 w 1227499"/>
                  <a:gd name="connsiteY38" fmla="*/ 179631 h 1002700"/>
                  <a:gd name="connsiteX39" fmla="*/ 929866 w 1227499"/>
                  <a:gd name="connsiteY39" fmla="*/ 256929 h 1002700"/>
                  <a:gd name="connsiteX40" fmla="*/ 929866 w 1227499"/>
                  <a:gd name="connsiteY40" fmla="*/ 758284 h 1002700"/>
                  <a:gd name="connsiteX41" fmla="*/ 977304 w 1227499"/>
                  <a:gd name="connsiteY41" fmla="*/ 805722 h 1002700"/>
                  <a:gd name="connsiteX42" fmla="*/ 1024743 w 1227499"/>
                  <a:gd name="connsiteY42" fmla="*/ 758284 h 1002700"/>
                  <a:gd name="connsiteX43" fmla="*/ 1024742 w 1227499"/>
                  <a:gd name="connsiteY43" fmla="*/ 485453 h 1002700"/>
                  <a:gd name="connsiteX44" fmla="*/ 1081693 w 1227499"/>
                  <a:gd name="connsiteY44" fmla="*/ 428503 h 1002700"/>
                  <a:gd name="connsiteX45" fmla="*/ 1138643 w 1227499"/>
                  <a:gd name="connsiteY45" fmla="*/ 485453 h 1002700"/>
                  <a:gd name="connsiteX46" fmla="*/ 1138643 w 1227499"/>
                  <a:gd name="connsiteY46" fmla="*/ 568169 h 1002700"/>
                  <a:gd name="connsiteX47" fmla="*/ 1227500 w 1227499"/>
                  <a:gd name="connsiteY47" fmla="*/ 568169 h 1002700"/>
                  <a:gd name="connsiteX48" fmla="*/ 1227500 w 1227499"/>
                  <a:gd name="connsiteY48" fmla="*/ 580209 h 1002700"/>
                  <a:gd name="connsiteX49" fmla="*/ 1126603 w 1227499"/>
                  <a:gd name="connsiteY49" fmla="*/ 580209 h 1002700"/>
                  <a:gd name="connsiteX50" fmla="*/ 1126603 w 1227499"/>
                  <a:gd name="connsiteY50" fmla="*/ 485453 h 1002700"/>
                  <a:gd name="connsiteX51" fmla="*/ 1081693 w 1227499"/>
                  <a:gd name="connsiteY51" fmla="*/ 440543 h 1002700"/>
                  <a:gd name="connsiteX52" fmla="*/ 1036783 w 1227499"/>
                  <a:gd name="connsiteY52" fmla="*/ 485453 h 1002700"/>
                  <a:gd name="connsiteX53" fmla="*/ 1036783 w 1227499"/>
                  <a:gd name="connsiteY53" fmla="*/ 758284 h 1002700"/>
                  <a:gd name="connsiteX54" fmla="*/ 977304 w 1227499"/>
                  <a:gd name="connsiteY54" fmla="*/ 817763 h 1002700"/>
                  <a:gd name="connsiteX55" fmla="*/ 917825 w 1227499"/>
                  <a:gd name="connsiteY55" fmla="*/ 758284 h 1002700"/>
                  <a:gd name="connsiteX56" fmla="*/ 917826 w 1227499"/>
                  <a:gd name="connsiteY56" fmla="*/ 256929 h 1002700"/>
                  <a:gd name="connsiteX57" fmla="*/ 852568 w 1227499"/>
                  <a:gd name="connsiteY57" fmla="*/ 191672 h 1002700"/>
                  <a:gd name="connsiteX58" fmla="*/ 787309 w 1227499"/>
                  <a:gd name="connsiteY58" fmla="*/ 256929 h 1002700"/>
                  <a:gd name="connsiteX59" fmla="*/ 787309 w 1227499"/>
                  <a:gd name="connsiteY59" fmla="*/ 935757 h 1002700"/>
                  <a:gd name="connsiteX60" fmla="*/ 720727 w 1227499"/>
                  <a:gd name="connsiteY60" fmla="*/ 1002339 h 1002700"/>
                  <a:gd name="connsiteX61" fmla="*/ 654145 w 1227499"/>
                  <a:gd name="connsiteY61" fmla="*/ 935757 h 1002700"/>
                  <a:gd name="connsiteX62" fmla="*/ 654145 w 1227499"/>
                  <a:gd name="connsiteY62" fmla="*/ 84032 h 1002700"/>
                  <a:gd name="connsiteX63" fmla="*/ 588214 w 1227499"/>
                  <a:gd name="connsiteY63" fmla="*/ 12343 h 1002700"/>
                  <a:gd name="connsiteX64" fmla="*/ 516525 w 1227499"/>
                  <a:gd name="connsiteY64" fmla="*/ 78274 h 1002700"/>
                  <a:gd name="connsiteX65" fmla="*/ 516525 w 1227499"/>
                  <a:gd name="connsiteY65" fmla="*/ 84032 h 1002700"/>
                  <a:gd name="connsiteX66" fmla="*/ 516525 w 1227499"/>
                  <a:gd name="connsiteY66" fmla="*/ 939730 h 1002700"/>
                  <a:gd name="connsiteX67" fmla="*/ 453435 w 1227499"/>
                  <a:gd name="connsiteY67" fmla="*/ 1002701 h 100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27499" h="1002700">
                    <a:moveTo>
                      <a:pt x="453435" y="1002700"/>
                    </a:moveTo>
                    <a:cubicBezTo>
                      <a:pt x="418637" y="1002634"/>
                      <a:pt x="390464" y="974407"/>
                      <a:pt x="390464" y="939610"/>
                    </a:cubicBezTo>
                    <a:lnTo>
                      <a:pt x="390464" y="238147"/>
                    </a:lnTo>
                    <a:cubicBezTo>
                      <a:pt x="390464" y="208024"/>
                      <a:pt x="366045" y="183605"/>
                      <a:pt x="335922" y="183605"/>
                    </a:cubicBezTo>
                    <a:cubicBezTo>
                      <a:pt x="305799" y="183605"/>
                      <a:pt x="281380" y="208024"/>
                      <a:pt x="281380" y="238147"/>
                    </a:cubicBezTo>
                    <a:lnTo>
                      <a:pt x="281380" y="761896"/>
                    </a:lnTo>
                    <a:cubicBezTo>
                      <a:pt x="279946" y="792784"/>
                      <a:pt x="253745" y="816661"/>
                      <a:pt x="222857" y="815227"/>
                    </a:cubicBezTo>
                    <a:cubicBezTo>
                      <a:pt x="193976" y="813887"/>
                      <a:pt x="170866" y="790777"/>
                      <a:pt x="169526" y="761896"/>
                    </a:cubicBezTo>
                    <a:lnTo>
                      <a:pt x="169526" y="472931"/>
                    </a:lnTo>
                    <a:cubicBezTo>
                      <a:pt x="170743" y="450688"/>
                      <a:pt x="153698" y="431670"/>
                      <a:pt x="131454" y="430453"/>
                    </a:cubicBezTo>
                    <a:cubicBezTo>
                      <a:pt x="109211" y="429237"/>
                      <a:pt x="90194" y="446282"/>
                      <a:pt x="88977" y="468525"/>
                    </a:cubicBezTo>
                    <a:cubicBezTo>
                      <a:pt x="88897" y="469993"/>
                      <a:pt x="88897" y="471463"/>
                      <a:pt x="88977" y="472931"/>
                    </a:cubicBezTo>
                    <a:lnTo>
                      <a:pt x="88977" y="580450"/>
                    </a:lnTo>
                    <a:lnTo>
                      <a:pt x="0" y="580450"/>
                    </a:lnTo>
                    <a:lnTo>
                      <a:pt x="0" y="568410"/>
                    </a:lnTo>
                    <a:lnTo>
                      <a:pt x="76937" y="568410"/>
                    </a:lnTo>
                    <a:lnTo>
                      <a:pt x="76937" y="472931"/>
                    </a:lnTo>
                    <a:cubicBezTo>
                      <a:pt x="75550" y="444038"/>
                      <a:pt x="97848" y="419492"/>
                      <a:pt x="126741" y="418106"/>
                    </a:cubicBezTo>
                    <a:cubicBezTo>
                      <a:pt x="155634" y="416719"/>
                      <a:pt x="180180" y="439017"/>
                      <a:pt x="181566" y="467910"/>
                    </a:cubicBezTo>
                    <a:cubicBezTo>
                      <a:pt x="181646" y="469583"/>
                      <a:pt x="181646" y="471258"/>
                      <a:pt x="181566" y="472931"/>
                    </a:cubicBezTo>
                    <a:lnTo>
                      <a:pt x="181566" y="761896"/>
                    </a:lnTo>
                    <a:cubicBezTo>
                      <a:pt x="182836" y="786134"/>
                      <a:pt x="203514" y="804753"/>
                      <a:pt x="227753" y="803483"/>
                    </a:cubicBezTo>
                    <a:cubicBezTo>
                      <a:pt x="250215" y="802306"/>
                      <a:pt x="268163" y="784358"/>
                      <a:pt x="269340" y="761896"/>
                    </a:cubicBezTo>
                    <a:lnTo>
                      <a:pt x="269340" y="238147"/>
                    </a:lnTo>
                    <a:cubicBezTo>
                      <a:pt x="269340" y="201374"/>
                      <a:pt x="299149" y="171564"/>
                      <a:pt x="335922" y="171564"/>
                    </a:cubicBezTo>
                    <a:cubicBezTo>
                      <a:pt x="372694" y="171564"/>
                      <a:pt x="402504" y="201374"/>
                      <a:pt x="402504" y="238147"/>
                    </a:cubicBezTo>
                    <a:lnTo>
                      <a:pt x="402504" y="939610"/>
                    </a:lnTo>
                    <a:cubicBezTo>
                      <a:pt x="401136" y="967771"/>
                      <a:pt x="422855" y="991709"/>
                      <a:pt x="451016" y="993078"/>
                    </a:cubicBezTo>
                    <a:cubicBezTo>
                      <a:pt x="479177" y="994447"/>
                      <a:pt x="503116" y="972728"/>
                      <a:pt x="504485" y="944567"/>
                    </a:cubicBezTo>
                    <a:cubicBezTo>
                      <a:pt x="504565" y="942915"/>
                      <a:pt x="504565" y="941261"/>
                      <a:pt x="504485" y="939610"/>
                    </a:cubicBezTo>
                    <a:lnTo>
                      <a:pt x="504485" y="84032"/>
                    </a:lnTo>
                    <a:cubicBezTo>
                      <a:pt x="502762" y="39380"/>
                      <a:pt x="537562" y="1785"/>
                      <a:pt x="582214" y="61"/>
                    </a:cubicBezTo>
                    <a:cubicBezTo>
                      <a:pt x="626866" y="-1662"/>
                      <a:pt x="664462" y="33139"/>
                      <a:pt x="666185" y="77791"/>
                    </a:cubicBezTo>
                    <a:cubicBezTo>
                      <a:pt x="666265" y="79871"/>
                      <a:pt x="666265" y="81952"/>
                      <a:pt x="666185" y="84032"/>
                    </a:cubicBezTo>
                    <a:lnTo>
                      <a:pt x="666185" y="935877"/>
                    </a:lnTo>
                    <a:cubicBezTo>
                      <a:pt x="666185" y="966000"/>
                      <a:pt x="690604" y="990419"/>
                      <a:pt x="720727" y="990419"/>
                    </a:cubicBezTo>
                    <a:cubicBezTo>
                      <a:pt x="750850" y="990419"/>
                      <a:pt x="775269" y="966000"/>
                      <a:pt x="775269" y="935877"/>
                    </a:cubicBezTo>
                    <a:lnTo>
                      <a:pt x="775269" y="256929"/>
                    </a:lnTo>
                    <a:cubicBezTo>
                      <a:pt x="775269" y="214239"/>
                      <a:pt x="809877" y="179631"/>
                      <a:pt x="852568" y="179631"/>
                    </a:cubicBezTo>
                    <a:cubicBezTo>
                      <a:pt x="895258" y="179631"/>
                      <a:pt x="929866" y="214239"/>
                      <a:pt x="929866" y="256929"/>
                    </a:cubicBezTo>
                    <a:lnTo>
                      <a:pt x="929866" y="758284"/>
                    </a:lnTo>
                    <a:cubicBezTo>
                      <a:pt x="929866" y="784483"/>
                      <a:pt x="951105" y="805722"/>
                      <a:pt x="977304" y="805722"/>
                    </a:cubicBezTo>
                    <a:cubicBezTo>
                      <a:pt x="1003504" y="805722"/>
                      <a:pt x="1024743" y="784483"/>
                      <a:pt x="1024743" y="758284"/>
                    </a:cubicBezTo>
                    <a:lnTo>
                      <a:pt x="1024742" y="485453"/>
                    </a:lnTo>
                    <a:cubicBezTo>
                      <a:pt x="1024742" y="454000"/>
                      <a:pt x="1050240" y="428503"/>
                      <a:pt x="1081693" y="428503"/>
                    </a:cubicBezTo>
                    <a:cubicBezTo>
                      <a:pt x="1113146" y="428503"/>
                      <a:pt x="1138643" y="454000"/>
                      <a:pt x="1138643" y="485453"/>
                    </a:cubicBezTo>
                    <a:lnTo>
                      <a:pt x="1138643" y="568169"/>
                    </a:lnTo>
                    <a:lnTo>
                      <a:pt x="1227500" y="568169"/>
                    </a:lnTo>
                    <a:lnTo>
                      <a:pt x="1227500" y="580209"/>
                    </a:lnTo>
                    <a:lnTo>
                      <a:pt x="1126603" y="580209"/>
                    </a:lnTo>
                    <a:lnTo>
                      <a:pt x="1126603" y="485453"/>
                    </a:lnTo>
                    <a:cubicBezTo>
                      <a:pt x="1126603" y="460650"/>
                      <a:pt x="1106496" y="440543"/>
                      <a:pt x="1081693" y="440543"/>
                    </a:cubicBezTo>
                    <a:cubicBezTo>
                      <a:pt x="1056890" y="440543"/>
                      <a:pt x="1036783" y="460650"/>
                      <a:pt x="1036783" y="485453"/>
                    </a:cubicBezTo>
                    <a:lnTo>
                      <a:pt x="1036783" y="758284"/>
                    </a:lnTo>
                    <a:cubicBezTo>
                      <a:pt x="1036783" y="791133"/>
                      <a:pt x="1010153" y="817763"/>
                      <a:pt x="977304" y="817763"/>
                    </a:cubicBezTo>
                    <a:cubicBezTo>
                      <a:pt x="944455" y="817763"/>
                      <a:pt x="917825" y="791133"/>
                      <a:pt x="917825" y="758284"/>
                    </a:cubicBezTo>
                    <a:lnTo>
                      <a:pt x="917826" y="256929"/>
                    </a:lnTo>
                    <a:cubicBezTo>
                      <a:pt x="917826" y="220889"/>
                      <a:pt x="888609" y="191672"/>
                      <a:pt x="852568" y="191672"/>
                    </a:cubicBezTo>
                    <a:cubicBezTo>
                      <a:pt x="816527" y="191672"/>
                      <a:pt x="787309" y="220889"/>
                      <a:pt x="787309" y="256929"/>
                    </a:cubicBezTo>
                    <a:lnTo>
                      <a:pt x="787309" y="935757"/>
                    </a:lnTo>
                    <a:cubicBezTo>
                      <a:pt x="787309" y="972529"/>
                      <a:pt x="757500" y="1002339"/>
                      <a:pt x="720727" y="1002339"/>
                    </a:cubicBezTo>
                    <a:cubicBezTo>
                      <a:pt x="683955" y="1002339"/>
                      <a:pt x="654145" y="972529"/>
                      <a:pt x="654145" y="935757"/>
                    </a:cubicBezTo>
                    <a:lnTo>
                      <a:pt x="654145" y="84032"/>
                    </a:lnTo>
                    <a:cubicBezTo>
                      <a:pt x="655735" y="46029"/>
                      <a:pt x="626216" y="13933"/>
                      <a:pt x="588214" y="12343"/>
                    </a:cubicBezTo>
                    <a:cubicBezTo>
                      <a:pt x="550211" y="10753"/>
                      <a:pt x="518115" y="40271"/>
                      <a:pt x="516525" y="78274"/>
                    </a:cubicBezTo>
                    <a:cubicBezTo>
                      <a:pt x="516445" y="80192"/>
                      <a:pt x="516445" y="82114"/>
                      <a:pt x="516525" y="84032"/>
                    </a:cubicBezTo>
                    <a:lnTo>
                      <a:pt x="516525" y="939730"/>
                    </a:lnTo>
                    <a:cubicBezTo>
                      <a:pt x="516393" y="974500"/>
                      <a:pt x="488204" y="1002634"/>
                      <a:pt x="453435" y="1002701"/>
                    </a:cubicBezTo>
                    <a:close/>
                  </a:path>
                </a:pathLst>
              </a:custGeom>
              <a:solidFill>
                <a:srgbClr val="263238"/>
              </a:solidFill>
              <a:ln w="1204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5EEDBBEC-9CF6-ED9A-DD49-B7328E7D706F}"/>
                  </a:ext>
                </a:extLst>
              </p:cNvPr>
              <p:cNvSpPr/>
              <p:nvPr/>
            </p:nvSpPr>
            <p:spPr>
              <a:xfrm>
                <a:off x="3149384" y="1346857"/>
                <a:ext cx="96562" cy="111612"/>
              </a:xfrm>
              <a:custGeom>
                <a:avLst/>
                <a:gdLst>
                  <a:gd name="connsiteX0" fmla="*/ 96563 w 96562"/>
                  <a:gd name="connsiteY0" fmla="*/ 111613 h 111612"/>
                  <a:gd name="connsiteX1" fmla="*/ 96563 w 96562"/>
                  <a:gd name="connsiteY1" fmla="*/ 0 h 111612"/>
                  <a:gd name="connsiteX2" fmla="*/ 0 w 96562"/>
                  <a:gd name="connsiteY2" fmla="*/ 55746 h 111612"/>
                  <a:gd name="connsiteX3" fmla="*/ 96563 w 96562"/>
                  <a:gd name="connsiteY3" fmla="*/ 111613 h 111612"/>
                </a:gdLst>
                <a:ahLst/>
                <a:cxnLst>
                  <a:cxn ang="0">
                    <a:pos x="connsiteX0" y="connsiteY0"/>
                  </a:cxn>
                  <a:cxn ang="0">
                    <a:pos x="connsiteX1" y="connsiteY1"/>
                  </a:cxn>
                  <a:cxn ang="0">
                    <a:pos x="connsiteX2" y="connsiteY2"/>
                  </a:cxn>
                  <a:cxn ang="0">
                    <a:pos x="connsiteX3" y="connsiteY3"/>
                  </a:cxn>
                </a:cxnLst>
                <a:rect l="l" t="t" r="r" b="b"/>
                <a:pathLst>
                  <a:path w="96562" h="111612">
                    <a:moveTo>
                      <a:pt x="96563" y="111613"/>
                    </a:moveTo>
                    <a:lnTo>
                      <a:pt x="96563" y="0"/>
                    </a:lnTo>
                    <a:lnTo>
                      <a:pt x="0" y="55746"/>
                    </a:lnTo>
                    <a:lnTo>
                      <a:pt x="96563" y="111613"/>
                    </a:lnTo>
                    <a:close/>
                  </a:path>
                </a:pathLst>
              </a:custGeom>
              <a:solidFill>
                <a:srgbClr val="263238"/>
              </a:solidFill>
              <a:ln w="1204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F066BC9-331E-6C59-405D-D7E9D42F8783}"/>
                  </a:ext>
                </a:extLst>
              </p:cNvPr>
              <p:cNvSpPr/>
              <p:nvPr/>
            </p:nvSpPr>
            <p:spPr>
              <a:xfrm>
                <a:off x="3117237" y="1344208"/>
                <a:ext cx="17578" cy="114020"/>
              </a:xfrm>
              <a:custGeom>
                <a:avLst/>
                <a:gdLst>
                  <a:gd name="connsiteX0" fmla="*/ 0 w 17578"/>
                  <a:gd name="connsiteY0" fmla="*/ 0 h 114020"/>
                  <a:gd name="connsiteX1" fmla="*/ 17579 w 17578"/>
                  <a:gd name="connsiteY1" fmla="*/ 0 h 114020"/>
                  <a:gd name="connsiteX2" fmla="*/ 17579 w 17578"/>
                  <a:gd name="connsiteY2" fmla="*/ 114021 h 114020"/>
                  <a:gd name="connsiteX3" fmla="*/ 0 w 17578"/>
                  <a:gd name="connsiteY3" fmla="*/ 114021 h 114020"/>
                </a:gdLst>
                <a:ahLst/>
                <a:cxnLst>
                  <a:cxn ang="0">
                    <a:pos x="connsiteX0" y="connsiteY0"/>
                  </a:cxn>
                  <a:cxn ang="0">
                    <a:pos x="connsiteX1" y="connsiteY1"/>
                  </a:cxn>
                  <a:cxn ang="0">
                    <a:pos x="connsiteX2" y="connsiteY2"/>
                  </a:cxn>
                  <a:cxn ang="0">
                    <a:pos x="connsiteX3" y="connsiteY3"/>
                  </a:cxn>
                </a:cxnLst>
                <a:rect l="l" t="t" r="r" b="b"/>
                <a:pathLst>
                  <a:path w="17578" h="114020">
                    <a:moveTo>
                      <a:pt x="0" y="0"/>
                    </a:moveTo>
                    <a:lnTo>
                      <a:pt x="17579" y="0"/>
                    </a:lnTo>
                    <a:lnTo>
                      <a:pt x="17579" y="114021"/>
                    </a:lnTo>
                    <a:lnTo>
                      <a:pt x="0" y="114021"/>
                    </a:lnTo>
                    <a:close/>
                  </a:path>
                </a:pathLst>
              </a:custGeom>
              <a:solidFill>
                <a:srgbClr val="263238"/>
              </a:solidFill>
              <a:ln w="1204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34CE205-DEC8-B833-4173-C2F4BBC3F692}"/>
                  </a:ext>
                </a:extLst>
              </p:cNvPr>
              <p:cNvSpPr/>
              <p:nvPr/>
            </p:nvSpPr>
            <p:spPr>
              <a:xfrm>
                <a:off x="3757175" y="1346857"/>
                <a:ext cx="96682" cy="111612"/>
              </a:xfrm>
              <a:custGeom>
                <a:avLst/>
                <a:gdLst>
                  <a:gd name="connsiteX0" fmla="*/ 0 w 96682"/>
                  <a:gd name="connsiteY0" fmla="*/ 111613 h 111612"/>
                  <a:gd name="connsiteX1" fmla="*/ 96683 w 96682"/>
                  <a:gd name="connsiteY1" fmla="*/ 55746 h 111612"/>
                  <a:gd name="connsiteX2" fmla="*/ 0 w 96682"/>
                  <a:gd name="connsiteY2" fmla="*/ 0 h 111612"/>
                  <a:gd name="connsiteX3" fmla="*/ 0 w 96682"/>
                  <a:gd name="connsiteY3" fmla="*/ 111613 h 111612"/>
                </a:gdLst>
                <a:ahLst/>
                <a:cxnLst>
                  <a:cxn ang="0">
                    <a:pos x="connsiteX0" y="connsiteY0"/>
                  </a:cxn>
                  <a:cxn ang="0">
                    <a:pos x="connsiteX1" y="connsiteY1"/>
                  </a:cxn>
                  <a:cxn ang="0">
                    <a:pos x="connsiteX2" y="connsiteY2"/>
                  </a:cxn>
                  <a:cxn ang="0">
                    <a:pos x="connsiteX3" y="connsiteY3"/>
                  </a:cxn>
                </a:cxnLst>
                <a:rect l="l" t="t" r="r" b="b"/>
                <a:pathLst>
                  <a:path w="96682" h="111612">
                    <a:moveTo>
                      <a:pt x="0" y="111613"/>
                    </a:moveTo>
                    <a:lnTo>
                      <a:pt x="96683" y="55746"/>
                    </a:lnTo>
                    <a:lnTo>
                      <a:pt x="0" y="0"/>
                    </a:lnTo>
                    <a:lnTo>
                      <a:pt x="0" y="111613"/>
                    </a:lnTo>
                    <a:close/>
                  </a:path>
                </a:pathLst>
              </a:custGeom>
              <a:solidFill>
                <a:srgbClr val="263238"/>
              </a:solidFill>
              <a:ln w="12040"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0B5F0AB-6502-7131-C88C-DF620E89B3EF}"/>
                  </a:ext>
                </a:extLst>
              </p:cNvPr>
              <p:cNvSpPr/>
              <p:nvPr/>
            </p:nvSpPr>
            <p:spPr>
              <a:xfrm>
                <a:off x="3868426" y="1344208"/>
                <a:ext cx="17578" cy="114020"/>
              </a:xfrm>
              <a:custGeom>
                <a:avLst/>
                <a:gdLst>
                  <a:gd name="connsiteX0" fmla="*/ 0 w 17578"/>
                  <a:gd name="connsiteY0" fmla="*/ 0 h 114020"/>
                  <a:gd name="connsiteX1" fmla="*/ 17579 w 17578"/>
                  <a:gd name="connsiteY1" fmla="*/ 0 h 114020"/>
                  <a:gd name="connsiteX2" fmla="*/ 17579 w 17578"/>
                  <a:gd name="connsiteY2" fmla="*/ 114021 h 114020"/>
                  <a:gd name="connsiteX3" fmla="*/ 0 w 17578"/>
                  <a:gd name="connsiteY3" fmla="*/ 114021 h 114020"/>
                </a:gdLst>
                <a:ahLst/>
                <a:cxnLst>
                  <a:cxn ang="0">
                    <a:pos x="connsiteX0" y="connsiteY0"/>
                  </a:cxn>
                  <a:cxn ang="0">
                    <a:pos x="connsiteX1" y="connsiteY1"/>
                  </a:cxn>
                  <a:cxn ang="0">
                    <a:pos x="connsiteX2" y="connsiteY2"/>
                  </a:cxn>
                  <a:cxn ang="0">
                    <a:pos x="connsiteX3" y="connsiteY3"/>
                  </a:cxn>
                </a:cxnLst>
                <a:rect l="l" t="t" r="r" b="b"/>
                <a:pathLst>
                  <a:path w="17578" h="114020">
                    <a:moveTo>
                      <a:pt x="0" y="0"/>
                    </a:moveTo>
                    <a:lnTo>
                      <a:pt x="17579" y="0"/>
                    </a:lnTo>
                    <a:lnTo>
                      <a:pt x="17579" y="114021"/>
                    </a:lnTo>
                    <a:lnTo>
                      <a:pt x="0" y="114021"/>
                    </a:lnTo>
                    <a:close/>
                  </a:path>
                </a:pathLst>
              </a:custGeom>
              <a:solidFill>
                <a:srgbClr val="263238"/>
              </a:solidFill>
              <a:ln w="12040"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924BFB6-BB09-DCEB-EF05-B96610A820A8}"/>
                  </a:ext>
                </a:extLst>
              </p:cNvPr>
              <p:cNvSpPr/>
              <p:nvPr/>
            </p:nvSpPr>
            <p:spPr>
              <a:xfrm>
                <a:off x="3358643" y="1240542"/>
                <a:ext cx="297152" cy="297152"/>
              </a:xfrm>
              <a:custGeom>
                <a:avLst/>
                <a:gdLst>
                  <a:gd name="connsiteX0" fmla="*/ 148576 w 297152"/>
                  <a:gd name="connsiteY0" fmla="*/ 0 h 297152"/>
                  <a:gd name="connsiteX1" fmla="*/ 0 w 297152"/>
                  <a:gd name="connsiteY1" fmla="*/ 148576 h 297152"/>
                  <a:gd name="connsiteX2" fmla="*/ 148576 w 297152"/>
                  <a:gd name="connsiteY2" fmla="*/ 297152 h 297152"/>
                  <a:gd name="connsiteX3" fmla="*/ 297152 w 297152"/>
                  <a:gd name="connsiteY3" fmla="*/ 148576 h 297152"/>
                  <a:gd name="connsiteX4" fmla="*/ 148576 w 297152"/>
                  <a:gd name="connsiteY4" fmla="*/ 0 h 297152"/>
                  <a:gd name="connsiteX5" fmla="*/ 127506 w 297152"/>
                  <a:gd name="connsiteY5" fmla="*/ 226838 h 297152"/>
                  <a:gd name="connsiteX6" fmla="*/ 83318 w 297152"/>
                  <a:gd name="connsiteY6" fmla="*/ 226838 h 297152"/>
                  <a:gd name="connsiteX7" fmla="*/ 83318 w 297152"/>
                  <a:gd name="connsiteY7" fmla="*/ 70315 h 297152"/>
                  <a:gd name="connsiteX8" fmla="*/ 127506 w 297152"/>
                  <a:gd name="connsiteY8" fmla="*/ 70315 h 297152"/>
                  <a:gd name="connsiteX9" fmla="*/ 213834 w 297152"/>
                  <a:gd name="connsiteY9" fmla="*/ 226838 h 297152"/>
                  <a:gd name="connsiteX10" fmla="*/ 169647 w 297152"/>
                  <a:gd name="connsiteY10" fmla="*/ 226838 h 297152"/>
                  <a:gd name="connsiteX11" fmla="*/ 169647 w 297152"/>
                  <a:gd name="connsiteY11" fmla="*/ 70315 h 297152"/>
                  <a:gd name="connsiteX12" fmla="*/ 213834 w 297152"/>
                  <a:gd name="connsiteY12" fmla="*/ 70315 h 297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7152" h="297152">
                    <a:moveTo>
                      <a:pt x="148576" y="0"/>
                    </a:moveTo>
                    <a:cubicBezTo>
                      <a:pt x="66520" y="0"/>
                      <a:pt x="0" y="66520"/>
                      <a:pt x="0" y="148576"/>
                    </a:cubicBezTo>
                    <a:cubicBezTo>
                      <a:pt x="0" y="230633"/>
                      <a:pt x="66520" y="297152"/>
                      <a:pt x="148576" y="297152"/>
                    </a:cubicBezTo>
                    <a:cubicBezTo>
                      <a:pt x="230632" y="297152"/>
                      <a:pt x="297152" y="230633"/>
                      <a:pt x="297152" y="148576"/>
                    </a:cubicBezTo>
                    <a:cubicBezTo>
                      <a:pt x="297152" y="66520"/>
                      <a:pt x="230632" y="0"/>
                      <a:pt x="148576" y="0"/>
                    </a:cubicBezTo>
                    <a:close/>
                    <a:moveTo>
                      <a:pt x="127506" y="226838"/>
                    </a:moveTo>
                    <a:lnTo>
                      <a:pt x="83318" y="226838"/>
                    </a:lnTo>
                    <a:lnTo>
                      <a:pt x="83318" y="70315"/>
                    </a:lnTo>
                    <a:lnTo>
                      <a:pt x="127506" y="70315"/>
                    </a:lnTo>
                    <a:close/>
                    <a:moveTo>
                      <a:pt x="213834" y="226838"/>
                    </a:moveTo>
                    <a:lnTo>
                      <a:pt x="169647" y="226838"/>
                    </a:lnTo>
                    <a:lnTo>
                      <a:pt x="169647" y="70315"/>
                    </a:lnTo>
                    <a:lnTo>
                      <a:pt x="213834" y="70315"/>
                    </a:lnTo>
                    <a:close/>
                  </a:path>
                </a:pathLst>
              </a:custGeom>
              <a:solidFill>
                <a:srgbClr val="263238"/>
              </a:solidFill>
              <a:ln w="1204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3D7FF94-FA44-BD58-4BB9-668C9157926D}"/>
                  </a:ext>
                </a:extLst>
              </p:cNvPr>
              <p:cNvSpPr/>
              <p:nvPr/>
            </p:nvSpPr>
            <p:spPr>
              <a:xfrm>
                <a:off x="4025310"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D19EB7D-ECAE-3166-D853-321E0486DEA2}"/>
                  </a:ext>
                </a:extLst>
              </p:cNvPr>
              <p:cNvSpPr/>
              <p:nvPr/>
            </p:nvSpPr>
            <p:spPr>
              <a:xfrm>
                <a:off x="4025310"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D32DB5-07F0-E2E3-8711-6D90F7FB2B73}"/>
                  </a:ext>
                </a:extLst>
              </p:cNvPr>
              <p:cNvSpPr/>
              <p:nvPr/>
            </p:nvSpPr>
            <p:spPr>
              <a:xfrm>
                <a:off x="4025310" y="4904138"/>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0532979-B364-64EF-37F3-CCD7CF8B6F20}"/>
                  </a:ext>
                </a:extLst>
              </p:cNvPr>
              <p:cNvSpPr/>
              <p:nvPr/>
            </p:nvSpPr>
            <p:spPr>
              <a:xfrm>
                <a:off x="4025310" y="483201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035079F-F011-5B82-04D2-2BBB2EE58B9C}"/>
                  </a:ext>
                </a:extLst>
              </p:cNvPr>
              <p:cNvSpPr/>
              <p:nvPr/>
            </p:nvSpPr>
            <p:spPr>
              <a:xfrm>
                <a:off x="4387961"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8D9A30B-7231-40B3-96DF-8F7E5528293E}"/>
                  </a:ext>
                </a:extLst>
              </p:cNvPr>
              <p:cNvSpPr/>
              <p:nvPr/>
            </p:nvSpPr>
            <p:spPr>
              <a:xfrm>
                <a:off x="4387961"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D9A8941-542A-F26C-E28E-1C8C4EF9418F}"/>
                  </a:ext>
                </a:extLst>
              </p:cNvPr>
              <p:cNvSpPr/>
              <p:nvPr/>
            </p:nvSpPr>
            <p:spPr>
              <a:xfrm>
                <a:off x="3662538"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321054D-A301-E5E4-4557-F85DD4B7BA2F}"/>
                  </a:ext>
                </a:extLst>
              </p:cNvPr>
              <p:cNvSpPr/>
              <p:nvPr/>
            </p:nvSpPr>
            <p:spPr>
              <a:xfrm>
                <a:off x="3662538"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228B6BB-25A0-AF42-EDAE-E7C4E8244061}"/>
                  </a:ext>
                </a:extLst>
              </p:cNvPr>
              <p:cNvSpPr/>
              <p:nvPr/>
            </p:nvSpPr>
            <p:spPr>
              <a:xfrm>
                <a:off x="3843864"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B94BAD63-FF2D-32F2-7872-A685E30C8569}"/>
                  </a:ext>
                </a:extLst>
              </p:cNvPr>
              <p:cNvSpPr/>
              <p:nvPr/>
            </p:nvSpPr>
            <p:spPr>
              <a:xfrm>
                <a:off x="3843864"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4FEE6F8-4188-7FCE-D074-B7F62AEFEFFD}"/>
                  </a:ext>
                </a:extLst>
              </p:cNvPr>
              <p:cNvSpPr/>
              <p:nvPr/>
            </p:nvSpPr>
            <p:spPr>
              <a:xfrm>
                <a:off x="3843864" y="4904138"/>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A5F57E9A-1E7B-CAFA-EDC3-150F3F873C24}"/>
                  </a:ext>
                </a:extLst>
              </p:cNvPr>
              <p:cNvSpPr/>
              <p:nvPr/>
            </p:nvSpPr>
            <p:spPr>
              <a:xfrm>
                <a:off x="3843864" y="483201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9FE2D40-8ECC-D52F-D3FF-AA3ACBE25437}"/>
                  </a:ext>
                </a:extLst>
              </p:cNvPr>
              <p:cNvSpPr/>
              <p:nvPr/>
            </p:nvSpPr>
            <p:spPr>
              <a:xfrm>
                <a:off x="3843864" y="475989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38F748E-1FB4-8E91-BD8F-BA5E2650396C}"/>
                  </a:ext>
                </a:extLst>
              </p:cNvPr>
              <p:cNvSpPr/>
              <p:nvPr/>
            </p:nvSpPr>
            <p:spPr>
              <a:xfrm>
                <a:off x="3843864" y="4687776"/>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1FEF358-ED14-81EF-E875-D3C176B18A29}"/>
                  </a:ext>
                </a:extLst>
              </p:cNvPr>
              <p:cNvSpPr/>
              <p:nvPr/>
            </p:nvSpPr>
            <p:spPr>
              <a:xfrm>
                <a:off x="3843864" y="4615655"/>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6F70E57-8C22-BB9F-30D0-D2E4C7BC1FBB}"/>
                  </a:ext>
                </a:extLst>
              </p:cNvPr>
              <p:cNvSpPr/>
              <p:nvPr/>
            </p:nvSpPr>
            <p:spPr>
              <a:xfrm>
                <a:off x="4206636" y="5048380"/>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35528C75-99D4-86F9-56A2-A4C5D2842874}"/>
                  </a:ext>
                </a:extLst>
              </p:cNvPr>
              <p:cNvSpPr/>
              <p:nvPr/>
            </p:nvSpPr>
            <p:spPr>
              <a:xfrm>
                <a:off x="4206636" y="4976259"/>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453F5832-3EA7-4563-3DA0-5E0125936CA5}"/>
                  </a:ext>
                </a:extLst>
              </p:cNvPr>
              <p:cNvSpPr/>
              <p:nvPr/>
            </p:nvSpPr>
            <p:spPr>
              <a:xfrm>
                <a:off x="4206636" y="4904138"/>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34F786D-E44F-E377-BF94-4364147C04DB}"/>
                  </a:ext>
                </a:extLst>
              </p:cNvPr>
              <p:cNvSpPr/>
              <p:nvPr/>
            </p:nvSpPr>
            <p:spPr>
              <a:xfrm>
                <a:off x="4206636" y="483201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5078B18-726D-2139-0CFA-D4A0F2C332B9}"/>
                  </a:ext>
                </a:extLst>
              </p:cNvPr>
              <p:cNvSpPr/>
              <p:nvPr/>
            </p:nvSpPr>
            <p:spPr>
              <a:xfrm>
                <a:off x="4206636" y="4759897"/>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BDED9FE-A155-4418-1373-6570674CF973}"/>
                  </a:ext>
                </a:extLst>
              </p:cNvPr>
              <p:cNvSpPr/>
              <p:nvPr/>
            </p:nvSpPr>
            <p:spPr>
              <a:xfrm>
                <a:off x="4206636" y="4687776"/>
                <a:ext cx="140027" cy="50930"/>
              </a:xfrm>
              <a:custGeom>
                <a:avLst/>
                <a:gdLst>
                  <a:gd name="connsiteX0" fmla="*/ 0 w 140027"/>
                  <a:gd name="connsiteY0" fmla="*/ 0 h 50930"/>
                  <a:gd name="connsiteX1" fmla="*/ 140028 w 140027"/>
                  <a:gd name="connsiteY1" fmla="*/ 0 h 50930"/>
                  <a:gd name="connsiteX2" fmla="*/ 140028 w 140027"/>
                  <a:gd name="connsiteY2" fmla="*/ 50930 h 50930"/>
                  <a:gd name="connsiteX3" fmla="*/ 0 w 140027"/>
                  <a:gd name="connsiteY3" fmla="*/ 50930 h 50930"/>
                </a:gdLst>
                <a:ahLst/>
                <a:cxnLst>
                  <a:cxn ang="0">
                    <a:pos x="connsiteX0" y="connsiteY0"/>
                  </a:cxn>
                  <a:cxn ang="0">
                    <a:pos x="connsiteX1" y="connsiteY1"/>
                  </a:cxn>
                  <a:cxn ang="0">
                    <a:pos x="connsiteX2" y="connsiteY2"/>
                  </a:cxn>
                  <a:cxn ang="0">
                    <a:pos x="connsiteX3" y="connsiteY3"/>
                  </a:cxn>
                </a:cxnLst>
                <a:rect l="l" t="t" r="r" b="b"/>
                <a:pathLst>
                  <a:path w="140027" h="50930">
                    <a:moveTo>
                      <a:pt x="0" y="0"/>
                    </a:moveTo>
                    <a:lnTo>
                      <a:pt x="140028" y="0"/>
                    </a:lnTo>
                    <a:lnTo>
                      <a:pt x="140028" y="50930"/>
                    </a:lnTo>
                    <a:lnTo>
                      <a:pt x="0" y="50930"/>
                    </a:lnTo>
                    <a:close/>
                  </a:path>
                </a:pathLst>
              </a:custGeom>
              <a:solidFill>
                <a:srgbClr val="263238"/>
              </a:solidFill>
              <a:ln w="12040"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96BF160D-856D-A09B-03F5-FB8649196D29}"/>
                  </a:ext>
                </a:extLst>
              </p:cNvPr>
              <p:cNvSpPr/>
              <p:nvPr/>
            </p:nvSpPr>
            <p:spPr>
              <a:xfrm>
                <a:off x="1218134"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DDB8EA7-FB24-5BDC-9E08-00472D0B01B5}"/>
                  </a:ext>
                </a:extLst>
              </p:cNvPr>
              <p:cNvSpPr/>
              <p:nvPr/>
            </p:nvSpPr>
            <p:spPr>
              <a:xfrm>
                <a:off x="1159017" y="2191839"/>
                <a:ext cx="36121" cy="156643"/>
              </a:xfrm>
              <a:custGeom>
                <a:avLst/>
                <a:gdLst>
                  <a:gd name="connsiteX0" fmla="*/ 18060 w 36121"/>
                  <a:gd name="connsiteY0" fmla="*/ 156643 h 156643"/>
                  <a:gd name="connsiteX1" fmla="*/ 0 w 36121"/>
                  <a:gd name="connsiteY1" fmla="*/ 138583 h 156643"/>
                  <a:gd name="connsiteX2" fmla="*/ 0 w 36121"/>
                  <a:gd name="connsiteY2" fmla="*/ 18060 h 156643"/>
                  <a:gd name="connsiteX3" fmla="*/ 18060 w 36121"/>
                  <a:gd name="connsiteY3" fmla="*/ 0 h 156643"/>
                  <a:gd name="connsiteX4" fmla="*/ 36121 w 36121"/>
                  <a:gd name="connsiteY4" fmla="*/ 18060 h 156643"/>
                  <a:gd name="connsiteX5" fmla="*/ 36121 w 36121"/>
                  <a:gd name="connsiteY5" fmla="*/ 138462 h 156643"/>
                  <a:gd name="connsiteX6" fmla="*/ 18181 w 36121"/>
                  <a:gd name="connsiteY6" fmla="*/ 156643 h 156643"/>
                  <a:gd name="connsiteX7" fmla="*/ 18060 w 36121"/>
                  <a:gd name="connsiteY7" fmla="*/ 156643 h 1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3">
                    <a:moveTo>
                      <a:pt x="18060" y="156643"/>
                    </a:moveTo>
                    <a:cubicBezTo>
                      <a:pt x="8086" y="156643"/>
                      <a:pt x="0" y="148557"/>
                      <a:pt x="0" y="138583"/>
                    </a:cubicBezTo>
                    <a:lnTo>
                      <a:pt x="0" y="18060"/>
                    </a:lnTo>
                    <a:cubicBezTo>
                      <a:pt x="0" y="8086"/>
                      <a:pt x="8086" y="0"/>
                      <a:pt x="18060" y="0"/>
                    </a:cubicBezTo>
                    <a:cubicBezTo>
                      <a:pt x="28035" y="0"/>
                      <a:pt x="36121" y="8086"/>
                      <a:pt x="36121" y="18060"/>
                    </a:cubicBezTo>
                    <a:lnTo>
                      <a:pt x="36121" y="138462"/>
                    </a:lnTo>
                    <a:cubicBezTo>
                      <a:pt x="36187" y="148437"/>
                      <a:pt x="28155" y="156576"/>
                      <a:pt x="18181" y="156643"/>
                    </a:cubicBezTo>
                    <a:cubicBezTo>
                      <a:pt x="18141" y="156643"/>
                      <a:pt x="18101" y="156643"/>
                      <a:pt x="18060" y="156643"/>
                    </a:cubicBezTo>
                    <a:close/>
                  </a:path>
                </a:pathLst>
              </a:custGeom>
              <a:solidFill>
                <a:srgbClr val="263238"/>
              </a:solidFill>
              <a:ln w="12040"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D6D6BBEE-328E-5239-4243-57D7F17B1277}"/>
                  </a:ext>
                </a:extLst>
              </p:cNvPr>
              <p:cNvSpPr/>
              <p:nvPr/>
            </p:nvSpPr>
            <p:spPr>
              <a:xfrm>
                <a:off x="1100260" y="2191839"/>
                <a:ext cx="36121" cy="156646"/>
              </a:xfrm>
              <a:custGeom>
                <a:avLst/>
                <a:gdLst>
                  <a:gd name="connsiteX0" fmla="*/ 17700 w 36121"/>
                  <a:gd name="connsiteY0" fmla="*/ 156643 h 156646"/>
                  <a:gd name="connsiteX1" fmla="*/ 0 w 36121"/>
                  <a:gd name="connsiteY1" fmla="*/ 138462 h 156646"/>
                  <a:gd name="connsiteX2" fmla="*/ 0 w 36121"/>
                  <a:gd name="connsiteY2" fmla="*/ 18060 h 156646"/>
                  <a:gd name="connsiteX3" fmla="*/ 18061 w 36121"/>
                  <a:gd name="connsiteY3" fmla="*/ 0 h 156646"/>
                  <a:gd name="connsiteX4" fmla="*/ 36121 w 36121"/>
                  <a:gd name="connsiteY4" fmla="*/ 18060 h 156646"/>
                  <a:gd name="connsiteX5" fmla="*/ 36121 w 36121"/>
                  <a:gd name="connsiteY5" fmla="*/ 138462 h 156646"/>
                  <a:gd name="connsiteX6" fmla="*/ 18185 w 36121"/>
                  <a:gd name="connsiteY6" fmla="*/ 156646 h 156646"/>
                  <a:gd name="connsiteX7" fmla="*/ 17700 w 36121"/>
                  <a:gd name="connsiteY7" fmla="*/ 156643 h 15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6">
                    <a:moveTo>
                      <a:pt x="17700" y="156643"/>
                    </a:moveTo>
                    <a:cubicBezTo>
                      <a:pt x="7819" y="156446"/>
                      <a:pt x="-67" y="148344"/>
                      <a:pt x="0" y="138462"/>
                    </a:cubicBezTo>
                    <a:lnTo>
                      <a:pt x="0" y="18060"/>
                    </a:lnTo>
                    <a:cubicBezTo>
                      <a:pt x="0" y="8086"/>
                      <a:pt x="8086" y="0"/>
                      <a:pt x="18061" y="0"/>
                    </a:cubicBezTo>
                    <a:cubicBezTo>
                      <a:pt x="28035" y="0"/>
                      <a:pt x="36121" y="8086"/>
                      <a:pt x="36121" y="18060"/>
                    </a:cubicBezTo>
                    <a:lnTo>
                      <a:pt x="36121" y="138462"/>
                    </a:lnTo>
                    <a:cubicBezTo>
                      <a:pt x="36190" y="148437"/>
                      <a:pt x="28159" y="156578"/>
                      <a:pt x="18185" y="156646"/>
                    </a:cubicBezTo>
                    <a:cubicBezTo>
                      <a:pt x="18023" y="156648"/>
                      <a:pt x="17861" y="156646"/>
                      <a:pt x="17700" y="156643"/>
                    </a:cubicBezTo>
                    <a:close/>
                  </a:path>
                </a:pathLst>
              </a:custGeom>
              <a:solidFill>
                <a:srgbClr val="263238"/>
              </a:solidFill>
              <a:ln w="12040"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649B502-FE7A-C4D5-5A06-D19B2A53AF7B}"/>
                  </a:ext>
                </a:extLst>
              </p:cNvPr>
              <p:cNvSpPr/>
              <p:nvPr/>
            </p:nvSpPr>
            <p:spPr>
              <a:xfrm>
                <a:off x="1809068" y="2191839"/>
                <a:ext cx="36121" cy="156643"/>
              </a:xfrm>
              <a:custGeom>
                <a:avLst/>
                <a:gdLst>
                  <a:gd name="connsiteX0" fmla="*/ 18060 w 36121"/>
                  <a:gd name="connsiteY0" fmla="*/ 156643 h 156643"/>
                  <a:gd name="connsiteX1" fmla="*/ 0 w 36121"/>
                  <a:gd name="connsiteY1" fmla="*/ 138583 h 156643"/>
                  <a:gd name="connsiteX2" fmla="*/ 0 w 36121"/>
                  <a:gd name="connsiteY2" fmla="*/ 18060 h 156643"/>
                  <a:gd name="connsiteX3" fmla="*/ 18060 w 36121"/>
                  <a:gd name="connsiteY3" fmla="*/ 0 h 156643"/>
                  <a:gd name="connsiteX4" fmla="*/ 36121 w 36121"/>
                  <a:gd name="connsiteY4" fmla="*/ 18060 h 156643"/>
                  <a:gd name="connsiteX5" fmla="*/ 36121 w 36121"/>
                  <a:gd name="connsiteY5" fmla="*/ 138462 h 156643"/>
                  <a:gd name="connsiteX6" fmla="*/ 18181 w 36121"/>
                  <a:gd name="connsiteY6" fmla="*/ 156643 h 156643"/>
                  <a:gd name="connsiteX7" fmla="*/ 18060 w 36121"/>
                  <a:gd name="connsiteY7" fmla="*/ 156643 h 1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3">
                    <a:moveTo>
                      <a:pt x="18060" y="156643"/>
                    </a:moveTo>
                    <a:cubicBezTo>
                      <a:pt x="8086" y="156643"/>
                      <a:pt x="0" y="148557"/>
                      <a:pt x="0" y="138583"/>
                    </a:cubicBezTo>
                    <a:lnTo>
                      <a:pt x="0" y="18060"/>
                    </a:lnTo>
                    <a:cubicBezTo>
                      <a:pt x="0" y="8086"/>
                      <a:pt x="8086" y="0"/>
                      <a:pt x="18060" y="0"/>
                    </a:cubicBezTo>
                    <a:cubicBezTo>
                      <a:pt x="28035" y="0"/>
                      <a:pt x="36121" y="8086"/>
                      <a:pt x="36121" y="18060"/>
                    </a:cubicBezTo>
                    <a:lnTo>
                      <a:pt x="36121" y="138462"/>
                    </a:lnTo>
                    <a:cubicBezTo>
                      <a:pt x="36187" y="148437"/>
                      <a:pt x="28155" y="156576"/>
                      <a:pt x="18181" y="156643"/>
                    </a:cubicBezTo>
                    <a:cubicBezTo>
                      <a:pt x="18141" y="156643"/>
                      <a:pt x="18101" y="156643"/>
                      <a:pt x="18060" y="156643"/>
                    </a:cubicBezTo>
                    <a:close/>
                  </a:path>
                </a:pathLst>
              </a:custGeom>
              <a:solidFill>
                <a:srgbClr val="263238"/>
              </a:solidFill>
              <a:ln w="12040"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9D69923D-8000-950D-0843-A5713860107E}"/>
                  </a:ext>
                </a:extLst>
              </p:cNvPr>
              <p:cNvSpPr/>
              <p:nvPr/>
            </p:nvSpPr>
            <p:spPr>
              <a:xfrm>
                <a:off x="1750431" y="2191839"/>
                <a:ext cx="36121" cy="156646"/>
              </a:xfrm>
              <a:custGeom>
                <a:avLst/>
                <a:gdLst>
                  <a:gd name="connsiteX0" fmla="*/ 17700 w 36121"/>
                  <a:gd name="connsiteY0" fmla="*/ 156643 h 156646"/>
                  <a:gd name="connsiteX1" fmla="*/ 0 w 36121"/>
                  <a:gd name="connsiteY1" fmla="*/ 138462 h 156646"/>
                  <a:gd name="connsiteX2" fmla="*/ 0 w 36121"/>
                  <a:gd name="connsiteY2" fmla="*/ 18060 h 156646"/>
                  <a:gd name="connsiteX3" fmla="*/ 18061 w 36121"/>
                  <a:gd name="connsiteY3" fmla="*/ 0 h 156646"/>
                  <a:gd name="connsiteX4" fmla="*/ 36121 w 36121"/>
                  <a:gd name="connsiteY4" fmla="*/ 18060 h 156646"/>
                  <a:gd name="connsiteX5" fmla="*/ 36121 w 36121"/>
                  <a:gd name="connsiteY5" fmla="*/ 138462 h 156646"/>
                  <a:gd name="connsiteX6" fmla="*/ 18185 w 36121"/>
                  <a:gd name="connsiteY6" fmla="*/ 156646 h 156646"/>
                  <a:gd name="connsiteX7" fmla="*/ 17700 w 36121"/>
                  <a:gd name="connsiteY7" fmla="*/ 156643 h 156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21" h="156646">
                    <a:moveTo>
                      <a:pt x="17700" y="156643"/>
                    </a:moveTo>
                    <a:cubicBezTo>
                      <a:pt x="7820" y="156446"/>
                      <a:pt x="-67" y="148344"/>
                      <a:pt x="0" y="138462"/>
                    </a:cubicBezTo>
                    <a:lnTo>
                      <a:pt x="0" y="18060"/>
                    </a:lnTo>
                    <a:cubicBezTo>
                      <a:pt x="0" y="8086"/>
                      <a:pt x="8086" y="0"/>
                      <a:pt x="18061" y="0"/>
                    </a:cubicBezTo>
                    <a:cubicBezTo>
                      <a:pt x="28035" y="0"/>
                      <a:pt x="36121" y="8086"/>
                      <a:pt x="36121" y="18060"/>
                    </a:cubicBezTo>
                    <a:lnTo>
                      <a:pt x="36121" y="138462"/>
                    </a:lnTo>
                    <a:cubicBezTo>
                      <a:pt x="36190" y="148437"/>
                      <a:pt x="28159" y="156578"/>
                      <a:pt x="18185" y="156646"/>
                    </a:cubicBezTo>
                    <a:cubicBezTo>
                      <a:pt x="18023" y="156648"/>
                      <a:pt x="17861" y="156646"/>
                      <a:pt x="17700" y="156643"/>
                    </a:cubicBezTo>
                    <a:close/>
                  </a:path>
                </a:pathLst>
              </a:custGeom>
              <a:solidFill>
                <a:srgbClr val="263238"/>
              </a:solidFill>
              <a:ln w="12040"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B917362E-CED0-B0B3-B91E-2D3824AF22CF}"/>
                  </a:ext>
                </a:extLst>
              </p:cNvPr>
              <p:cNvSpPr/>
              <p:nvPr/>
            </p:nvSpPr>
            <p:spPr>
              <a:xfrm>
                <a:off x="1277251"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F5F85197-670B-2505-1058-994EC50E02F7}"/>
                  </a:ext>
                </a:extLst>
              </p:cNvPr>
              <p:cNvSpPr/>
              <p:nvPr/>
            </p:nvSpPr>
            <p:spPr>
              <a:xfrm>
                <a:off x="1336369" y="2141993"/>
                <a:ext cx="36120" cy="256697"/>
              </a:xfrm>
              <a:custGeom>
                <a:avLst/>
                <a:gdLst>
                  <a:gd name="connsiteX0" fmla="*/ 18060 w 36120"/>
                  <a:gd name="connsiteY0" fmla="*/ 256697 h 256697"/>
                  <a:gd name="connsiteX1" fmla="*/ 0 w 36120"/>
                  <a:gd name="connsiteY1" fmla="*/ 238637 h 256697"/>
                  <a:gd name="connsiteX2" fmla="*/ 0 w 36120"/>
                  <a:gd name="connsiteY2" fmla="*/ 18060 h 256697"/>
                  <a:gd name="connsiteX3" fmla="*/ 18060 w 36120"/>
                  <a:gd name="connsiteY3" fmla="*/ 0 h 256697"/>
                  <a:gd name="connsiteX4" fmla="*/ 36121 w 36120"/>
                  <a:gd name="connsiteY4" fmla="*/ 18060 h 256697"/>
                  <a:gd name="connsiteX5" fmla="*/ 36121 w 36120"/>
                  <a:gd name="connsiteY5" fmla="*/ 238637 h 256697"/>
                  <a:gd name="connsiteX6" fmla="*/ 18060 w 36120"/>
                  <a:gd name="connsiteY6" fmla="*/ 256697 h 25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256697">
                    <a:moveTo>
                      <a:pt x="18060" y="256697"/>
                    </a:moveTo>
                    <a:cubicBezTo>
                      <a:pt x="8086" y="256697"/>
                      <a:pt x="0" y="248611"/>
                      <a:pt x="0" y="238637"/>
                    </a:cubicBezTo>
                    <a:lnTo>
                      <a:pt x="0" y="18060"/>
                    </a:lnTo>
                    <a:cubicBezTo>
                      <a:pt x="0" y="8086"/>
                      <a:pt x="8086" y="0"/>
                      <a:pt x="18060" y="0"/>
                    </a:cubicBezTo>
                    <a:cubicBezTo>
                      <a:pt x="28035" y="0"/>
                      <a:pt x="36121" y="8086"/>
                      <a:pt x="36121" y="18060"/>
                    </a:cubicBezTo>
                    <a:lnTo>
                      <a:pt x="36121" y="238637"/>
                    </a:lnTo>
                    <a:cubicBezTo>
                      <a:pt x="36121" y="248611"/>
                      <a:pt x="28035" y="256697"/>
                      <a:pt x="18060" y="256697"/>
                    </a:cubicBezTo>
                    <a:close/>
                  </a:path>
                </a:pathLst>
              </a:custGeom>
              <a:solidFill>
                <a:srgbClr val="263238"/>
              </a:solidFill>
              <a:ln w="1204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EA480639-4AE3-D539-D724-33BB94EEDB80}"/>
                  </a:ext>
                </a:extLst>
              </p:cNvPr>
              <p:cNvSpPr/>
              <p:nvPr/>
            </p:nvSpPr>
            <p:spPr>
              <a:xfrm>
                <a:off x="1395246" y="2096842"/>
                <a:ext cx="36120" cy="347119"/>
              </a:xfrm>
              <a:custGeom>
                <a:avLst/>
                <a:gdLst>
                  <a:gd name="connsiteX0" fmla="*/ 18060 w 36120"/>
                  <a:gd name="connsiteY0" fmla="*/ 347119 h 347119"/>
                  <a:gd name="connsiteX1" fmla="*/ 0 w 36120"/>
                  <a:gd name="connsiteY1" fmla="*/ 329059 h 347119"/>
                  <a:gd name="connsiteX2" fmla="*/ 0 w 36120"/>
                  <a:gd name="connsiteY2" fmla="*/ 18060 h 347119"/>
                  <a:gd name="connsiteX3" fmla="*/ 18060 w 36120"/>
                  <a:gd name="connsiteY3" fmla="*/ 0 h 347119"/>
                  <a:gd name="connsiteX4" fmla="*/ 36121 w 36120"/>
                  <a:gd name="connsiteY4" fmla="*/ 18060 h 347119"/>
                  <a:gd name="connsiteX5" fmla="*/ 36121 w 36120"/>
                  <a:gd name="connsiteY5" fmla="*/ 329059 h 347119"/>
                  <a:gd name="connsiteX6" fmla="*/ 18060 w 36120"/>
                  <a:gd name="connsiteY6" fmla="*/ 347119 h 34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347119">
                    <a:moveTo>
                      <a:pt x="18060" y="347119"/>
                    </a:moveTo>
                    <a:cubicBezTo>
                      <a:pt x="8113" y="347054"/>
                      <a:pt x="66" y="339006"/>
                      <a:pt x="0" y="329059"/>
                    </a:cubicBezTo>
                    <a:lnTo>
                      <a:pt x="0" y="18060"/>
                    </a:lnTo>
                    <a:cubicBezTo>
                      <a:pt x="0" y="8086"/>
                      <a:pt x="8086" y="0"/>
                      <a:pt x="18060" y="0"/>
                    </a:cubicBezTo>
                    <a:cubicBezTo>
                      <a:pt x="28035" y="0"/>
                      <a:pt x="36121" y="8086"/>
                      <a:pt x="36121" y="18060"/>
                    </a:cubicBezTo>
                    <a:lnTo>
                      <a:pt x="36121" y="329059"/>
                    </a:lnTo>
                    <a:cubicBezTo>
                      <a:pt x="36121" y="339034"/>
                      <a:pt x="28035" y="347119"/>
                      <a:pt x="18060" y="347119"/>
                    </a:cubicBezTo>
                    <a:close/>
                  </a:path>
                </a:pathLst>
              </a:custGeom>
              <a:solidFill>
                <a:srgbClr val="263238"/>
              </a:solidFill>
              <a:ln w="12040"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C73594AA-AAEA-B780-D1B1-A241A9AF09BD}"/>
                  </a:ext>
                </a:extLst>
              </p:cNvPr>
              <p:cNvSpPr/>
              <p:nvPr/>
            </p:nvSpPr>
            <p:spPr>
              <a:xfrm>
                <a:off x="1690953"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62DBF550-04B1-FC9D-779F-1139EFC6FCCC}"/>
                  </a:ext>
                </a:extLst>
              </p:cNvPr>
              <p:cNvSpPr/>
              <p:nvPr/>
            </p:nvSpPr>
            <p:spPr>
              <a:xfrm>
                <a:off x="1631836" y="2170769"/>
                <a:ext cx="36120" cy="199265"/>
              </a:xfrm>
              <a:custGeom>
                <a:avLst/>
                <a:gdLst>
                  <a:gd name="connsiteX0" fmla="*/ 18060 w 36120"/>
                  <a:gd name="connsiteY0" fmla="*/ 199266 h 199265"/>
                  <a:gd name="connsiteX1" fmla="*/ 0 w 36120"/>
                  <a:gd name="connsiteY1" fmla="*/ 181205 h 199265"/>
                  <a:gd name="connsiteX2" fmla="*/ 0 w 36120"/>
                  <a:gd name="connsiteY2" fmla="*/ 18060 h 199265"/>
                  <a:gd name="connsiteX3" fmla="*/ 18060 w 36120"/>
                  <a:gd name="connsiteY3" fmla="*/ 0 h 199265"/>
                  <a:gd name="connsiteX4" fmla="*/ 36121 w 36120"/>
                  <a:gd name="connsiteY4" fmla="*/ 18060 h 199265"/>
                  <a:gd name="connsiteX5" fmla="*/ 36121 w 36120"/>
                  <a:gd name="connsiteY5" fmla="*/ 181205 h 199265"/>
                  <a:gd name="connsiteX6" fmla="*/ 18060 w 36120"/>
                  <a:gd name="connsiteY6" fmla="*/ 199266 h 199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199265">
                    <a:moveTo>
                      <a:pt x="18060" y="199266"/>
                    </a:moveTo>
                    <a:cubicBezTo>
                      <a:pt x="8086" y="199266"/>
                      <a:pt x="0" y="191180"/>
                      <a:pt x="0" y="181205"/>
                    </a:cubicBezTo>
                    <a:lnTo>
                      <a:pt x="0" y="18060"/>
                    </a:lnTo>
                    <a:cubicBezTo>
                      <a:pt x="0" y="8086"/>
                      <a:pt x="8086" y="0"/>
                      <a:pt x="18060" y="0"/>
                    </a:cubicBezTo>
                    <a:cubicBezTo>
                      <a:pt x="28035" y="0"/>
                      <a:pt x="36121" y="8086"/>
                      <a:pt x="36121" y="18060"/>
                    </a:cubicBezTo>
                    <a:lnTo>
                      <a:pt x="36121" y="181205"/>
                    </a:lnTo>
                    <a:cubicBezTo>
                      <a:pt x="36121" y="191180"/>
                      <a:pt x="28035" y="199266"/>
                      <a:pt x="18060" y="199266"/>
                    </a:cubicBezTo>
                    <a:close/>
                  </a:path>
                </a:pathLst>
              </a:custGeom>
              <a:solidFill>
                <a:srgbClr val="263238"/>
              </a:solidFill>
              <a:ln w="12040"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CCC57A0D-08CD-FB4A-8133-27F7FAB908FF}"/>
                  </a:ext>
                </a:extLst>
              </p:cNvPr>
              <p:cNvSpPr/>
              <p:nvPr/>
            </p:nvSpPr>
            <p:spPr>
              <a:xfrm>
                <a:off x="1572718" y="2141993"/>
                <a:ext cx="36120" cy="256697"/>
              </a:xfrm>
              <a:custGeom>
                <a:avLst/>
                <a:gdLst>
                  <a:gd name="connsiteX0" fmla="*/ 18060 w 36120"/>
                  <a:gd name="connsiteY0" fmla="*/ 256697 h 256697"/>
                  <a:gd name="connsiteX1" fmla="*/ 0 w 36120"/>
                  <a:gd name="connsiteY1" fmla="*/ 238637 h 256697"/>
                  <a:gd name="connsiteX2" fmla="*/ 0 w 36120"/>
                  <a:gd name="connsiteY2" fmla="*/ 18060 h 256697"/>
                  <a:gd name="connsiteX3" fmla="*/ 18060 w 36120"/>
                  <a:gd name="connsiteY3" fmla="*/ 0 h 256697"/>
                  <a:gd name="connsiteX4" fmla="*/ 36121 w 36120"/>
                  <a:gd name="connsiteY4" fmla="*/ 18060 h 256697"/>
                  <a:gd name="connsiteX5" fmla="*/ 36121 w 36120"/>
                  <a:gd name="connsiteY5" fmla="*/ 238637 h 256697"/>
                  <a:gd name="connsiteX6" fmla="*/ 18060 w 36120"/>
                  <a:gd name="connsiteY6" fmla="*/ 256697 h 25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256697">
                    <a:moveTo>
                      <a:pt x="18060" y="256697"/>
                    </a:moveTo>
                    <a:cubicBezTo>
                      <a:pt x="8086" y="256697"/>
                      <a:pt x="0" y="248611"/>
                      <a:pt x="0" y="238637"/>
                    </a:cubicBezTo>
                    <a:lnTo>
                      <a:pt x="0" y="18060"/>
                    </a:lnTo>
                    <a:cubicBezTo>
                      <a:pt x="0" y="8086"/>
                      <a:pt x="8086" y="0"/>
                      <a:pt x="18060" y="0"/>
                    </a:cubicBezTo>
                    <a:cubicBezTo>
                      <a:pt x="28035" y="0"/>
                      <a:pt x="36121" y="8086"/>
                      <a:pt x="36121" y="18060"/>
                    </a:cubicBezTo>
                    <a:lnTo>
                      <a:pt x="36121" y="238637"/>
                    </a:lnTo>
                    <a:cubicBezTo>
                      <a:pt x="36121" y="248611"/>
                      <a:pt x="28035" y="256697"/>
                      <a:pt x="18060" y="256697"/>
                    </a:cubicBezTo>
                    <a:close/>
                  </a:path>
                </a:pathLst>
              </a:custGeom>
              <a:solidFill>
                <a:srgbClr val="263238"/>
              </a:solidFill>
              <a:ln w="12040"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4FF9067-01E5-97F2-8B3D-AB27A11E9175}"/>
                  </a:ext>
                </a:extLst>
              </p:cNvPr>
              <p:cNvSpPr/>
              <p:nvPr/>
            </p:nvSpPr>
            <p:spPr>
              <a:xfrm>
                <a:off x="1513601" y="2096842"/>
                <a:ext cx="36120" cy="347119"/>
              </a:xfrm>
              <a:custGeom>
                <a:avLst/>
                <a:gdLst>
                  <a:gd name="connsiteX0" fmla="*/ 18060 w 36120"/>
                  <a:gd name="connsiteY0" fmla="*/ 347119 h 347119"/>
                  <a:gd name="connsiteX1" fmla="*/ 0 w 36120"/>
                  <a:gd name="connsiteY1" fmla="*/ 329059 h 347119"/>
                  <a:gd name="connsiteX2" fmla="*/ 0 w 36120"/>
                  <a:gd name="connsiteY2" fmla="*/ 18060 h 347119"/>
                  <a:gd name="connsiteX3" fmla="*/ 18060 w 36120"/>
                  <a:gd name="connsiteY3" fmla="*/ 0 h 347119"/>
                  <a:gd name="connsiteX4" fmla="*/ 36121 w 36120"/>
                  <a:gd name="connsiteY4" fmla="*/ 18060 h 347119"/>
                  <a:gd name="connsiteX5" fmla="*/ 36121 w 36120"/>
                  <a:gd name="connsiteY5" fmla="*/ 329059 h 347119"/>
                  <a:gd name="connsiteX6" fmla="*/ 18060 w 36120"/>
                  <a:gd name="connsiteY6" fmla="*/ 347119 h 34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347119">
                    <a:moveTo>
                      <a:pt x="18060" y="347119"/>
                    </a:moveTo>
                    <a:cubicBezTo>
                      <a:pt x="8086" y="347119"/>
                      <a:pt x="0" y="339034"/>
                      <a:pt x="0" y="329059"/>
                    </a:cubicBezTo>
                    <a:lnTo>
                      <a:pt x="0" y="18060"/>
                    </a:lnTo>
                    <a:cubicBezTo>
                      <a:pt x="0" y="8086"/>
                      <a:pt x="8086" y="0"/>
                      <a:pt x="18060" y="0"/>
                    </a:cubicBezTo>
                    <a:cubicBezTo>
                      <a:pt x="28035" y="0"/>
                      <a:pt x="36121" y="8086"/>
                      <a:pt x="36121" y="18060"/>
                    </a:cubicBezTo>
                    <a:lnTo>
                      <a:pt x="36121" y="329059"/>
                    </a:lnTo>
                    <a:cubicBezTo>
                      <a:pt x="36121" y="339034"/>
                      <a:pt x="28035" y="347119"/>
                      <a:pt x="18060" y="347119"/>
                    </a:cubicBezTo>
                    <a:close/>
                  </a:path>
                </a:pathLst>
              </a:custGeom>
              <a:solidFill>
                <a:srgbClr val="263238"/>
              </a:solidFill>
              <a:ln w="12040"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15C38919-2BEF-BF60-9751-0819B1FAE4DF}"/>
                  </a:ext>
                </a:extLst>
              </p:cNvPr>
              <p:cNvSpPr/>
              <p:nvPr/>
            </p:nvSpPr>
            <p:spPr>
              <a:xfrm>
                <a:off x="1454483" y="2039290"/>
                <a:ext cx="36120" cy="462103"/>
              </a:xfrm>
              <a:custGeom>
                <a:avLst/>
                <a:gdLst>
                  <a:gd name="connsiteX0" fmla="*/ 18060 w 36120"/>
                  <a:gd name="connsiteY0" fmla="*/ 462103 h 462103"/>
                  <a:gd name="connsiteX1" fmla="*/ 0 w 36120"/>
                  <a:gd name="connsiteY1" fmla="*/ 444043 h 462103"/>
                  <a:gd name="connsiteX2" fmla="*/ 0 w 36120"/>
                  <a:gd name="connsiteY2" fmla="*/ 18060 h 462103"/>
                  <a:gd name="connsiteX3" fmla="*/ 18060 w 36120"/>
                  <a:gd name="connsiteY3" fmla="*/ 0 h 462103"/>
                  <a:gd name="connsiteX4" fmla="*/ 36121 w 36120"/>
                  <a:gd name="connsiteY4" fmla="*/ 18060 h 462103"/>
                  <a:gd name="connsiteX5" fmla="*/ 36121 w 36120"/>
                  <a:gd name="connsiteY5" fmla="*/ 444043 h 462103"/>
                  <a:gd name="connsiteX6" fmla="*/ 18060 w 36120"/>
                  <a:gd name="connsiteY6" fmla="*/ 462103 h 4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0" h="462103">
                    <a:moveTo>
                      <a:pt x="18060" y="462103"/>
                    </a:moveTo>
                    <a:cubicBezTo>
                      <a:pt x="8086" y="462103"/>
                      <a:pt x="0" y="454018"/>
                      <a:pt x="0" y="444043"/>
                    </a:cubicBezTo>
                    <a:lnTo>
                      <a:pt x="0" y="18060"/>
                    </a:lnTo>
                    <a:cubicBezTo>
                      <a:pt x="0" y="8086"/>
                      <a:pt x="8086" y="0"/>
                      <a:pt x="18060" y="0"/>
                    </a:cubicBezTo>
                    <a:cubicBezTo>
                      <a:pt x="28035" y="0"/>
                      <a:pt x="36121" y="8086"/>
                      <a:pt x="36121" y="18060"/>
                    </a:cubicBezTo>
                    <a:lnTo>
                      <a:pt x="36121" y="444043"/>
                    </a:lnTo>
                    <a:cubicBezTo>
                      <a:pt x="36121" y="454018"/>
                      <a:pt x="28035" y="462103"/>
                      <a:pt x="18060" y="462103"/>
                    </a:cubicBezTo>
                    <a:close/>
                  </a:path>
                </a:pathLst>
              </a:custGeom>
              <a:solidFill>
                <a:srgbClr val="263238"/>
              </a:solidFill>
              <a:ln w="12040"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2B1C27D6-AD34-28EE-2491-6D2F504DE1B9}"/>
                  </a:ext>
                </a:extLst>
              </p:cNvPr>
              <p:cNvSpPr/>
              <p:nvPr/>
            </p:nvSpPr>
            <p:spPr>
              <a:xfrm>
                <a:off x="4673574" y="2101207"/>
                <a:ext cx="556124" cy="402955"/>
              </a:xfrm>
              <a:custGeom>
                <a:avLst/>
                <a:gdLst>
                  <a:gd name="connsiteX0" fmla="*/ 409348 w 556124"/>
                  <a:gd name="connsiteY0" fmla="*/ 112064 h 402955"/>
                  <a:gd name="connsiteX1" fmla="*/ 234593 w 556124"/>
                  <a:gd name="connsiteY1" fmla="*/ 3898 h 402955"/>
                  <a:gd name="connsiteX2" fmla="*/ 126042 w 556124"/>
                  <a:gd name="connsiteY2" fmla="*/ 113749 h 402955"/>
                  <a:gd name="connsiteX3" fmla="*/ 1304 w 556124"/>
                  <a:gd name="connsiteY3" fmla="*/ 277088 h 402955"/>
                  <a:gd name="connsiteX4" fmla="*/ 134590 w 556124"/>
                  <a:gd name="connsiteY4" fmla="*/ 402714 h 402955"/>
                  <a:gd name="connsiteX5" fmla="*/ 137239 w 556124"/>
                  <a:gd name="connsiteY5" fmla="*/ 373577 h 402955"/>
                  <a:gd name="connsiteX6" fmla="*/ 32649 w 556124"/>
                  <a:gd name="connsiteY6" fmla="*/ 247069 h 402955"/>
                  <a:gd name="connsiteX7" fmla="*/ 139527 w 556124"/>
                  <a:gd name="connsiteY7" fmla="*/ 142285 h 402955"/>
                  <a:gd name="connsiteX8" fmla="*/ 151567 w 556124"/>
                  <a:gd name="connsiteY8" fmla="*/ 141442 h 402955"/>
                  <a:gd name="connsiteX9" fmla="*/ 153253 w 556124"/>
                  <a:gd name="connsiteY9" fmla="*/ 129402 h 402955"/>
                  <a:gd name="connsiteX10" fmla="*/ 283931 w 556124"/>
                  <a:gd name="connsiteY10" fmla="*/ 30353 h 402955"/>
                  <a:gd name="connsiteX11" fmla="*/ 382980 w 556124"/>
                  <a:gd name="connsiteY11" fmla="*/ 129402 h 402955"/>
                  <a:gd name="connsiteX12" fmla="*/ 384906 w 556124"/>
                  <a:gd name="connsiteY12" fmla="*/ 143609 h 402955"/>
                  <a:gd name="connsiteX13" fmla="*/ 399234 w 556124"/>
                  <a:gd name="connsiteY13" fmla="*/ 142044 h 402955"/>
                  <a:gd name="connsiteX14" fmla="*/ 412238 w 556124"/>
                  <a:gd name="connsiteY14" fmla="*/ 141201 h 402955"/>
                  <a:gd name="connsiteX15" fmla="*/ 528305 w 556124"/>
                  <a:gd name="connsiteY15" fmla="*/ 257509 h 402955"/>
                  <a:gd name="connsiteX16" fmla="*/ 411997 w 556124"/>
                  <a:gd name="connsiteY16" fmla="*/ 373577 h 402955"/>
                  <a:gd name="connsiteX17" fmla="*/ 411997 w 556124"/>
                  <a:gd name="connsiteY17" fmla="*/ 402955 h 402955"/>
                  <a:gd name="connsiteX18" fmla="*/ 556118 w 556124"/>
                  <a:gd name="connsiteY18" fmla="*/ 256185 h 402955"/>
                  <a:gd name="connsiteX19" fmla="*/ 409348 w 556124"/>
                  <a:gd name="connsiteY19" fmla="*/ 112064 h 4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6124" h="402955">
                    <a:moveTo>
                      <a:pt x="409348" y="112064"/>
                    </a:moveTo>
                    <a:cubicBezTo>
                      <a:pt x="390960" y="33937"/>
                      <a:pt x="312720" y="-14490"/>
                      <a:pt x="234593" y="3898"/>
                    </a:cubicBezTo>
                    <a:cubicBezTo>
                      <a:pt x="180337" y="16668"/>
                      <a:pt x="138165" y="59345"/>
                      <a:pt x="126042" y="113749"/>
                    </a:cubicBezTo>
                    <a:cubicBezTo>
                      <a:pt x="46492" y="124409"/>
                      <a:pt x="-9355" y="197538"/>
                      <a:pt x="1304" y="277088"/>
                    </a:cubicBezTo>
                    <a:cubicBezTo>
                      <a:pt x="10433" y="345215"/>
                      <a:pt x="66043" y="397629"/>
                      <a:pt x="134590" y="402714"/>
                    </a:cubicBezTo>
                    <a:lnTo>
                      <a:pt x="137239" y="373577"/>
                    </a:lnTo>
                    <a:cubicBezTo>
                      <a:pt x="73423" y="367525"/>
                      <a:pt x="26596" y="310886"/>
                      <a:pt x="32649" y="247069"/>
                    </a:cubicBezTo>
                    <a:cubicBezTo>
                      <a:pt x="37988" y="190767"/>
                      <a:pt x="83130" y="146510"/>
                      <a:pt x="139527" y="142285"/>
                    </a:cubicBezTo>
                    <a:lnTo>
                      <a:pt x="151567" y="141442"/>
                    </a:lnTo>
                    <a:lnTo>
                      <a:pt x="153253" y="129402"/>
                    </a:lnTo>
                    <a:cubicBezTo>
                      <a:pt x="161987" y="65964"/>
                      <a:pt x="220494" y="21619"/>
                      <a:pt x="283931" y="30353"/>
                    </a:cubicBezTo>
                    <a:cubicBezTo>
                      <a:pt x="335414" y="37441"/>
                      <a:pt x="375892" y="77919"/>
                      <a:pt x="382980" y="129402"/>
                    </a:cubicBezTo>
                    <a:lnTo>
                      <a:pt x="384906" y="143609"/>
                    </a:lnTo>
                    <a:lnTo>
                      <a:pt x="399234" y="142044"/>
                    </a:lnTo>
                    <a:cubicBezTo>
                      <a:pt x="403549" y="141515"/>
                      <a:pt x="407891" y="141234"/>
                      <a:pt x="412238" y="141201"/>
                    </a:cubicBezTo>
                    <a:cubicBezTo>
                      <a:pt x="476407" y="141267"/>
                      <a:pt x="528372" y="193341"/>
                      <a:pt x="528305" y="257509"/>
                    </a:cubicBezTo>
                    <a:cubicBezTo>
                      <a:pt x="528239" y="321678"/>
                      <a:pt x="476166" y="373644"/>
                      <a:pt x="411997" y="373577"/>
                    </a:cubicBezTo>
                    <a:lnTo>
                      <a:pt x="411997" y="402955"/>
                    </a:lnTo>
                    <a:cubicBezTo>
                      <a:pt x="492324" y="402224"/>
                      <a:pt x="556850" y="336513"/>
                      <a:pt x="556118" y="256185"/>
                    </a:cubicBezTo>
                    <a:cubicBezTo>
                      <a:pt x="555387" y="175858"/>
                      <a:pt x="489676" y="111332"/>
                      <a:pt x="409348" y="112064"/>
                    </a:cubicBezTo>
                    <a:close/>
                  </a:path>
                </a:pathLst>
              </a:custGeom>
              <a:solidFill>
                <a:srgbClr val="263238"/>
              </a:solidFill>
              <a:ln w="12040"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26E8931-25FF-6706-825E-BA225159A931}"/>
                  </a:ext>
                </a:extLst>
              </p:cNvPr>
              <p:cNvSpPr/>
              <p:nvPr/>
            </p:nvSpPr>
            <p:spPr>
              <a:xfrm>
                <a:off x="4789064" y="2315966"/>
                <a:ext cx="246179" cy="324851"/>
              </a:xfrm>
              <a:custGeom>
                <a:avLst/>
                <a:gdLst>
                  <a:gd name="connsiteX0" fmla="*/ 245818 w 246179"/>
                  <a:gd name="connsiteY0" fmla="*/ 14937 h 324851"/>
                  <a:gd name="connsiteX1" fmla="*/ 239918 w 246179"/>
                  <a:gd name="connsiteY1" fmla="*/ 2897 h 324851"/>
                  <a:gd name="connsiteX2" fmla="*/ 226915 w 246179"/>
                  <a:gd name="connsiteY2" fmla="*/ 610 h 324851"/>
                  <a:gd name="connsiteX3" fmla="*/ 72680 w 246179"/>
                  <a:gd name="connsiteY3" fmla="*/ 46362 h 324851"/>
                  <a:gd name="connsiteX4" fmla="*/ 62205 w 246179"/>
                  <a:gd name="connsiteY4" fmla="*/ 60449 h 324851"/>
                  <a:gd name="connsiteX5" fmla="*/ 62205 w 246179"/>
                  <a:gd name="connsiteY5" fmla="*/ 236959 h 324851"/>
                  <a:gd name="connsiteX6" fmla="*/ 45830 w 246179"/>
                  <a:gd name="connsiteY6" fmla="*/ 233829 h 324851"/>
                  <a:gd name="connsiteX7" fmla="*/ 1 w 246179"/>
                  <a:gd name="connsiteY7" fmla="*/ 279021 h 324851"/>
                  <a:gd name="connsiteX8" fmla="*/ 45194 w 246179"/>
                  <a:gd name="connsiteY8" fmla="*/ 324850 h 324851"/>
                  <a:gd name="connsiteX9" fmla="*/ 90861 w 246179"/>
                  <a:gd name="connsiteY9" fmla="*/ 283194 h 324851"/>
                  <a:gd name="connsiteX10" fmla="*/ 91824 w 246179"/>
                  <a:gd name="connsiteY10" fmla="*/ 283193 h 324851"/>
                  <a:gd name="connsiteX11" fmla="*/ 91824 w 246179"/>
                  <a:gd name="connsiteY11" fmla="*/ 148704 h 324851"/>
                  <a:gd name="connsiteX12" fmla="*/ 216801 w 246179"/>
                  <a:gd name="connsiteY12" fmla="*/ 111741 h 324851"/>
                  <a:gd name="connsiteX13" fmla="*/ 216801 w 246179"/>
                  <a:gd name="connsiteY13" fmla="*/ 189761 h 324851"/>
                  <a:gd name="connsiteX14" fmla="*/ 200788 w 246179"/>
                  <a:gd name="connsiteY14" fmla="*/ 186631 h 324851"/>
                  <a:gd name="connsiteX15" fmla="*/ 155396 w 246179"/>
                  <a:gd name="connsiteY15" fmla="*/ 232023 h 324851"/>
                  <a:gd name="connsiteX16" fmla="*/ 200788 w 246179"/>
                  <a:gd name="connsiteY16" fmla="*/ 277414 h 324851"/>
                  <a:gd name="connsiteX17" fmla="*/ 246179 w 246179"/>
                  <a:gd name="connsiteY17" fmla="*/ 232023 h 324851"/>
                  <a:gd name="connsiteX18" fmla="*/ 246179 w 246179"/>
                  <a:gd name="connsiteY18" fmla="*/ 15299 h 324851"/>
                  <a:gd name="connsiteX19" fmla="*/ 216440 w 246179"/>
                  <a:gd name="connsiteY19" fmla="*/ 81038 h 324851"/>
                  <a:gd name="connsiteX20" fmla="*/ 91824 w 246179"/>
                  <a:gd name="connsiteY20" fmla="*/ 118122 h 324851"/>
                  <a:gd name="connsiteX21" fmla="*/ 91824 w 246179"/>
                  <a:gd name="connsiteY21" fmla="*/ 71647 h 324851"/>
                  <a:gd name="connsiteX22" fmla="*/ 216801 w 246179"/>
                  <a:gd name="connsiteY22" fmla="*/ 34563 h 324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6179" h="324851">
                    <a:moveTo>
                      <a:pt x="245818" y="14937"/>
                    </a:moveTo>
                    <a:cubicBezTo>
                      <a:pt x="245925" y="10204"/>
                      <a:pt x="243725" y="5714"/>
                      <a:pt x="239918" y="2897"/>
                    </a:cubicBezTo>
                    <a:cubicBezTo>
                      <a:pt x="236182" y="138"/>
                      <a:pt x="231369" y="-709"/>
                      <a:pt x="226915" y="610"/>
                    </a:cubicBezTo>
                    <a:lnTo>
                      <a:pt x="72680" y="46362"/>
                    </a:lnTo>
                    <a:cubicBezTo>
                      <a:pt x="66433" y="48191"/>
                      <a:pt x="62158" y="53941"/>
                      <a:pt x="62205" y="60449"/>
                    </a:cubicBezTo>
                    <a:lnTo>
                      <a:pt x="62205" y="236959"/>
                    </a:lnTo>
                    <a:cubicBezTo>
                      <a:pt x="56982" y="234929"/>
                      <a:pt x="51433" y="233869"/>
                      <a:pt x="45830" y="233829"/>
                    </a:cubicBezTo>
                    <a:cubicBezTo>
                      <a:pt x="20695" y="233653"/>
                      <a:pt x="177" y="253886"/>
                      <a:pt x="1" y="279021"/>
                    </a:cubicBezTo>
                    <a:cubicBezTo>
                      <a:pt x="-175" y="304156"/>
                      <a:pt x="20059" y="324675"/>
                      <a:pt x="45194" y="324850"/>
                    </a:cubicBezTo>
                    <a:cubicBezTo>
                      <a:pt x="68957" y="325017"/>
                      <a:pt x="88848" y="306872"/>
                      <a:pt x="90861" y="283194"/>
                    </a:cubicBezTo>
                    <a:lnTo>
                      <a:pt x="91824" y="283193"/>
                    </a:lnTo>
                    <a:lnTo>
                      <a:pt x="91824" y="148704"/>
                    </a:lnTo>
                    <a:lnTo>
                      <a:pt x="216801" y="111741"/>
                    </a:lnTo>
                    <a:lnTo>
                      <a:pt x="216801" y="189761"/>
                    </a:lnTo>
                    <a:cubicBezTo>
                      <a:pt x="211705" y="187730"/>
                      <a:pt x="206274" y="186669"/>
                      <a:pt x="200788" y="186631"/>
                    </a:cubicBezTo>
                    <a:cubicBezTo>
                      <a:pt x="175719" y="186631"/>
                      <a:pt x="155396" y="206954"/>
                      <a:pt x="155396" y="232023"/>
                    </a:cubicBezTo>
                    <a:cubicBezTo>
                      <a:pt x="155396" y="257092"/>
                      <a:pt x="175719" y="277414"/>
                      <a:pt x="200788" y="277414"/>
                    </a:cubicBezTo>
                    <a:cubicBezTo>
                      <a:pt x="225857" y="277414"/>
                      <a:pt x="246179" y="257092"/>
                      <a:pt x="246179" y="232023"/>
                    </a:cubicBezTo>
                    <a:lnTo>
                      <a:pt x="246179" y="15299"/>
                    </a:lnTo>
                    <a:close/>
                    <a:moveTo>
                      <a:pt x="216440" y="81038"/>
                    </a:moveTo>
                    <a:lnTo>
                      <a:pt x="91824" y="118122"/>
                    </a:lnTo>
                    <a:lnTo>
                      <a:pt x="91824" y="71647"/>
                    </a:lnTo>
                    <a:lnTo>
                      <a:pt x="216801" y="34563"/>
                    </a:lnTo>
                    <a:close/>
                  </a:path>
                </a:pathLst>
              </a:custGeom>
              <a:solidFill>
                <a:srgbClr val="263238"/>
              </a:solidFill>
              <a:ln w="12040"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FC3BDC1B-37A6-836C-4D34-B301E4C8E8A4}"/>
                  </a:ext>
                </a:extLst>
              </p:cNvPr>
              <p:cNvSpPr/>
              <p:nvPr/>
            </p:nvSpPr>
            <p:spPr>
              <a:xfrm>
                <a:off x="1703355" y="4411212"/>
                <a:ext cx="385286" cy="385286"/>
              </a:xfrm>
              <a:custGeom>
                <a:avLst/>
                <a:gdLst>
                  <a:gd name="connsiteX0" fmla="*/ 192643 w 385286"/>
                  <a:gd name="connsiteY0" fmla="*/ 0 h 385286"/>
                  <a:gd name="connsiteX1" fmla="*/ 0 w 385286"/>
                  <a:gd name="connsiteY1" fmla="*/ 192643 h 385286"/>
                  <a:gd name="connsiteX2" fmla="*/ 192643 w 385286"/>
                  <a:gd name="connsiteY2" fmla="*/ 385287 h 385286"/>
                  <a:gd name="connsiteX3" fmla="*/ 385287 w 385286"/>
                  <a:gd name="connsiteY3" fmla="*/ 192643 h 385286"/>
                  <a:gd name="connsiteX4" fmla="*/ 192643 w 385286"/>
                  <a:gd name="connsiteY4" fmla="*/ 0 h 385286"/>
                  <a:gd name="connsiteX5" fmla="*/ 192643 w 385286"/>
                  <a:gd name="connsiteY5" fmla="*/ 262838 h 385286"/>
                  <a:gd name="connsiteX6" fmla="*/ 122810 w 385286"/>
                  <a:gd name="connsiteY6" fmla="*/ 193005 h 385286"/>
                  <a:gd name="connsiteX7" fmla="*/ 192643 w 385286"/>
                  <a:gd name="connsiteY7" fmla="*/ 123172 h 385286"/>
                  <a:gd name="connsiteX8" fmla="*/ 262477 w 385286"/>
                  <a:gd name="connsiteY8" fmla="*/ 193005 h 385286"/>
                  <a:gd name="connsiteX9" fmla="*/ 192643 w 385286"/>
                  <a:gd name="connsiteY9" fmla="*/ 262838 h 385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286" h="385286">
                    <a:moveTo>
                      <a:pt x="192643" y="0"/>
                    </a:moveTo>
                    <a:cubicBezTo>
                      <a:pt x="86249" y="0"/>
                      <a:pt x="0" y="86250"/>
                      <a:pt x="0" y="192643"/>
                    </a:cubicBezTo>
                    <a:cubicBezTo>
                      <a:pt x="0" y="299037"/>
                      <a:pt x="86249" y="385287"/>
                      <a:pt x="192643" y="385287"/>
                    </a:cubicBezTo>
                    <a:cubicBezTo>
                      <a:pt x="299038" y="385287"/>
                      <a:pt x="385287" y="299037"/>
                      <a:pt x="385287" y="192643"/>
                    </a:cubicBezTo>
                    <a:cubicBezTo>
                      <a:pt x="385287" y="86250"/>
                      <a:pt x="299038" y="0"/>
                      <a:pt x="192643" y="0"/>
                    </a:cubicBezTo>
                    <a:close/>
                    <a:moveTo>
                      <a:pt x="192643" y="262838"/>
                    </a:moveTo>
                    <a:cubicBezTo>
                      <a:pt x="154076" y="262838"/>
                      <a:pt x="122810" y="231573"/>
                      <a:pt x="122810" y="193005"/>
                    </a:cubicBezTo>
                    <a:cubicBezTo>
                      <a:pt x="122810" y="154437"/>
                      <a:pt x="154076" y="123172"/>
                      <a:pt x="192643" y="123172"/>
                    </a:cubicBezTo>
                    <a:cubicBezTo>
                      <a:pt x="231211" y="123172"/>
                      <a:pt x="262477" y="154437"/>
                      <a:pt x="262477" y="193005"/>
                    </a:cubicBezTo>
                    <a:cubicBezTo>
                      <a:pt x="262477" y="231573"/>
                      <a:pt x="231211" y="262838"/>
                      <a:pt x="192643" y="262838"/>
                    </a:cubicBezTo>
                    <a:close/>
                  </a:path>
                </a:pathLst>
              </a:custGeom>
              <a:solidFill>
                <a:srgbClr val="263238"/>
              </a:solidFill>
              <a:ln w="12040"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8F84A841-7CBE-D6F7-F269-0466C9EFEF66}"/>
                  </a:ext>
                </a:extLst>
              </p:cNvPr>
              <p:cNvSpPr/>
              <p:nvPr/>
            </p:nvSpPr>
            <p:spPr>
              <a:xfrm>
                <a:off x="1776920" y="4107317"/>
                <a:ext cx="238155" cy="238155"/>
              </a:xfrm>
              <a:custGeom>
                <a:avLst/>
                <a:gdLst>
                  <a:gd name="connsiteX0" fmla="*/ 119078 w 238155"/>
                  <a:gd name="connsiteY0" fmla="*/ 0 h 238155"/>
                  <a:gd name="connsiteX1" fmla="*/ 0 w 238155"/>
                  <a:gd name="connsiteY1" fmla="*/ 119078 h 238155"/>
                  <a:gd name="connsiteX2" fmla="*/ 119078 w 238155"/>
                  <a:gd name="connsiteY2" fmla="*/ 238156 h 238155"/>
                  <a:gd name="connsiteX3" fmla="*/ 238155 w 238155"/>
                  <a:gd name="connsiteY3" fmla="*/ 119078 h 238155"/>
                  <a:gd name="connsiteX4" fmla="*/ 119319 w 238155"/>
                  <a:gd name="connsiteY4" fmla="*/ 0 h 238155"/>
                  <a:gd name="connsiteX5" fmla="*/ 119078 w 238155"/>
                  <a:gd name="connsiteY5" fmla="*/ 0 h 238155"/>
                  <a:gd name="connsiteX6" fmla="*/ 119078 w 238155"/>
                  <a:gd name="connsiteY6" fmla="*/ 162061 h 238155"/>
                  <a:gd name="connsiteX7" fmla="*/ 75854 w 238155"/>
                  <a:gd name="connsiteY7" fmla="*/ 119078 h 238155"/>
                  <a:gd name="connsiteX8" fmla="*/ 118837 w 238155"/>
                  <a:gd name="connsiteY8" fmla="*/ 75854 h 238155"/>
                  <a:gd name="connsiteX9" fmla="*/ 162061 w 238155"/>
                  <a:gd name="connsiteY9" fmla="*/ 118837 h 238155"/>
                  <a:gd name="connsiteX10" fmla="*/ 162061 w 238155"/>
                  <a:gd name="connsiteY10" fmla="*/ 119078 h 238155"/>
                  <a:gd name="connsiteX11" fmla="*/ 119078 w 238155"/>
                  <a:gd name="connsiteY11" fmla="*/ 162061 h 23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8155" h="238155">
                    <a:moveTo>
                      <a:pt x="119078" y="0"/>
                    </a:moveTo>
                    <a:cubicBezTo>
                      <a:pt x="53313" y="0"/>
                      <a:pt x="0" y="53313"/>
                      <a:pt x="0" y="119078"/>
                    </a:cubicBezTo>
                    <a:cubicBezTo>
                      <a:pt x="0" y="184843"/>
                      <a:pt x="53313" y="238156"/>
                      <a:pt x="119078" y="238156"/>
                    </a:cubicBezTo>
                    <a:cubicBezTo>
                      <a:pt x="184843" y="238156"/>
                      <a:pt x="238155" y="184843"/>
                      <a:pt x="238155" y="119078"/>
                    </a:cubicBezTo>
                    <a:cubicBezTo>
                      <a:pt x="238222" y="53380"/>
                      <a:pt x="185017" y="67"/>
                      <a:pt x="119319" y="0"/>
                    </a:cubicBezTo>
                    <a:cubicBezTo>
                      <a:pt x="119238" y="0"/>
                      <a:pt x="119158" y="0"/>
                      <a:pt x="119078" y="0"/>
                    </a:cubicBezTo>
                    <a:close/>
                    <a:moveTo>
                      <a:pt x="119078" y="162061"/>
                    </a:moveTo>
                    <a:cubicBezTo>
                      <a:pt x="95272" y="162128"/>
                      <a:pt x="75920" y="142883"/>
                      <a:pt x="75854" y="119078"/>
                    </a:cubicBezTo>
                    <a:cubicBezTo>
                      <a:pt x="75787" y="95272"/>
                      <a:pt x="95032" y="75920"/>
                      <a:pt x="118837" y="75854"/>
                    </a:cubicBezTo>
                    <a:cubicBezTo>
                      <a:pt x="142643" y="75787"/>
                      <a:pt x="161995" y="95032"/>
                      <a:pt x="162061" y="118837"/>
                    </a:cubicBezTo>
                    <a:cubicBezTo>
                      <a:pt x="162062" y="118917"/>
                      <a:pt x="162062" y="118997"/>
                      <a:pt x="162061" y="119078"/>
                    </a:cubicBezTo>
                    <a:cubicBezTo>
                      <a:pt x="162061" y="142817"/>
                      <a:pt x="142817" y="162061"/>
                      <a:pt x="119078" y="162061"/>
                    </a:cubicBezTo>
                    <a:close/>
                  </a:path>
                </a:pathLst>
              </a:custGeom>
              <a:solidFill>
                <a:srgbClr val="263238"/>
              </a:solidFill>
              <a:ln w="12040"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7495886-F89C-4D1A-105C-0C74E0542CE6}"/>
                  </a:ext>
                </a:extLst>
              </p:cNvPr>
              <p:cNvSpPr/>
              <p:nvPr/>
            </p:nvSpPr>
            <p:spPr>
              <a:xfrm>
                <a:off x="1641950" y="4040253"/>
                <a:ext cx="507976" cy="819095"/>
              </a:xfrm>
              <a:custGeom>
                <a:avLst/>
                <a:gdLst>
                  <a:gd name="connsiteX0" fmla="*/ 454518 w 507976"/>
                  <a:gd name="connsiteY0" fmla="*/ 819096 h 819095"/>
                  <a:gd name="connsiteX1" fmla="*/ 53579 w 507976"/>
                  <a:gd name="connsiteY1" fmla="*/ 819096 h 819095"/>
                  <a:gd name="connsiteX2" fmla="*/ 0 w 507976"/>
                  <a:gd name="connsiteY2" fmla="*/ 765637 h 819095"/>
                  <a:gd name="connsiteX3" fmla="*/ 0 w 507976"/>
                  <a:gd name="connsiteY3" fmla="*/ 53459 h 819095"/>
                  <a:gd name="connsiteX4" fmla="*/ 53579 w 507976"/>
                  <a:gd name="connsiteY4" fmla="*/ 0 h 819095"/>
                  <a:gd name="connsiteX5" fmla="*/ 454518 w 507976"/>
                  <a:gd name="connsiteY5" fmla="*/ 0 h 819095"/>
                  <a:gd name="connsiteX6" fmla="*/ 507977 w 507976"/>
                  <a:gd name="connsiteY6" fmla="*/ 53459 h 819095"/>
                  <a:gd name="connsiteX7" fmla="*/ 507977 w 507976"/>
                  <a:gd name="connsiteY7" fmla="*/ 765637 h 819095"/>
                  <a:gd name="connsiteX8" fmla="*/ 454518 w 507976"/>
                  <a:gd name="connsiteY8" fmla="*/ 819096 h 819095"/>
                  <a:gd name="connsiteX9" fmla="*/ 53579 w 507976"/>
                  <a:gd name="connsiteY9" fmla="*/ 12401 h 819095"/>
                  <a:gd name="connsiteX10" fmla="*/ 12040 w 507976"/>
                  <a:gd name="connsiteY10" fmla="*/ 53820 h 819095"/>
                  <a:gd name="connsiteX11" fmla="*/ 12040 w 507976"/>
                  <a:gd name="connsiteY11" fmla="*/ 765999 h 819095"/>
                  <a:gd name="connsiteX12" fmla="*/ 53579 w 507976"/>
                  <a:gd name="connsiteY12" fmla="*/ 807417 h 819095"/>
                  <a:gd name="connsiteX13" fmla="*/ 454518 w 507976"/>
                  <a:gd name="connsiteY13" fmla="*/ 807417 h 819095"/>
                  <a:gd name="connsiteX14" fmla="*/ 495937 w 507976"/>
                  <a:gd name="connsiteY14" fmla="*/ 765998 h 819095"/>
                  <a:gd name="connsiteX15" fmla="*/ 495936 w 507976"/>
                  <a:gd name="connsiteY15" fmla="*/ 53459 h 819095"/>
                  <a:gd name="connsiteX16" fmla="*/ 454518 w 507976"/>
                  <a:gd name="connsiteY16" fmla="*/ 12040 h 81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976" h="819095">
                    <a:moveTo>
                      <a:pt x="454518" y="819096"/>
                    </a:moveTo>
                    <a:lnTo>
                      <a:pt x="53579" y="819096"/>
                    </a:lnTo>
                    <a:cubicBezTo>
                      <a:pt x="24035" y="819096"/>
                      <a:pt x="66" y="795181"/>
                      <a:pt x="0" y="765637"/>
                    </a:cubicBezTo>
                    <a:lnTo>
                      <a:pt x="0" y="53459"/>
                    </a:lnTo>
                    <a:cubicBezTo>
                      <a:pt x="66" y="23915"/>
                      <a:pt x="24035" y="0"/>
                      <a:pt x="53579" y="0"/>
                    </a:cubicBezTo>
                    <a:lnTo>
                      <a:pt x="454518" y="0"/>
                    </a:lnTo>
                    <a:cubicBezTo>
                      <a:pt x="484043" y="0"/>
                      <a:pt x="507977" y="23934"/>
                      <a:pt x="507977" y="53459"/>
                    </a:cubicBezTo>
                    <a:lnTo>
                      <a:pt x="507977" y="765637"/>
                    </a:lnTo>
                    <a:cubicBezTo>
                      <a:pt x="507977" y="795162"/>
                      <a:pt x="484042" y="819096"/>
                      <a:pt x="454518" y="819096"/>
                    </a:cubicBezTo>
                    <a:close/>
                    <a:moveTo>
                      <a:pt x="53579" y="12401"/>
                    </a:moveTo>
                    <a:cubicBezTo>
                      <a:pt x="30685" y="12401"/>
                      <a:pt x="12107" y="30925"/>
                      <a:pt x="12040" y="53820"/>
                    </a:cubicBezTo>
                    <a:lnTo>
                      <a:pt x="12040" y="765999"/>
                    </a:lnTo>
                    <a:cubicBezTo>
                      <a:pt x="12107" y="788893"/>
                      <a:pt x="30685" y="807417"/>
                      <a:pt x="53579" y="807417"/>
                    </a:cubicBezTo>
                    <a:lnTo>
                      <a:pt x="454518" y="807417"/>
                    </a:lnTo>
                    <a:cubicBezTo>
                      <a:pt x="477365" y="807351"/>
                      <a:pt x="495870" y="788846"/>
                      <a:pt x="495937" y="765998"/>
                    </a:cubicBezTo>
                    <a:lnTo>
                      <a:pt x="495936" y="53459"/>
                    </a:lnTo>
                    <a:cubicBezTo>
                      <a:pt x="495870" y="30611"/>
                      <a:pt x="477365" y="12106"/>
                      <a:pt x="454518" y="12040"/>
                    </a:cubicBezTo>
                    <a:close/>
                  </a:path>
                </a:pathLst>
              </a:custGeom>
              <a:solidFill>
                <a:srgbClr val="263238"/>
              </a:solidFill>
              <a:ln w="12040" cap="flat">
                <a:noFill/>
                <a:prstDash val="solid"/>
                <a:miter/>
              </a:ln>
            </p:spPr>
            <p:txBody>
              <a:bodyPr rtlCol="0" anchor="ctr"/>
              <a:lstStyle/>
              <a:p>
                <a:endParaRPr lang="en-US"/>
              </a:p>
            </p:txBody>
          </p:sp>
        </p:grpSp>
        <p:grpSp>
          <p:nvGrpSpPr>
            <p:cNvPr id="60" name="Graphic 2">
              <a:extLst>
                <a:ext uri="{FF2B5EF4-FFF2-40B4-BE49-F238E27FC236}">
                  <a16:creationId xmlns:a16="http://schemas.microsoft.com/office/drawing/2014/main" id="{3D55D581-59AF-00C7-A7EB-AEB982C0689B}"/>
                </a:ext>
              </a:extLst>
            </p:cNvPr>
            <p:cNvGrpSpPr/>
            <p:nvPr/>
          </p:nvGrpSpPr>
          <p:grpSpPr>
            <a:xfrm>
              <a:off x="2110461" y="1608412"/>
              <a:ext cx="2656535" cy="3087863"/>
              <a:chOff x="2110461" y="1608412"/>
              <a:chExt cx="2656535" cy="3087863"/>
            </a:xfrm>
          </p:grpSpPr>
          <p:sp>
            <p:nvSpPr>
              <p:cNvPr id="61" name="Freeform: Shape 60">
                <a:extLst>
                  <a:ext uri="{FF2B5EF4-FFF2-40B4-BE49-F238E27FC236}">
                    <a16:creationId xmlns:a16="http://schemas.microsoft.com/office/drawing/2014/main" id="{FE2CC507-1999-0112-A1D9-0A78CD5C84FA}"/>
                  </a:ext>
                </a:extLst>
              </p:cNvPr>
              <p:cNvSpPr/>
              <p:nvPr/>
            </p:nvSpPr>
            <p:spPr>
              <a:xfrm>
                <a:off x="2205047" y="1613885"/>
                <a:ext cx="774233" cy="774353"/>
              </a:xfrm>
              <a:custGeom>
                <a:avLst/>
                <a:gdLst>
                  <a:gd name="connsiteX0" fmla="*/ 753380 w 774233"/>
                  <a:gd name="connsiteY0" fmla="*/ 387237 h 774353"/>
                  <a:gd name="connsiteX1" fmla="*/ 774089 w 774233"/>
                  <a:gd name="connsiteY1" fmla="*/ 336307 h 774353"/>
                  <a:gd name="connsiteX2" fmla="*/ 740978 w 774233"/>
                  <a:gd name="connsiteY2" fmla="*/ 292360 h 774353"/>
                  <a:gd name="connsiteX3" fmla="*/ 747841 w 774233"/>
                  <a:gd name="connsiteY3" fmla="*/ 237818 h 774353"/>
                  <a:gd name="connsiteX4" fmla="*/ 704376 w 774233"/>
                  <a:gd name="connsiteY4" fmla="*/ 204105 h 774353"/>
                  <a:gd name="connsiteX5" fmla="*/ 696791 w 774233"/>
                  <a:gd name="connsiteY5" fmla="*/ 149563 h 774353"/>
                  <a:gd name="connsiteX6" fmla="*/ 646102 w 774233"/>
                  <a:gd name="connsiteY6" fmla="*/ 128252 h 774353"/>
                  <a:gd name="connsiteX7" fmla="*/ 624670 w 774233"/>
                  <a:gd name="connsiteY7" fmla="*/ 77563 h 774353"/>
                  <a:gd name="connsiteX8" fmla="*/ 570248 w 774233"/>
                  <a:gd name="connsiteY8" fmla="*/ 69977 h 774353"/>
                  <a:gd name="connsiteX9" fmla="*/ 536536 w 774233"/>
                  <a:gd name="connsiteY9" fmla="*/ 26512 h 774353"/>
                  <a:gd name="connsiteX10" fmla="*/ 481993 w 774233"/>
                  <a:gd name="connsiteY10" fmla="*/ 33375 h 774353"/>
                  <a:gd name="connsiteX11" fmla="*/ 438047 w 774233"/>
                  <a:gd name="connsiteY11" fmla="*/ 144 h 774353"/>
                  <a:gd name="connsiteX12" fmla="*/ 387117 w 774233"/>
                  <a:gd name="connsiteY12" fmla="*/ 20974 h 774353"/>
                  <a:gd name="connsiteX13" fmla="*/ 336186 w 774233"/>
                  <a:gd name="connsiteY13" fmla="*/ 144 h 774353"/>
                  <a:gd name="connsiteX14" fmla="*/ 292360 w 774233"/>
                  <a:gd name="connsiteY14" fmla="*/ 33375 h 774353"/>
                  <a:gd name="connsiteX15" fmla="*/ 237697 w 774233"/>
                  <a:gd name="connsiteY15" fmla="*/ 26512 h 774353"/>
                  <a:gd name="connsiteX16" fmla="*/ 203985 w 774233"/>
                  <a:gd name="connsiteY16" fmla="*/ 69977 h 774353"/>
                  <a:gd name="connsiteX17" fmla="*/ 149563 w 774233"/>
                  <a:gd name="connsiteY17" fmla="*/ 77563 h 774353"/>
                  <a:gd name="connsiteX18" fmla="*/ 128131 w 774233"/>
                  <a:gd name="connsiteY18" fmla="*/ 128252 h 774353"/>
                  <a:gd name="connsiteX19" fmla="*/ 77442 w 774233"/>
                  <a:gd name="connsiteY19" fmla="*/ 149563 h 774353"/>
                  <a:gd name="connsiteX20" fmla="*/ 69977 w 774233"/>
                  <a:gd name="connsiteY20" fmla="*/ 204105 h 774353"/>
                  <a:gd name="connsiteX21" fmla="*/ 26512 w 774233"/>
                  <a:gd name="connsiteY21" fmla="*/ 237818 h 774353"/>
                  <a:gd name="connsiteX22" fmla="*/ 33255 w 774233"/>
                  <a:gd name="connsiteY22" fmla="*/ 292360 h 774353"/>
                  <a:gd name="connsiteX23" fmla="*/ 144 w 774233"/>
                  <a:gd name="connsiteY23" fmla="*/ 336186 h 774353"/>
                  <a:gd name="connsiteX24" fmla="*/ 20974 w 774233"/>
                  <a:gd name="connsiteY24" fmla="*/ 387237 h 774353"/>
                  <a:gd name="connsiteX25" fmla="*/ 144 w 774233"/>
                  <a:gd name="connsiteY25" fmla="*/ 438167 h 774353"/>
                  <a:gd name="connsiteX26" fmla="*/ 33255 w 774233"/>
                  <a:gd name="connsiteY26" fmla="*/ 481993 h 774353"/>
                  <a:gd name="connsiteX27" fmla="*/ 26512 w 774233"/>
                  <a:gd name="connsiteY27" fmla="*/ 536536 h 774353"/>
                  <a:gd name="connsiteX28" fmla="*/ 69977 w 774233"/>
                  <a:gd name="connsiteY28" fmla="*/ 570369 h 774353"/>
                  <a:gd name="connsiteX29" fmla="*/ 77442 w 774233"/>
                  <a:gd name="connsiteY29" fmla="*/ 624790 h 774353"/>
                  <a:gd name="connsiteX30" fmla="*/ 128131 w 774233"/>
                  <a:gd name="connsiteY30" fmla="*/ 646102 h 774353"/>
                  <a:gd name="connsiteX31" fmla="*/ 149563 w 774233"/>
                  <a:gd name="connsiteY31" fmla="*/ 696791 h 774353"/>
                  <a:gd name="connsiteX32" fmla="*/ 203985 w 774233"/>
                  <a:gd name="connsiteY32" fmla="*/ 704376 h 774353"/>
                  <a:gd name="connsiteX33" fmla="*/ 237697 w 774233"/>
                  <a:gd name="connsiteY33" fmla="*/ 747841 h 774353"/>
                  <a:gd name="connsiteX34" fmla="*/ 292360 w 774233"/>
                  <a:gd name="connsiteY34" fmla="*/ 740978 h 774353"/>
                  <a:gd name="connsiteX35" fmla="*/ 336186 w 774233"/>
                  <a:gd name="connsiteY35" fmla="*/ 774209 h 774353"/>
                  <a:gd name="connsiteX36" fmla="*/ 387117 w 774233"/>
                  <a:gd name="connsiteY36" fmla="*/ 753380 h 774353"/>
                  <a:gd name="connsiteX37" fmla="*/ 438047 w 774233"/>
                  <a:gd name="connsiteY37" fmla="*/ 774209 h 774353"/>
                  <a:gd name="connsiteX38" fmla="*/ 481993 w 774233"/>
                  <a:gd name="connsiteY38" fmla="*/ 740978 h 774353"/>
                  <a:gd name="connsiteX39" fmla="*/ 536536 w 774233"/>
                  <a:gd name="connsiteY39" fmla="*/ 747841 h 774353"/>
                  <a:gd name="connsiteX40" fmla="*/ 570248 w 774233"/>
                  <a:gd name="connsiteY40" fmla="*/ 704376 h 774353"/>
                  <a:gd name="connsiteX41" fmla="*/ 624790 w 774233"/>
                  <a:gd name="connsiteY41" fmla="*/ 696791 h 774353"/>
                  <a:gd name="connsiteX42" fmla="*/ 646102 w 774233"/>
                  <a:gd name="connsiteY42" fmla="*/ 646102 h 774353"/>
                  <a:gd name="connsiteX43" fmla="*/ 696791 w 774233"/>
                  <a:gd name="connsiteY43" fmla="*/ 624790 h 774353"/>
                  <a:gd name="connsiteX44" fmla="*/ 704376 w 774233"/>
                  <a:gd name="connsiteY44" fmla="*/ 570248 h 774353"/>
                  <a:gd name="connsiteX45" fmla="*/ 747841 w 774233"/>
                  <a:gd name="connsiteY45" fmla="*/ 536536 h 774353"/>
                  <a:gd name="connsiteX46" fmla="*/ 740978 w 774233"/>
                  <a:gd name="connsiteY46" fmla="*/ 481993 h 774353"/>
                  <a:gd name="connsiteX47" fmla="*/ 774089 w 774233"/>
                  <a:gd name="connsiteY47" fmla="*/ 438167 h 774353"/>
                  <a:gd name="connsiteX48" fmla="*/ 753380 w 774233"/>
                  <a:gd name="connsiteY48" fmla="*/ 387237 h 77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74233" h="774353">
                    <a:moveTo>
                      <a:pt x="753380" y="387237"/>
                    </a:moveTo>
                    <a:cubicBezTo>
                      <a:pt x="753380" y="370501"/>
                      <a:pt x="776256" y="352441"/>
                      <a:pt x="774089" y="336307"/>
                    </a:cubicBezTo>
                    <a:cubicBezTo>
                      <a:pt x="771922" y="320173"/>
                      <a:pt x="745192" y="308133"/>
                      <a:pt x="740978" y="292360"/>
                    </a:cubicBezTo>
                    <a:cubicBezTo>
                      <a:pt x="736764" y="276587"/>
                      <a:pt x="754102" y="252989"/>
                      <a:pt x="747841" y="237818"/>
                    </a:cubicBezTo>
                    <a:cubicBezTo>
                      <a:pt x="741581" y="222647"/>
                      <a:pt x="712564" y="218313"/>
                      <a:pt x="704376" y="204105"/>
                    </a:cubicBezTo>
                    <a:cubicBezTo>
                      <a:pt x="696189" y="189898"/>
                      <a:pt x="706784" y="162687"/>
                      <a:pt x="696791" y="149563"/>
                    </a:cubicBezTo>
                    <a:cubicBezTo>
                      <a:pt x="686798" y="136439"/>
                      <a:pt x="657781" y="139931"/>
                      <a:pt x="646102" y="128252"/>
                    </a:cubicBezTo>
                    <a:cubicBezTo>
                      <a:pt x="634423" y="116573"/>
                      <a:pt x="637794" y="87556"/>
                      <a:pt x="624670" y="77563"/>
                    </a:cubicBezTo>
                    <a:cubicBezTo>
                      <a:pt x="611546" y="67569"/>
                      <a:pt x="584576" y="78285"/>
                      <a:pt x="570248" y="69977"/>
                    </a:cubicBezTo>
                    <a:cubicBezTo>
                      <a:pt x="555920" y="61670"/>
                      <a:pt x="551827" y="32893"/>
                      <a:pt x="536536" y="26512"/>
                    </a:cubicBezTo>
                    <a:cubicBezTo>
                      <a:pt x="521245" y="20131"/>
                      <a:pt x="498007" y="37710"/>
                      <a:pt x="481993" y="33375"/>
                    </a:cubicBezTo>
                    <a:cubicBezTo>
                      <a:pt x="465980" y="29041"/>
                      <a:pt x="454662" y="2311"/>
                      <a:pt x="438047" y="144"/>
                    </a:cubicBezTo>
                    <a:cubicBezTo>
                      <a:pt x="421431" y="-2023"/>
                      <a:pt x="403852" y="20974"/>
                      <a:pt x="387117" y="20974"/>
                    </a:cubicBezTo>
                    <a:cubicBezTo>
                      <a:pt x="370381" y="20974"/>
                      <a:pt x="352320" y="-1903"/>
                      <a:pt x="336186" y="144"/>
                    </a:cubicBezTo>
                    <a:cubicBezTo>
                      <a:pt x="320053" y="2191"/>
                      <a:pt x="308133" y="29161"/>
                      <a:pt x="292360" y="33375"/>
                    </a:cubicBezTo>
                    <a:cubicBezTo>
                      <a:pt x="276587" y="37589"/>
                      <a:pt x="252868" y="20251"/>
                      <a:pt x="237697" y="26512"/>
                    </a:cubicBezTo>
                    <a:cubicBezTo>
                      <a:pt x="222527" y="32773"/>
                      <a:pt x="218192" y="61790"/>
                      <a:pt x="203985" y="69977"/>
                    </a:cubicBezTo>
                    <a:cubicBezTo>
                      <a:pt x="189777" y="78165"/>
                      <a:pt x="162566" y="67449"/>
                      <a:pt x="149563" y="77563"/>
                    </a:cubicBezTo>
                    <a:cubicBezTo>
                      <a:pt x="136560" y="87676"/>
                      <a:pt x="139810" y="116573"/>
                      <a:pt x="128131" y="128252"/>
                    </a:cubicBezTo>
                    <a:cubicBezTo>
                      <a:pt x="116452" y="139931"/>
                      <a:pt x="87556" y="136439"/>
                      <a:pt x="77442" y="149563"/>
                    </a:cubicBezTo>
                    <a:cubicBezTo>
                      <a:pt x="67329" y="162687"/>
                      <a:pt x="78165" y="189777"/>
                      <a:pt x="69977" y="204105"/>
                    </a:cubicBezTo>
                    <a:cubicBezTo>
                      <a:pt x="61790" y="218433"/>
                      <a:pt x="32773" y="222527"/>
                      <a:pt x="26512" y="237818"/>
                    </a:cubicBezTo>
                    <a:cubicBezTo>
                      <a:pt x="20251" y="253109"/>
                      <a:pt x="37589" y="276347"/>
                      <a:pt x="33255" y="292360"/>
                    </a:cubicBezTo>
                    <a:cubicBezTo>
                      <a:pt x="28920" y="308374"/>
                      <a:pt x="2311" y="319691"/>
                      <a:pt x="144" y="336186"/>
                    </a:cubicBezTo>
                    <a:cubicBezTo>
                      <a:pt x="-2023" y="352681"/>
                      <a:pt x="20974" y="370501"/>
                      <a:pt x="20974" y="387237"/>
                    </a:cubicBezTo>
                    <a:cubicBezTo>
                      <a:pt x="20974" y="403973"/>
                      <a:pt x="-2023" y="421913"/>
                      <a:pt x="144" y="438167"/>
                    </a:cubicBezTo>
                    <a:cubicBezTo>
                      <a:pt x="2311" y="454421"/>
                      <a:pt x="29041" y="466221"/>
                      <a:pt x="33255" y="481993"/>
                    </a:cubicBezTo>
                    <a:cubicBezTo>
                      <a:pt x="37469" y="497766"/>
                      <a:pt x="20131" y="521485"/>
                      <a:pt x="26512" y="536536"/>
                    </a:cubicBezTo>
                    <a:cubicBezTo>
                      <a:pt x="32894" y="551586"/>
                      <a:pt x="61670" y="556041"/>
                      <a:pt x="69977" y="570369"/>
                    </a:cubicBezTo>
                    <a:cubicBezTo>
                      <a:pt x="78285" y="584696"/>
                      <a:pt x="67449" y="611787"/>
                      <a:pt x="77442" y="624790"/>
                    </a:cubicBezTo>
                    <a:cubicBezTo>
                      <a:pt x="87436" y="637794"/>
                      <a:pt x="116573" y="634423"/>
                      <a:pt x="128131" y="646102"/>
                    </a:cubicBezTo>
                    <a:cubicBezTo>
                      <a:pt x="139690" y="657781"/>
                      <a:pt x="136439" y="686797"/>
                      <a:pt x="149563" y="696791"/>
                    </a:cubicBezTo>
                    <a:cubicBezTo>
                      <a:pt x="162687" y="706784"/>
                      <a:pt x="189657" y="696068"/>
                      <a:pt x="203985" y="704376"/>
                    </a:cubicBezTo>
                    <a:cubicBezTo>
                      <a:pt x="218313" y="712684"/>
                      <a:pt x="222406" y="741460"/>
                      <a:pt x="237697" y="747841"/>
                    </a:cubicBezTo>
                    <a:cubicBezTo>
                      <a:pt x="252989" y="754223"/>
                      <a:pt x="276226" y="736764"/>
                      <a:pt x="292360" y="740978"/>
                    </a:cubicBezTo>
                    <a:cubicBezTo>
                      <a:pt x="308494" y="745193"/>
                      <a:pt x="319691" y="772042"/>
                      <a:pt x="336186" y="774209"/>
                    </a:cubicBezTo>
                    <a:cubicBezTo>
                      <a:pt x="352682" y="776377"/>
                      <a:pt x="370381" y="753380"/>
                      <a:pt x="387117" y="753380"/>
                    </a:cubicBezTo>
                    <a:cubicBezTo>
                      <a:pt x="403852" y="753380"/>
                      <a:pt x="421913" y="776256"/>
                      <a:pt x="438047" y="774209"/>
                    </a:cubicBezTo>
                    <a:cubicBezTo>
                      <a:pt x="454180" y="772163"/>
                      <a:pt x="466100" y="745193"/>
                      <a:pt x="481993" y="740978"/>
                    </a:cubicBezTo>
                    <a:cubicBezTo>
                      <a:pt x="497887" y="736764"/>
                      <a:pt x="521365" y="754102"/>
                      <a:pt x="536536" y="747841"/>
                    </a:cubicBezTo>
                    <a:cubicBezTo>
                      <a:pt x="551706" y="741580"/>
                      <a:pt x="556041" y="712563"/>
                      <a:pt x="570248" y="704376"/>
                    </a:cubicBezTo>
                    <a:cubicBezTo>
                      <a:pt x="584456" y="696189"/>
                      <a:pt x="611667" y="706905"/>
                      <a:pt x="624790" y="696791"/>
                    </a:cubicBezTo>
                    <a:cubicBezTo>
                      <a:pt x="637914" y="686677"/>
                      <a:pt x="634423" y="657781"/>
                      <a:pt x="646102" y="646102"/>
                    </a:cubicBezTo>
                    <a:cubicBezTo>
                      <a:pt x="657781" y="634423"/>
                      <a:pt x="686677" y="637914"/>
                      <a:pt x="696791" y="624790"/>
                    </a:cubicBezTo>
                    <a:cubicBezTo>
                      <a:pt x="706905" y="611667"/>
                      <a:pt x="696069" y="584576"/>
                      <a:pt x="704376" y="570248"/>
                    </a:cubicBezTo>
                    <a:cubicBezTo>
                      <a:pt x="712684" y="555920"/>
                      <a:pt x="741460" y="551947"/>
                      <a:pt x="747841" y="536536"/>
                    </a:cubicBezTo>
                    <a:cubicBezTo>
                      <a:pt x="754223" y="521124"/>
                      <a:pt x="736644" y="498127"/>
                      <a:pt x="740978" y="481993"/>
                    </a:cubicBezTo>
                    <a:cubicBezTo>
                      <a:pt x="745313" y="465860"/>
                      <a:pt x="771922" y="454662"/>
                      <a:pt x="774089" y="438167"/>
                    </a:cubicBezTo>
                    <a:cubicBezTo>
                      <a:pt x="776256" y="421672"/>
                      <a:pt x="753380" y="403973"/>
                      <a:pt x="753380" y="387237"/>
                    </a:cubicBezTo>
                    <a:close/>
                  </a:path>
                </a:pathLst>
              </a:custGeom>
              <a:solidFill>
                <a:srgbClr val="263238"/>
              </a:solidFill>
              <a:ln w="12040"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96CE7E21-5434-092F-2BF5-44F2775E11FB}"/>
                  </a:ext>
                </a:extLst>
              </p:cNvPr>
              <p:cNvSpPr/>
              <p:nvPr/>
            </p:nvSpPr>
            <p:spPr>
              <a:xfrm>
                <a:off x="2199652" y="1608412"/>
                <a:ext cx="785792" cy="786151"/>
              </a:xfrm>
              <a:custGeom>
                <a:avLst/>
                <a:gdLst>
                  <a:gd name="connsiteX0" fmla="*/ 343749 w 785792"/>
                  <a:gd name="connsiteY0" fmla="*/ 785824 h 786151"/>
                  <a:gd name="connsiteX1" fmla="*/ 340859 w 785792"/>
                  <a:gd name="connsiteY1" fmla="*/ 785824 h 786151"/>
                  <a:gd name="connsiteX2" fmla="*/ 313889 w 785792"/>
                  <a:gd name="connsiteY2" fmla="*/ 767041 h 786151"/>
                  <a:gd name="connsiteX3" fmla="*/ 296190 w 785792"/>
                  <a:gd name="connsiteY3" fmla="*/ 752472 h 786151"/>
                  <a:gd name="connsiteX4" fmla="*/ 273072 w 785792"/>
                  <a:gd name="connsiteY4" fmla="*/ 756205 h 786151"/>
                  <a:gd name="connsiteX5" fmla="*/ 240805 w 785792"/>
                  <a:gd name="connsiteY5" fmla="*/ 759094 h 786151"/>
                  <a:gd name="connsiteX6" fmla="*/ 219855 w 785792"/>
                  <a:gd name="connsiteY6" fmla="*/ 734051 h 786151"/>
                  <a:gd name="connsiteX7" fmla="*/ 186502 w 785792"/>
                  <a:gd name="connsiteY7" fmla="*/ 712252 h 786151"/>
                  <a:gd name="connsiteX8" fmla="*/ 183734 w 785792"/>
                  <a:gd name="connsiteY8" fmla="*/ 712980 h 786151"/>
                  <a:gd name="connsiteX9" fmla="*/ 151707 w 785792"/>
                  <a:gd name="connsiteY9" fmla="*/ 707321 h 786151"/>
                  <a:gd name="connsiteX10" fmla="*/ 137981 w 785792"/>
                  <a:gd name="connsiteY10" fmla="*/ 677823 h 786151"/>
                  <a:gd name="connsiteX11" fmla="*/ 111472 w 785792"/>
                  <a:gd name="connsiteY11" fmla="*/ 647850 h 786151"/>
                  <a:gd name="connsiteX12" fmla="*/ 108121 w 785792"/>
                  <a:gd name="connsiteY12" fmla="*/ 647843 h 786151"/>
                  <a:gd name="connsiteX13" fmla="*/ 78623 w 785792"/>
                  <a:gd name="connsiteY13" fmla="*/ 634237 h 786151"/>
                  <a:gd name="connsiteX14" fmla="*/ 72964 w 785792"/>
                  <a:gd name="connsiteY14" fmla="*/ 602210 h 786151"/>
                  <a:gd name="connsiteX15" fmla="*/ 70556 w 785792"/>
                  <a:gd name="connsiteY15" fmla="*/ 579093 h 786151"/>
                  <a:gd name="connsiteX16" fmla="*/ 51893 w 785792"/>
                  <a:gd name="connsiteY16" fmla="*/ 565608 h 786151"/>
                  <a:gd name="connsiteX17" fmla="*/ 24814 w 785792"/>
                  <a:gd name="connsiteY17" fmla="*/ 524112 h 786151"/>
                  <a:gd name="connsiteX18" fmla="*/ 29619 w 785792"/>
                  <a:gd name="connsiteY18" fmla="*/ 512390 h 786151"/>
                  <a:gd name="connsiteX19" fmla="*/ 21870 w 785792"/>
                  <a:gd name="connsiteY19" fmla="*/ 473307 h 786151"/>
                  <a:gd name="connsiteX20" fmla="*/ 18903 w 785792"/>
                  <a:gd name="connsiteY20" fmla="*/ 471574 h 786151"/>
                  <a:gd name="connsiteX21" fmla="*/ 0 w 785792"/>
                  <a:gd name="connsiteY21" fmla="*/ 444604 h 786151"/>
                  <a:gd name="connsiteX22" fmla="*/ 11197 w 785792"/>
                  <a:gd name="connsiteY22" fmla="*/ 414383 h 786151"/>
                  <a:gd name="connsiteX23" fmla="*/ 13554 w 785792"/>
                  <a:gd name="connsiteY23" fmla="*/ 373756 h 786151"/>
                  <a:gd name="connsiteX24" fmla="*/ 11197 w 785792"/>
                  <a:gd name="connsiteY24" fmla="*/ 371399 h 786151"/>
                  <a:gd name="connsiteX25" fmla="*/ 0 w 785792"/>
                  <a:gd name="connsiteY25" fmla="*/ 341179 h 786151"/>
                  <a:gd name="connsiteX26" fmla="*/ 18903 w 785792"/>
                  <a:gd name="connsiteY26" fmla="*/ 314329 h 786151"/>
                  <a:gd name="connsiteX27" fmla="*/ 33351 w 785792"/>
                  <a:gd name="connsiteY27" fmla="*/ 296510 h 786151"/>
                  <a:gd name="connsiteX28" fmla="*/ 29619 w 785792"/>
                  <a:gd name="connsiteY28" fmla="*/ 273513 h 786151"/>
                  <a:gd name="connsiteX29" fmla="*/ 40275 w 785792"/>
                  <a:gd name="connsiteY29" fmla="*/ 224948 h 786151"/>
                  <a:gd name="connsiteX30" fmla="*/ 51893 w 785792"/>
                  <a:gd name="connsiteY30" fmla="*/ 220175 h 786151"/>
                  <a:gd name="connsiteX31" fmla="*/ 73692 w 785792"/>
                  <a:gd name="connsiteY31" fmla="*/ 186822 h 786151"/>
                  <a:gd name="connsiteX32" fmla="*/ 72964 w 785792"/>
                  <a:gd name="connsiteY32" fmla="*/ 184054 h 786151"/>
                  <a:gd name="connsiteX33" fmla="*/ 95841 w 785792"/>
                  <a:gd name="connsiteY33" fmla="*/ 139909 h 786151"/>
                  <a:gd name="connsiteX34" fmla="*/ 108121 w 785792"/>
                  <a:gd name="connsiteY34" fmla="*/ 138301 h 786151"/>
                  <a:gd name="connsiteX35" fmla="*/ 129794 w 785792"/>
                  <a:gd name="connsiteY35" fmla="*/ 130114 h 786151"/>
                  <a:gd name="connsiteX36" fmla="*/ 137981 w 785792"/>
                  <a:gd name="connsiteY36" fmla="*/ 108441 h 786151"/>
                  <a:gd name="connsiteX37" fmla="*/ 171157 w 785792"/>
                  <a:gd name="connsiteY37" fmla="*/ 71637 h 786151"/>
                  <a:gd name="connsiteX38" fmla="*/ 183734 w 785792"/>
                  <a:gd name="connsiteY38" fmla="*/ 73284 h 786151"/>
                  <a:gd name="connsiteX39" fmla="*/ 206851 w 785792"/>
                  <a:gd name="connsiteY39" fmla="*/ 70876 h 786151"/>
                  <a:gd name="connsiteX40" fmla="*/ 220336 w 785792"/>
                  <a:gd name="connsiteY40" fmla="*/ 52093 h 786151"/>
                  <a:gd name="connsiteX41" fmla="*/ 262191 w 785792"/>
                  <a:gd name="connsiteY41" fmla="*/ 25256 h 786151"/>
                  <a:gd name="connsiteX42" fmla="*/ 273554 w 785792"/>
                  <a:gd name="connsiteY42" fmla="*/ 29939 h 786151"/>
                  <a:gd name="connsiteX43" fmla="*/ 312622 w 785792"/>
                  <a:gd name="connsiteY43" fmla="*/ 22115 h 786151"/>
                  <a:gd name="connsiteX44" fmla="*/ 314370 w 785792"/>
                  <a:gd name="connsiteY44" fmla="*/ 19103 h 786151"/>
                  <a:gd name="connsiteX45" fmla="*/ 341340 w 785792"/>
                  <a:gd name="connsiteY45" fmla="*/ 320 h 786151"/>
                  <a:gd name="connsiteX46" fmla="*/ 371561 w 785792"/>
                  <a:gd name="connsiteY46" fmla="*/ 11397 h 786151"/>
                  <a:gd name="connsiteX47" fmla="*/ 392993 w 785792"/>
                  <a:gd name="connsiteY47" fmla="*/ 21030 h 786151"/>
                  <a:gd name="connsiteX48" fmla="*/ 414424 w 785792"/>
                  <a:gd name="connsiteY48" fmla="*/ 11397 h 786151"/>
                  <a:gd name="connsiteX49" fmla="*/ 464098 w 785792"/>
                  <a:gd name="connsiteY49" fmla="*/ 9244 h 786151"/>
                  <a:gd name="connsiteX50" fmla="*/ 471615 w 785792"/>
                  <a:gd name="connsiteY50" fmla="*/ 19103 h 786151"/>
                  <a:gd name="connsiteX51" fmla="*/ 489435 w 785792"/>
                  <a:gd name="connsiteY51" fmla="*/ 33672 h 786151"/>
                  <a:gd name="connsiteX52" fmla="*/ 512432 w 785792"/>
                  <a:gd name="connsiteY52" fmla="*/ 29939 h 786151"/>
                  <a:gd name="connsiteX53" fmla="*/ 560967 w 785792"/>
                  <a:gd name="connsiteY53" fmla="*/ 40731 h 786151"/>
                  <a:gd name="connsiteX54" fmla="*/ 565649 w 785792"/>
                  <a:gd name="connsiteY54" fmla="*/ 52093 h 786151"/>
                  <a:gd name="connsiteX55" fmla="*/ 599002 w 785792"/>
                  <a:gd name="connsiteY55" fmla="*/ 73892 h 786151"/>
                  <a:gd name="connsiteX56" fmla="*/ 601770 w 785792"/>
                  <a:gd name="connsiteY56" fmla="*/ 73164 h 786151"/>
                  <a:gd name="connsiteX57" fmla="*/ 633797 w 785792"/>
                  <a:gd name="connsiteY57" fmla="*/ 78823 h 786151"/>
                  <a:gd name="connsiteX58" fmla="*/ 647523 w 785792"/>
                  <a:gd name="connsiteY58" fmla="*/ 108442 h 786151"/>
                  <a:gd name="connsiteX59" fmla="*/ 655710 w 785792"/>
                  <a:gd name="connsiteY59" fmla="*/ 129994 h 786151"/>
                  <a:gd name="connsiteX60" fmla="*/ 677383 w 785792"/>
                  <a:gd name="connsiteY60" fmla="*/ 138301 h 786151"/>
                  <a:gd name="connsiteX61" fmla="*/ 714148 w 785792"/>
                  <a:gd name="connsiteY61" fmla="*/ 171773 h 786151"/>
                  <a:gd name="connsiteX62" fmla="*/ 712540 w 785792"/>
                  <a:gd name="connsiteY62" fmla="*/ 184054 h 786151"/>
                  <a:gd name="connsiteX63" fmla="*/ 730842 w 785792"/>
                  <a:gd name="connsiteY63" fmla="*/ 219446 h 786151"/>
                  <a:gd name="connsiteX64" fmla="*/ 733610 w 785792"/>
                  <a:gd name="connsiteY64" fmla="*/ 220175 h 786151"/>
                  <a:gd name="connsiteX65" fmla="*/ 760658 w 785792"/>
                  <a:gd name="connsiteY65" fmla="*/ 261894 h 786151"/>
                  <a:gd name="connsiteX66" fmla="*/ 755885 w 785792"/>
                  <a:gd name="connsiteY66" fmla="*/ 273513 h 786151"/>
                  <a:gd name="connsiteX67" fmla="*/ 752152 w 785792"/>
                  <a:gd name="connsiteY67" fmla="*/ 296510 h 786151"/>
                  <a:gd name="connsiteX68" fmla="*/ 766601 w 785792"/>
                  <a:gd name="connsiteY68" fmla="*/ 314329 h 786151"/>
                  <a:gd name="connsiteX69" fmla="*/ 781994 w 785792"/>
                  <a:gd name="connsiteY69" fmla="*/ 361427 h 786151"/>
                  <a:gd name="connsiteX70" fmla="*/ 774427 w 785792"/>
                  <a:gd name="connsiteY70" fmla="*/ 371400 h 786151"/>
                  <a:gd name="connsiteX71" fmla="*/ 772071 w 785792"/>
                  <a:gd name="connsiteY71" fmla="*/ 412027 h 786151"/>
                  <a:gd name="connsiteX72" fmla="*/ 774427 w 785792"/>
                  <a:gd name="connsiteY72" fmla="*/ 414383 h 786151"/>
                  <a:gd name="connsiteX73" fmla="*/ 785504 w 785792"/>
                  <a:gd name="connsiteY73" fmla="*/ 444604 h 786151"/>
                  <a:gd name="connsiteX74" fmla="*/ 766601 w 785792"/>
                  <a:gd name="connsiteY74" fmla="*/ 471574 h 786151"/>
                  <a:gd name="connsiteX75" fmla="*/ 752152 w 785792"/>
                  <a:gd name="connsiteY75" fmla="*/ 489273 h 786151"/>
                  <a:gd name="connsiteX76" fmla="*/ 755885 w 785792"/>
                  <a:gd name="connsiteY76" fmla="*/ 512390 h 786151"/>
                  <a:gd name="connsiteX77" fmla="*/ 745332 w 785792"/>
                  <a:gd name="connsiteY77" fmla="*/ 560804 h 786151"/>
                  <a:gd name="connsiteX78" fmla="*/ 733610 w 785792"/>
                  <a:gd name="connsiteY78" fmla="*/ 565608 h 786151"/>
                  <a:gd name="connsiteX79" fmla="*/ 714948 w 785792"/>
                  <a:gd name="connsiteY79" fmla="*/ 579093 h 786151"/>
                  <a:gd name="connsiteX80" fmla="*/ 712540 w 785792"/>
                  <a:gd name="connsiteY80" fmla="*/ 602210 h 786151"/>
                  <a:gd name="connsiteX81" fmla="*/ 689798 w 785792"/>
                  <a:gd name="connsiteY81" fmla="*/ 646233 h 786151"/>
                  <a:gd name="connsiteX82" fmla="*/ 677383 w 785792"/>
                  <a:gd name="connsiteY82" fmla="*/ 647843 h 786151"/>
                  <a:gd name="connsiteX83" fmla="*/ 647523 w 785792"/>
                  <a:gd name="connsiteY83" fmla="*/ 674480 h 786151"/>
                  <a:gd name="connsiteX84" fmla="*/ 647523 w 785792"/>
                  <a:gd name="connsiteY84" fmla="*/ 677702 h 786151"/>
                  <a:gd name="connsiteX85" fmla="*/ 614179 w 785792"/>
                  <a:gd name="connsiteY85" fmla="*/ 714584 h 786151"/>
                  <a:gd name="connsiteX86" fmla="*/ 601770 w 785792"/>
                  <a:gd name="connsiteY86" fmla="*/ 712980 h 786151"/>
                  <a:gd name="connsiteX87" fmla="*/ 566378 w 785792"/>
                  <a:gd name="connsiteY87" fmla="*/ 731282 h 786151"/>
                  <a:gd name="connsiteX88" fmla="*/ 565650 w 785792"/>
                  <a:gd name="connsiteY88" fmla="*/ 734051 h 786151"/>
                  <a:gd name="connsiteX89" fmla="*/ 523794 w 785792"/>
                  <a:gd name="connsiteY89" fmla="*/ 760888 h 786151"/>
                  <a:gd name="connsiteX90" fmla="*/ 512432 w 785792"/>
                  <a:gd name="connsiteY90" fmla="*/ 756205 h 786151"/>
                  <a:gd name="connsiteX91" fmla="*/ 489435 w 785792"/>
                  <a:gd name="connsiteY91" fmla="*/ 752472 h 786151"/>
                  <a:gd name="connsiteX92" fmla="*/ 471615 w 785792"/>
                  <a:gd name="connsiteY92" fmla="*/ 767041 h 786151"/>
                  <a:gd name="connsiteX93" fmla="*/ 424283 w 785792"/>
                  <a:gd name="connsiteY93" fmla="*/ 782264 h 786151"/>
                  <a:gd name="connsiteX94" fmla="*/ 414424 w 785792"/>
                  <a:gd name="connsiteY94" fmla="*/ 774747 h 786151"/>
                  <a:gd name="connsiteX95" fmla="*/ 392993 w 785792"/>
                  <a:gd name="connsiteY95" fmla="*/ 765115 h 786151"/>
                  <a:gd name="connsiteX96" fmla="*/ 371561 w 785792"/>
                  <a:gd name="connsiteY96" fmla="*/ 774747 h 786151"/>
                  <a:gd name="connsiteX97" fmla="*/ 343748 w 785792"/>
                  <a:gd name="connsiteY97" fmla="*/ 785824 h 786151"/>
                  <a:gd name="connsiteX98" fmla="*/ 292096 w 785792"/>
                  <a:gd name="connsiteY98" fmla="*/ 739710 h 786151"/>
                  <a:gd name="connsiteX99" fmla="*/ 299320 w 785792"/>
                  <a:gd name="connsiteY99" fmla="*/ 740673 h 786151"/>
                  <a:gd name="connsiteX100" fmla="*/ 323401 w 785792"/>
                  <a:gd name="connsiteY100" fmla="*/ 758613 h 786151"/>
                  <a:gd name="connsiteX101" fmla="*/ 342906 w 785792"/>
                  <a:gd name="connsiteY101" fmla="*/ 773663 h 786151"/>
                  <a:gd name="connsiteX102" fmla="*/ 365180 w 785792"/>
                  <a:gd name="connsiteY102" fmla="*/ 764392 h 786151"/>
                  <a:gd name="connsiteX103" fmla="*/ 421030 w 785792"/>
                  <a:gd name="connsiteY103" fmla="*/ 764376 h 786151"/>
                  <a:gd name="connsiteX104" fmla="*/ 421047 w 785792"/>
                  <a:gd name="connsiteY104" fmla="*/ 764392 h 786151"/>
                  <a:gd name="connsiteX105" fmla="*/ 443321 w 785792"/>
                  <a:gd name="connsiteY105" fmla="*/ 773663 h 786151"/>
                  <a:gd name="connsiteX106" fmla="*/ 462947 w 785792"/>
                  <a:gd name="connsiteY106" fmla="*/ 758613 h 786151"/>
                  <a:gd name="connsiteX107" fmla="*/ 486425 w 785792"/>
                  <a:gd name="connsiteY107" fmla="*/ 740673 h 786151"/>
                  <a:gd name="connsiteX108" fmla="*/ 516164 w 785792"/>
                  <a:gd name="connsiteY108" fmla="*/ 744526 h 786151"/>
                  <a:gd name="connsiteX109" fmla="*/ 540245 w 785792"/>
                  <a:gd name="connsiteY109" fmla="*/ 747777 h 786151"/>
                  <a:gd name="connsiteX110" fmla="*/ 555175 w 785792"/>
                  <a:gd name="connsiteY110" fmla="*/ 728271 h 786151"/>
                  <a:gd name="connsiteX111" fmla="*/ 602889 w 785792"/>
                  <a:gd name="connsiteY111" fmla="*/ 700578 h 786151"/>
                  <a:gd name="connsiteX112" fmla="*/ 603336 w 785792"/>
                  <a:gd name="connsiteY112" fmla="*/ 700699 h 786151"/>
                  <a:gd name="connsiteX113" fmla="*/ 627416 w 785792"/>
                  <a:gd name="connsiteY113" fmla="*/ 697569 h 786151"/>
                  <a:gd name="connsiteX114" fmla="*/ 636687 w 785792"/>
                  <a:gd name="connsiteY114" fmla="*/ 674933 h 786151"/>
                  <a:gd name="connsiteX115" fmla="*/ 648125 w 785792"/>
                  <a:gd name="connsiteY115" fmla="*/ 647361 h 786151"/>
                  <a:gd name="connsiteX116" fmla="*/ 675697 w 785792"/>
                  <a:gd name="connsiteY116" fmla="*/ 635923 h 786151"/>
                  <a:gd name="connsiteX117" fmla="*/ 703206 w 785792"/>
                  <a:gd name="connsiteY117" fmla="*/ 615848 h 786151"/>
                  <a:gd name="connsiteX118" fmla="*/ 701463 w 785792"/>
                  <a:gd name="connsiteY118" fmla="*/ 602451 h 786151"/>
                  <a:gd name="connsiteX119" fmla="*/ 705436 w 785792"/>
                  <a:gd name="connsiteY119" fmla="*/ 572712 h 786151"/>
                  <a:gd name="connsiteX120" fmla="*/ 729517 w 785792"/>
                  <a:gd name="connsiteY120" fmla="*/ 554652 h 786151"/>
                  <a:gd name="connsiteX121" fmla="*/ 749022 w 785792"/>
                  <a:gd name="connsiteY121" fmla="*/ 539722 h 786151"/>
                  <a:gd name="connsiteX122" fmla="*/ 745771 w 785792"/>
                  <a:gd name="connsiteY122" fmla="*/ 515641 h 786151"/>
                  <a:gd name="connsiteX123" fmla="*/ 741918 w 785792"/>
                  <a:gd name="connsiteY123" fmla="*/ 485902 h 786151"/>
                  <a:gd name="connsiteX124" fmla="*/ 759979 w 785792"/>
                  <a:gd name="connsiteY124" fmla="*/ 461821 h 786151"/>
                  <a:gd name="connsiteX125" fmla="*/ 775029 w 785792"/>
                  <a:gd name="connsiteY125" fmla="*/ 442196 h 786151"/>
                  <a:gd name="connsiteX126" fmla="*/ 765638 w 785792"/>
                  <a:gd name="connsiteY126" fmla="*/ 420042 h 786151"/>
                  <a:gd name="connsiteX127" fmla="*/ 754199 w 785792"/>
                  <a:gd name="connsiteY127" fmla="*/ 392109 h 786151"/>
                  <a:gd name="connsiteX128" fmla="*/ 765638 w 785792"/>
                  <a:gd name="connsiteY128" fmla="*/ 364175 h 786151"/>
                  <a:gd name="connsiteX129" fmla="*/ 775029 w 785792"/>
                  <a:gd name="connsiteY129" fmla="*/ 341901 h 786151"/>
                  <a:gd name="connsiteX130" fmla="*/ 759979 w 785792"/>
                  <a:gd name="connsiteY130" fmla="*/ 322275 h 786151"/>
                  <a:gd name="connsiteX131" fmla="*/ 741918 w 785792"/>
                  <a:gd name="connsiteY131" fmla="*/ 298195 h 786151"/>
                  <a:gd name="connsiteX132" fmla="*/ 745771 w 785792"/>
                  <a:gd name="connsiteY132" fmla="*/ 268456 h 786151"/>
                  <a:gd name="connsiteX133" fmla="*/ 749022 w 785792"/>
                  <a:gd name="connsiteY133" fmla="*/ 244375 h 786151"/>
                  <a:gd name="connsiteX134" fmla="*/ 729517 w 785792"/>
                  <a:gd name="connsiteY134" fmla="*/ 229445 h 786151"/>
                  <a:gd name="connsiteX135" fmla="*/ 705436 w 785792"/>
                  <a:gd name="connsiteY135" fmla="*/ 211385 h 786151"/>
                  <a:gd name="connsiteX136" fmla="*/ 701463 w 785792"/>
                  <a:gd name="connsiteY136" fmla="*/ 181766 h 786151"/>
                  <a:gd name="connsiteX137" fmla="*/ 689281 w 785792"/>
                  <a:gd name="connsiteY137" fmla="*/ 149965 h 786151"/>
                  <a:gd name="connsiteX138" fmla="*/ 675697 w 785792"/>
                  <a:gd name="connsiteY138" fmla="*/ 148174 h 786151"/>
                  <a:gd name="connsiteX139" fmla="*/ 648125 w 785792"/>
                  <a:gd name="connsiteY139" fmla="*/ 136736 h 786151"/>
                  <a:gd name="connsiteX140" fmla="*/ 636687 w 785792"/>
                  <a:gd name="connsiteY140" fmla="*/ 109164 h 786151"/>
                  <a:gd name="connsiteX141" fmla="*/ 627416 w 785792"/>
                  <a:gd name="connsiteY141" fmla="*/ 86528 h 786151"/>
                  <a:gd name="connsiteX142" fmla="*/ 603336 w 785792"/>
                  <a:gd name="connsiteY142" fmla="*/ 83398 h 786151"/>
                  <a:gd name="connsiteX143" fmla="*/ 573717 w 785792"/>
                  <a:gd name="connsiteY143" fmla="*/ 79424 h 786151"/>
                  <a:gd name="connsiteX144" fmla="*/ 555656 w 785792"/>
                  <a:gd name="connsiteY144" fmla="*/ 55946 h 786151"/>
                  <a:gd name="connsiteX145" fmla="*/ 540726 w 785792"/>
                  <a:gd name="connsiteY145" fmla="*/ 36320 h 786151"/>
                  <a:gd name="connsiteX146" fmla="*/ 516646 w 785792"/>
                  <a:gd name="connsiteY146" fmla="*/ 39571 h 786151"/>
                  <a:gd name="connsiteX147" fmla="*/ 486907 w 785792"/>
                  <a:gd name="connsiteY147" fmla="*/ 43424 h 786151"/>
                  <a:gd name="connsiteX148" fmla="*/ 463428 w 785792"/>
                  <a:gd name="connsiteY148" fmla="*/ 25484 h 786151"/>
                  <a:gd name="connsiteX149" fmla="*/ 443803 w 785792"/>
                  <a:gd name="connsiteY149" fmla="*/ 10434 h 786151"/>
                  <a:gd name="connsiteX150" fmla="*/ 421528 w 785792"/>
                  <a:gd name="connsiteY150" fmla="*/ 19825 h 786151"/>
                  <a:gd name="connsiteX151" fmla="*/ 365662 w 785792"/>
                  <a:gd name="connsiteY151" fmla="*/ 19825 h 786151"/>
                  <a:gd name="connsiteX152" fmla="*/ 343387 w 785792"/>
                  <a:gd name="connsiteY152" fmla="*/ 10434 h 786151"/>
                  <a:gd name="connsiteX153" fmla="*/ 323882 w 785792"/>
                  <a:gd name="connsiteY153" fmla="*/ 25484 h 786151"/>
                  <a:gd name="connsiteX154" fmla="*/ 270544 w 785792"/>
                  <a:gd name="connsiteY154" fmla="*/ 39571 h 786151"/>
                  <a:gd name="connsiteX155" fmla="*/ 246464 w 785792"/>
                  <a:gd name="connsiteY155" fmla="*/ 36320 h 786151"/>
                  <a:gd name="connsiteX156" fmla="*/ 231534 w 785792"/>
                  <a:gd name="connsiteY156" fmla="*/ 55946 h 786151"/>
                  <a:gd name="connsiteX157" fmla="*/ 213473 w 785792"/>
                  <a:gd name="connsiteY157" fmla="*/ 79424 h 786151"/>
                  <a:gd name="connsiteX158" fmla="*/ 183854 w 785792"/>
                  <a:gd name="connsiteY158" fmla="*/ 83398 h 786151"/>
                  <a:gd name="connsiteX159" fmla="*/ 152114 w 785792"/>
                  <a:gd name="connsiteY159" fmla="*/ 95737 h 786151"/>
                  <a:gd name="connsiteX160" fmla="*/ 150383 w 785792"/>
                  <a:gd name="connsiteY160" fmla="*/ 109284 h 786151"/>
                  <a:gd name="connsiteX161" fmla="*/ 138342 w 785792"/>
                  <a:gd name="connsiteY161" fmla="*/ 136736 h 786151"/>
                  <a:gd name="connsiteX162" fmla="*/ 110770 w 785792"/>
                  <a:gd name="connsiteY162" fmla="*/ 148174 h 786151"/>
                  <a:gd name="connsiteX163" fmla="*/ 88135 w 785792"/>
                  <a:gd name="connsiteY163" fmla="*/ 157565 h 786151"/>
                  <a:gd name="connsiteX164" fmla="*/ 85004 w 785792"/>
                  <a:gd name="connsiteY164" fmla="*/ 181646 h 786151"/>
                  <a:gd name="connsiteX165" fmla="*/ 81031 w 785792"/>
                  <a:gd name="connsiteY165" fmla="*/ 211265 h 786151"/>
                  <a:gd name="connsiteX166" fmla="*/ 56951 w 785792"/>
                  <a:gd name="connsiteY166" fmla="*/ 229325 h 786151"/>
                  <a:gd name="connsiteX167" fmla="*/ 37445 w 785792"/>
                  <a:gd name="connsiteY167" fmla="*/ 244255 h 786151"/>
                  <a:gd name="connsiteX168" fmla="*/ 40696 w 785792"/>
                  <a:gd name="connsiteY168" fmla="*/ 268335 h 786151"/>
                  <a:gd name="connsiteX169" fmla="*/ 26609 w 785792"/>
                  <a:gd name="connsiteY169" fmla="*/ 321553 h 786151"/>
                  <a:gd name="connsiteX170" fmla="*/ 11559 w 785792"/>
                  <a:gd name="connsiteY170" fmla="*/ 341179 h 786151"/>
                  <a:gd name="connsiteX171" fmla="*/ 20830 w 785792"/>
                  <a:gd name="connsiteY171" fmla="*/ 363453 h 786151"/>
                  <a:gd name="connsiteX172" fmla="*/ 32870 w 785792"/>
                  <a:gd name="connsiteY172" fmla="*/ 391386 h 786151"/>
                  <a:gd name="connsiteX173" fmla="*/ 20830 w 785792"/>
                  <a:gd name="connsiteY173" fmla="*/ 419320 h 786151"/>
                  <a:gd name="connsiteX174" fmla="*/ 11559 w 785792"/>
                  <a:gd name="connsiteY174" fmla="*/ 441474 h 786151"/>
                  <a:gd name="connsiteX175" fmla="*/ 26609 w 785792"/>
                  <a:gd name="connsiteY175" fmla="*/ 461099 h 786151"/>
                  <a:gd name="connsiteX176" fmla="*/ 44549 w 785792"/>
                  <a:gd name="connsiteY176" fmla="*/ 485179 h 786151"/>
                  <a:gd name="connsiteX177" fmla="*/ 40696 w 785792"/>
                  <a:gd name="connsiteY177" fmla="*/ 514919 h 786151"/>
                  <a:gd name="connsiteX178" fmla="*/ 37445 w 785792"/>
                  <a:gd name="connsiteY178" fmla="*/ 538999 h 786151"/>
                  <a:gd name="connsiteX179" fmla="*/ 56951 w 785792"/>
                  <a:gd name="connsiteY179" fmla="*/ 553929 h 786151"/>
                  <a:gd name="connsiteX180" fmla="*/ 81031 w 785792"/>
                  <a:gd name="connsiteY180" fmla="*/ 572110 h 786151"/>
                  <a:gd name="connsiteX181" fmla="*/ 85004 w 785792"/>
                  <a:gd name="connsiteY181" fmla="*/ 601729 h 786151"/>
                  <a:gd name="connsiteX182" fmla="*/ 97374 w 785792"/>
                  <a:gd name="connsiteY182" fmla="*/ 633458 h 786151"/>
                  <a:gd name="connsiteX183" fmla="*/ 110770 w 785792"/>
                  <a:gd name="connsiteY183" fmla="*/ 635201 h 786151"/>
                  <a:gd name="connsiteX184" fmla="*/ 138342 w 785792"/>
                  <a:gd name="connsiteY184" fmla="*/ 646639 h 786151"/>
                  <a:gd name="connsiteX185" fmla="*/ 150383 w 785792"/>
                  <a:gd name="connsiteY185" fmla="*/ 674211 h 786151"/>
                  <a:gd name="connsiteX186" fmla="*/ 170458 w 785792"/>
                  <a:gd name="connsiteY186" fmla="*/ 701720 h 786151"/>
                  <a:gd name="connsiteX187" fmla="*/ 183854 w 785792"/>
                  <a:gd name="connsiteY187" fmla="*/ 699977 h 786151"/>
                  <a:gd name="connsiteX188" fmla="*/ 232015 w 785792"/>
                  <a:gd name="connsiteY188" fmla="*/ 727549 h 786151"/>
                  <a:gd name="connsiteX189" fmla="*/ 246825 w 785792"/>
                  <a:gd name="connsiteY189" fmla="*/ 747054 h 786151"/>
                  <a:gd name="connsiteX190" fmla="*/ 270905 w 785792"/>
                  <a:gd name="connsiteY190" fmla="*/ 743803 h 786151"/>
                  <a:gd name="connsiteX191" fmla="*/ 292096 w 785792"/>
                  <a:gd name="connsiteY191" fmla="*/ 739710 h 786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785792" h="786151">
                    <a:moveTo>
                      <a:pt x="343749" y="785824"/>
                    </a:moveTo>
                    <a:lnTo>
                      <a:pt x="340859" y="785824"/>
                    </a:lnTo>
                    <a:cubicBezTo>
                      <a:pt x="329944" y="782919"/>
                      <a:pt x="320398" y="776271"/>
                      <a:pt x="313889" y="767041"/>
                    </a:cubicBezTo>
                    <a:cubicBezTo>
                      <a:pt x="309248" y="760831"/>
                      <a:pt x="303176" y="755833"/>
                      <a:pt x="296190" y="752472"/>
                    </a:cubicBezTo>
                    <a:cubicBezTo>
                      <a:pt x="288297" y="751877"/>
                      <a:pt x="280376" y="753156"/>
                      <a:pt x="273072" y="756205"/>
                    </a:cubicBezTo>
                    <a:cubicBezTo>
                      <a:pt x="262989" y="760925"/>
                      <a:pt x="251566" y="761948"/>
                      <a:pt x="240805" y="759094"/>
                    </a:cubicBezTo>
                    <a:cubicBezTo>
                      <a:pt x="231164" y="753387"/>
                      <a:pt x="223770" y="744548"/>
                      <a:pt x="219855" y="734051"/>
                    </a:cubicBezTo>
                    <a:cubicBezTo>
                      <a:pt x="216664" y="718821"/>
                      <a:pt x="201732" y="709061"/>
                      <a:pt x="186502" y="712252"/>
                    </a:cubicBezTo>
                    <a:cubicBezTo>
                      <a:pt x="185568" y="712448"/>
                      <a:pt x="184644" y="712691"/>
                      <a:pt x="183734" y="712980"/>
                    </a:cubicBezTo>
                    <a:cubicBezTo>
                      <a:pt x="172725" y="714865"/>
                      <a:pt x="161403" y="712864"/>
                      <a:pt x="151707" y="707321"/>
                    </a:cubicBezTo>
                    <a:cubicBezTo>
                      <a:pt x="143914" y="699333"/>
                      <a:pt x="139073" y="688929"/>
                      <a:pt x="137981" y="677823"/>
                    </a:cubicBezTo>
                    <a:cubicBezTo>
                      <a:pt x="138938" y="662226"/>
                      <a:pt x="127069" y="648806"/>
                      <a:pt x="111472" y="647850"/>
                    </a:cubicBezTo>
                    <a:cubicBezTo>
                      <a:pt x="110356" y="647781"/>
                      <a:pt x="109237" y="647779"/>
                      <a:pt x="108121" y="647843"/>
                    </a:cubicBezTo>
                    <a:cubicBezTo>
                      <a:pt x="97010" y="646861"/>
                      <a:pt x="86583" y="642052"/>
                      <a:pt x="78623" y="634237"/>
                    </a:cubicBezTo>
                    <a:cubicBezTo>
                      <a:pt x="73080" y="624541"/>
                      <a:pt x="71079" y="613219"/>
                      <a:pt x="72964" y="602210"/>
                    </a:cubicBezTo>
                    <a:cubicBezTo>
                      <a:pt x="74101" y="594424"/>
                      <a:pt x="73273" y="586478"/>
                      <a:pt x="70556" y="579093"/>
                    </a:cubicBezTo>
                    <a:cubicBezTo>
                      <a:pt x="65565" y="573104"/>
                      <a:pt x="59147" y="568467"/>
                      <a:pt x="51893" y="565608"/>
                    </a:cubicBezTo>
                    <a:cubicBezTo>
                      <a:pt x="32957" y="561627"/>
                      <a:pt x="20833" y="543049"/>
                      <a:pt x="24814" y="524112"/>
                    </a:cubicBezTo>
                    <a:cubicBezTo>
                      <a:pt x="25690" y="519945"/>
                      <a:pt x="27318" y="515973"/>
                      <a:pt x="29619" y="512390"/>
                    </a:cubicBezTo>
                    <a:cubicBezTo>
                      <a:pt x="38272" y="499458"/>
                      <a:pt x="34802" y="481960"/>
                      <a:pt x="21870" y="473307"/>
                    </a:cubicBezTo>
                    <a:cubicBezTo>
                      <a:pt x="20917" y="472669"/>
                      <a:pt x="19926" y="472091"/>
                      <a:pt x="18903" y="471574"/>
                    </a:cubicBezTo>
                    <a:cubicBezTo>
                      <a:pt x="9721" y="464992"/>
                      <a:pt x="3055" y="455480"/>
                      <a:pt x="0" y="444604"/>
                    </a:cubicBezTo>
                    <a:cubicBezTo>
                      <a:pt x="199" y="433552"/>
                      <a:pt x="4148" y="422896"/>
                      <a:pt x="11197" y="414383"/>
                    </a:cubicBezTo>
                    <a:cubicBezTo>
                      <a:pt x="23067" y="403815"/>
                      <a:pt x="24122" y="385625"/>
                      <a:pt x="13554" y="373756"/>
                    </a:cubicBezTo>
                    <a:cubicBezTo>
                      <a:pt x="12814" y="372925"/>
                      <a:pt x="12028" y="372139"/>
                      <a:pt x="11197" y="371399"/>
                    </a:cubicBezTo>
                    <a:cubicBezTo>
                      <a:pt x="4105" y="362911"/>
                      <a:pt x="151" y="352239"/>
                      <a:pt x="0" y="341179"/>
                    </a:cubicBezTo>
                    <a:cubicBezTo>
                      <a:pt x="3026" y="330321"/>
                      <a:pt x="9702" y="320839"/>
                      <a:pt x="18903" y="314329"/>
                    </a:cubicBezTo>
                    <a:cubicBezTo>
                      <a:pt x="25084" y="309640"/>
                      <a:pt x="30041" y="303526"/>
                      <a:pt x="33351" y="296510"/>
                    </a:cubicBezTo>
                    <a:cubicBezTo>
                      <a:pt x="34075" y="288651"/>
                      <a:pt x="32790" y="280739"/>
                      <a:pt x="29619" y="273513"/>
                    </a:cubicBezTo>
                    <a:cubicBezTo>
                      <a:pt x="19151" y="257159"/>
                      <a:pt x="23921" y="235416"/>
                      <a:pt x="40275" y="224948"/>
                    </a:cubicBezTo>
                    <a:cubicBezTo>
                      <a:pt x="43830" y="222672"/>
                      <a:pt x="47765" y="221055"/>
                      <a:pt x="51893" y="220175"/>
                    </a:cubicBezTo>
                    <a:cubicBezTo>
                      <a:pt x="67123" y="216984"/>
                      <a:pt x="76883" y="202052"/>
                      <a:pt x="73692" y="186822"/>
                    </a:cubicBezTo>
                    <a:cubicBezTo>
                      <a:pt x="73497" y="185888"/>
                      <a:pt x="73254" y="184964"/>
                      <a:pt x="72964" y="184054"/>
                    </a:cubicBezTo>
                    <a:cubicBezTo>
                      <a:pt x="67091" y="165546"/>
                      <a:pt x="77333" y="145782"/>
                      <a:pt x="95841" y="139909"/>
                    </a:cubicBezTo>
                    <a:cubicBezTo>
                      <a:pt x="99807" y="138651"/>
                      <a:pt x="103965" y="138106"/>
                      <a:pt x="108121" y="138301"/>
                    </a:cubicBezTo>
                    <a:cubicBezTo>
                      <a:pt x="115904" y="137376"/>
                      <a:pt x="123343" y="134566"/>
                      <a:pt x="129794" y="130114"/>
                    </a:cubicBezTo>
                    <a:cubicBezTo>
                      <a:pt x="134246" y="123663"/>
                      <a:pt x="137056" y="116224"/>
                      <a:pt x="137981" y="108441"/>
                    </a:cubicBezTo>
                    <a:cubicBezTo>
                      <a:pt x="136979" y="89117"/>
                      <a:pt x="151832" y="72639"/>
                      <a:pt x="171157" y="71637"/>
                    </a:cubicBezTo>
                    <a:cubicBezTo>
                      <a:pt x="175414" y="71416"/>
                      <a:pt x="179677" y="71974"/>
                      <a:pt x="183734" y="73284"/>
                    </a:cubicBezTo>
                    <a:cubicBezTo>
                      <a:pt x="191522" y="74301"/>
                      <a:pt x="199440" y="73476"/>
                      <a:pt x="206851" y="70876"/>
                    </a:cubicBezTo>
                    <a:cubicBezTo>
                      <a:pt x="212805" y="65803"/>
                      <a:pt x="217433" y="59356"/>
                      <a:pt x="220336" y="52093"/>
                    </a:cubicBezTo>
                    <a:cubicBezTo>
                      <a:pt x="224483" y="33124"/>
                      <a:pt x="243222" y="21109"/>
                      <a:pt x="262191" y="25256"/>
                    </a:cubicBezTo>
                    <a:cubicBezTo>
                      <a:pt x="266224" y="26138"/>
                      <a:pt x="270071" y="27723"/>
                      <a:pt x="273554" y="29939"/>
                    </a:cubicBezTo>
                    <a:cubicBezTo>
                      <a:pt x="286503" y="38567"/>
                      <a:pt x="303994" y="35064"/>
                      <a:pt x="312622" y="22115"/>
                    </a:cubicBezTo>
                    <a:cubicBezTo>
                      <a:pt x="313266" y="21148"/>
                      <a:pt x="313850" y="20142"/>
                      <a:pt x="314370" y="19103"/>
                    </a:cubicBezTo>
                    <a:cubicBezTo>
                      <a:pt x="320930" y="9924"/>
                      <a:pt x="330456" y="3290"/>
                      <a:pt x="341340" y="320"/>
                    </a:cubicBezTo>
                    <a:cubicBezTo>
                      <a:pt x="352386" y="438"/>
                      <a:pt x="363056" y="4349"/>
                      <a:pt x="371561" y="11397"/>
                    </a:cubicBezTo>
                    <a:cubicBezTo>
                      <a:pt x="377816" y="16303"/>
                      <a:pt x="385172" y="19609"/>
                      <a:pt x="392993" y="21030"/>
                    </a:cubicBezTo>
                    <a:cubicBezTo>
                      <a:pt x="400822" y="19637"/>
                      <a:pt x="408185" y="16328"/>
                      <a:pt x="414424" y="11397"/>
                    </a:cubicBezTo>
                    <a:cubicBezTo>
                      <a:pt x="427547" y="-2914"/>
                      <a:pt x="449786" y="-3878"/>
                      <a:pt x="464098" y="9244"/>
                    </a:cubicBezTo>
                    <a:cubicBezTo>
                      <a:pt x="467168" y="12059"/>
                      <a:pt x="469713" y="15398"/>
                      <a:pt x="471615" y="19103"/>
                    </a:cubicBezTo>
                    <a:cubicBezTo>
                      <a:pt x="476290" y="25328"/>
                      <a:pt x="482405" y="30327"/>
                      <a:pt x="489435" y="33672"/>
                    </a:cubicBezTo>
                    <a:cubicBezTo>
                      <a:pt x="497288" y="34257"/>
                      <a:pt x="505167" y="32978"/>
                      <a:pt x="512432" y="29939"/>
                    </a:cubicBezTo>
                    <a:cubicBezTo>
                      <a:pt x="528814" y="19517"/>
                      <a:pt x="550544" y="24349"/>
                      <a:pt x="560967" y="40731"/>
                    </a:cubicBezTo>
                    <a:cubicBezTo>
                      <a:pt x="563183" y="44214"/>
                      <a:pt x="564768" y="48060"/>
                      <a:pt x="565649" y="52093"/>
                    </a:cubicBezTo>
                    <a:cubicBezTo>
                      <a:pt x="568840" y="67323"/>
                      <a:pt x="583772" y="77083"/>
                      <a:pt x="599002" y="73892"/>
                    </a:cubicBezTo>
                    <a:cubicBezTo>
                      <a:pt x="599936" y="73697"/>
                      <a:pt x="600860" y="73453"/>
                      <a:pt x="601770" y="73164"/>
                    </a:cubicBezTo>
                    <a:cubicBezTo>
                      <a:pt x="612778" y="71407"/>
                      <a:pt x="624057" y="73400"/>
                      <a:pt x="633797" y="78823"/>
                    </a:cubicBezTo>
                    <a:cubicBezTo>
                      <a:pt x="641615" y="86842"/>
                      <a:pt x="646458" y="97293"/>
                      <a:pt x="647523" y="108442"/>
                    </a:cubicBezTo>
                    <a:cubicBezTo>
                      <a:pt x="648467" y="116182"/>
                      <a:pt x="651276" y="123578"/>
                      <a:pt x="655710" y="129994"/>
                    </a:cubicBezTo>
                    <a:cubicBezTo>
                      <a:pt x="662149" y="134488"/>
                      <a:pt x="669589" y="137340"/>
                      <a:pt x="677383" y="138301"/>
                    </a:cubicBezTo>
                    <a:cubicBezTo>
                      <a:pt x="696778" y="137392"/>
                      <a:pt x="713239" y="152378"/>
                      <a:pt x="714148" y="171773"/>
                    </a:cubicBezTo>
                    <a:cubicBezTo>
                      <a:pt x="714343" y="175930"/>
                      <a:pt x="713799" y="180088"/>
                      <a:pt x="712540" y="184054"/>
                    </a:cubicBezTo>
                    <a:cubicBezTo>
                      <a:pt x="707821" y="198881"/>
                      <a:pt x="716015" y="214727"/>
                      <a:pt x="730842" y="219446"/>
                    </a:cubicBezTo>
                    <a:cubicBezTo>
                      <a:pt x="731752" y="219736"/>
                      <a:pt x="732676" y="219979"/>
                      <a:pt x="733610" y="220175"/>
                    </a:cubicBezTo>
                    <a:cubicBezTo>
                      <a:pt x="752600" y="224226"/>
                      <a:pt x="764710" y="242905"/>
                      <a:pt x="760658" y="261894"/>
                    </a:cubicBezTo>
                    <a:cubicBezTo>
                      <a:pt x="759777" y="266022"/>
                      <a:pt x="758160" y="269958"/>
                      <a:pt x="755885" y="273513"/>
                    </a:cubicBezTo>
                    <a:cubicBezTo>
                      <a:pt x="752777" y="280757"/>
                      <a:pt x="751496" y="288654"/>
                      <a:pt x="752152" y="296510"/>
                    </a:cubicBezTo>
                    <a:cubicBezTo>
                      <a:pt x="755502" y="303502"/>
                      <a:pt x="760452" y="309606"/>
                      <a:pt x="766601" y="314329"/>
                    </a:cubicBezTo>
                    <a:cubicBezTo>
                      <a:pt x="783857" y="323084"/>
                      <a:pt x="790749" y="344171"/>
                      <a:pt x="781994" y="361427"/>
                    </a:cubicBezTo>
                    <a:cubicBezTo>
                      <a:pt x="780091" y="365179"/>
                      <a:pt x="777527" y="368557"/>
                      <a:pt x="774427" y="371400"/>
                    </a:cubicBezTo>
                    <a:cubicBezTo>
                      <a:pt x="762557" y="381968"/>
                      <a:pt x="761502" y="400157"/>
                      <a:pt x="772071" y="412027"/>
                    </a:cubicBezTo>
                    <a:cubicBezTo>
                      <a:pt x="772810" y="412857"/>
                      <a:pt x="773597" y="413644"/>
                      <a:pt x="774427" y="414383"/>
                    </a:cubicBezTo>
                    <a:cubicBezTo>
                      <a:pt x="781476" y="422888"/>
                      <a:pt x="785387" y="433558"/>
                      <a:pt x="785504" y="444604"/>
                    </a:cubicBezTo>
                    <a:cubicBezTo>
                      <a:pt x="782449" y="455480"/>
                      <a:pt x="775782" y="464992"/>
                      <a:pt x="766601" y="471574"/>
                    </a:cubicBezTo>
                    <a:cubicBezTo>
                      <a:pt x="760435" y="476230"/>
                      <a:pt x="755479" y="482300"/>
                      <a:pt x="752152" y="489273"/>
                    </a:cubicBezTo>
                    <a:cubicBezTo>
                      <a:pt x="751476" y="497169"/>
                      <a:pt x="752758" y="505109"/>
                      <a:pt x="755885" y="512390"/>
                    </a:cubicBezTo>
                    <a:cubicBezTo>
                      <a:pt x="766340" y="528673"/>
                      <a:pt x="761615" y="550349"/>
                      <a:pt x="745332" y="560804"/>
                    </a:cubicBezTo>
                    <a:cubicBezTo>
                      <a:pt x="741749" y="563104"/>
                      <a:pt x="737777" y="564732"/>
                      <a:pt x="733610" y="565608"/>
                    </a:cubicBezTo>
                    <a:cubicBezTo>
                      <a:pt x="726357" y="568467"/>
                      <a:pt x="719939" y="573104"/>
                      <a:pt x="714948" y="579093"/>
                    </a:cubicBezTo>
                    <a:cubicBezTo>
                      <a:pt x="712231" y="586478"/>
                      <a:pt x="711403" y="594424"/>
                      <a:pt x="712540" y="602210"/>
                    </a:cubicBezTo>
                    <a:cubicBezTo>
                      <a:pt x="718416" y="620647"/>
                      <a:pt x="708235" y="640357"/>
                      <a:pt x="689798" y="646233"/>
                    </a:cubicBezTo>
                    <a:cubicBezTo>
                      <a:pt x="685790" y="647511"/>
                      <a:pt x="681584" y="648056"/>
                      <a:pt x="677383" y="647843"/>
                    </a:cubicBezTo>
                    <a:cubicBezTo>
                      <a:pt x="661781" y="646953"/>
                      <a:pt x="648413" y="658879"/>
                      <a:pt x="647523" y="674480"/>
                    </a:cubicBezTo>
                    <a:cubicBezTo>
                      <a:pt x="647462" y="675553"/>
                      <a:pt x="647462" y="676629"/>
                      <a:pt x="647523" y="677702"/>
                    </a:cubicBezTo>
                    <a:cubicBezTo>
                      <a:pt x="648500" y="697095"/>
                      <a:pt x="633571" y="713607"/>
                      <a:pt x="614179" y="714584"/>
                    </a:cubicBezTo>
                    <a:cubicBezTo>
                      <a:pt x="609980" y="714796"/>
                      <a:pt x="605777" y="714253"/>
                      <a:pt x="601770" y="712980"/>
                    </a:cubicBezTo>
                    <a:cubicBezTo>
                      <a:pt x="586943" y="708261"/>
                      <a:pt x="571097" y="716455"/>
                      <a:pt x="566378" y="731282"/>
                    </a:cubicBezTo>
                    <a:cubicBezTo>
                      <a:pt x="566089" y="732192"/>
                      <a:pt x="565845" y="733116"/>
                      <a:pt x="565650" y="734051"/>
                    </a:cubicBezTo>
                    <a:cubicBezTo>
                      <a:pt x="561502" y="753019"/>
                      <a:pt x="542763" y="765035"/>
                      <a:pt x="523794" y="760888"/>
                    </a:cubicBezTo>
                    <a:cubicBezTo>
                      <a:pt x="519761" y="760006"/>
                      <a:pt x="515915" y="758421"/>
                      <a:pt x="512432" y="756205"/>
                    </a:cubicBezTo>
                    <a:cubicBezTo>
                      <a:pt x="505172" y="753148"/>
                      <a:pt x="497288" y="751868"/>
                      <a:pt x="489435" y="752472"/>
                    </a:cubicBezTo>
                    <a:cubicBezTo>
                      <a:pt x="482405" y="755817"/>
                      <a:pt x="476290" y="760816"/>
                      <a:pt x="471615" y="767041"/>
                    </a:cubicBezTo>
                    <a:cubicBezTo>
                      <a:pt x="462749" y="784315"/>
                      <a:pt x="441557" y="791131"/>
                      <a:pt x="424283" y="782264"/>
                    </a:cubicBezTo>
                    <a:cubicBezTo>
                      <a:pt x="420577" y="780362"/>
                      <a:pt x="417239" y="777817"/>
                      <a:pt x="414424" y="774747"/>
                    </a:cubicBezTo>
                    <a:cubicBezTo>
                      <a:pt x="408185" y="769816"/>
                      <a:pt x="400822" y="766507"/>
                      <a:pt x="392993" y="765115"/>
                    </a:cubicBezTo>
                    <a:cubicBezTo>
                      <a:pt x="385172" y="766535"/>
                      <a:pt x="377816" y="769841"/>
                      <a:pt x="371561" y="774747"/>
                    </a:cubicBezTo>
                    <a:cubicBezTo>
                      <a:pt x="363492" y="780939"/>
                      <a:pt x="353865" y="784773"/>
                      <a:pt x="343748" y="785824"/>
                    </a:cubicBezTo>
                    <a:close/>
                    <a:moveTo>
                      <a:pt x="292096" y="739710"/>
                    </a:moveTo>
                    <a:cubicBezTo>
                      <a:pt x="294535" y="739733"/>
                      <a:pt x="296961" y="740057"/>
                      <a:pt x="299320" y="740673"/>
                    </a:cubicBezTo>
                    <a:cubicBezTo>
                      <a:pt x="308849" y="744316"/>
                      <a:pt x="317183" y="750525"/>
                      <a:pt x="323401" y="758613"/>
                    </a:cubicBezTo>
                    <a:cubicBezTo>
                      <a:pt x="329782" y="765596"/>
                      <a:pt x="336404" y="772820"/>
                      <a:pt x="342906" y="773663"/>
                    </a:cubicBezTo>
                    <a:cubicBezTo>
                      <a:pt x="351072" y="772796"/>
                      <a:pt x="358810" y="769575"/>
                      <a:pt x="365180" y="764392"/>
                    </a:cubicBezTo>
                    <a:cubicBezTo>
                      <a:pt x="380598" y="748965"/>
                      <a:pt x="405603" y="748957"/>
                      <a:pt x="421030" y="764376"/>
                    </a:cubicBezTo>
                    <a:cubicBezTo>
                      <a:pt x="421036" y="764381"/>
                      <a:pt x="421041" y="764387"/>
                      <a:pt x="421047" y="764392"/>
                    </a:cubicBezTo>
                    <a:cubicBezTo>
                      <a:pt x="427416" y="769575"/>
                      <a:pt x="435155" y="772796"/>
                      <a:pt x="443321" y="773663"/>
                    </a:cubicBezTo>
                    <a:cubicBezTo>
                      <a:pt x="449823" y="772820"/>
                      <a:pt x="456445" y="765596"/>
                      <a:pt x="462947" y="758613"/>
                    </a:cubicBezTo>
                    <a:cubicBezTo>
                      <a:pt x="468946" y="750559"/>
                      <a:pt x="477078" y="744345"/>
                      <a:pt x="486425" y="740673"/>
                    </a:cubicBezTo>
                    <a:cubicBezTo>
                      <a:pt x="496504" y="739185"/>
                      <a:pt x="506797" y="740519"/>
                      <a:pt x="516164" y="744526"/>
                    </a:cubicBezTo>
                    <a:cubicBezTo>
                      <a:pt x="523696" y="747957"/>
                      <a:pt x="532073" y="749088"/>
                      <a:pt x="540245" y="747777"/>
                    </a:cubicBezTo>
                    <a:cubicBezTo>
                      <a:pt x="546265" y="745248"/>
                      <a:pt x="550720" y="736579"/>
                      <a:pt x="555175" y="728271"/>
                    </a:cubicBezTo>
                    <a:cubicBezTo>
                      <a:pt x="560703" y="707448"/>
                      <a:pt x="582066" y="695049"/>
                      <a:pt x="602889" y="700578"/>
                    </a:cubicBezTo>
                    <a:cubicBezTo>
                      <a:pt x="603038" y="700617"/>
                      <a:pt x="603187" y="700658"/>
                      <a:pt x="603336" y="700699"/>
                    </a:cubicBezTo>
                    <a:cubicBezTo>
                      <a:pt x="611496" y="702034"/>
                      <a:pt x="619868" y="700946"/>
                      <a:pt x="627416" y="697569"/>
                    </a:cubicBezTo>
                    <a:cubicBezTo>
                      <a:pt x="632715" y="691129"/>
                      <a:pt x="635946" y="683240"/>
                      <a:pt x="636687" y="674933"/>
                    </a:cubicBezTo>
                    <a:cubicBezTo>
                      <a:pt x="637904" y="664869"/>
                      <a:pt x="641861" y="655332"/>
                      <a:pt x="648125" y="647361"/>
                    </a:cubicBezTo>
                    <a:cubicBezTo>
                      <a:pt x="656080" y="641070"/>
                      <a:pt x="665625" y="637110"/>
                      <a:pt x="675697" y="635923"/>
                    </a:cubicBezTo>
                    <a:cubicBezTo>
                      <a:pt x="688837" y="637976"/>
                      <a:pt x="701153" y="628988"/>
                      <a:pt x="703206" y="615848"/>
                    </a:cubicBezTo>
                    <a:cubicBezTo>
                      <a:pt x="703915" y="611308"/>
                      <a:pt x="703311" y="606659"/>
                      <a:pt x="701463" y="602451"/>
                    </a:cubicBezTo>
                    <a:cubicBezTo>
                      <a:pt x="700082" y="592361"/>
                      <a:pt x="701455" y="582085"/>
                      <a:pt x="705436" y="572712"/>
                    </a:cubicBezTo>
                    <a:cubicBezTo>
                      <a:pt x="711651" y="564593"/>
                      <a:pt x="719983" y="558344"/>
                      <a:pt x="729517" y="554652"/>
                    </a:cubicBezTo>
                    <a:cubicBezTo>
                      <a:pt x="737945" y="550317"/>
                      <a:pt x="746614" y="545742"/>
                      <a:pt x="749022" y="539722"/>
                    </a:cubicBezTo>
                    <a:cubicBezTo>
                      <a:pt x="750447" y="531552"/>
                      <a:pt x="749312" y="523141"/>
                      <a:pt x="745771" y="515641"/>
                    </a:cubicBezTo>
                    <a:cubicBezTo>
                      <a:pt x="741824" y="506258"/>
                      <a:pt x="740493" y="495981"/>
                      <a:pt x="741918" y="485902"/>
                    </a:cubicBezTo>
                    <a:cubicBezTo>
                      <a:pt x="745611" y="476368"/>
                      <a:pt x="751860" y="468036"/>
                      <a:pt x="759979" y="461821"/>
                    </a:cubicBezTo>
                    <a:cubicBezTo>
                      <a:pt x="766962" y="455440"/>
                      <a:pt x="774186" y="448698"/>
                      <a:pt x="775029" y="442196"/>
                    </a:cubicBezTo>
                    <a:cubicBezTo>
                      <a:pt x="774146" y="434048"/>
                      <a:pt x="770879" y="426342"/>
                      <a:pt x="765638" y="420042"/>
                    </a:cubicBezTo>
                    <a:cubicBezTo>
                      <a:pt x="759345" y="411951"/>
                      <a:pt x="755389" y="402290"/>
                      <a:pt x="754199" y="392109"/>
                    </a:cubicBezTo>
                    <a:cubicBezTo>
                      <a:pt x="755346" y="381916"/>
                      <a:pt x="759307" y="372245"/>
                      <a:pt x="765638" y="364175"/>
                    </a:cubicBezTo>
                    <a:cubicBezTo>
                      <a:pt x="770882" y="357831"/>
                      <a:pt x="774148" y="350085"/>
                      <a:pt x="775029" y="341901"/>
                    </a:cubicBezTo>
                    <a:cubicBezTo>
                      <a:pt x="774186" y="335399"/>
                      <a:pt x="766962" y="328777"/>
                      <a:pt x="759979" y="322275"/>
                    </a:cubicBezTo>
                    <a:cubicBezTo>
                      <a:pt x="751833" y="316088"/>
                      <a:pt x="745578" y="307747"/>
                      <a:pt x="741918" y="298195"/>
                    </a:cubicBezTo>
                    <a:cubicBezTo>
                      <a:pt x="740493" y="288116"/>
                      <a:pt x="741824" y="277839"/>
                      <a:pt x="745771" y="268456"/>
                    </a:cubicBezTo>
                    <a:cubicBezTo>
                      <a:pt x="749320" y="260958"/>
                      <a:pt x="750456" y="252545"/>
                      <a:pt x="749022" y="244375"/>
                    </a:cubicBezTo>
                    <a:cubicBezTo>
                      <a:pt x="746614" y="238355"/>
                      <a:pt x="737945" y="233780"/>
                      <a:pt x="729517" y="229445"/>
                    </a:cubicBezTo>
                    <a:cubicBezTo>
                      <a:pt x="719958" y="225798"/>
                      <a:pt x="711615" y="219540"/>
                      <a:pt x="705436" y="211385"/>
                    </a:cubicBezTo>
                    <a:cubicBezTo>
                      <a:pt x="701465" y="202051"/>
                      <a:pt x="700092" y="191817"/>
                      <a:pt x="701463" y="181766"/>
                    </a:cubicBezTo>
                    <a:cubicBezTo>
                      <a:pt x="706881" y="169620"/>
                      <a:pt x="701426" y="155382"/>
                      <a:pt x="689281" y="149965"/>
                    </a:cubicBezTo>
                    <a:cubicBezTo>
                      <a:pt x="685022" y="148065"/>
                      <a:pt x="680303" y="147443"/>
                      <a:pt x="675697" y="148174"/>
                    </a:cubicBezTo>
                    <a:cubicBezTo>
                      <a:pt x="665625" y="146987"/>
                      <a:pt x="656080" y="143027"/>
                      <a:pt x="648125" y="136736"/>
                    </a:cubicBezTo>
                    <a:cubicBezTo>
                      <a:pt x="641861" y="128765"/>
                      <a:pt x="637904" y="119228"/>
                      <a:pt x="636687" y="109164"/>
                    </a:cubicBezTo>
                    <a:cubicBezTo>
                      <a:pt x="635946" y="100857"/>
                      <a:pt x="632715" y="92968"/>
                      <a:pt x="627416" y="86528"/>
                    </a:cubicBezTo>
                    <a:cubicBezTo>
                      <a:pt x="619868" y="83151"/>
                      <a:pt x="611496" y="82063"/>
                      <a:pt x="603336" y="83398"/>
                    </a:cubicBezTo>
                    <a:cubicBezTo>
                      <a:pt x="593286" y="84909"/>
                      <a:pt x="583013" y="83531"/>
                      <a:pt x="573717" y="79424"/>
                    </a:cubicBezTo>
                    <a:cubicBezTo>
                      <a:pt x="565663" y="73396"/>
                      <a:pt x="559417" y="65276"/>
                      <a:pt x="555656" y="55946"/>
                    </a:cubicBezTo>
                    <a:cubicBezTo>
                      <a:pt x="551201" y="47518"/>
                      <a:pt x="546747" y="38849"/>
                      <a:pt x="540726" y="36320"/>
                    </a:cubicBezTo>
                    <a:cubicBezTo>
                      <a:pt x="532555" y="35009"/>
                      <a:pt x="524178" y="36140"/>
                      <a:pt x="516646" y="39571"/>
                    </a:cubicBezTo>
                    <a:cubicBezTo>
                      <a:pt x="507279" y="43578"/>
                      <a:pt x="496985" y="44912"/>
                      <a:pt x="486907" y="43424"/>
                    </a:cubicBezTo>
                    <a:cubicBezTo>
                      <a:pt x="477560" y="39752"/>
                      <a:pt x="469427" y="33537"/>
                      <a:pt x="463428" y="25484"/>
                    </a:cubicBezTo>
                    <a:cubicBezTo>
                      <a:pt x="456926" y="18501"/>
                      <a:pt x="450304" y="11277"/>
                      <a:pt x="443803" y="10434"/>
                    </a:cubicBezTo>
                    <a:cubicBezTo>
                      <a:pt x="435598" y="11236"/>
                      <a:pt x="427831" y="14511"/>
                      <a:pt x="421528" y="19825"/>
                    </a:cubicBezTo>
                    <a:cubicBezTo>
                      <a:pt x="406023" y="35062"/>
                      <a:pt x="381167" y="35062"/>
                      <a:pt x="365662" y="19825"/>
                    </a:cubicBezTo>
                    <a:cubicBezTo>
                      <a:pt x="359328" y="14562"/>
                      <a:pt x="351577" y="11294"/>
                      <a:pt x="343387" y="10434"/>
                    </a:cubicBezTo>
                    <a:cubicBezTo>
                      <a:pt x="336886" y="11277"/>
                      <a:pt x="330264" y="18501"/>
                      <a:pt x="323882" y="25484"/>
                    </a:cubicBezTo>
                    <a:cubicBezTo>
                      <a:pt x="313000" y="44045"/>
                      <a:pt x="289173" y="50338"/>
                      <a:pt x="270544" y="39571"/>
                    </a:cubicBezTo>
                    <a:cubicBezTo>
                      <a:pt x="263013" y="36140"/>
                      <a:pt x="254636" y="35009"/>
                      <a:pt x="246464" y="36320"/>
                    </a:cubicBezTo>
                    <a:cubicBezTo>
                      <a:pt x="240443" y="38849"/>
                      <a:pt x="235989" y="47518"/>
                      <a:pt x="231534" y="55946"/>
                    </a:cubicBezTo>
                    <a:cubicBezTo>
                      <a:pt x="227806" y="65295"/>
                      <a:pt x="221553" y="73423"/>
                      <a:pt x="213473" y="79424"/>
                    </a:cubicBezTo>
                    <a:cubicBezTo>
                      <a:pt x="204177" y="83531"/>
                      <a:pt x="193904" y="84909"/>
                      <a:pt x="183854" y="83398"/>
                    </a:cubicBezTo>
                    <a:cubicBezTo>
                      <a:pt x="171682" y="78040"/>
                      <a:pt x="157471" y="83565"/>
                      <a:pt x="152114" y="95737"/>
                    </a:cubicBezTo>
                    <a:cubicBezTo>
                      <a:pt x="150241" y="99991"/>
                      <a:pt x="149640" y="104696"/>
                      <a:pt x="150383" y="109284"/>
                    </a:cubicBezTo>
                    <a:cubicBezTo>
                      <a:pt x="148963" y="119366"/>
                      <a:pt x="144797" y="128863"/>
                      <a:pt x="138342" y="136736"/>
                    </a:cubicBezTo>
                    <a:cubicBezTo>
                      <a:pt x="130388" y="143027"/>
                      <a:pt x="120843" y="146987"/>
                      <a:pt x="110770" y="148174"/>
                    </a:cubicBezTo>
                    <a:cubicBezTo>
                      <a:pt x="102465" y="149007"/>
                      <a:pt x="94591" y="152274"/>
                      <a:pt x="88135" y="157565"/>
                    </a:cubicBezTo>
                    <a:cubicBezTo>
                      <a:pt x="84701" y="165097"/>
                      <a:pt x="83611" y="173486"/>
                      <a:pt x="85004" y="181646"/>
                    </a:cubicBezTo>
                    <a:cubicBezTo>
                      <a:pt x="86376" y="191696"/>
                      <a:pt x="85003" y="201931"/>
                      <a:pt x="81031" y="211265"/>
                    </a:cubicBezTo>
                    <a:cubicBezTo>
                      <a:pt x="74852" y="219420"/>
                      <a:pt x="66509" y="225677"/>
                      <a:pt x="56951" y="229325"/>
                    </a:cubicBezTo>
                    <a:cubicBezTo>
                      <a:pt x="48522" y="233659"/>
                      <a:pt x="39853" y="238235"/>
                      <a:pt x="37445" y="244255"/>
                    </a:cubicBezTo>
                    <a:cubicBezTo>
                      <a:pt x="36075" y="252426"/>
                      <a:pt x="37208" y="260820"/>
                      <a:pt x="40696" y="268335"/>
                    </a:cubicBezTo>
                    <a:cubicBezTo>
                      <a:pt x="51382" y="286937"/>
                      <a:pt x="45099" y="310674"/>
                      <a:pt x="26609" y="321553"/>
                    </a:cubicBezTo>
                    <a:cubicBezTo>
                      <a:pt x="19626" y="328055"/>
                      <a:pt x="12402" y="334677"/>
                      <a:pt x="11559" y="341179"/>
                    </a:cubicBezTo>
                    <a:cubicBezTo>
                      <a:pt x="12392" y="349354"/>
                      <a:pt x="15616" y="357102"/>
                      <a:pt x="20830" y="363453"/>
                    </a:cubicBezTo>
                    <a:cubicBezTo>
                      <a:pt x="27372" y="371458"/>
                      <a:pt x="31543" y="381134"/>
                      <a:pt x="32870" y="391386"/>
                    </a:cubicBezTo>
                    <a:cubicBezTo>
                      <a:pt x="31493" y="401625"/>
                      <a:pt x="27328" y="411288"/>
                      <a:pt x="20830" y="419320"/>
                    </a:cubicBezTo>
                    <a:cubicBezTo>
                      <a:pt x="15601" y="425616"/>
                      <a:pt x="12372" y="433330"/>
                      <a:pt x="11559" y="441474"/>
                    </a:cubicBezTo>
                    <a:cubicBezTo>
                      <a:pt x="12402" y="447975"/>
                      <a:pt x="19626" y="454718"/>
                      <a:pt x="26609" y="461099"/>
                    </a:cubicBezTo>
                    <a:cubicBezTo>
                      <a:pt x="34662" y="467351"/>
                      <a:pt x="40863" y="475675"/>
                      <a:pt x="44549" y="485179"/>
                    </a:cubicBezTo>
                    <a:cubicBezTo>
                      <a:pt x="46037" y="495258"/>
                      <a:pt x="44703" y="505552"/>
                      <a:pt x="40696" y="514919"/>
                    </a:cubicBezTo>
                    <a:cubicBezTo>
                      <a:pt x="37272" y="522452"/>
                      <a:pt x="36141" y="530827"/>
                      <a:pt x="37445" y="538999"/>
                    </a:cubicBezTo>
                    <a:cubicBezTo>
                      <a:pt x="39853" y="545019"/>
                      <a:pt x="48522" y="549595"/>
                      <a:pt x="56951" y="553929"/>
                    </a:cubicBezTo>
                    <a:cubicBezTo>
                      <a:pt x="66518" y="557622"/>
                      <a:pt x="74860" y="563920"/>
                      <a:pt x="81031" y="572110"/>
                    </a:cubicBezTo>
                    <a:cubicBezTo>
                      <a:pt x="85020" y="581439"/>
                      <a:pt x="86394" y="591678"/>
                      <a:pt x="85004" y="601729"/>
                    </a:cubicBezTo>
                    <a:cubicBezTo>
                      <a:pt x="79658" y="613906"/>
                      <a:pt x="85196" y="628112"/>
                      <a:pt x="97374" y="633458"/>
                    </a:cubicBezTo>
                    <a:cubicBezTo>
                      <a:pt x="101581" y="635305"/>
                      <a:pt x="106230" y="635910"/>
                      <a:pt x="110770" y="635201"/>
                    </a:cubicBezTo>
                    <a:cubicBezTo>
                      <a:pt x="120843" y="636388"/>
                      <a:pt x="130388" y="640348"/>
                      <a:pt x="138342" y="646639"/>
                    </a:cubicBezTo>
                    <a:cubicBezTo>
                      <a:pt x="144823" y="654543"/>
                      <a:pt x="148990" y="664085"/>
                      <a:pt x="150383" y="674211"/>
                    </a:cubicBezTo>
                    <a:cubicBezTo>
                      <a:pt x="148330" y="687351"/>
                      <a:pt x="157318" y="699667"/>
                      <a:pt x="170458" y="701720"/>
                    </a:cubicBezTo>
                    <a:cubicBezTo>
                      <a:pt x="174998" y="702429"/>
                      <a:pt x="179647" y="701825"/>
                      <a:pt x="183854" y="699977"/>
                    </a:cubicBezTo>
                    <a:cubicBezTo>
                      <a:pt x="204767" y="694298"/>
                      <a:pt x="226325" y="706640"/>
                      <a:pt x="232015" y="727549"/>
                    </a:cubicBezTo>
                    <a:cubicBezTo>
                      <a:pt x="236350" y="735857"/>
                      <a:pt x="240925" y="744526"/>
                      <a:pt x="246825" y="747054"/>
                    </a:cubicBezTo>
                    <a:cubicBezTo>
                      <a:pt x="254997" y="748366"/>
                      <a:pt x="263374" y="747235"/>
                      <a:pt x="270905" y="743803"/>
                    </a:cubicBezTo>
                    <a:cubicBezTo>
                      <a:pt x="277744" y="741460"/>
                      <a:pt x="284876" y="740083"/>
                      <a:pt x="292096" y="739710"/>
                    </a:cubicBezTo>
                    <a:close/>
                  </a:path>
                </a:pathLst>
              </a:custGeom>
              <a:solidFill>
                <a:srgbClr val="263238"/>
              </a:solidFill>
              <a:ln w="12040"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B9500D83-DD8F-77C7-EB42-C651350BB3D5}"/>
                  </a:ext>
                </a:extLst>
              </p:cNvPr>
              <p:cNvSpPr/>
              <p:nvPr/>
            </p:nvSpPr>
            <p:spPr>
              <a:xfrm>
                <a:off x="2356469" y="1759161"/>
                <a:ext cx="459566" cy="359473"/>
              </a:xfrm>
              <a:custGeom>
                <a:avLst/>
                <a:gdLst>
                  <a:gd name="connsiteX0" fmla="*/ 34382 w 459566"/>
                  <a:gd name="connsiteY0" fmla="*/ 359474 h 359473"/>
                  <a:gd name="connsiteX1" fmla="*/ 23305 w 459566"/>
                  <a:gd name="connsiteY1" fmla="*/ 352370 h 359473"/>
                  <a:gd name="connsiteX2" fmla="*/ 4161 w 459566"/>
                  <a:gd name="connsiteY2" fmla="*/ 288557 h 359473"/>
                  <a:gd name="connsiteX3" fmla="*/ 187774 w 459566"/>
                  <a:gd name="connsiteY3" fmla="*/ 3083 h 359473"/>
                  <a:gd name="connsiteX4" fmla="*/ 456512 w 459566"/>
                  <a:gd name="connsiteY4" fmla="*/ 210536 h 359473"/>
                  <a:gd name="connsiteX5" fmla="*/ 459522 w 459566"/>
                  <a:gd name="connsiteY5" fmla="*/ 234617 h 359473"/>
                  <a:gd name="connsiteX6" fmla="*/ 448505 w 459566"/>
                  <a:gd name="connsiteY6" fmla="*/ 247680 h 359473"/>
                  <a:gd name="connsiteX7" fmla="*/ 435442 w 459566"/>
                  <a:gd name="connsiteY7" fmla="*/ 236664 h 359473"/>
                  <a:gd name="connsiteX8" fmla="*/ 432672 w 459566"/>
                  <a:gd name="connsiteY8" fmla="*/ 215111 h 359473"/>
                  <a:gd name="connsiteX9" fmla="*/ 191868 w 459566"/>
                  <a:gd name="connsiteY9" fmla="*/ 27284 h 359473"/>
                  <a:gd name="connsiteX10" fmla="*/ 27880 w 459566"/>
                  <a:gd name="connsiteY10" fmla="*/ 284945 h 359473"/>
                  <a:gd name="connsiteX11" fmla="*/ 45338 w 459566"/>
                  <a:gd name="connsiteY11" fmla="*/ 342377 h 359473"/>
                  <a:gd name="connsiteX12" fmla="*/ 39212 w 459566"/>
                  <a:gd name="connsiteY12" fmla="*/ 358263 h 359473"/>
                  <a:gd name="connsiteX13" fmla="*/ 39198 w 459566"/>
                  <a:gd name="connsiteY13" fmla="*/ 358270 h 359473"/>
                  <a:gd name="connsiteX14" fmla="*/ 34382 w 459566"/>
                  <a:gd name="connsiteY14" fmla="*/ 359474 h 359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9566" h="359473">
                    <a:moveTo>
                      <a:pt x="34382" y="359474"/>
                    </a:moveTo>
                    <a:cubicBezTo>
                      <a:pt x="29608" y="359511"/>
                      <a:pt x="25262" y="356725"/>
                      <a:pt x="23305" y="352370"/>
                    </a:cubicBezTo>
                    <a:cubicBezTo>
                      <a:pt x="14308" y="331973"/>
                      <a:pt x="7878" y="310538"/>
                      <a:pt x="4161" y="288557"/>
                    </a:cubicBezTo>
                    <a:cubicBezTo>
                      <a:pt x="-19919" y="152743"/>
                      <a:pt x="63038" y="24635"/>
                      <a:pt x="187774" y="3083"/>
                    </a:cubicBezTo>
                    <a:cubicBezTo>
                      <a:pt x="312511" y="-18469"/>
                      <a:pt x="433034" y="75325"/>
                      <a:pt x="456512" y="210536"/>
                    </a:cubicBezTo>
                    <a:cubicBezTo>
                      <a:pt x="457836" y="218483"/>
                      <a:pt x="458920" y="226309"/>
                      <a:pt x="459522" y="234617"/>
                    </a:cubicBezTo>
                    <a:cubicBezTo>
                      <a:pt x="460087" y="241266"/>
                      <a:pt x="455155" y="247115"/>
                      <a:pt x="448505" y="247680"/>
                    </a:cubicBezTo>
                    <a:cubicBezTo>
                      <a:pt x="441856" y="248246"/>
                      <a:pt x="436007" y="243313"/>
                      <a:pt x="435442" y="236664"/>
                    </a:cubicBezTo>
                    <a:cubicBezTo>
                      <a:pt x="435442" y="229560"/>
                      <a:pt x="433876" y="222336"/>
                      <a:pt x="432672" y="215111"/>
                    </a:cubicBezTo>
                    <a:cubicBezTo>
                      <a:pt x="411481" y="92301"/>
                      <a:pt x="303481" y="8140"/>
                      <a:pt x="191868" y="27284"/>
                    </a:cubicBezTo>
                    <a:cubicBezTo>
                      <a:pt x="80255" y="46428"/>
                      <a:pt x="6689" y="162135"/>
                      <a:pt x="27880" y="284945"/>
                    </a:cubicBezTo>
                    <a:cubicBezTo>
                      <a:pt x="31332" y="304730"/>
                      <a:pt x="37195" y="324017"/>
                      <a:pt x="45338" y="342377"/>
                    </a:cubicBezTo>
                    <a:cubicBezTo>
                      <a:pt x="48034" y="348455"/>
                      <a:pt x="45291" y="355568"/>
                      <a:pt x="39212" y="358263"/>
                    </a:cubicBezTo>
                    <a:cubicBezTo>
                      <a:pt x="39207" y="358265"/>
                      <a:pt x="39203" y="358268"/>
                      <a:pt x="39198" y="358270"/>
                    </a:cubicBezTo>
                    <a:cubicBezTo>
                      <a:pt x="37694" y="359001"/>
                      <a:pt x="36053" y="359411"/>
                      <a:pt x="34382" y="359474"/>
                    </a:cubicBezTo>
                    <a:close/>
                  </a:path>
                </a:pathLst>
              </a:custGeom>
              <a:solidFill>
                <a:srgbClr val="FFFFFF"/>
              </a:solidFill>
              <a:ln w="12040"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FB015E91-E7AA-B800-B7DF-8196FE245CCD}"/>
                  </a:ext>
                </a:extLst>
              </p:cNvPr>
              <p:cNvSpPr/>
              <p:nvPr/>
            </p:nvSpPr>
            <p:spPr>
              <a:xfrm>
                <a:off x="2350391" y="1753093"/>
                <a:ext cx="471683" cy="371653"/>
              </a:xfrm>
              <a:custGeom>
                <a:avLst/>
                <a:gdLst>
                  <a:gd name="connsiteX0" fmla="*/ 40460 w 471683"/>
                  <a:gd name="connsiteY0" fmla="*/ 371562 h 371653"/>
                  <a:gd name="connsiteX1" fmla="*/ 23844 w 471683"/>
                  <a:gd name="connsiteY1" fmla="*/ 360847 h 371653"/>
                  <a:gd name="connsiteX2" fmla="*/ 4219 w 471683"/>
                  <a:gd name="connsiteY2" fmla="*/ 295709 h 371653"/>
                  <a:gd name="connsiteX3" fmla="*/ 41423 w 471683"/>
                  <a:gd name="connsiteY3" fmla="*/ 105714 h 371653"/>
                  <a:gd name="connsiteX4" fmla="*/ 347049 w 471683"/>
                  <a:gd name="connsiteY4" fmla="*/ 33005 h 371653"/>
                  <a:gd name="connsiteX5" fmla="*/ 369880 w 471683"/>
                  <a:gd name="connsiteY5" fmla="*/ 49125 h 371653"/>
                  <a:gd name="connsiteX6" fmla="*/ 468489 w 471683"/>
                  <a:gd name="connsiteY6" fmla="*/ 216003 h 371653"/>
                  <a:gd name="connsiteX7" fmla="*/ 471620 w 471683"/>
                  <a:gd name="connsiteY7" fmla="*/ 240083 h 371653"/>
                  <a:gd name="connsiteX8" fmla="*/ 455130 w 471683"/>
                  <a:gd name="connsiteY8" fmla="*/ 259588 h 371653"/>
                  <a:gd name="connsiteX9" fmla="*/ 455125 w 471683"/>
                  <a:gd name="connsiteY9" fmla="*/ 259588 h 371653"/>
                  <a:gd name="connsiteX10" fmla="*/ 435660 w 471683"/>
                  <a:gd name="connsiteY10" fmla="*/ 243582 h 371653"/>
                  <a:gd name="connsiteX11" fmla="*/ 435620 w 471683"/>
                  <a:gd name="connsiteY11" fmla="*/ 243093 h 371653"/>
                  <a:gd name="connsiteX12" fmla="*/ 432971 w 471683"/>
                  <a:gd name="connsiteY12" fmla="*/ 222143 h 371653"/>
                  <a:gd name="connsiteX13" fmla="*/ 199029 w 471683"/>
                  <a:gd name="connsiteY13" fmla="*/ 39253 h 371653"/>
                  <a:gd name="connsiteX14" fmla="*/ 39858 w 471683"/>
                  <a:gd name="connsiteY14" fmla="*/ 289930 h 371653"/>
                  <a:gd name="connsiteX15" fmla="*/ 56955 w 471683"/>
                  <a:gd name="connsiteY15" fmla="*/ 346639 h 371653"/>
                  <a:gd name="connsiteX16" fmla="*/ 48025 w 471683"/>
                  <a:gd name="connsiteY16" fmla="*/ 370568 h 371653"/>
                  <a:gd name="connsiteX17" fmla="*/ 47684 w 471683"/>
                  <a:gd name="connsiteY17" fmla="*/ 370720 h 371653"/>
                  <a:gd name="connsiteX18" fmla="*/ 40460 w 471683"/>
                  <a:gd name="connsiteY18" fmla="*/ 371563 h 371653"/>
                  <a:gd name="connsiteX19" fmla="*/ 230093 w 471683"/>
                  <a:gd name="connsiteY19" fmla="*/ 12042 h 371653"/>
                  <a:gd name="connsiteX20" fmla="*/ 194936 w 471683"/>
                  <a:gd name="connsiteY20" fmla="*/ 15052 h 371653"/>
                  <a:gd name="connsiteX21" fmla="*/ 51537 w 471683"/>
                  <a:gd name="connsiteY21" fmla="*/ 112337 h 371653"/>
                  <a:gd name="connsiteX22" fmla="*/ 16138 w 471683"/>
                  <a:gd name="connsiteY22" fmla="*/ 293662 h 371653"/>
                  <a:gd name="connsiteX23" fmla="*/ 34921 w 471683"/>
                  <a:gd name="connsiteY23" fmla="*/ 356030 h 371653"/>
                  <a:gd name="connsiteX24" fmla="*/ 42868 w 471683"/>
                  <a:gd name="connsiteY24" fmla="*/ 359040 h 371653"/>
                  <a:gd name="connsiteX25" fmla="*/ 45878 w 471683"/>
                  <a:gd name="connsiteY25" fmla="*/ 351094 h 371653"/>
                  <a:gd name="connsiteX26" fmla="*/ 27938 w 471683"/>
                  <a:gd name="connsiteY26" fmla="*/ 291615 h 371653"/>
                  <a:gd name="connsiteX27" fmla="*/ 196501 w 471683"/>
                  <a:gd name="connsiteY27" fmla="*/ 26731 h 371653"/>
                  <a:gd name="connsiteX28" fmla="*/ 444288 w 471683"/>
                  <a:gd name="connsiteY28" fmla="*/ 219374 h 371653"/>
                  <a:gd name="connsiteX29" fmla="*/ 447178 w 471683"/>
                  <a:gd name="connsiteY29" fmla="*/ 241408 h 371653"/>
                  <a:gd name="connsiteX30" fmla="*/ 453510 w 471683"/>
                  <a:gd name="connsiteY30" fmla="*/ 246841 h 371653"/>
                  <a:gd name="connsiteX31" fmla="*/ 453680 w 471683"/>
                  <a:gd name="connsiteY31" fmla="*/ 246826 h 371653"/>
                  <a:gd name="connsiteX32" fmla="*/ 457774 w 471683"/>
                  <a:gd name="connsiteY32" fmla="*/ 244779 h 371653"/>
                  <a:gd name="connsiteX33" fmla="*/ 459098 w 471683"/>
                  <a:gd name="connsiteY33" fmla="*/ 240324 h 371653"/>
                  <a:gd name="connsiteX34" fmla="*/ 456208 w 471683"/>
                  <a:gd name="connsiteY34" fmla="*/ 217327 h 371653"/>
                  <a:gd name="connsiteX35" fmla="*/ 362054 w 471683"/>
                  <a:gd name="connsiteY35" fmla="*/ 58276 h 371653"/>
                  <a:gd name="connsiteX36" fmla="*/ 230093 w 471683"/>
                  <a:gd name="connsiteY36" fmla="*/ 12042 h 37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71683" h="371653">
                    <a:moveTo>
                      <a:pt x="40460" y="371562"/>
                    </a:moveTo>
                    <a:cubicBezTo>
                      <a:pt x="33293" y="371577"/>
                      <a:pt x="26787" y="367381"/>
                      <a:pt x="23844" y="360847"/>
                    </a:cubicBezTo>
                    <a:cubicBezTo>
                      <a:pt x="14703" y="340004"/>
                      <a:pt x="8114" y="318133"/>
                      <a:pt x="4219" y="295709"/>
                    </a:cubicBezTo>
                    <a:cubicBezTo>
                      <a:pt x="-7617" y="229953"/>
                      <a:pt x="5660" y="162150"/>
                      <a:pt x="41423" y="105714"/>
                    </a:cubicBezTo>
                    <a:cubicBezTo>
                      <a:pt x="105741" y="1240"/>
                      <a:pt x="242575" y="-31313"/>
                      <a:pt x="347049" y="33005"/>
                    </a:cubicBezTo>
                    <a:cubicBezTo>
                      <a:pt x="354990" y="37894"/>
                      <a:pt x="362616" y="43278"/>
                      <a:pt x="369880" y="49125"/>
                    </a:cubicBezTo>
                    <a:cubicBezTo>
                      <a:pt x="422553" y="90383"/>
                      <a:pt x="457758" y="149961"/>
                      <a:pt x="468489" y="216003"/>
                    </a:cubicBezTo>
                    <a:cubicBezTo>
                      <a:pt x="469934" y="223949"/>
                      <a:pt x="470897" y="232137"/>
                      <a:pt x="471620" y="240083"/>
                    </a:cubicBezTo>
                    <a:cubicBezTo>
                      <a:pt x="472452" y="250023"/>
                      <a:pt x="465069" y="258755"/>
                      <a:pt x="455130" y="259588"/>
                    </a:cubicBezTo>
                    <a:cubicBezTo>
                      <a:pt x="455128" y="259588"/>
                      <a:pt x="455126" y="259588"/>
                      <a:pt x="455125" y="259588"/>
                    </a:cubicBezTo>
                    <a:cubicBezTo>
                      <a:pt x="445330" y="260543"/>
                      <a:pt x="436615" y="253377"/>
                      <a:pt x="435660" y="243582"/>
                    </a:cubicBezTo>
                    <a:cubicBezTo>
                      <a:pt x="435645" y="243419"/>
                      <a:pt x="435631" y="243256"/>
                      <a:pt x="435620" y="243093"/>
                    </a:cubicBezTo>
                    <a:cubicBezTo>
                      <a:pt x="435620" y="236230"/>
                      <a:pt x="434175" y="229127"/>
                      <a:pt x="432971" y="222143"/>
                    </a:cubicBezTo>
                    <a:cubicBezTo>
                      <a:pt x="412382" y="102584"/>
                      <a:pt x="307391" y="20590"/>
                      <a:pt x="199029" y="39253"/>
                    </a:cubicBezTo>
                    <a:cubicBezTo>
                      <a:pt x="90667" y="57915"/>
                      <a:pt x="19269" y="170370"/>
                      <a:pt x="39858" y="289930"/>
                    </a:cubicBezTo>
                    <a:cubicBezTo>
                      <a:pt x="43201" y="309464"/>
                      <a:pt x="48944" y="328512"/>
                      <a:pt x="56955" y="346639"/>
                    </a:cubicBezTo>
                    <a:cubicBezTo>
                      <a:pt x="61097" y="355713"/>
                      <a:pt x="57098" y="366426"/>
                      <a:pt x="48025" y="370568"/>
                    </a:cubicBezTo>
                    <a:cubicBezTo>
                      <a:pt x="47912" y="370620"/>
                      <a:pt x="47798" y="370670"/>
                      <a:pt x="47684" y="370720"/>
                    </a:cubicBezTo>
                    <a:cubicBezTo>
                      <a:pt x="45367" y="371531"/>
                      <a:pt x="42900" y="371818"/>
                      <a:pt x="40460" y="371563"/>
                    </a:cubicBezTo>
                    <a:close/>
                    <a:moveTo>
                      <a:pt x="230093" y="12042"/>
                    </a:moveTo>
                    <a:cubicBezTo>
                      <a:pt x="218312" y="12088"/>
                      <a:pt x="206554" y="13094"/>
                      <a:pt x="194936" y="15052"/>
                    </a:cubicBezTo>
                    <a:cubicBezTo>
                      <a:pt x="135509" y="25691"/>
                      <a:pt x="83389" y="61051"/>
                      <a:pt x="51537" y="112337"/>
                    </a:cubicBezTo>
                    <a:cubicBezTo>
                      <a:pt x="17366" y="166181"/>
                      <a:pt x="4728" y="230919"/>
                      <a:pt x="16138" y="293662"/>
                    </a:cubicBezTo>
                    <a:cubicBezTo>
                      <a:pt x="19825" y="315141"/>
                      <a:pt x="26133" y="336087"/>
                      <a:pt x="34921" y="356030"/>
                    </a:cubicBezTo>
                    <a:cubicBezTo>
                      <a:pt x="36336" y="359000"/>
                      <a:pt x="39840" y="360328"/>
                      <a:pt x="42868" y="359040"/>
                    </a:cubicBezTo>
                    <a:cubicBezTo>
                      <a:pt x="45888" y="357673"/>
                      <a:pt x="47234" y="354120"/>
                      <a:pt x="45878" y="351094"/>
                    </a:cubicBezTo>
                    <a:cubicBezTo>
                      <a:pt x="37517" y="332065"/>
                      <a:pt x="31494" y="312093"/>
                      <a:pt x="27938" y="291615"/>
                    </a:cubicBezTo>
                    <a:cubicBezTo>
                      <a:pt x="6266" y="165554"/>
                      <a:pt x="81998" y="46838"/>
                      <a:pt x="196501" y="26731"/>
                    </a:cubicBezTo>
                    <a:cubicBezTo>
                      <a:pt x="311003" y="6623"/>
                      <a:pt x="422616" y="93433"/>
                      <a:pt x="444288" y="219374"/>
                    </a:cubicBezTo>
                    <a:cubicBezTo>
                      <a:pt x="445613" y="226719"/>
                      <a:pt x="446576" y="234183"/>
                      <a:pt x="447178" y="241408"/>
                    </a:cubicBezTo>
                    <a:cubicBezTo>
                      <a:pt x="447426" y="244657"/>
                      <a:pt x="450261" y="247089"/>
                      <a:pt x="453510" y="246841"/>
                    </a:cubicBezTo>
                    <a:cubicBezTo>
                      <a:pt x="453567" y="246837"/>
                      <a:pt x="453623" y="246832"/>
                      <a:pt x="453680" y="246826"/>
                    </a:cubicBezTo>
                    <a:cubicBezTo>
                      <a:pt x="455257" y="246697"/>
                      <a:pt x="456724" y="245963"/>
                      <a:pt x="457774" y="244779"/>
                    </a:cubicBezTo>
                    <a:cubicBezTo>
                      <a:pt x="458819" y="243545"/>
                      <a:pt x="459299" y="241929"/>
                      <a:pt x="459098" y="240324"/>
                    </a:cubicBezTo>
                    <a:cubicBezTo>
                      <a:pt x="458496" y="232739"/>
                      <a:pt x="457533" y="225033"/>
                      <a:pt x="456208" y="217327"/>
                    </a:cubicBezTo>
                    <a:cubicBezTo>
                      <a:pt x="445907" y="154369"/>
                      <a:pt x="412296" y="97591"/>
                      <a:pt x="362054" y="58276"/>
                    </a:cubicBezTo>
                    <a:cubicBezTo>
                      <a:pt x="324414" y="28652"/>
                      <a:pt x="277991" y="12387"/>
                      <a:pt x="230093" y="12042"/>
                    </a:cubicBezTo>
                    <a:close/>
                  </a:path>
                </a:pathLst>
              </a:custGeom>
              <a:solidFill>
                <a:srgbClr val="263238"/>
              </a:solidFill>
              <a:ln w="12040"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BA1FF9FE-1684-B422-830D-277C8689B4C1}"/>
                  </a:ext>
                </a:extLst>
              </p:cNvPr>
              <p:cNvSpPr/>
              <p:nvPr/>
            </p:nvSpPr>
            <p:spPr>
              <a:xfrm>
                <a:off x="2961753" y="3281719"/>
                <a:ext cx="1798803" cy="1368572"/>
              </a:xfrm>
              <a:custGeom>
                <a:avLst/>
                <a:gdLst>
                  <a:gd name="connsiteX0" fmla="*/ 236395 w 1798803"/>
                  <a:gd name="connsiteY0" fmla="*/ 569864 h 1368572"/>
                  <a:gd name="connsiteX1" fmla="*/ 878018 w 1798803"/>
                  <a:gd name="connsiteY1" fmla="*/ 304979 h 1368572"/>
                  <a:gd name="connsiteX2" fmla="*/ 914138 w 1798803"/>
                  <a:gd name="connsiteY2" fmla="*/ 654145 h 1368572"/>
                  <a:gd name="connsiteX3" fmla="*/ 1370944 w 1798803"/>
                  <a:gd name="connsiteY3" fmla="*/ 1157306 h 1368572"/>
                  <a:gd name="connsiteX4" fmla="*/ 1564310 w 1798803"/>
                  <a:gd name="connsiteY4" fmla="*/ 1368491 h 1368572"/>
                  <a:gd name="connsiteX5" fmla="*/ 1712886 w 1798803"/>
                  <a:gd name="connsiteY5" fmla="*/ 1179941 h 1368572"/>
                  <a:gd name="connsiteX6" fmla="*/ 1797770 w 1798803"/>
                  <a:gd name="connsiteY6" fmla="*/ 1046054 h 1368572"/>
                  <a:gd name="connsiteX7" fmla="*/ 1749609 w 1798803"/>
                  <a:gd name="connsiteY7" fmla="*/ 993920 h 1368572"/>
                  <a:gd name="connsiteX8" fmla="*/ 1598504 w 1798803"/>
                  <a:gd name="connsiteY8" fmla="*/ 1092770 h 1368572"/>
                  <a:gd name="connsiteX9" fmla="*/ 1490142 w 1798803"/>
                  <a:gd name="connsiteY9" fmla="*/ 1127566 h 1368572"/>
                  <a:gd name="connsiteX10" fmla="*/ 1267398 w 1798803"/>
                  <a:gd name="connsiteY10" fmla="*/ 754320 h 1368572"/>
                  <a:gd name="connsiteX11" fmla="*/ 1038634 w 1798803"/>
                  <a:gd name="connsiteY11" fmla="*/ 100295 h 1368572"/>
                  <a:gd name="connsiteX12" fmla="*/ 898125 w 1798803"/>
                  <a:gd name="connsiteY12" fmla="*/ 0 h 1368572"/>
                  <a:gd name="connsiteX13" fmla="*/ 308154 w 1798803"/>
                  <a:gd name="connsiteY13" fmla="*/ 148456 h 1368572"/>
                  <a:gd name="connsiteX14" fmla="*/ 15216 w 1798803"/>
                  <a:gd name="connsiteY14" fmla="*/ 493649 h 1368572"/>
                  <a:gd name="connsiteX15" fmla="*/ 236395 w 1798803"/>
                  <a:gd name="connsiteY15" fmla="*/ 569864 h 136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98803" h="1368572">
                    <a:moveTo>
                      <a:pt x="236395" y="569864"/>
                    </a:moveTo>
                    <a:cubicBezTo>
                      <a:pt x="236395" y="569864"/>
                      <a:pt x="725588" y="449461"/>
                      <a:pt x="878018" y="304979"/>
                    </a:cubicBezTo>
                    <a:cubicBezTo>
                      <a:pt x="878018" y="304979"/>
                      <a:pt x="833950" y="533743"/>
                      <a:pt x="914138" y="654145"/>
                    </a:cubicBezTo>
                    <a:cubicBezTo>
                      <a:pt x="994326" y="774547"/>
                      <a:pt x="1314837" y="1093131"/>
                      <a:pt x="1370944" y="1157306"/>
                    </a:cubicBezTo>
                    <a:cubicBezTo>
                      <a:pt x="1427052" y="1221480"/>
                      <a:pt x="1532283" y="1372584"/>
                      <a:pt x="1564310" y="1368491"/>
                    </a:cubicBezTo>
                    <a:cubicBezTo>
                      <a:pt x="1596337" y="1364397"/>
                      <a:pt x="1684712" y="1220035"/>
                      <a:pt x="1712886" y="1179941"/>
                    </a:cubicBezTo>
                    <a:cubicBezTo>
                      <a:pt x="1741060" y="1139847"/>
                      <a:pt x="1789823" y="1114322"/>
                      <a:pt x="1797770" y="1046054"/>
                    </a:cubicBezTo>
                    <a:cubicBezTo>
                      <a:pt x="1805716" y="977786"/>
                      <a:pt x="1765743" y="973813"/>
                      <a:pt x="1749609" y="993920"/>
                    </a:cubicBezTo>
                    <a:cubicBezTo>
                      <a:pt x="1733475" y="1014027"/>
                      <a:pt x="1650759" y="1076757"/>
                      <a:pt x="1598504" y="1092770"/>
                    </a:cubicBezTo>
                    <a:cubicBezTo>
                      <a:pt x="1546250" y="1108783"/>
                      <a:pt x="1490142" y="1127566"/>
                      <a:pt x="1490142" y="1127566"/>
                    </a:cubicBezTo>
                    <a:cubicBezTo>
                      <a:pt x="1405920" y="1009381"/>
                      <a:pt x="1331428" y="884556"/>
                      <a:pt x="1267398" y="754320"/>
                    </a:cubicBezTo>
                    <a:cubicBezTo>
                      <a:pt x="1171076" y="553609"/>
                      <a:pt x="1070902" y="176389"/>
                      <a:pt x="1038634" y="100295"/>
                    </a:cubicBezTo>
                    <a:cubicBezTo>
                      <a:pt x="1006366" y="24201"/>
                      <a:pt x="958326" y="0"/>
                      <a:pt x="898125" y="0"/>
                    </a:cubicBezTo>
                    <a:cubicBezTo>
                      <a:pt x="837924" y="0"/>
                      <a:pt x="645280" y="0"/>
                      <a:pt x="308154" y="148456"/>
                    </a:cubicBezTo>
                    <a:cubicBezTo>
                      <a:pt x="-28972" y="296912"/>
                      <a:pt x="-16932" y="441394"/>
                      <a:pt x="15216" y="493649"/>
                    </a:cubicBezTo>
                    <a:cubicBezTo>
                      <a:pt x="47363" y="545903"/>
                      <a:pt x="127551" y="590573"/>
                      <a:pt x="236395" y="569864"/>
                    </a:cubicBezTo>
                    <a:close/>
                  </a:path>
                </a:pathLst>
              </a:custGeom>
              <a:solidFill>
                <a:srgbClr val="263238"/>
              </a:solidFill>
              <a:ln w="12040"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E73D86F0-3755-3BA2-642D-190DC04E55E5}"/>
                  </a:ext>
                </a:extLst>
              </p:cNvPr>
              <p:cNvSpPr/>
              <p:nvPr/>
            </p:nvSpPr>
            <p:spPr>
              <a:xfrm>
                <a:off x="2955722" y="3275699"/>
                <a:ext cx="1811274" cy="1381253"/>
              </a:xfrm>
              <a:custGeom>
                <a:avLst/>
                <a:gdLst>
                  <a:gd name="connsiteX0" fmla="*/ 1569257 w 1811274"/>
                  <a:gd name="connsiteY0" fmla="*/ 1381253 h 1381253"/>
                  <a:gd name="connsiteX1" fmla="*/ 1429109 w 1811274"/>
                  <a:gd name="connsiteY1" fmla="*/ 1237854 h 1381253"/>
                  <a:gd name="connsiteX2" fmla="*/ 1372520 w 1811274"/>
                  <a:gd name="connsiteY2" fmla="*/ 1167901 h 1381253"/>
                  <a:gd name="connsiteX3" fmla="*/ 1272707 w 1811274"/>
                  <a:gd name="connsiteY3" fmla="*/ 1062549 h 1381253"/>
                  <a:gd name="connsiteX4" fmla="*/ 915233 w 1811274"/>
                  <a:gd name="connsiteY4" fmla="*/ 664138 h 1381253"/>
                  <a:gd name="connsiteX5" fmla="*/ 875259 w 1811274"/>
                  <a:gd name="connsiteY5" fmla="*/ 327012 h 1381253"/>
                  <a:gd name="connsiteX6" fmla="*/ 243870 w 1811274"/>
                  <a:gd name="connsiteY6" fmla="*/ 581302 h 1381253"/>
                  <a:gd name="connsiteX7" fmla="*/ 243870 w 1811274"/>
                  <a:gd name="connsiteY7" fmla="*/ 581302 h 1381253"/>
                  <a:gd name="connsiteX8" fmla="*/ 16431 w 1811274"/>
                  <a:gd name="connsiteY8" fmla="*/ 502799 h 1381253"/>
                  <a:gd name="connsiteX9" fmla="*/ 7280 w 1811274"/>
                  <a:gd name="connsiteY9" fmla="*/ 398772 h 1381253"/>
                  <a:gd name="connsiteX10" fmla="*/ 312138 w 1811274"/>
                  <a:gd name="connsiteY10" fmla="*/ 148938 h 1381253"/>
                  <a:gd name="connsiteX11" fmla="*/ 904517 w 1811274"/>
                  <a:gd name="connsiteY11" fmla="*/ 0 h 1381253"/>
                  <a:gd name="connsiteX12" fmla="*/ 1050565 w 1811274"/>
                  <a:gd name="connsiteY12" fmla="*/ 104028 h 1381253"/>
                  <a:gd name="connsiteX13" fmla="*/ 1102699 w 1811274"/>
                  <a:gd name="connsiteY13" fmla="*/ 262718 h 1381253"/>
                  <a:gd name="connsiteX14" fmla="*/ 1278967 w 1811274"/>
                  <a:gd name="connsiteY14" fmla="*/ 757691 h 1381253"/>
                  <a:gd name="connsiteX15" fmla="*/ 1498581 w 1811274"/>
                  <a:gd name="connsiteY15" fmla="*/ 1126483 h 1381253"/>
                  <a:gd name="connsiteX16" fmla="*/ 1603090 w 1811274"/>
                  <a:gd name="connsiteY16" fmla="*/ 1093011 h 1381253"/>
                  <a:gd name="connsiteX17" fmla="*/ 1751305 w 1811274"/>
                  <a:gd name="connsiteY17" fmla="*/ 996689 h 1381253"/>
                  <a:gd name="connsiteX18" fmla="*/ 1788028 w 1811274"/>
                  <a:gd name="connsiteY18" fmla="*/ 986093 h 1381253"/>
                  <a:gd name="connsiteX19" fmla="*/ 1810182 w 1811274"/>
                  <a:gd name="connsiteY19" fmla="*/ 1053278 h 1381253"/>
                  <a:gd name="connsiteX20" fmla="*/ 1752630 w 1811274"/>
                  <a:gd name="connsiteY20" fmla="*/ 1157065 h 1381253"/>
                  <a:gd name="connsiteX21" fmla="*/ 1724215 w 1811274"/>
                  <a:gd name="connsiteY21" fmla="*/ 1189814 h 1381253"/>
                  <a:gd name="connsiteX22" fmla="*/ 1702422 w 1811274"/>
                  <a:gd name="connsiteY22" fmla="*/ 1222323 h 1381253"/>
                  <a:gd name="connsiteX23" fmla="*/ 1571545 w 1811274"/>
                  <a:gd name="connsiteY23" fmla="*/ 1381013 h 1381253"/>
                  <a:gd name="connsiteX24" fmla="*/ 884049 w 1811274"/>
                  <a:gd name="connsiteY24" fmla="*/ 305581 h 1381253"/>
                  <a:gd name="connsiteX25" fmla="*/ 886938 w 1811274"/>
                  <a:gd name="connsiteY25" fmla="*/ 306303 h 1381253"/>
                  <a:gd name="connsiteX26" fmla="*/ 890069 w 1811274"/>
                  <a:gd name="connsiteY26" fmla="*/ 312684 h 1381253"/>
                  <a:gd name="connsiteX27" fmla="*/ 925226 w 1811274"/>
                  <a:gd name="connsiteY27" fmla="*/ 657396 h 1381253"/>
                  <a:gd name="connsiteX28" fmla="*/ 1281376 w 1811274"/>
                  <a:gd name="connsiteY28" fmla="*/ 1054723 h 1381253"/>
                  <a:gd name="connsiteX29" fmla="*/ 1381550 w 1811274"/>
                  <a:gd name="connsiteY29" fmla="*/ 1160556 h 1381253"/>
                  <a:gd name="connsiteX30" fmla="*/ 1438621 w 1811274"/>
                  <a:gd name="connsiteY30" fmla="*/ 1230871 h 1381253"/>
                  <a:gd name="connsiteX31" fmla="*/ 1569618 w 1811274"/>
                  <a:gd name="connsiteY31" fmla="*/ 1369695 h 1381253"/>
                  <a:gd name="connsiteX32" fmla="*/ 1692068 w 1811274"/>
                  <a:gd name="connsiteY32" fmla="*/ 1216303 h 1381253"/>
                  <a:gd name="connsiteX33" fmla="*/ 1713980 w 1811274"/>
                  <a:gd name="connsiteY33" fmla="*/ 1183553 h 1381253"/>
                  <a:gd name="connsiteX34" fmla="*/ 1743599 w 1811274"/>
                  <a:gd name="connsiteY34" fmla="*/ 1149239 h 1381253"/>
                  <a:gd name="connsiteX35" fmla="*/ 1797901 w 1811274"/>
                  <a:gd name="connsiteY35" fmla="*/ 1052917 h 1381253"/>
                  <a:gd name="connsiteX36" fmla="*/ 1782971 w 1811274"/>
                  <a:gd name="connsiteY36" fmla="*/ 998134 h 1381253"/>
                  <a:gd name="connsiteX37" fmla="*/ 1760335 w 1811274"/>
                  <a:gd name="connsiteY37" fmla="*/ 1005117 h 1381253"/>
                  <a:gd name="connsiteX38" fmla="*/ 1606341 w 1811274"/>
                  <a:gd name="connsiteY38" fmla="*/ 1106014 h 1381253"/>
                  <a:gd name="connsiteX39" fmla="*/ 1497979 w 1811274"/>
                  <a:gd name="connsiteY39" fmla="*/ 1140810 h 1381253"/>
                  <a:gd name="connsiteX40" fmla="*/ 1491718 w 1811274"/>
                  <a:gd name="connsiteY40" fmla="*/ 1137560 h 1381253"/>
                  <a:gd name="connsiteX41" fmla="*/ 1268372 w 1811274"/>
                  <a:gd name="connsiteY41" fmla="*/ 763229 h 1381253"/>
                  <a:gd name="connsiteX42" fmla="*/ 1091381 w 1811274"/>
                  <a:gd name="connsiteY42" fmla="*/ 266691 h 1381253"/>
                  <a:gd name="connsiteX43" fmla="*/ 1039728 w 1811274"/>
                  <a:gd name="connsiteY43" fmla="*/ 108964 h 1381253"/>
                  <a:gd name="connsiteX44" fmla="*/ 904758 w 1811274"/>
                  <a:gd name="connsiteY44" fmla="*/ 12642 h 1381253"/>
                  <a:gd name="connsiteX45" fmla="*/ 317195 w 1811274"/>
                  <a:gd name="connsiteY45" fmla="*/ 160616 h 1381253"/>
                  <a:gd name="connsiteX46" fmla="*/ 19080 w 1811274"/>
                  <a:gd name="connsiteY46" fmla="*/ 402986 h 1381253"/>
                  <a:gd name="connsiteX47" fmla="*/ 26906 w 1811274"/>
                  <a:gd name="connsiteY47" fmla="*/ 497020 h 1381253"/>
                  <a:gd name="connsiteX48" fmla="*/ 241703 w 1811274"/>
                  <a:gd name="connsiteY48" fmla="*/ 570104 h 1381253"/>
                  <a:gd name="connsiteX49" fmla="*/ 880557 w 1811274"/>
                  <a:gd name="connsiteY49" fmla="*/ 307267 h 1381253"/>
                  <a:gd name="connsiteX50" fmla="*/ 884049 w 1811274"/>
                  <a:gd name="connsiteY50" fmla="*/ 305581 h 1381253"/>
                  <a:gd name="connsiteX51" fmla="*/ 242426 w 1811274"/>
                  <a:gd name="connsiteY51" fmla="*/ 576004 h 1381253"/>
                  <a:gd name="connsiteX52" fmla="*/ 242426 w 1811274"/>
                  <a:gd name="connsiteY52" fmla="*/ 576004 h 138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811274" h="1381253">
                    <a:moveTo>
                      <a:pt x="1569257" y="1381253"/>
                    </a:moveTo>
                    <a:cubicBezTo>
                      <a:pt x="1544213" y="1381253"/>
                      <a:pt x="1497016" y="1324183"/>
                      <a:pt x="1429109" y="1237854"/>
                    </a:cubicBezTo>
                    <a:cubicBezTo>
                      <a:pt x="1408159" y="1211246"/>
                      <a:pt x="1388293" y="1186082"/>
                      <a:pt x="1372520" y="1167901"/>
                    </a:cubicBezTo>
                    <a:cubicBezTo>
                      <a:pt x="1356748" y="1149720"/>
                      <a:pt x="1319663" y="1111312"/>
                      <a:pt x="1272707" y="1062549"/>
                    </a:cubicBezTo>
                    <a:cubicBezTo>
                      <a:pt x="1153388" y="938414"/>
                      <a:pt x="973026" y="750828"/>
                      <a:pt x="915233" y="664138"/>
                    </a:cubicBezTo>
                    <a:cubicBezTo>
                      <a:pt x="846363" y="560833"/>
                      <a:pt x="867072" y="383360"/>
                      <a:pt x="875259" y="327012"/>
                    </a:cubicBezTo>
                    <a:cubicBezTo>
                      <a:pt x="711271" y="465595"/>
                      <a:pt x="263376" y="576486"/>
                      <a:pt x="243870" y="581302"/>
                    </a:cubicBezTo>
                    <a:lnTo>
                      <a:pt x="243870" y="581302"/>
                    </a:lnTo>
                    <a:cubicBezTo>
                      <a:pt x="133100" y="602252"/>
                      <a:pt x="49782" y="557221"/>
                      <a:pt x="16431" y="502799"/>
                    </a:cubicBezTo>
                    <a:cubicBezTo>
                      <a:pt x="-1639" y="471116"/>
                      <a:pt x="-4981" y="433124"/>
                      <a:pt x="7280" y="398772"/>
                    </a:cubicBezTo>
                    <a:cubicBezTo>
                      <a:pt x="26304" y="337728"/>
                      <a:pt x="94692" y="244778"/>
                      <a:pt x="312138" y="148938"/>
                    </a:cubicBezTo>
                    <a:cubicBezTo>
                      <a:pt x="650469" y="0"/>
                      <a:pt x="841908" y="0"/>
                      <a:pt x="904517" y="0"/>
                    </a:cubicBezTo>
                    <a:cubicBezTo>
                      <a:pt x="974230" y="0"/>
                      <a:pt x="1020705" y="32990"/>
                      <a:pt x="1050565" y="104028"/>
                    </a:cubicBezTo>
                    <a:cubicBezTo>
                      <a:pt x="1061281" y="129553"/>
                      <a:pt x="1079582" y="188309"/>
                      <a:pt x="1102699" y="262718"/>
                    </a:cubicBezTo>
                    <a:cubicBezTo>
                      <a:pt x="1150017" y="415267"/>
                      <a:pt x="1214914" y="623924"/>
                      <a:pt x="1278967" y="757691"/>
                    </a:cubicBezTo>
                    <a:cubicBezTo>
                      <a:pt x="1342303" y="886237"/>
                      <a:pt x="1415738" y="1009554"/>
                      <a:pt x="1498581" y="1126483"/>
                    </a:cubicBezTo>
                    <a:cubicBezTo>
                      <a:pt x="1512668" y="1121907"/>
                      <a:pt x="1559625" y="1106376"/>
                      <a:pt x="1603090" y="1093011"/>
                    </a:cubicBezTo>
                    <a:cubicBezTo>
                      <a:pt x="1654382" y="1077359"/>
                      <a:pt x="1736375" y="1014870"/>
                      <a:pt x="1751305" y="996689"/>
                    </a:cubicBezTo>
                    <a:cubicBezTo>
                      <a:pt x="1759819" y="985370"/>
                      <a:pt x="1774793" y="981050"/>
                      <a:pt x="1788028" y="986093"/>
                    </a:cubicBezTo>
                    <a:cubicBezTo>
                      <a:pt x="1796577" y="989585"/>
                      <a:pt x="1816082" y="1003431"/>
                      <a:pt x="1810182" y="1053278"/>
                    </a:cubicBezTo>
                    <a:cubicBezTo>
                      <a:pt x="1804282" y="1103125"/>
                      <a:pt x="1778035" y="1130576"/>
                      <a:pt x="1752630" y="1157065"/>
                    </a:cubicBezTo>
                    <a:cubicBezTo>
                      <a:pt x="1742307" y="1167213"/>
                      <a:pt x="1732805" y="1178163"/>
                      <a:pt x="1724215" y="1189814"/>
                    </a:cubicBezTo>
                    <a:cubicBezTo>
                      <a:pt x="1718796" y="1197520"/>
                      <a:pt x="1711332" y="1208838"/>
                      <a:pt x="1702422" y="1222323"/>
                    </a:cubicBezTo>
                    <a:cubicBezTo>
                      <a:pt x="1648602" y="1304076"/>
                      <a:pt x="1598033" y="1377642"/>
                      <a:pt x="1571545" y="1381013"/>
                    </a:cubicBezTo>
                    <a:close/>
                    <a:moveTo>
                      <a:pt x="884049" y="305581"/>
                    </a:moveTo>
                    <a:cubicBezTo>
                      <a:pt x="885058" y="305565"/>
                      <a:pt x="886055" y="305814"/>
                      <a:pt x="886938" y="306303"/>
                    </a:cubicBezTo>
                    <a:cubicBezTo>
                      <a:pt x="889232" y="307549"/>
                      <a:pt x="890487" y="310108"/>
                      <a:pt x="890069" y="312684"/>
                    </a:cubicBezTo>
                    <a:cubicBezTo>
                      <a:pt x="890069" y="314972"/>
                      <a:pt x="847206" y="540485"/>
                      <a:pt x="925226" y="657396"/>
                    </a:cubicBezTo>
                    <a:cubicBezTo>
                      <a:pt x="982417" y="743243"/>
                      <a:pt x="1162298" y="930348"/>
                      <a:pt x="1281376" y="1054723"/>
                    </a:cubicBezTo>
                    <a:cubicBezTo>
                      <a:pt x="1328332" y="1103606"/>
                      <a:pt x="1365657" y="1142135"/>
                      <a:pt x="1381550" y="1160556"/>
                    </a:cubicBezTo>
                    <a:cubicBezTo>
                      <a:pt x="1397444" y="1178978"/>
                      <a:pt x="1417671" y="1204142"/>
                      <a:pt x="1438621" y="1230871"/>
                    </a:cubicBezTo>
                    <a:cubicBezTo>
                      <a:pt x="1482929" y="1287099"/>
                      <a:pt x="1550354" y="1372103"/>
                      <a:pt x="1569618" y="1369695"/>
                    </a:cubicBezTo>
                    <a:cubicBezTo>
                      <a:pt x="1592856" y="1366805"/>
                      <a:pt x="1659800" y="1265186"/>
                      <a:pt x="1692068" y="1216303"/>
                    </a:cubicBezTo>
                    <a:cubicBezTo>
                      <a:pt x="1700977" y="1202697"/>
                      <a:pt x="1708563" y="1191259"/>
                      <a:pt x="1713980" y="1183553"/>
                    </a:cubicBezTo>
                    <a:cubicBezTo>
                      <a:pt x="1722969" y="1171380"/>
                      <a:pt x="1732870" y="1159909"/>
                      <a:pt x="1743599" y="1149239"/>
                    </a:cubicBezTo>
                    <a:cubicBezTo>
                      <a:pt x="1767680" y="1124195"/>
                      <a:pt x="1792483" y="1098308"/>
                      <a:pt x="1797901" y="1052917"/>
                    </a:cubicBezTo>
                    <a:cubicBezTo>
                      <a:pt x="1801272" y="1023900"/>
                      <a:pt x="1795734" y="1003431"/>
                      <a:pt x="1782971" y="998134"/>
                    </a:cubicBezTo>
                    <a:cubicBezTo>
                      <a:pt x="1774711" y="995258"/>
                      <a:pt x="1765540" y="998087"/>
                      <a:pt x="1760335" y="1005117"/>
                    </a:cubicBezTo>
                    <a:cubicBezTo>
                      <a:pt x="1744442" y="1025104"/>
                      <a:pt x="1660522" y="1089399"/>
                      <a:pt x="1606341" y="1106014"/>
                    </a:cubicBezTo>
                    <a:cubicBezTo>
                      <a:pt x="1554809" y="1121907"/>
                      <a:pt x="1497979" y="1140570"/>
                      <a:pt x="1497979" y="1140810"/>
                    </a:cubicBezTo>
                    <a:cubicBezTo>
                      <a:pt x="1495409" y="1141191"/>
                      <a:pt x="1492885" y="1139880"/>
                      <a:pt x="1491718" y="1137560"/>
                    </a:cubicBezTo>
                    <a:cubicBezTo>
                      <a:pt x="1407308" y="1019003"/>
                      <a:pt x="1332616" y="893818"/>
                      <a:pt x="1268372" y="763229"/>
                    </a:cubicBezTo>
                    <a:cubicBezTo>
                      <a:pt x="1203837" y="628861"/>
                      <a:pt x="1138820" y="419481"/>
                      <a:pt x="1091381" y="266691"/>
                    </a:cubicBezTo>
                    <a:cubicBezTo>
                      <a:pt x="1068384" y="192643"/>
                      <a:pt x="1050203" y="134249"/>
                      <a:pt x="1039728" y="108964"/>
                    </a:cubicBezTo>
                    <a:cubicBezTo>
                      <a:pt x="1011554" y="42141"/>
                      <a:pt x="969895" y="12642"/>
                      <a:pt x="904758" y="12642"/>
                    </a:cubicBezTo>
                    <a:cubicBezTo>
                      <a:pt x="842510" y="12642"/>
                      <a:pt x="653238" y="12642"/>
                      <a:pt x="317195" y="160616"/>
                    </a:cubicBezTo>
                    <a:cubicBezTo>
                      <a:pt x="103963" y="254530"/>
                      <a:pt x="37381" y="344230"/>
                      <a:pt x="19080" y="402986"/>
                    </a:cubicBezTo>
                    <a:cubicBezTo>
                      <a:pt x="7874" y="433975"/>
                      <a:pt x="10732" y="468310"/>
                      <a:pt x="26906" y="497020"/>
                    </a:cubicBezTo>
                    <a:cubicBezTo>
                      <a:pt x="58090" y="547710"/>
                      <a:pt x="136592" y="589971"/>
                      <a:pt x="241703" y="570104"/>
                    </a:cubicBezTo>
                    <a:cubicBezTo>
                      <a:pt x="252780" y="567335"/>
                      <a:pt x="731981" y="448017"/>
                      <a:pt x="880557" y="307267"/>
                    </a:cubicBezTo>
                    <a:cubicBezTo>
                      <a:pt x="881508" y="306342"/>
                      <a:pt x="882733" y="305751"/>
                      <a:pt x="884049" y="305581"/>
                    </a:cubicBezTo>
                    <a:close/>
                    <a:moveTo>
                      <a:pt x="242426" y="576004"/>
                    </a:moveTo>
                    <a:lnTo>
                      <a:pt x="242426" y="576004"/>
                    </a:lnTo>
                    <a:close/>
                  </a:path>
                </a:pathLst>
              </a:custGeom>
              <a:solidFill>
                <a:srgbClr val="263238"/>
              </a:solidFill>
              <a:ln w="12040"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51F1096B-6D1F-BB5C-2AAF-CBB02FA13C8F}"/>
                  </a:ext>
                </a:extLst>
              </p:cNvPr>
              <p:cNvSpPr/>
              <p:nvPr/>
            </p:nvSpPr>
            <p:spPr>
              <a:xfrm>
                <a:off x="4127531" y="4106474"/>
                <a:ext cx="633051" cy="545021"/>
              </a:xfrm>
              <a:custGeom>
                <a:avLst/>
                <a:gdLst>
                  <a:gd name="connsiteX0" fmla="*/ 631991 w 633051"/>
                  <a:gd name="connsiteY0" fmla="*/ 222503 h 545021"/>
                  <a:gd name="connsiteX1" fmla="*/ 583830 w 633051"/>
                  <a:gd name="connsiteY1" fmla="*/ 170369 h 545021"/>
                  <a:gd name="connsiteX2" fmla="*/ 432725 w 633051"/>
                  <a:gd name="connsiteY2" fmla="*/ 269219 h 545021"/>
                  <a:gd name="connsiteX3" fmla="*/ 324363 w 633051"/>
                  <a:gd name="connsiteY3" fmla="*/ 304015 h 545021"/>
                  <a:gd name="connsiteX4" fmla="*/ 136536 w 633051"/>
                  <a:gd name="connsiteY4" fmla="*/ 0 h 545021"/>
                  <a:gd name="connsiteX5" fmla="*/ 0 w 633051"/>
                  <a:gd name="connsiteY5" fmla="*/ 117994 h 545021"/>
                  <a:gd name="connsiteX6" fmla="*/ 205406 w 633051"/>
                  <a:gd name="connsiteY6" fmla="*/ 333755 h 545021"/>
                  <a:gd name="connsiteX7" fmla="*/ 398772 w 633051"/>
                  <a:gd name="connsiteY7" fmla="*/ 544940 h 545021"/>
                  <a:gd name="connsiteX8" fmla="*/ 547348 w 633051"/>
                  <a:gd name="connsiteY8" fmla="*/ 356390 h 545021"/>
                  <a:gd name="connsiteX9" fmla="*/ 631991 w 633051"/>
                  <a:gd name="connsiteY9" fmla="*/ 222503 h 5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3051" h="545021">
                    <a:moveTo>
                      <a:pt x="631991" y="222503"/>
                    </a:moveTo>
                    <a:cubicBezTo>
                      <a:pt x="640058" y="154356"/>
                      <a:pt x="599964" y="150262"/>
                      <a:pt x="583830" y="170369"/>
                    </a:cubicBezTo>
                    <a:cubicBezTo>
                      <a:pt x="567696" y="190476"/>
                      <a:pt x="484980" y="253206"/>
                      <a:pt x="432725" y="269219"/>
                    </a:cubicBezTo>
                    <a:cubicBezTo>
                      <a:pt x="380471" y="285233"/>
                      <a:pt x="324363" y="304015"/>
                      <a:pt x="324363" y="304015"/>
                    </a:cubicBezTo>
                    <a:cubicBezTo>
                      <a:pt x="255181" y="206888"/>
                      <a:pt x="192438" y="105332"/>
                      <a:pt x="136536" y="0"/>
                    </a:cubicBezTo>
                    <a:cubicBezTo>
                      <a:pt x="103826" y="52081"/>
                      <a:pt x="56272" y="93177"/>
                      <a:pt x="0" y="117994"/>
                    </a:cubicBezTo>
                    <a:cubicBezTo>
                      <a:pt x="92108" y="215038"/>
                      <a:pt x="178677" y="303293"/>
                      <a:pt x="205406" y="333755"/>
                    </a:cubicBezTo>
                    <a:cubicBezTo>
                      <a:pt x="261634" y="398049"/>
                      <a:pt x="366745" y="549034"/>
                      <a:pt x="398772" y="544940"/>
                    </a:cubicBezTo>
                    <a:cubicBezTo>
                      <a:pt x="430799" y="540847"/>
                      <a:pt x="519174" y="396485"/>
                      <a:pt x="547348" y="356390"/>
                    </a:cubicBezTo>
                    <a:cubicBezTo>
                      <a:pt x="575522" y="316297"/>
                      <a:pt x="624045" y="290169"/>
                      <a:pt x="631991" y="222503"/>
                    </a:cubicBezTo>
                    <a:close/>
                  </a:path>
                </a:pathLst>
              </a:custGeom>
              <a:solidFill>
                <a:srgbClr val="D9D9D9"/>
              </a:solidFill>
              <a:ln w="12040"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8AD0FFDD-214A-A39B-A46E-E5AE18C9D76D}"/>
                  </a:ext>
                </a:extLst>
              </p:cNvPr>
              <p:cNvSpPr/>
              <p:nvPr/>
            </p:nvSpPr>
            <p:spPr>
              <a:xfrm>
                <a:off x="4121231" y="4099852"/>
                <a:ext cx="645404" cy="557462"/>
              </a:xfrm>
              <a:custGeom>
                <a:avLst/>
                <a:gdLst>
                  <a:gd name="connsiteX0" fmla="*/ 403748 w 645404"/>
                  <a:gd name="connsiteY0" fmla="*/ 557101 h 557462"/>
                  <a:gd name="connsiteX1" fmla="*/ 263599 w 645404"/>
                  <a:gd name="connsiteY1" fmla="*/ 413702 h 557462"/>
                  <a:gd name="connsiteX2" fmla="*/ 207011 w 645404"/>
                  <a:gd name="connsiteY2" fmla="*/ 343748 h 557462"/>
                  <a:gd name="connsiteX3" fmla="*/ 107077 w 645404"/>
                  <a:gd name="connsiteY3" fmla="*/ 238156 h 557462"/>
                  <a:gd name="connsiteX4" fmla="*/ 1725 w 645404"/>
                  <a:gd name="connsiteY4" fmla="*/ 128229 h 557462"/>
                  <a:gd name="connsiteX5" fmla="*/ 1802 w 645404"/>
                  <a:gd name="connsiteY5" fmla="*/ 119715 h 557462"/>
                  <a:gd name="connsiteX6" fmla="*/ 3651 w 645404"/>
                  <a:gd name="connsiteY6" fmla="*/ 118476 h 557462"/>
                  <a:gd name="connsiteX7" fmla="*/ 137538 w 645404"/>
                  <a:gd name="connsiteY7" fmla="*/ 2769 h 557462"/>
                  <a:gd name="connsiteX8" fmla="*/ 142957 w 645404"/>
                  <a:gd name="connsiteY8" fmla="*/ 0 h 557462"/>
                  <a:gd name="connsiteX9" fmla="*/ 148014 w 645404"/>
                  <a:gd name="connsiteY9" fmla="*/ 3251 h 557462"/>
                  <a:gd name="connsiteX10" fmla="*/ 332711 w 645404"/>
                  <a:gd name="connsiteY10" fmla="*/ 302932 h 557462"/>
                  <a:gd name="connsiteX11" fmla="*/ 437220 w 645404"/>
                  <a:gd name="connsiteY11" fmla="*/ 269461 h 557462"/>
                  <a:gd name="connsiteX12" fmla="*/ 585435 w 645404"/>
                  <a:gd name="connsiteY12" fmla="*/ 173139 h 557462"/>
                  <a:gd name="connsiteX13" fmla="*/ 622157 w 645404"/>
                  <a:gd name="connsiteY13" fmla="*/ 162543 h 557462"/>
                  <a:gd name="connsiteX14" fmla="*/ 644311 w 645404"/>
                  <a:gd name="connsiteY14" fmla="*/ 229728 h 557462"/>
                  <a:gd name="connsiteX15" fmla="*/ 644311 w 645404"/>
                  <a:gd name="connsiteY15" fmla="*/ 229728 h 557462"/>
                  <a:gd name="connsiteX16" fmla="*/ 586759 w 645404"/>
                  <a:gd name="connsiteY16" fmla="*/ 333515 h 557462"/>
                  <a:gd name="connsiteX17" fmla="*/ 558344 w 645404"/>
                  <a:gd name="connsiteY17" fmla="*/ 366264 h 557462"/>
                  <a:gd name="connsiteX18" fmla="*/ 536551 w 645404"/>
                  <a:gd name="connsiteY18" fmla="*/ 398772 h 557462"/>
                  <a:gd name="connsiteX19" fmla="*/ 405674 w 645404"/>
                  <a:gd name="connsiteY19" fmla="*/ 557462 h 557462"/>
                  <a:gd name="connsiteX20" fmla="*/ 16294 w 645404"/>
                  <a:gd name="connsiteY20" fmla="*/ 126062 h 557462"/>
                  <a:gd name="connsiteX21" fmla="*/ 115746 w 645404"/>
                  <a:gd name="connsiteY21" fmla="*/ 229848 h 557462"/>
                  <a:gd name="connsiteX22" fmla="*/ 216041 w 645404"/>
                  <a:gd name="connsiteY22" fmla="*/ 335922 h 557462"/>
                  <a:gd name="connsiteX23" fmla="*/ 273111 w 645404"/>
                  <a:gd name="connsiteY23" fmla="*/ 406237 h 557462"/>
                  <a:gd name="connsiteX24" fmla="*/ 404109 w 645404"/>
                  <a:gd name="connsiteY24" fmla="*/ 545061 h 557462"/>
                  <a:gd name="connsiteX25" fmla="*/ 526558 w 645404"/>
                  <a:gd name="connsiteY25" fmla="*/ 391669 h 557462"/>
                  <a:gd name="connsiteX26" fmla="*/ 548471 w 645404"/>
                  <a:gd name="connsiteY26" fmla="*/ 358919 h 557462"/>
                  <a:gd name="connsiteX27" fmla="*/ 578090 w 645404"/>
                  <a:gd name="connsiteY27" fmla="*/ 324605 h 557462"/>
                  <a:gd name="connsiteX28" fmla="*/ 632391 w 645404"/>
                  <a:gd name="connsiteY28" fmla="*/ 228283 h 557462"/>
                  <a:gd name="connsiteX29" fmla="*/ 617462 w 645404"/>
                  <a:gd name="connsiteY29" fmla="*/ 173500 h 557462"/>
                  <a:gd name="connsiteX30" fmla="*/ 594826 w 645404"/>
                  <a:gd name="connsiteY30" fmla="*/ 180483 h 557462"/>
                  <a:gd name="connsiteX31" fmla="*/ 440831 w 645404"/>
                  <a:gd name="connsiteY31" fmla="*/ 281380 h 557462"/>
                  <a:gd name="connsiteX32" fmla="*/ 332470 w 645404"/>
                  <a:gd name="connsiteY32" fmla="*/ 316177 h 557462"/>
                  <a:gd name="connsiteX33" fmla="*/ 326209 w 645404"/>
                  <a:gd name="connsiteY33" fmla="*/ 313407 h 557462"/>
                  <a:gd name="connsiteX34" fmla="*/ 142716 w 645404"/>
                  <a:gd name="connsiteY34" fmla="*/ 17579 h 557462"/>
                  <a:gd name="connsiteX35" fmla="*/ 16294 w 645404"/>
                  <a:gd name="connsiteY35" fmla="*/ 126062 h 557462"/>
                  <a:gd name="connsiteX36" fmla="*/ 638291 w 645404"/>
                  <a:gd name="connsiteY36" fmla="*/ 229126 h 557462"/>
                  <a:gd name="connsiteX37" fmla="*/ 638291 w 645404"/>
                  <a:gd name="connsiteY37" fmla="*/ 229126 h 55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5404" h="557462">
                    <a:moveTo>
                      <a:pt x="403748" y="557101"/>
                    </a:moveTo>
                    <a:cubicBezTo>
                      <a:pt x="378704" y="557101"/>
                      <a:pt x="331506" y="500031"/>
                      <a:pt x="263599" y="413702"/>
                    </a:cubicBezTo>
                    <a:cubicBezTo>
                      <a:pt x="242650" y="387093"/>
                      <a:pt x="222783" y="361929"/>
                      <a:pt x="207011" y="343748"/>
                    </a:cubicBezTo>
                    <a:cubicBezTo>
                      <a:pt x="191238" y="325568"/>
                      <a:pt x="154034" y="287039"/>
                      <a:pt x="107077" y="238156"/>
                    </a:cubicBezTo>
                    <a:cubicBezTo>
                      <a:pt x="75170" y="205166"/>
                      <a:pt x="38929" y="167359"/>
                      <a:pt x="1725" y="128229"/>
                    </a:cubicBezTo>
                    <a:cubicBezTo>
                      <a:pt x="-605" y="125856"/>
                      <a:pt x="-570" y="122045"/>
                      <a:pt x="1802" y="119715"/>
                    </a:cubicBezTo>
                    <a:cubicBezTo>
                      <a:pt x="2336" y="119191"/>
                      <a:pt x="2963" y="118770"/>
                      <a:pt x="3651" y="118476"/>
                    </a:cubicBezTo>
                    <a:cubicBezTo>
                      <a:pt x="58829" y="94136"/>
                      <a:pt x="105460" y="53838"/>
                      <a:pt x="137538" y="2769"/>
                    </a:cubicBezTo>
                    <a:cubicBezTo>
                      <a:pt x="138788" y="1022"/>
                      <a:pt x="140808" y="-10"/>
                      <a:pt x="142957" y="0"/>
                    </a:cubicBezTo>
                    <a:cubicBezTo>
                      <a:pt x="145086" y="151"/>
                      <a:pt x="146993" y="1376"/>
                      <a:pt x="148014" y="3251"/>
                    </a:cubicBezTo>
                    <a:cubicBezTo>
                      <a:pt x="203140" y="106972"/>
                      <a:pt x="264832" y="207069"/>
                      <a:pt x="332711" y="302932"/>
                    </a:cubicBezTo>
                    <a:cubicBezTo>
                      <a:pt x="346797" y="298357"/>
                      <a:pt x="393754" y="282825"/>
                      <a:pt x="437220" y="269461"/>
                    </a:cubicBezTo>
                    <a:cubicBezTo>
                      <a:pt x="488511" y="253808"/>
                      <a:pt x="570505" y="191319"/>
                      <a:pt x="585435" y="173139"/>
                    </a:cubicBezTo>
                    <a:cubicBezTo>
                      <a:pt x="593948" y="161820"/>
                      <a:pt x="608923" y="157500"/>
                      <a:pt x="622157" y="162543"/>
                    </a:cubicBezTo>
                    <a:cubicBezTo>
                      <a:pt x="630706" y="166035"/>
                      <a:pt x="650211" y="179881"/>
                      <a:pt x="644311" y="229728"/>
                    </a:cubicBezTo>
                    <a:lnTo>
                      <a:pt x="644311" y="229728"/>
                    </a:lnTo>
                    <a:cubicBezTo>
                      <a:pt x="638411" y="279574"/>
                      <a:pt x="612164" y="307026"/>
                      <a:pt x="586759" y="333515"/>
                    </a:cubicBezTo>
                    <a:cubicBezTo>
                      <a:pt x="576436" y="343662"/>
                      <a:pt x="566935" y="354613"/>
                      <a:pt x="558344" y="366264"/>
                    </a:cubicBezTo>
                    <a:cubicBezTo>
                      <a:pt x="552926" y="373969"/>
                      <a:pt x="545461" y="385287"/>
                      <a:pt x="536551" y="398772"/>
                    </a:cubicBezTo>
                    <a:cubicBezTo>
                      <a:pt x="482732" y="480525"/>
                      <a:pt x="432162" y="554091"/>
                      <a:pt x="405674" y="557462"/>
                    </a:cubicBezTo>
                    <a:close/>
                    <a:moveTo>
                      <a:pt x="16294" y="126062"/>
                    </a:moveTo>
                    <a:cubicBezTo>
                      <a:pt x="51451" y="163025"/>
                      <a:pt x="85525" y="198303"/>
                      <a:pt x="115746" y="229848"/>
                    </a:cubicBezTo>
                    <a:cubicBezTo>
                      <a:pt x="162823" y="278852"/>
                      <a:pt x="200027" y="317501"/>
                      <a:pt x="216041" y="335922"/>
                    </a:cubicBezTo>
                    <a:cubicBezTo>
                      <a:pt x="232054" y="354344"/>
                      <a:pt x="252161" y="379508"/>
                      <a:pt x="273111" y="406237"/>
                    </a:cubicBezTo>
                    <a:cubicBezTo>
                      <a:pt x="317419" y="462465"/>
                      <a:pt x="384845" y="547469"/>
                      <a:pt x="404109" y="545061"/>
                    </a:cubicBezTo>
                    <a:cubicBezTo>
                      <a:pt x="427346" y="542171"/>
                      <a:pt x="494290" y="440552"/>
                      <a:pt x="526558" y="391669"/>
                    </a:cubicBezTo>
                    <a:cubicBezTo>
                      <a:pt x="535468" y="378063"/>
                      <a:pt x="543053" y="366625"/>
                      <a:pt x="548471" y="358919"/>
                    </a:cubicBezTo>
                    <a:cubicBezTo>
                      <a:pt x="557460" y="346746"/>
                      <a:pt x="567361" y="335275"/>
                      <a:pt x="578090" y="324605"/>
                    </a:cubicBezTo>
                    <a:cubicBezTo>
                      <a:pt x="602171" y="299561"/>
                      <a:pt x="626973" y="273675"/>
                      <a:pt x="632391" y="228283"/>
                    </a:cubicBezTo>
                    <a:cubicBezTo>
                      <a:pt x="635763" y="199266"/>
                      <a:pt x="630224" y="178798"/>
                      <a:pt x="617462" y="173500"/>
                    </a:cubicBezTo>
                    <a:cubicBezTo>
                      <a:pt x="609201" y="170624"/>
                      <a:pt x="600030" y="173453"/>
                      <a:pt x="594826" y="180483"/>
                    </a:cubicBezTo>
                    <a:cubicBezTo>
                      <a:pt x="578933" y="200470"/>
                      <a:pt x="495012" y="264765"/>
                      <a:pt x="440831" y="281380"/>
                    </a:cubicBezTo>
                    <a:cubicBezTo>
                      <a:pt x="389299" y="297273"/>
                      <a:pt x="332470" y="315936"/>
                      <a:pt x="332470" y="316177"/>
                    </a:cubicBezTo>
                    <a:cubicBezTo>
                      <a:pt x="330010" y="316645"/>
                      <a:pt x="327516" y="315543"/>
                      <a:pt x="326209" y="313407"/>
                    </a:cubicBezTo>
                    <a:cubicBezTo>
                      <a:pt x="258852" y="218776"/>
                      <a:pt x="197565" y="119968"/>
                      <a:pt x="142716" y="17579"/>
                    </a:cubicBezTo>
                    <a:cubicBezTo>
                      <a:pt x="111084" y="64438"/>
                      <a:pt x="67413" y="101912"/>
                      <a:pt x="16294" y="126062"/>
                    </a:cubicBezTo>
                    <a:close/>
                    <a:moveTo>
                      <a:pt x="638291" y="229126"/>
                    </a:moveTo>
                    <a:lnTo>
                      <a:pt x="638291" y="229126"/>
                    </a:lnTo>
                    <a:close/>
                  </a:path>
                </a:pathLst>
              </a:custGeom>
              <a:solidFill>
                <a:srgbClr val="263238"/>
              </a:solidFill>
              <a:ln w="12040"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BC65883F-D27D-12EC-D4F4-4FCC98C1B8D2}"/>
                  </a:ext>
                </a:extLst>
              </p:cNvPr>
              <p:cNvSpPr/>
              <p:nvPr/>
            </p:nvSpPr>
            <p:spPr>
              <a:xfrm>
                <a:off x="2140150" y="2255773"/>
                <a:ext cx="1556817" cy="1639703"/>
              </a:xfrm>
              <a:custGeom>
                <a:avLst/>
                <a:gdLst>
                  <a:gd name="connsiteX0" fmla="*/ 443706 w 1556817"/>
                  <a:gd name="connsiteY0" fmla="*/ 61646 h 1639703"/>
                  <a:gd name="connsiteX1" fmla="*/ 502462 w 1556817"/>
                  <a:gd name="connsiteY1" fmla="*/ 206128 h 1639703"/>
                  <a:gd name="connsiteX2" fmla="*/ 426007 w 1556817"/>
                  <a:gd name="connsiteY2" fmla="*/ 270784 h 1639703"/>
                  <a:gd name="connsiteX3" fmla="*/ 255638 w 1556817"/>
                  <a:gd name="connsiteY3" fmla="*/ 329059 h 1639703"/>
                  <a:gd name="connsiteX4" fmla="*/ 8693 w 1556817"/>
                  <a:gd name="connsiteY4" fmla="*/ 772861 h 1639703"/>
                  <a:gd name="connsiteX5" fmla="*/ 73349 w 1556817"/>
                  <a:gd name="connsiteY5" fmla="*/ 852206 h 1639703"/>
                  <a:gd name="connsiteX6" fmla="*/ 311384 w 1556817"/>
                  <a:gd name="connsiteY6" fmla="*/ 611402 h 1639703"/>
                  <a:gd name="connsiteX7" fmla="*/ 552188 w 1556817"/>
                  <a:gd name="connsiteY7" fmla="*/ 928782 h 1639703"/>
                  <a:gd name="connsiteX8" fmla="*/ 564228 w 1556817"/>
                  <a:gd name="connsiteY8" fmla="*/ 1175727 h 1639703"/>
                  <a:gd name="connsiteX9" fmla="*/ 631774 w 1556817"/>
                  <a:gd name="connsiteY9" fmla="*/ 1528385 h 1639703"/>
                  <a:gd name="connsiteX10" fmla="*/ 1057998 w 1556817"/>
                  <a:gd name="connsiteY10" fmla="*/ 1595930 h 1639703"/>
                  <a:gd name="connsiteX11" fmla="*/ 1302293 w 1556817"/>
                  <a:gd name="connsiteY11" fmla="*/ 1130937 h 1639703"/>
                  <a:gd name="connsiteX12" fmla="*/ 1013930 w 1556817"/>
                  <a:gd name="connsiteY12" fmla="*/ 858226 h 1639703"/>
                  <a:gd name="connsiteX13" fmla="*/ 981301 w 1556817"/>
                  <a:gd name="connsiteY13" fmla="*/ 585155 h 1639703"/>
                  <a:gd name="connsiteX14" fmla="*/ 957221 w 1556817"/>
                  <a:gd name="connsiteY14" fmla="*/ 336283 h 1639703"/>
                  <a:gd name="connsiteX15" fmla="*/ 1503004 w 1556817"/>
                  <a:gd name="connsiteY15" fmla="*/ 235988 h 1639703"/>
                  <a:gd name="connsiteX16" fmla="*/ 1482415 w 1556817"/>
                  <a:gd name="connsiteY16" fmla="*/ 83198 h 1639703"/>
                  <a:gd name="connsiteX17" fmla="*/ 993341 w 1556817"/>
                  <a:gd name="connsiteY17" fmla="*/ 79465 h 1639703"/>
                  <a:gd name="connsiteX18" fmla="*/ 769996 w 1556817"/>
                  <a:gd name="connsiteY18" fmla="*/ 114623 h 1639703"/>
                  <a:gd name="connsiteX19" fmla="*/ 670062 w 1556817"/>
                  <a:gd name="connsiteY19" fmla="*/ 161700 h 1639703"/>
                  <a:gd name="connsiteX20" fmla="*/ 602396 w 1556817"/>
                  <a:gd name="connsiteY20" fmla="*/ 0 h 1639703"/>
                  <a:gd name="connsiteX21" fmla="*/ 443706 w 1556817"/>
                  <a:gd name="connsiteY21" fmla="*/ 61646 h 1639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6817" h="1639703">
                    <a:moveTo>
                      <a:pt x="443706" y="61646"/>
                    </a:moveTo>
                    <a:cubicBezTo>
                      <a:pt x="443706" y="61646"/>
                      <a:pt x="496562" y="170008"/>
                      <a:pt x="502462" y="206128"/>
                    </a:cubicBezTo>
                    <a:cubicBezTo>
                      <a:pt x="508362" y="242249"/>
                      <a:pt x="467184" y="261995"/>
                      <a:pt x="426007" y="270784"/>
                    </a:cubicBezTo>
                    <a:cubicBezTo>
                      <a:pt x="384829" y="279574"/>
                      <a:pt x="320655" y="255132"/>
                      <a:pt x="255638" y="329059"/>
                    </a:cubicBezTo>
                    <a:cubicBezTo>
                      <a:pt x="190620" y="402986"/>
                      <a:pt x="31690" y="722895"/>
                      <a:pt x="8693" y="772861"/>
                    </a:cubicBezTo>
                    <a:cubicBezTo>
                      <a:pt x="-14304" y="822828"/>
                      <a:pt x="8693" y="864006"/>
                      <a:pt x="73349" y="852206"/>
                    </a:cubicBezTo>
                    <a:cubicBezTo>
                      <a:pt x="138005" y="840407"/>
                      <a:pt x="311384" y="611402"/>
                      <a:pt x="311384" y="611402"/>
                    </a:cubicBezTo>
                    <a:cubicBezTo>
                      <a:pt x="311384" y="611402"/>
                      <a:pt x="525940" y="872916"/>
                      <a:pt x="552188" y="928782"/>
                    </a:cubicBezTo>
                    <a:cubicBezTo>
                      <a:pt x="578436" y="984649"/>
                      <a:pt x="569887" y="1078683"/>
                      <a:pt x="564228" y="1175727"/>
                    </a:cubicBezTo>
                    <a:cubicBezTo>
                      <a:pt x="558569" y="1272771"/>
                      <a:pt x="543640" y="1413762"/>
                      <a:pt x="631774" y="1528385"/>
                    </a:cubicBezTo>
                    <a:cubicBezTo>
                      <a:pt x="719908" y="1643008"/>
                      <a:pt x="905207" y="1675396"/>
                      <a:pt x="1057998" y="1595930"/>
                    </a:cubicBezTo>
                    <a:cubicBezTo>
                      <a:pt x="1210788" y="1516465"/>
                      <a:pt x="1375859" y="1242670"/>
                      <a:pt x="1302293" y="1130937"/>
                    </a:cubicBezTo>
                    <a:cubicBezTo>
                      <a:pt x="1228728" y="1019204"/>
                      <a:pt x="1063897" y="964060"/>
                      <a:pt x="1013930" y="858226"/>
                    </a:cubicBezTo>
                    <a:cubicBezTo>
                      <a:pt x="963963" y="752393"/>
                      <a:pt x="981301" y="693878"/>
                      <a:pt x="981301" y="585155"/>
                    </a:cubicBezTo>
                    <a:cubicBezTo>
                      <a:pt x="979108" y="501736"/>
                      <a:pt x="971062" y="418575"/>
                      <a:pt x="957221" y="336283"/>
                    </a:cubicBezTo>
                    <a:cubicBezTo>
                      <a:pt x="957221" y="336283"/>
                      <a:pt x="1210065" y="276082"/>
                      <a:pt x="1503004" y="235988"/>
                    </a:cubicBezTo>
                    <a:cubicBezTo>
                      <a:pt x="1604985" y="222022"/>
                      <a:pt x="1541171" y="106676"/>
                      <a:pt x="1482415" y="83198"/>
                    </a:cubicBezTo>
                    <a:cubicBezTo>
                      <a:pt x="1408729" y="53699"/>
                      <a:pt x="1082319" y="87773"/>
                      <a:pt x="993341" y="79465"/>
                    </a:cubicBezTo>
                    <a:cubicBezTo>
                      <a:pt x="864872" y="67425"/>
                      <a:pt x="799374" y="94034"/>
                      <a:pt x="769996" y="114623"/>
                    </a:cubicBezTo>
                    <a:cubicBezTo>
                      <a:pt x="740618" y="135212"/>
                      <a:pt x="702330" y="164590"/>
                      <a:pt x="670062" y="161700"/>
                    </a:cubicBezTo>
                    <a:cubicBezTo>
                      <a:pt x="637794" y="158810"/>
                      <a:pt x="602396" y="0"/>
                      <a:pt x="602396" y="0"/>
                    </a:cubicBezTo>
                    <a:cubicBezTo>
                      <a:pt x="602396" y="0"/>
                      <a:pt x="517151" y="70435"/>
                      <a:pt x="443706" y="61646"/>
                    </a:cubicBezTo>
                    <a:close/>
                  </a:path>
                </a:pathLst>
              </a:custGeom>
              <a:solidFill>
                <a:srgbClr val="F0BB62"/>
              </a:solidFill>
              <a:ln w="12040"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FA9E1FF0-FFD4-43BE-F498-5C0478BE02E6}"/>
                  </a:ext>
                </a:extLst>
              </p:cNvPr>
              <p:cNvSpPr/>
              <p:nvPr/>
            </p:nvSpPr>
            <p:spPr>
              <a:xfrm>
                <a:off x="2134244" y="2249627"/>
                <a:ext cx="1569569" cy="1651321"/>
              </a:xfrm>
              <a:custGeom>
                <a:avLst/>
                <a:gdLst>
                  <a:gd name="connsiteX0" fmla="*/ 886190 w 1569569"/>
                  <a:gd name="connsiteY0" fmla="*/ 1651321 h 1651321"/>
                  <a:gd name="connsiteX1" fmla="*/ 633345 w 1569569"/>
                  <a:gd name="connsiteY1" fmla="*/ 1538023 h 1651321"/>
                  <a:gd name="connsiteX2" fmla="*/ 563392 w 1569569"/>
                  <a:gd name="connsiteY2" fmla="*/ 1198007 h 1651321"/>
                  <a:gd name="connsiteX3" fmla="*/ 566041 w 1569569"/>
                  <a:gd name="connsiteY3" fmla="*/ 1156107 h 1651321"/>
                  <a:gd name="connsiteX4" fmla="*/ 553278 w 1569569"/>
                  <a:gd name="connsiteY4" fmla="*/ 937336 h 1651321"/>
                  <a:gd name="connsiteX5" fmla="*/ 317892 w 1569569"/>
                  <a:gd name="connsiteY5" fmla="*/ 627060 h 1651321"/>
                  <a:gd name="connsiteX6" fmla="*/ 80699 w 1569569"/>
                  <a:gd name="connsiteY6" fmla="*/ 864373 h 1651321"/>
                  <a:gd name="connsiteX7" fmla="*/ 10023 w 1569569"/>
                  <a:gd name="connsiteY7" fmla="*/ 846312 h 1651321"/>
                  <a:gd name="connsiteX8" fmla="*/ 10023 w 1569569"/>
                  <a:gd name="connsiteY8" fmla="*/ 776479 h 1651321"/>
                  <a:gd name="connsiteX9" fmla="*/ 257811 w 1569569"/>
                  <a:gd name="connsiteY9" fmla="*/ 330991 h 1651321"/>
                  <a:gd name="connsiteX10" fmla="*/ 397477 w 1569569"/>
                  <a:gd name="connsiteY10" fmla="*/ 272716 h 1651321"/>
                  <a:gd name="connsiteX11" fmla="*/ 431551 w 1569569"/>
                  <a:gd name="connsiteY11" fmla="*/ 270308 h 1651321"/>
                  <a:gd name="connsiteX12" fmla="*/ 503793 w 1569569"/>
                  <a:gd name="connsiteY12" fmla="*/ 212515 h 1651321"/>
                  <a:gd name="connsiteX13" fmla="*/ 445518 w 1569569"/>
                  <a:gd name="connsiteY13" fmla="*/ 70080 h 1651321"/>
                  <a:gd name="connsiteX14" fmla="*/ 445518 w 1569569"/>
                  <a:gd name="connsiteY14" fmla="*/ 64059 h 1651321"/>
                  <a:gd name="connsiteX15" fmla="*/ 451177 w 1569569"/>
                  <a:gd name="connsiteY15" fmla="*/ 61531 h 1651321"/>
                  <a:gd name="connsiteX16" fmla="*/ 605292 w 1569569"/>
                  <a:gd name="connsiteY16" fmla="*/ 1330 h 1651321"/>
                  <a:gd name="connsiteX17" fmla="*/ 611071 w 1569569"/>
                  <a:gd name="connsiteY17" fmla="*/ 367 h 1651321"/>
                  <a:gd name="connsiteX18" fmla="*/ 615044 w 1569569"/>
                  <a:gd name="connsiteY18" fmla="*/ 4701 h 1651321"/>
                  <a:gd name="connsiteX19" fmla="*/ 677292 w 1569569"/>
                  <a:gd name="connsiteY19" fmla="*/ 161224 h 1651321"/>
                  <a:gd name="connsiteX20" fmla="*/ 765667 w 1569569"/>
                  <a:gd name="connsiteY20" fmla="*/ 120649 h 1651321"/>
                  <a:gd name="connsiteX21" fmla="*/ 773253 w 1569569"/>
                  <a:gd name="connsiteY21" fmla="*/ 115230 h 1651321"/>
                  <a:gd name="connsiteX22" fmla="*/ 1000572 w 1569569"/>
                  <a:gd name="connsiteY22" fmla="*/ 79110 h 1651321"/>
                  <a:gd name="connsiteX23" fmla="*/ 1176841 w 1569569"/>
                  <a:gd name="connsiteY23" fmla="*/ 76100 h 1651321"/>
                  <a:gd name="connsiteX24" fmla="*/ 1491451 w 1569569"/>
                  <a:gd name="connsiteY24" fmla="*/ 83204 h 1651321"/>
                  <a:gd name="connsiteX25" fmla="*/ 1569111 w 1569569"/>
                  <a:gd name="connsiteY25" fmla="*/ 199271 h 1651321"/>
                  <a:gd name="connsiteX26" fmla="*/ 1510595 w 1569569"/>
                  <a:gd name="connsiteY26" fmla="*/ 247432 h 1651321"/>
                  <a:gd name="connsiteX27" fmla="*/ 970832 w 1569569"/>
                  <a:gd name="connsiteY27" fmla="*/ 346282 h 1651321"/>
                  <a:gd name="connsiteX28" fmla="*/ 994070 w 1569569"/>
                  <a:gd name="connsiteY28" fmla="*/ 590578 h 1651321"/>
                  <a:gd name="connsiteX29" fmla="*/ 992385 w 1569569"/>
                  <a:gd name="connsiteY29" fmla="*/ 655836 h 1651321"/>
                  <a:gd name="connsiteX30" fmla="*/ 1026097 w 1569569"/>
                  <a:gd name="connsiteY30" fmla="*/ 861122 h 1651321"/>
                  <a:gd name="connsiteX31" fmla="*/ 1166967 w 1569569"/>
                  <a:gd name="connsiteY31" fmla="*/ 998260 h 1651321"/>
                  <a:gd name="connsiteX32" fmla="*/ 1314099 w 1569569"/>
                  <a:gd name="connsiteY32" fmla="*/ 1133110 h 1651321"/>
                  <a:gd name="connsiteX33" fmla="*/ 1323851 w 1569569"/>
                  <a:gd name="connsiteY33" fmla="*/ 1270970 h 1651321"/>
                  <a:gd name="connsiteX34" fmla="*/ 1067515 w 1569569"/>
                  <a:gd name="connsiteY34" fmla="*/ 1606772 h 1651321"/>
                  <a:gd name="connsiteX35" fmla="*/ 886190 w 1569569"/>
                  <a:gd name="connsiteY35" fmla="*/ 1651321 h 1651321"/>
                  <a:gd name="connsiteX36" fmla="*/ 317290 w 1569569"/>
                  <a:gd name="connsiteY36" fmla="*/ 611408 h 1651321"/>
                  <a:gd name="connsiteX37" fmla="*/ 321985 w 1569569"/>
                  <a:gd name="connsiteY37" fmla="*/ 613575 h 1651321"/>
                  <a:gd name="connsiteX38" fmla="*/ 563753 w 1569569"/>
                  <a:gd name="connsiteY38" fmla="*/ 932279 h 1651321"/>
                  <a:gd name="connsiteX39" fmla="*/ 577720 w 1569569"/>
                  <a:gd name="connsiteY39" fmla="*/ 1156829 h 1651321"/>
                  <a:gd name="connsiteX40" fmla="*/ 575071 w 1569569"/>
                  <a:gd name="connsiteY40" fmla="*/ 1198729 h 1651321"/>
                  <a:gd name="connsiteX41" fmla="*/ 642496 w 1569569"/>
                  <a:gd name="connsiteY41" fmla="*/ 1530798 h 1651321"/>
                  <a:gd name="connsiteX42" fmla="*/ 1061134 w 1569569"/>
                  <a:gd name="connsiteY42" fmla="*/ 1596658 h 1651321"/>
                  <a:gd name="connsiteX43" fmla="*/ 1311330 w 1569569"/>
                  <a:gd name="connsiteY43" fmla="*/ 1268563 h 1651321"/>
                  <a:gd name="connsiteX44" fmla="*/ 1303263 w 1569569"/>
                  <a:gd name="connsiteY44" fmla="*/ 1140334 h 1651321"/>
                  <a:gd name="connsiteX45" fmla="*/ 1158780 w 1569569"/>
                  <a:gd name="connsiteY45" fmla="*/ 1008614 h 1651321"/>
                  <a:gd name="connsiteX46" fmla="*/ 1014298 w 1569569"/>
                  <a:gd name="connsiteY46" fmla="*/ 866781 h 1651321"/>
                  <a:gd name="connsiteX47" fmla="*/ 979501 w 1569569"/>
                  <a:gd name="connsiteY47" fmla="*/ 655956 h 1651321"/>
                  <a:gd name="connsiteX48" fmla="*/ 981067 w 1569569"/>
                  <a:gd name="connsiteY48" fmla="*/ 591180 h 1651321"/>
                  <a:gd name="connsiteX49" fmla="*/ 956986 w 1569569"/>
                  <a:gd name="connsiteY49" fmla="*/ 343392 h 1651321"/>
                  <a:gd name="connsiteX50" fmla="*/ 961562 w 1569569"/>
                  <a:gd name="connsiteY50" fmla="*/ 336529 h 1651321"/>
                  <a:gd name="connsiteX51" fmla="*/ 1507946 w 1569569"/>
                  <a:gd name="connsiteY51" fmla="*/ 235994 h 1651321"/>
                  <a:gd name="connsiteX52" fmla="*/ 1556107 w 1569569"/>
                  <a:gd name="connsiteY52" fmla="*/ 198187 h 1651321"/>
                  <a:gd name="connsiteX53" fmla="*/ 1485913 w 1569569"/>
                  <a:gd name="connsiteY53" fmla="*/ 94762 h 1651321"/>
                  <a:gd name="connsiteX54" fmla="*/ 1176239 w 1569569"/>
                  <a:gd name="connsiteY54" fmla="*/ 88501 h 1651321"/>
                  <a:gd name="connsiteX55" fmla="*/ 998405 w 1569569"/>
                  <a:gd name="connsiteY55" fmla="*/ 91511 h 1651321"/>
                  <a:gd name="connsiteX56" fmla="*/ 779032 w 1569569"/>
                  <a:gd name="connsiteY56" fmla="*/ 125585 h 1651321"/>
                  <a:gd name="connsiteX57" fmla="*/ 771567 w 1569569"/>
                  <a:gd name="connsiteY57" fmla="*/ 130883 h 1651321"/>
                  <a:gd name="connsiteX58" fmla="*/ 675245 w 1569569"/>
                  <a:gd name="connsiteY58" fmla="*/ 173626 h 1651321"/>
                  <a:gd name="connsiteX59" fmla="*/ 604449 w 1569569"/>
                  <a:gd name="connsiteY59" fmla="*/ 17103 h 1651321"/>
                  <a:gd name="connsiteX60" fmla="*/ 459364 w 1569569"/>
                  <a:gd name="connsiteY60" fmla="*/ 75016 h 1651321"/>
                  <a:gd name="connsiteX61" fmla="*/ 514147 w 1569569"/>
                  <a:gd name="connsiteY61" fmla="*/ 211311 h 1651321"/>
                  <a:gd name="connsiteX62" fmla="*/ 433117 w 1569569"/>
                  <a:gd name="connsiteY62" fmla="*/ 282830 h 1651321"/>
                  <a:gd name="connsiteX63" fmla="*/ 396996 w 1569569"/>
                  <a:gd name="connsiteY63" fmla="*/ 285479 h 1651321"/>
                  <a:gd name="connsiteX64" fmla="*/ 266119 w 1569569"/>
                  <a:gd name="connsiteY64" fmla="*/ 339660 h 1651321"/>
                  <a:gd name="connsiteX65" fmla="*/ 20137 w 1569569"/>
                  <a:gd name="connsiteY65" fmla="*/ 782138 h 1651321"/>
                  <a:gd name="connsiteX66" fmla="*/ 19294 w 1569569"/>
                  <a:gd name="connsiteY66" fmla="*/ 839449 h 1651321"/>
                  <a:gd name="connsiteX67" fmla="*/ 78291 w 1569569"/>
                  <a:gd name="connsiteY67" fmla="*/ 852934 h 1651321"/>
                  <a:gd name="connsiteX68" fmla="*/ 312594 w 1569569"/>
                  <a:gd name="connsiteY68" fmla="*/ 614177 h 1651321"/>
                  <a:gd name="connsiteX69" fmla="*/ 317290 w 1569569"/>
                  <a:gd name="connsiteY69" fmla="*/ 611889 h 1651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569569" h="1651321">
                    <a:moveTo>
                      <a:pt x="886190" y="1651321"/>
                    </a:moveTo>
                    <a:cubicBezTo>
                      <a:pt x="785293" y="1651321"/>
                      <a:pt x="689694" y="1611829"/>
                      <a:pt x="633345" y="1538023"/>
                    </a:cubicBezTo>
                    <a:cubicBezTo>
                      <a:pt x="549064" y="1428095"/>
                      <a:pt x="557251" y="1295051"/>
                      <a:pt x="563392" y="1198007"/>
                    </a:cubicBezTo>
                    <a:lnTo>
                      <a:pt x="566041" y="1156107"/>
                    </a:lnTo>
                    <a:cubicBezTo>
                      <a:pt x="571579" y="1069177"/>
                      <a:pt x="576756" y="987544"/>
                      <a:pt x="553278" y="937336"/>
                    </a:cubicBezTo>
                    <a:cubicBezTo>
                      <a:pt x="529800" y="887129"/>
                      <a:pt x="349798" y="666191"/>
                      <a:pt x="317892" y="627060"/>
                    </a:cubicBezTo>
                    <a:cubicBezTo>
                      <a:pt x="289236" y="664385"/>
                      <a:pt x="141623" y="853296"/>
                      <a:pt x="80699" y="864373"/>
                    </a:cubicBezTo>
                    <a:cubicBezTo>
                      <a:pt x="48552" y="870152"/>
                      <a:pt x="23388" y="863771"/>
                      <a:pt x="10023" y="846312"/>
                    </a:cubicBezTo>
                    <a:cubicBezTo>
                      <a:pt x="-3341" y="828854"/>
                      <a:pt x="-3341" y="803690"/>
                      <a:pt x="10023" y="776479"/>
                    </a:cubicBezTo>
                    <a:cubicBezTo>
                      <a:pt x="30612" y="732653"/>
                      <a:pt x="191831" y="406242"/>
                      <a:pt x="257811" y="330991"/>
                    </a:cubicBezTo>
                    <a:cubicBezTo>
                      <a:pt x="307898" y="274041"/>
                      <a:pt x="357624" y="273318"/>
                      <a:pt x="397477" y="272716"/>
                    </a:cubicBezTo>
                    <a:cubicBezTo>
                      <a:pt x="408886" y="272975"/>
                      <a:pt x="420293" y="272169"/>
                      <a:pt x="431551" y="270308"/>
                    </a:cubicBezTo>
                    <a:cubicBezTo>
                      <a:pt x="449973" y="266335"/>
                      <a:pt x="509572" y="250562"/>
                      <a:pt x="503793" y="212515"/>
                    </a:cubicBezTo>
                    <a:cubicBezTo>
                      <a:pt x="498134" y="178562"/>
                      <a:pt x="446000" y="71163"/>
                      <a:pt x="445518" y="70080"/>
                    </a:cubicBezTo>
                    <a:cubicBezTo>
                      <a:pt x="444443" y="68217"/>
                      <a:pt x="444443" y="65922"/>
                      <a:pt x="445518" y="64059"/>
                    </a:cubicBezTo>
                    <a:cubicBezTo>
                      <a:pt x="446809" y="62257"/>
                      <a:pt x="448972" y="61290"/>
                      <a:pt x="451177" y="61531"/>
                    </a:cubicBezTo>
                    <a:cubicBezTo>
                      <a:pt x="521251" y="69839"/>
                      <a:pt x="604449" y="1330"/>
                      <a:pt x="605292" y="1330"/>
                    </a:cubicBezTo>
                    <a:cubicBezTo>
                      <a:pt x="606911" y="7"/>
                      <a:pt x="609110" y="-359"/>
                      <a:pt x="611071" y="367"/>
                    </a:cubicBezTo>
                    <a:cubicBezTo>
                      <a:pt x="613086" y="980"/>
                      <a:pt x="614608" y="2640"/>
                      <a:pt x="615044" y="4701"/>
                    </a:cubicBezTo>
                    <a:cubicBezTo>
                      <a:pt x="631900" y="80675"/>
                      <a:pt x="659834" y="160141"/>
                      <a:pt x="677292" y="161224"/>
                    </a:cubicBezTo>
                    <a:cubicBezTo>
                      <a:pt x="704623" y="163632"/>
                      <a:pt x="738456" y="139793"/>
                      <a:pt x="765667" y="120649"/>
                    </a:cubicBezTo>
                    <a:lnTo>
                      <a:pt x="773253" y="115230"/>
                    </a:lnTo>
                    <a:cubicBezTo>
                      <a:pt x="800343" y="96327"/>
                      <a:pt x="865842" y="67070"/>
                      <a:pt x="1000572" y="79110"/>
                    </a:cubicBezTo>
                    <a:cubicBezTo>
                      <a:pt x="1033923" y="82240"/>
                      <a:pt x="1103395" y="79110"/>
                      <a:pt x="1176841" y="76100"/>
                    </a:cubicBezTo>
                    <a:cubicBezTo>
                      <a:pt x="1302300" y="70561"/>
                      <a:pt x="1444495" y="64059"/>
                      <a:pt x="1491451" y="83204"/>
                    </a:cubicBezTo>
                    <a:cubicBezTo>
                      <a:pt x="1530943" y="98976"/>
                      <a:pt x="1574529" y="155445"/>
                      <a:pt x="1569111" y="199271"/>
                    </a:cubicBezTo>
                    <a:cubicBezTo>
                      <a:pt x="1566823" y="218054"/>
                      <a:pt x="1554783" y="241532"/>
                      <a:pt x="1510595" y="247432"/>
                    </a:cubicBezTo>
                    <a:cubicBezTo>
                      <a:pt x="1244748" y="283553"/>
                      <a:pt x="1009241" y="337372"/>
                      <a:pt x="970832" y="346282"/>
                    </a:cubicBezTo>
                    <a:cubicBezTo>
                      <a:pt x="984242" y="427076"/>
                      <a:pt x="992007" y="508705"/>
                      <a:pt x="994070" y="590578"/>
                    </a:cubicBezTo>
                    <a:cubicBezTo>
                      <a:pt x="994070" y="614659"/>
                      <a:pt x="993227" y="635488"/>
                      <a:pt x="992385" y="655836"/>
                    </a:cubicBezTo>
                    <a:cubicBezTo>
                      <a:pt x="989615" y="728077"/>
                      <a:pt x="987689" y="779730"/>
                      <a:pt x="1026097" y="861122"/>
                    </a:cubicBezTo>
                    <a:cubicBezTo>
                      <a:pt x="1051502" y="914941"/>
                      <a:pt x="1107609" y="955397"/>
                      <a:pt x="1166967" y="998260"/>
                    </a:cubicBezTo>
                    <a:cubicBezTo>
                      <a:pt x="1221751" y="1037872"/>
                      <a:pt x="1278339" y="1078809"/>
                      <a:pt x="1314099" y="1133110"/>
                    </a:cubicBezTo>
                    <a:cubicBezTo>
                      <a:pt x="1335530" y="1165619"/>
                      <a:pt x="1338902" y="1213298"/>
                      <a:pt x="1323851" y="1270970"/>
                    </a:cubicBezTo>
                    <a:cubicBezTo>
                      <a:pt x="1290139" y="1400162"/>
                      <a:pt x="1175155" y="1550905"/>
                      <a:pt x="1067515" y="1606772"/>
                    </a:cubicBezTo>
                    <a:cubicBezTo>
                      <a:pt x="1011537" y="1635991"/>
                      <a:pt x="949335" y="1651273"/>
                      <a:pt x="886190" y="1651321"/>
                    </a:cubicBezTo>
                    <a:close/>
                    <a:moveTo>
                      <a:pt x="317290" y="611408"/>
                    </a:moveTo>
                    <a:cubicBezTo>
                      <a:pt x="319109" y="611350"/>
                      <a:pt x="320849" y="612153"/>
                      <a:pt x="321985" y="613575"/>
                    </a:cubicBezTo>
                    <a:cubicBezTo>
                      <a:pt x="330775" y="624291"/>
                      <a:pt x="537264" y="876413"/>
                      <a:pt x="563753" y="932279"/>
                    </a:cubicBezTo>
                    <a:cubicBezTo>
                      <a:pt x="588556" y="984654"/>
                      <a:pt x="583258" y="1068334"/>
                      <a:pt x="577720" y="1156829"/>
                    </a:cubicBezTo>
                    <a:lnTo>
                      <a:pt x="575071" y="1198729"/>
                    </a:lnTo>
                    <a:cubicBezTo>
                      <a:pt x="568930" y="1293967"/>
                      <a:pt x="560622" y="1424363"/>
                      <a:pt x="642496" y="1530798"/>
                    </a:cubicBezTo>
                    <a:cubicBezTo>
                      <a:pt x="729787" y="1644338"/>
                      <a:pt x="913762" y="1673234"/>
                      <a:pt x="1061134" y="1596658"/>
                    </a:cubicBezTo>
                    <a:cubicBezTo>
                      <a:pt x="1164319" y="1543079"/>
                      <a:pt x="1278942" y="1392818"/>
                      <a:pt x="1311330" y="1268563"/>
                    </a:cubicBezTo>
                    <a:cubicBezTo>
                      <a:pt x="1325537" y="1214261"/>
                      <a:pt x="1322648" y="1169953"/>
                      <a:pt x="1303263" y="1140334"/>
                    </a:cubicBezTo>
                    <a:cubicBezTo>
                      <a:pt x="1268707" y="1087839"/>
                      <a:pt x="1212961" y="1047625"/>
                      <a:pt x="1158780" y="1008614"/>
                    </a:cubicBezTo>
                    <a:cubicBezTo>
                      <a:pt x="1098579" y="964788"/>
                      <a:pt x="1040907" y="923490"/>
                      <a:pt x="1014298" y="866781"/>
                    </a:cubicBezTo>
                    <a:cubicBezTo>
                      <a:pt x="974565" y="782499"/>
                      <a:pt x="976732" y="726753"/>
                      <a:pt x="979501" y="655956"/>
                    </a:cubicBezTo>
                    <a:cubicBezTo>
                      <a:pt x="980224" y="635729"/>
                      <a:pt x="981067" y="614779"/>
                      <a:pt x="981067" y="591180"/>
                    </a:cubicBezTo>
                    <a:cubicBezTo>
                      <a:pt x="978838" y="508123"/>
                      <a:pt x="970792" y="425324"/>
                      <a:pt x="956986" y="343392"/>
                    </a:cubicBezTo>
                    <a:cubicBezTo>
                      <a:pt x="956458" y="340255"/>
                      <a:pt x="958463" y="337249"/>
                      <a:pt x="961562" y="336529"/>
                    </a:cubicBezTo>
                    <a:cubicBezTo>
                      <a:pt x="964090" y="335928"/>
                      <a:pt x="1218018" y="275726"/>
                      <a:pt x="1507946" y="235994"/>
                    </a:cubicBezTo>
                    <a:cubicBezTo>
                      <a:pt x="1537445" y="232021"/>
                      <a:pt x="1553579" y="219258"/>
                      <a:pt x="1556107" y="198187"/>
                    </a:cubicBezTo>
                    <a:cubicBezTo>
                      <a:pt x="1560803" y="160141"/>
                      <a:pt x="1520709" y="108729"/>
                      <a:pt x="1485913" y="94762"/>
                    </a:cubicBezTo>
                    <a:cubicBezTo>
                      <a:pt x="1441364" y="76943"/>
                      <a:pt x="1294353" y="83324"/>
                      <a:pt x="1176239" y="88501"/>
                    </a:cubicBezTo>
                    <a:cubicBezTo>
                      <a:pt x="1099181" y="91752"/>
                      <a:pt x="1032599" y="94642"/>
                      <a:pt x="998405" y="91511"/>
                    </a:cubicBezTo>
                    <a:cubicBezTo>
                      <a:pt x="867407" y="79471"/>
                      <a:pt x="804798" y="107525"/>
                      <a:pt x="779032" y="125585"/>
                    </a:cubicBezTo>
                    <a:lnTo>
                      <a:pt x="771567" y="130883"/>
                    </a:lnTo>
                    <a:cubicBezTo>
                      <a:pt x="742791" y="151231"/>
                      <a:pt x="707031" y="176636"/>
                      <a:pt x="675245" y="173626"/>
                    </a:cubicBezTo>
                    <a:cubicBezTo>
                      <a:pt x="643459" y="170615"/>
                      <a:pt x="613840" y="56956"/>
                      <a:pt x="604449" y="17103"/>
                    </a:cubicBezTo>
                    <a:cubicBezTo>
                      <a:pt x="582897" y="33357"/>
                      <a:pt x="520167" y="77304"/>
                      <a:pt x="459364" y="75016"/>
                    </a:cubicBezTo>
                    <a:cubicBezTo>
                      <a:pt x="472488" y="102347"/>
                      <a:pt x="509211" y="181331"/>
                      <a:pt x="514147" y="211311"/>
                    </a:cubicBezTo>
                    <a:cubicBezTo>
                      <a:pt x="519686" y="243940"/>
                      <a:pt x="489344" y="270790"/>
                      <a:pt x="433117" y="282830"/>
                    </a:cubicBezTo>
                    <a:cubicBezTo>
                      <a:pt x="421187" y="284850"/>
                      <a:pt x="409093" y="285737"/>
                      <a:pt x="396996" y="285479"/>
                    </a:cubicBezTo>
                    <a:cubicBezTo>
                      <a:pt x="359430" y="286081"/>
                      <a:pt x="312714" y="286683"/>
                      <a:pt x="266119" y="339660"/>
                    </a:cubicBezTo>
                    <a:cubicBezTo>
                      <a:pt x="200981" y="413707"/>
                      <a:pt x="40726" y="738432"/>
                      <a:pt x="20137" y="782138"/>
                    </a:cubicBezTo>
                    <a:cubicBezTo>
                      <a:pt x="9301" y="805135"/>
                      <a:pt x="9060" y="825964"/>
                      <a:pt x="19294" y="839449"/>
                    </a:cubicBezTo>
                    <a:cubicBezTo>
                      <a:pt x="29529" y="852934"/>
                      <a:pt x="50840" y="857991"/>
                      <a:pt x="78291" y="852934"/>
                    </a:cubicBezTo>
                    <a:cubicBezTo>
                      <a:pt x="127656" y="844025"/>
                      <a:pt x="253115" y="692920"/>
                      <a:pt x="312594" y="614177"/>
                    </a:cubicBezTo>
                    <a:cubicBezTo>
                      <a:pt x="313741" y="612753"/>
                      <a:pt x="315462" y="611915"/>
                      <a:pt x="317290" y="611889"/>
                    </a:cubicBezTo>
                    <a:close/>
                  </a:path>
                </a:pathLst>
              </a:custGeom>
              <a:solidFill>
                <a:srgbClr val="263238"/>
              </a:solidFill>
              <a:ln w="12040"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A61459E1-A988-C0D6-95D2-51582B1BF6D7}"/>
                  </a:ext>
                </a:extLst>
              </p:cNvPr>
              <p:cNvSpPr/>
              <p:nvPr/>
            </p:nvSpPr>
            <p:spPr>
              <a:xfrm>
                <a:off x="3247379" y="2333673"/>
                <a:ext cx="78273" cy="215279"/>
              </a:xfrm>
              <a:custGeom>
                <a:avLst/>
                <a:gdLst>
                  <a:gd name="connsiteX0" fmla="*/ 24454 w 78273"/>
                  <a:gd name="connsiteY0" fmla="*/ 0 h 215279"/>
                  <a:gd name="connsiteX1" fmla="*/ 374 w 78273"/>
                  <a:gd name="connsiteY1" fmla="*/ 963 h 215279"/>
                  <a:gd name="connsiteX2" fmla="*/ 52989 w 78273"/>
                  <a:gd name="connsiteY2" fmla="*/ 215279 h 215279"/>
                  <a:gd name="connsiteX3" fmla="*/ 78274 w 78273"/>
                  <a:gd name="connsiteY3" fmla="*/ 210463 h 215279"/>
                  <a:gd name="connsiteX4" fmla="*/ 24454 w 78273"/>
                  <a:gd name="connsiteY4" fmla="*/ 0 h 215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273" h="215279">
                    <a:moveTo>
                      <a:pt x="24454" y="0"/>
                    </a:moveTo>
                    <a:lnTo>
                      <a:pt x="374" y="963"/>
                    </a:lnTo>
                    <a:cubicBezTo>
                      <a:pt x="-2897" y="75959"/>
                      <a:pt x="15360" y="150324"/>
                      <a:pt x="52989" y="215279"/>
                    </a:cubicBezTo>
                    <a:lnTo>
                      <a:pt x="78274" y="210463"/>
                    </a:lnTo>
                    <a:cubicBezTo>
                      <a:pt x="39917" y="147174"/>
                      <a:pt x="21188" y="73933"/>
                      <a:pt x="24454" y="0"/>
                    </a:cubicBezTo>
                    <a:close/>
                  </a:path>
                </a:pathLst>
              </a:custGeom>
              <a:solidFill>
                <a:srgbClr val="263238"/>
              </a:solidFill>
              <a:ln w="12040"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9C40ACA-261E-26D4-CB84-491AACD76A29}"/>
                  </a:ext>
                </a:extLst>
              </p:cNvPr>
              <p:cNvSpPr/>
              <p:nvPr/>
            </p:nvSpPr>
            <p:spPr>
              <a:xfrm>
                <a:off x="2710278" y="3045129"/>
                <a:ext cx="425380" cy="264523"/>
              </a:xfrm>
              <a:custGeom>
                <a:avLst/>
                <a:gdLst>
                  <a:gd name="connsiteX0" fmla="*/ 425381 w 425380"/>
                  <a:gd name="connsiteY0" fmla="*/ 22997 h 264523"/>
                  <a:gd name="connsiteX1" fmla="*/ 418518 w 425380"/>
                  <a:gd name="connsiteY1" fmla="*/ 0 h 264523"/>
                  <a:gd name="connsiteX2" fmla="*/ 0 w 425380"/>
                  <a:gd name="connsiteY2" fmla="*/ 232256 h 264523"/>
                  <a:gd name="connsiteX3" fmla="*/ 0 w 425380"/>
                  <a:gd name="connsiteY3" fmla="*/ 264524 h 264523"/>
                  <a:gd name="connsiteX4" fmla="*/ 425381 w 425380"/>
                  <a:gd name="connsiteY4" fmla="*/ 22997 h 264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380" h="264523">
                    <a:moveTo>
                      <a:pt x="425381" y="22997"/>
                    </a:moveTo>
                    <a:cubicBezTo>
                      <a:pt x="422732" y="15171"/>
                      <a:pt x="420444" y="7465"/>
                      <a:pt x="418518" y="0"/>
                    </a:cubicBezTo>
                    <a:cubicBezTo>
                      <a:pt x="236349" y="40455"/>
                      <a:pt x="82235" y="158449"/>
                      <a:pt x="0" y="232256"/>
                    </a:cubicBezTo>
                    <a:cubicBezTo>
                      <a:pt x="0" y="242610"/>
                      <a:pt x="0" y="253447"/>
                      <a:pt x="0" y="264524"/>
                    </a:cubicBezTo>
                    <a:cubicBezTo>
                      <a:pt x="75613" y="194450"/>
                      <a:pt x="235145" y="64656"/>
                      <a:pt x="425381" y="22997"/>
                    </a:cubicBezTo>
                    <a:close/>
                  </a:path>
                </a:pathLst>
              </a:custGeom>
              <a:solidFill>
                <a:srgbClr val="263238"/>
              </a:solidFill>
              <a:ln w="12040"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0BFAA4FA-45D4-6248-AFB9-38B2D9F9DCA7}"/>
                  </a:ext>
                </a:extLst>
              </p:cNvPr>
              <p:cNvSpPr/>
              <p:nvPr/>
            </p:nvSpPr>
            <p:spPr>
              <a:xfrm>
                <a:off x="2670184" y="2905342"/>
                <a:ext cx="449702" cy="263801"/>
              </a:xfrm>
              <a:custGeom>
                <a:avLst/>
                <a:gdLst>
                  <a:gd name="connsiteX0" fmla="*/ 0 w 449702"/>
                  <a:gd name="connsiteY0" fmla="*/ 242851 h 263801"/>
                  <a:gd name="connsiteX1" fmla="*/ 13726 w 449702"/>
                  <a:gd name="connsiteY1" fmla="*/ 263801 h 263801"/>
                  <a:gd name="connsiteX2" fmla="*/ 448739 w 449702"/>
                  <a:gd name="connsiteY2" fmla="*/ 25766 h 263801"/>
                  <a:gd name="connsiteX3" fmla="*/ 449702 w 449702"/>
                  <a:gd name="connsiteY3" fmla="*/ 0 h 263801"/>
                  <a:gd name="connsiteX4" fmla="*/ 0 w 449702"/>
                  <a:gd name="connsiteY4" fmla="*/ 242851 h 263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702" h="263801">
                    <a:moveTo>
                      <a:pt x="0" y="242851"/>
                    </a:moveTo>
                    <a:cubicBezTo>
                      <a:pt x="5298" y="250677"/>
                      <a:pt x="9993" y="257661"/>
                      <a:pt x="13726" y="263801"/>
                    </a:cubicBezTo>
                    <a:cubicBezTo>
                      <a:pt x="68027" y="210222"/>
                      <a:pt x="206369" y="95238"/>
                      <a:pt x="448739" y="25766"/>
                    </a:cubicBezTo>
                    <a:cubicBezTo>
                      <a:pt x="448739" y="17458"/>
                      <a:pt x="449341" y="8789"/>
                      <a:pt x="449702" y="0"/>
                    </a:cubicBezTo>
                    <a:cubicBezTo>
                      <a:pt x="199988" y="69592"/>
                      <a:pt x="58997" y="184817"/>
                      <a:pt x="0" y="242851"/>
                    </a:cubicBezTo>
                    <a:close/>
                  </a:path>
                </a:pathLst>
              </a:custGeom>
              <a:solidFill>
                <a:srgbClr val="263238"/>
              </a:solidFill>
              <a:ln w="12040"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AFED6D16-1EC9-DA18-4C00-CE2551B33266}"/>
                  </a:ext>
                </a:extLst>
              </p:cNvPr>
              <p:cNvSpPr/>
              <p:nvPr/>
            </p:nvSpPr>
            <p:spPr>
              <a:xfrm>
                <a:off x="2286101" y="2336683"/>
                <a:ext cx="822828" cy="560231"/>
              </a:xfrm>
              <a:custGeom>
                <a:avLst/>
                <a:gdLst>
                  <a:gd name="connsiteX0" fmla="*/ 205045 w 822828"/>
                  <a:gd name="connsiteY0" fmla="*/ 410210 h 560231"/>
                  <a:gd name="connsiteX1" fmla="*/ 753958 w 822828"/>
                  <a:gd name="connsiteY1" fmla="*/ 181446 h 560231"/>
                  <a:gd name="connsiteX2" fmla="*/ 800795 w 822828"/>
                  <a:gd name="connsiteY2" fmla="*/ 262116 h 560231"/>
                  <a:gd name="connsiteX3" fmla="*/ 810788 w 822828"/>
                  <a:gd name="connsiteY3" fmla="*/ 267293 h 560231"/>
                  <a:gd name="connsiteX4" fmla="*/ 812714 w 822828"/>
                  <a:gd name="connsiteY4" fmla="*/ 267293 h 560231"/>
                  <a:gd name="connsiteX5" fmla="*/ 810788 w 822828"/>
                  <a:gd name="connsiteY5" fmla="*/ 255253 h 560231"/>
                  <a:gd name="connsiteX6" fmla="*/ 822828 w 822828"/>
                  <a:gd name="connsiteY6" fmla="*/ 252604 h 560231"/>
                  <a:gd name="connsiteX7" fmla="*/ 821022 w 822828"/>
                  <a:gd name="connsiteY7" fmla="*/ 248510 h 560231"/>
                  <a:gd name="connsiteX8" fmla="*/ 719643 w 822828"/>
                  <a:gd name="connsiteY8" fmla="*/ 0 h 560231"/>
                  <a:gd name="connsiteX9" fmla="*/ 695563 w 822828"/>
                  <a:gd name="connsiteY9" fmla="*/ 4455 h 560231"/>
                  <a:gd name="connsiteX10" fmla="*/ 708687 w 822828"/>
                  <a:gd name="connsiteY10" fmla="*/ 70917 h 560231"/>
                  <a:gd name="connsiteX11" fmla="*/ 198302 w 822828"/>
                  <a:gd name="connsiteY11" fmla="*/ 275601 h 560231"/>
                  <a:gd name="connsiteX12" fmla="*/ 177232 w 822828"/>
                  <a:gd name="connsiteY12" fmla="*/ 200469 h 560231"/>
                  <a:gd name="connsiteX13" fmla="*/ 154837 w 822828"/>
                  <a:gd name="connsiteY13" fmla="*/ 210343 h 560231"/>
                  <a:gd name="connsiteX14" fmla="*/ 173018 w 822828"/>
                  <a:gd name="connsiteY14" fmla="*/ 275119 h 560231"/>
                  <a:gd name="connsiteX15" fmla="*/ 123532 w 822828"/>
                  <a:gd name="connsiteY15" fmla="*/ 233339 h 560231"/>
                  <a:gd name="connsiteX16" fmla="*/ 109325 w 822828"/>
                  <a:gd name="connsiteY16" fmla="*/ 247788 h 560231"/>
                  <a:gd name="connsiteX17" fmla="*/ 106435 w 822828"/>
                  <a:gd name="connsiteY17" fmla="*/ 251159 h 560231"/>
                  <a:gd name="connsiteX18" fmla="*/ 181687 w 822828"/>
                  <a:gd name="connsiteY18" fmla="*/ 344832 h 560231"/>
                  <a:gd name="connsiteX19" fmla="*/ 179520 w 822828"/>
                  <a:gd name="connsiteY19" fmla="*/ 415628 h 560231"/>
                  <a:gd name="connsiteX20" fmla="*/ 62970 w 822828"/>
                  <a:gd name="connsiteY20" fmla="*/ 314250 h 560231"/>
                  <a:gd name="connsiteX21" fmla="*/ 50328 w 822828"/>
                  <a:gd name="connsiteY21" fmla="*/ 335079 h 560231"/>
                  <a:gd name="connsiteX22" fmla="*/ 170730 w 822828"/>
                  <a:gd name="connsiteY22" fmla="*/ 459936 h 560231"/>
                  <a:gd name="connsiteX23" fmla="*/ 171814 w 822828"/>
                  <a:gd name="connsiteY23" fmla="*/ 462585 h 560231"/>
                  <a:gd name="connsiteX24" fmla="*/ 161459 w 822828"/>
                  <a:gd name="connsiteY24" fmla="*/ 502197 h 560231"/>
                  <a:gd name="connsiteX25" fmla="*/ 12040 w 822828"/>
                  <a:gd name="connsiteY25" fmla="*/ 401300 h 560231"/>
                  <a:gd name="connsiteX26" fmla="*/ 0 w 822828"/>
                  <a:gd name="connsiteY26" fmla="*/ 423093 h 560231"/>
                  <a:gd name="connsiteX27" fmla="*/ 151707 w 822828"/>
                  <a:gd name="connsiteY27" fmla="*/ 531455 h 560231"/>
                  <a:gd name="connsiteX28" fmla="*/ 141713 w 822828"/>
                  <a:gd name="connsiteY28" fmla="*/ 560231 h 560231"/>
                  <a:gd name="connsiteX29" fmla="*/ 164830 w 822828"/>
                  <a:gd name="connsiteY29" fmla="*/ 530492 h 560231"/>
                  <a:gd name="connsiteX30" fmla="*/ 173740 w 822828"/>
                  <a:gd name="connsiteY30" fmla="*/ 541328 h 560231"/>
                  <a:gd name="connsiteX31" fmla="*/ 176148 w 822828"/>
                  <a:gd name="connsiteY31" fmla="*/ 534585 h 560231"/>
                  <a:gd name="connsiteX32" fmla="*/ 205045 w 822828"/>
                  <a:gd name="connsiteY32" fmla="*/ 410210 h 560231"/>
                  <a:gd name="connsiteX33" fmla="*/ 716513 w 822828"/>
                  <a:gd name="connsiteY33" fmla="*/ 94997 h 560231"/>
                  <a:gd name="connsiteX34" fmla="*/ 743002 w 822828"/>
                  <a:gd name="connsiteY34" fmla="*/ 159172 h 560231"/>
                  <a:gd name="connsiteX35" fmla="*/ 206369 w 822828"/>
                  <a:gd name="connsiteY35" fmla="*/ 385648 h 560231"/>
                  <a:gd name="connsiteX36" fmla="*/ 206369 w 822828"/>
                  <a:gd name="connsiteY36" fmla="*/ 352417 h 560231"/>
                  <a:gd name="connsiteX37" fmla="*/ 206369 w 822828"/>
                  <a:gd name="connsiteY37" fmla="*/ 347721 h 560231"/>
                  <a:gd name="connsiteX38" fmla="*/ 206369 w 822828"/>
                  <a:gd name="connsiteY38" fmla="*/ 345795 h 560231"/>
                  <a:gd name="connsiteX39" fmla="*/ 202155 w 822828"/>
                  <a:gd name="connsiteY39" fmla="*/ 299801 h 560231"/>
                  <a:gd name="connsiteX40" fmla="*/ 716513 w 822828"/>
                  <a:gd name="connsiteY40" fmla="*/ 94997 h 560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828" h="560231">
                    <a:moveTo>
                      <a:pt x="205045" y="410210"/>
                    </a:moveTo>
                    <a:cubicBezTo>
                      <a:pt x="248269" y="405515"/>
                      <a:pt x="454398" y="374090"/>
                      <a:pt x="753958" y="181446"/>
                    </a:cubicBezTo>
                    <a:cubicBezTo>
                      <a:pt x="768042" y="209195"/>
                      <a:pt x="783679" y="236127"/>
                      <a:pt x="800795" y="262116"/>
                    </a:cubicBezTo>
                    <a:cubicBezTo>
                      <a:pt x="803064" y="265388"/>
                      <a:pt x="806806" y="267326"/>
                      <a:pt x="810788" y="267293"/>
                    </a:cubicBezTo>
                    <a:lnTo>
                      <a:pt x="812714" y="267293"/>
                    </a:lnTo>
                    <a:lnTo>
                      <a:pt x="810788" y="255253"/>
                    </a:lnTo>
                    <a:lnTo>
                      <a:pt x="822828" y="252604"/>
                    </a:lnTo>
                    <a:cubicBezTo>
                      <a:pt x="822487" y="251138"/>
                      <a:pt x="821875" y="249750"/>
                      <a:pt x="821022" y="248510"/>
                    </a:cubicBezTo>
                    <a:cubicBezTo>
                      <a:pt x="820059" y="247065"/>
                      <a:pt x="728794" y="112335"/>
                      <a:pt x="719643" y="0"/>
                    </a:cubicBezTo>
                    <a:cubicBezTo>
                      <a:pt x="711095" y="1324"/>
                      <a:pt x="703148" y="2769"/>
                      <a:pt x="695563" y="4455"/>
                    </a:cubicBezTo>
                    <a:cubicBezTo>
                      <a:pt x="697806" y="26977"/>
                      <a:pt x="702201" y="49232"/>
                      <a:pt x="708687" y="70917"/>
                    </a:cubicBezTo>
                    <a:cubicBezTo>
                      <a:pt x="558639" y="181268"/>
                      <a:pt x="383020" y="251699"/>
                      <a:pt x="198302" y="275601"/>
                    </a:cubicBezTo>
                    <a:cubicBezTo>
                      <a:pt x="193402" y="250010"/>
                      <a:pt x="186353" y="224877"/>
                      <a:pt x="177232" y="200469"/>
                    </a:cubicBezTo>
                    <a:cubicBezTo>
                      <a:pt x="169510" y="203144"/>
                      <a:pt x="162020" y="206446"/>
                      <a:pt x="154837" y="210343"/>
                    </a:cubicBezTo>
                    <a:cubicBezTo>
                      <a:pt x="162527" y="231444"/>
                      <a:pt x="168604" y="253098"/>
                      <a:pt x="173018" y="275119"/>
                    </a:cubicBezTo>
                    <a:cubicBezTo>
                      <a:pt x="158810" y="258689"/>
                      <a:pt x="142112" y="244591"/>
                      <a:pt x="123532" y="233339"/>
                    </a:cubicBezTo>
                    <a:cubicBezTo>
                      <a:pt x="118500" y="237854"/>
                      <a:pt x="113754" y="242680"/>
                      <a:pt x="109325" y="247788"/>
                    </a:cubicBezTo>
                    <a:lnTo>
                      <a:pt x="106435" y="251159"/>
                    </a:lnTo>
                    <a:cubicBezTo>
                      <a:pt x="139907" y="271146"/>
                      <a:pt x="172295" y="301126"/>
                      <a:pt x="181687" y="344832"/>
                    </a:cubicBezTo>
                    <a:cubicBezTo>
                      <a:pt x="182726" y="368452"/>
                      <a:pt x="182001" y="392116"/>
                      <a:pt x="179520" y="415628"/>
                    </a:cubicBezTo>
                    <a:cubicBezTo>
                      <a:pt x="155340" y="367958"/>
                      <a:pt x="113531" y="331591"/>
                      <a:pt x="62970" y="314250"/>
                    </a:cubicBezTo>
                    <a:cubicBezTo>
                      <a:pt x="58877" y="320872"/>
                      <a:pt x="54662" y="327855"/>
                      <a:pt x="50328" y="335079"/>
                    </a:cubicBezTo>
                    <a:cubicBezTo>
                      <a:pt x="109669" y="352558"/>
                      <a:pt x="155418" y="399999"/>
                      <a:pt x="170730" y="459936"/>
                    </a:cubicBezTo>
                    <a:cubicBezTo>
                      <a:pt x="170911" y="460882"/>
                      <a:pt x="171279" y="461783"/>
                      <a:pt x="171814" y="462585"/>
                    </a:cubicBezTo>
                    <a:cubicBezTo>
                      <a:pt x="169045" y="475588"/>
                      <a:pt x="165553" y="488712"/>
                      <a:pt x="161459" y="502197"/>
                    </a:cubicBezTo>
                    <a:cubicBezTo>
                      <a:pt x="125743" y="451347"/>
                      <a:pt x="72553" y="415429"/>
                      <a:pt x="12040" y="401300"/>
                    </a:cubicBezTo>
                    <a:lnTo>
                      <a:pt x="0" y="423093"/>
                    </a:lnTo>
                    <a:cubicBezTo>
                      <a:pt x="63909" y="435463"/>
                      <a:pt x="119279" y="475013"/>
                      <a:pt x="151707" y="531455"/>
                    </a:cubicBezTo>
                    <a:cubicBezTo>
                      <a:pt x="148215" y="541328"/>
                      <a:pt x="144964" y="550840"/>
                      <a:pt x="141713" y="560231"/>
                    </a:cubicBezTo>
                    <a:cubicBezTo>
                      <a:pt x="156041" y="542051"/>
                      <a:pt x="164830" y="530492"/>
                      <a:pt x="164830" y="530492"/>
                    </a:cubicBezTo>
                    <a:lnTo>
                      <a:pt x="173740" y="541328"/>
                    </a:lnTo>
                    <a:lnTo>
                      <a:pt x="176148" y="534585"/>
                    </a:lnTo>
                    <a:cubicBezTo>
                      <a:pt x="191133" y="494556"/>
                      <a:pt x="200847" y="452746"/>
                      <a:pt x="205045" y="410210"/>
                    </a:cubicBezTo>
                    <a:close/>
                    <a:moveTo>
                      <a:pt x="716513" y="94997"/>
                    </a:moveTo>
                    <a:cubicBezTo>
                      <a:pt x="724222" y="116835"/>
                      <a:pt x="733063" y="138255"/>
                      <a:pt x="743002" y="159172"/>
                    </a:cubicBezTo>
                    <a:cubicBezTo>
                      <a:pt x="458130" y="343387"/>
                      <a:pt x="255132" y="379387"/>
                      <a:pt x="206369" y="385648"/>
                    </a:cubicBezTo>
                    <a:cubicBezTo>
                      <a:pt x="206369" y="374210"/>
                      <a:pt x="206369" y="363133"/>
                      <a:pt x="206369" y="352417"/>
                    </a:cubicBezTo>
                    <a:cubicBezTo>
                      <a:pt x="206677" y="350867"/>
                      <a:pt x="206677" y="349271"/>
                      <a:pt x="206369" y="347721"/>
                    </a:cubicBezTo>
                    <a:lnTo>
                      <a:pt x="206369" y="345795"/>
                    </a:lnTo>
                    <a:cubicBezTo>
                      <a:pt x="205647" y="329541"/>
                      <a:pt x="204202" y="314250"/>
                      <a:pt x="202155" y="299801"/>
                    </a:cubicBezTo>
                    <a:cubicBezTo>
                      <a:pt x="387970" y="275364"/>
                      <a:pt x="564757" y="204972"/>
                      <a:pt x="716513" y="94997"/>
                    </a:cubicBezTo>
                    <a:close/>
                  </a:path>
                </a:pathLst>
              </a:custGeom>
              <a:solidFill>
                <a:srgbClr val="263238"/>
              </a:solidFill>
              <a:ln w="12040"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7430F201-59F6-35E7-1D0B-A18E81E38D93}"/>
                  </a:ext>
                </a:extLst>
              </p:cNvPr>
              <p:cNvSpPr/>
              <p:nvPr/>
            </p:nvSpPr>
            <p:spPr>
              <a:xfrm>
                <a:off x="2702933" y="3153852"/>
                <a:ext cx="494973" cy="300403"/>
              </a:xfrm>
              <a:custGeom>
                <a:avLst/>
                <a:gdLst>
                  <a:gd name="connsiteX0" fmla="*/ 494973 w 494973"/>
                  <a:gd name="connsiteY0" fmla="*/ 19866 h 300403"/>
                  <a:gd name="connsiteX1" fmla="*/ 476913 w 494973"/>
                  <a:gd name="connsiteY1" fmla="*/ 0 h 300403"/>
                  <a:gd name="connsiteX2" fmla="*/ 2167 w 494973"/>
                  <a:gd name="connsiteY2" fmla="*/ 265968 h 300403"/>
                  <a:gd name="connsiteX3" fmla="*/ 1445 w 494973"/>
                  <a:gd name="connsiteY3" fmla="*/ 278009 h 300403"/>
                  <a:gd name="connsiteX4" fmla="*/ 0 w 494973"/>
                  <a:gd name="connsiteY4" fmla="*/ 300404 h 300403"/>
                  <a:gd name="connsiteX5" fmla="*/ 494973 w 494973"/>
                  <a:gd name="connsiteY5" fmla="*/ 19866 h 30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4973" h="300403">
                    <a:moveTo>
                      <a:pt x="494973" y="19866"/>
                    </a:moveTo>
                    <a:cubicBezTo>
                      <a:pt x="488632" y="13365"/>
                      <a:pt x="482612" y="6743"/>
                      <a:pt x="476913" y="0"/>
                    </a:cubicBezTo>
                    <a:cubicBezTo>
                      <a:pt x="267413" y="60201"/>
                      <a:pt x="101981" y="178797"/>
                      <a:pt x="2167" y="265968"/>
                    </a:cubicBezTo>
                    <a:lnTo>
                      <a:pt x="1445" y="278009"/>
                    </a:lnTo>
                    <a:cubicBezTo>
                      <a:pt x="963" y="285233"/>
                      <a:pt x="482" y="292698"/>
                      <a:pt x="0" y="300404"/>
                    </a:cubicBezTo>
                    <a:cubicBezTo>
                      <a:pt x="96924" y="211908"/>
                      <a:pt x="270784" y="80670"/>
                      <a:pt x="494973" y="19866"/>
                    </a:cubicBezTo>
                    <a:close/>
                  </a:path>
                </a:pathLst>
              </a:custGeom>
              <a:solidFill>
                <a:srgbClr val="263238"/>
              </a:solidFill>
              <a:ln w="12040"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F07A7528-DEBF-C1AA-4890-D1678A2D9B00}"/>
                  </a:ext>
                </a:extLst>
              </p:cNvPr>
              <p:cNvSpPr/>
              <p:nvPr/>
            </p:nvSpPr>
            <p:spPr>
              <a:xfrm>
                <a:off x="2598424" y="2791322"/>
                <a:ext cx="522545" cy="279814"/>
              </a:xfrm>
              <a:custGeom>
                <a:avLst/>
                <a:gdLst>
                  <a:gd name="connsiteX0" fmla="*/ 522545 w 522545"/>
                  <a:gd name="connsiteY0" fmla="*/ 24080 h 279814"/>
                  <a:gd name="connsiteX1" fmla="*/ 521582 w 522545"/>
                  <a:gd name="connsiteY1" fmla="*/ 0 h 279814"/>
                  <a:gd name="connsiteX2" fmla="*/ 0 w 522545"/>
                  <a:gd name="connsiteY2" fmla="*/ 259948 h 279814"/>
                  <a:gd name="connsiteX3" fmla="*/ 15291 w 522545"/>
                  <a:gd name="connsiteY3" fmla="*/ 279815 h 279814"/>
                  <a:gd name="connsiteX4" fmla="*/ 522545 w 522545"/>
                  <a:gd name="connsiteY4" fmla="*/ 24080 h 279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545" h="279814">
                    <a:moveTo>
                      <a:pt x="522545" y="24080"/>
                    </a:moveTo>
                    <a:cubicBezTo>
                      <a:pt x="522545" y="16134"/>
                      <a:pt x="522545" y="8187"/>
                      <a:pt x="521582" y="0"/>
                    </a:cubicBezTo>
                    <a:cubicBezTo>
                      <a:pt x="212630" y="16375"/>
                      <a:pt x="60201" y="174583"/>
                      <a:pt x="0" y="259948"/>
                    </a:cubicBezTo>
                    <a:lnTo>
                      <a:pt x="15291" y="279815"/>
                    </a:lnTo>
                    <a:cubicBezTo>
                      <a:pt x="68870" y="201192"/>
                      <a:pt x="214557" y="40576"/>
                      <a:pt x="522545" y="24080"/>
                    </a:cubicBezTo>
                    <a:close/>
                  </a:path>
                </a:pathLst>
              </a:custGeom>
              <a:solidFill>
                <a:srgbClr val="263238"/>
              </a:solidFill>
              <a:ln w="12040"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0D9ADF70-C7F3-C543-73CB-3D4762D42555}"/>
                  </a:ext>
                </a:extLst>
              </p:cNvPr>
              <p:cNvSpPr/>
              <p:nvPr/>
            </p:nvSpPr>
            <p:spPr>
              <a:xfrm>
                <a:off x="3403534" y="2327412"/>
                <a:ext cx="50227" cy="197579"/>
              </a:xfrm>
              <a:custGeom>
                <a:avLst/>
                <a:gdLst>
                  <a:gd name="connsiteX0" fmla="*/ 28916 w 50227"/>
                  <a:gd name="connsiteY0" fmla="*/ 0 h 197579"/>
                  <a:gd name="connsiteX1" fmla="*/ 3993 w 50227"/>
                  <a:gd name="connsiteY1" fmla="*/ 843 h 197579"/>
                  <a:gd name="connsiteX2" fmla="*/ 26147 w 50227"/>
                  <a:gd name="connsiteY2" fmla="*/ 197580 h 197579"/>
                  <a:gd name="connsiteX3" fmla="*/ 50227 w 50227"/>
                  <a:gd name="connsiteY3" fmla="*/ 193366 h 197579"/>
                  <a:gd name="connsiteX4" fmla="*/ 28916 w 50227"/>
                  <a:gd name="connsiteY4" fmla="*/ 0 h 197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27" h="197579">
                    <a:moveTo>
                      <a:pt x="28916" y="0"/>
                    </a:moveTo>
                    <a:lnTo>
                      <a:pt x="3993" y="843"/>
                    </a:lnTo>
                    <a:cubicBezTo>
                      <a:pt x="-5549" y="67238"/>
                      <a:pt x="2078" y="134970"/>
                      <a:pt x="26147" y="197580"/>
                    </a:cubicBezTo>
                    <a:lnTo>
                      <a:pt x="50227" y="193366"/>
                    </a:lnTo>
                    <a:cubicBezTo>
                      <a:pt x="26279" y="131897"/>
                      <a:pt x="18929" y="65209"/>
                      <a:pt x="28916" y="0"/>
                    </a:cubicBezTo>
                    <a:close/>
                  </a:path>
                </a:pathLst>
              </a:custGeom>
              <a:solidFill>
                <a:srgbClr val="263238"/>
              </a:solidFill>
              <a:ln w="12040"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633EC1A4-60E4-83E6-A81E-C551787E6126}"/>
                  </a:ext>
                </a:extLst>
              </p:cNvPr>
              <p:cNvSpPr/>
              <p:nvPr/>
            </p:nvSpPr>
            <p:spPr>
              <a:xfrm>
                <a:off x="3101946" y="2332951"/>
                <a:ext cx="102341" cy="240804"/>
              </a:xfrm>
              <a:custGeom>
                <a:avLst/>
                <a:gdLst>
                  <a:gd name="connsiteX0" fmla="*/ 0 w 102341"/>
                  <a:gd name="connsiteY0" fmla="*/ 0 h 240804"/>
                  <a:gd name="connsiteX1" fmla="*/ 77539 w 102341"/>
                  <a:gd name="connsiteY1" fmla="*/ 240804 h 240804"/>
                  <a:gd name="connsiteX2" fmla="*/ 102342 w 102341"/>
                  <a:gd name="connsiteY2" fmla="*/ 235507 h 240804"/>
                  <a:gd name="connsiteX3" fmla="*/ 24923 w 102341"/>
                  <a:gd name="connsiteY3" fmla="*/ 1806 h 240804"/>
                  <a:gd name="connsiteX4" fmla="*/ 0 w 102341"/>
                  <a:gd name="connsiteY4" fmla="*/ 0 h 2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341" h="240804">
                    <a:moveTo>
                      <a:pt x="0" y="0"/>
                    </a:moveTo>
                    <a:cubicBezTo>
                      <a:pt x="11508" y="84198"/>
                      <a:pt x="37756" y="165711"/>
                      <a:pt x="77539" y="240804"/>
                    </a:cubicBezTo>
                    <a:lnTo>
                      <a:pt x="102342" y="235507"/>
                    </a:lnTo>
                    <a:cubicBezTo>
                      <a:pt x="62918" y="162798"/>
                      <a:pt x="36706" y="83672"/>
                      <a:pt x="24923" y="1806"/>
                    </a:cubicBezTo>
                    <a:cubicBezTo>
                      <a:pt x="16375" y="963"/>
                      <a:pt x="8067" y="361"/>
                      <a:pt x="0" y="0"/>
                    </a:cubicBezTo>
                    <a:close/>
                  </a:path>
                </a:pathLst>
              </a:custGeom>
              <a:solidFill>
                <a:srgbClr val="263238"/>
              </a:solidFill>
              <a:ln w="12040"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BC4A4C38-5B6A-099A-0F30-A55AD6404394}"/>
                  </a:ext>
                </a:extLst>
              </p:cNvPr>
              <p:cNvSpPr/>
              <p:nvPr/>
            </p:nvSpPr>
            <p:spPr>
              <a:xfrm>
                <a:off x="2508363" y="2660204"/>
                <a:ext cx="602612" cy="295948"/>
              </a:xfrm>
              <a:custGeom>
                <a:avLst/>
                <a:gdLst>
                  <a:gd name="connsiteX0" fmla="*/ 602613 w 602612"/>
                  <a:gd name="connsiteY0" fmla="*/ 24080 h 295948"/>
                  <a:gd name="connsiteX1" fmla="*/ 599603 w 602612"/>
                  <a:gd name="connsiteY1" fmla="*/ 0 h 295948"/>
                  <a:gd name="connsiteX2" fmla="*/ 0 w 602612"/>
                  <a:gd name="connsiteY2" fmla="*/ 276203 h 295948"/>
                  <a:gd name="connsiteX3" fmla="*/ 15893 w 602612"/>
                  <a:gd name="connsiteY3" fmla="*/ 295948 h 295948"/>
                  <a:gd name="connsiteX4" fmla="*/ 602613 w 602612"/>
                  <a:gd name="connsiteY4" fmla="*/ 24080 h 295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612" h="295948">
                    <a:moveTo>
                      <a:pt x="602613" y="24080"/>
                    </a:moveTo>
                    <a:cubicBezTo>
                      <a:pt x="601529" y="15773"/>
                      <a:pt x="600566" y="7706"/>
                      <a:pt x="599603" y="0"/>
                    </a:cubicBezTo>
                    <a:cubicBezTo>
                      <a:pt x="249594" y="42141"/>
                      <a:pt x="74047" y="190597"/>
                      <a:pt x="0" y="276203"/>
                    </a:cubicBezTo>
                    <a:cubicBezTo>
                      <a:pt x="5177" y="282584"/>
                      <a:pt x="10355" y="289206"/>
                      <a:pt x="15893" y="295948"/>
                    </a:cubicBezTo>
                    <a:cubicBezTo>
                      <a:pt x="84884" y="215159"/>
                      <a:pt x="257781" y="66101"/>
                      <a:pt x="602613" y="24080"/>
                    </a:cubicBezTo>
                    <a:close/>
                  </a:path>
                </a:pathLst>
              </a:custGeom>
              <a:solidFill>
                <a:srgbClr val="263238"/>
              </a:solidFill>
              <a:ln w="12040"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154387CD-9D35-5F22-C9A0-5A766605D5B5}"/>
                  </a:ext>
                </a:extLst>
              </p:cNvPr>
              <p:cNvSpPr/>
              <p:nvPr/>
            </p:nvSpPr>
            <p:spPr>
              <a:xfrm>
                <a:off x="2704499" y="3233679"/>
                <a:ext cx="755884" cy="661941"/>
              </a:xfrm>
              <a:custGeom>
                <a:avLst/>
                <a:gdLst>
                  <a:gd name="connsiteX0" fmla="*/ 493649 w 755884"/>
                  <a:gd name="connsiteY0" fmla="*/ 617904 h 661941"/>
                  <a:gd name="connsiteX1" fmla="*/ 755884 w 755884"/>
                  <a:gd name="connsiteY1" fmla="*/ 223466 h 661941"/>
                  <a:gd name="connsiteX2" fmla="*/ 737583 w 755884"/>
                  <a:gd name="connsiteY2" fmla="*/ 159051 h 661941"/>
                  <a:gd name="connsiteX3" fmla="*/ 705195 w 755884"/>
                  <a:gd name="connsiteY3" fmla="*/ 112215 h 661941"/>
                  <a:gd name="connsiteX4" fmla="*/ 565288 w 755884"/>
                  <a:gd name="connsiteY4" fmla="*/ 0 h 661941"/>
                  <a:gd name="connsiteX5" fmla="*/ 0 w 755884"/>
                  <a:gd name="connsiteY5" fmla="*/ 379628 h 661941"/>
                  <a:gd name="connsiteX6" fmla="*/ 67425 w 755884"/>
                  <a:gd name="connsiteY6" fmla="*/ 550358 h 661941"/>
                  <a:gd name="connsiteX7" fmla="*/ 493649 w 755884"/>
                  <a:gd name="connsiteY7" fmla="*/ 617904 h 661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884" h="661941">
                    <a:moveTo>
                      <a:pt x="493649" y="617904"/>
                    </a:moveTo>
                    <a:cubicBezTo>
                      <a:pt x="620071" y="552285"/>
                      <a:pt x="754801" y="353019"/>
                      <a:pt x="755884" y="223466"/>
                    </a:cubicBezTo>
                    <a:cubicBezTo>
                      <a:pt x="755751" y="200730"/>
                      <a:pt x="749424" y="178461"/>
                      <a:pt x="737583" y="159051"/>
                    </a:cubicBezTo>
                    <a:cubicBezTo>
                      <a:pt x="727710" y="143760"/>
                      <a:pt x="716754" y="128108"/>
                      <a:pt x="705195" y="112215"/>
                    </a:cubicBezTo>
                    <a:cubicBezTo>
                      <a:pt x="665102" y="69833"/>
                      <a:pt x="612967" y="35158"/>
                      <a:pt x="565288" y="0"/>
                    </a:cubicBezTo>
                    <a:cubicBezTo>
                      <a:pt x="299681" y="100054"/>
                      <a:pt x="86930" y="301005"/>
                      <a:pt x="0" y="379628"/>
                    </a:cubicBezTo>
                    <a:cubicBezTo>
                      <a:pt x="6846" y="441533"/>
                      <a:pt x="30125" y="500480"/>
                      <a:pt x="67425" y="550358"/>
                    </a:cubicBezTo>
                    <a:cubicBezTo>
                      <a:pt x="155680" y="664981"/>
                      <a:pt x="340858" y="697971"/>
                      <a:pt x="493649" y="617904"/>
                    </a:cubicBezTo>
                    <a:close/>
                  </a:path>
                </a:pathLst>
              </a:custGeom>
              <a:solidFill>
                <a:srgbClr val="263238"/>
              </a:solidFill>
              <a:ln w="12040"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A95C9B9C-6FA7-3920-2AE5-B063A11744B3}"/>
                  </a:ext>
                </a:extLst>
              </p:cNvPr>
              <p:cNvSpPr/>
              <p:nvPr/>
            </p:nvSpPr>
            <p:spPr>
              <a:xfrm>
                <a:off x="2698787" y="3227691"/>
                <a:ext cx="767977" cy="673261"/>
              </a:xfrm>
              <a:custGeom>
                <a:avLst/>
                <a:gdLst>
                  <a:gd name="connsiteX0" fmla="*/ 321647 w 767977"/>
                  <a:gd name="connsiteY0" fmla="*/ 673257 h 673261"/>
                  <a:gd name="connsiteX1" fmla="*/ 68802 w 767977"/>
                  <a:gd name="connsiteY1" fmla="*/ 559958 h 673261"/>
                  <a:gd name="connsiteX2" fmla="*/ 53 w 767977"/>
                  <a:gd name="connsiteY2" fmla="*/ 386459 h 673261"/>
                  <a:gd name="connsiteX3" fmla="*/ 2099 w 767977"/>
                  <a:gd name="connsiteY3" fmla="*/ 381161 h 673261"/>
                  <a:gd name="connsiteX4" fmla="*/ 18354 w 767977"/>
                  <a:gd name="connsiteY4" fmla="*/ 366472 h 673261"/>
                  <a:gd name="connsiteX5" fmla="*/ 569314 w 767977"/>
                  <a:gd name="connsiteY5" fmla="*/ 450 h 673261"/>
                  <a:gd name="connsiteX6" fmla="*/ 574973 w 767977"/>
                  <a:gd name="connsiteY6" fmla="*/ 1172 h 673261"/>
                  <a:gd name="connsiteX7" fmla="*/ 601702 w 767977"/>
                  <a:gd name="connsiteY7" fmla="*/ 20557 h 673261"/>
                  <a:gd name="connsiteX8" fmla="*/ 715723 w 767977"/>
                  <a:gd name="connsiteY8" fmla="*/ 113989 h 673261"/>
                  <a:gd name="connsiteX9" fmla="*/ 748713 w 767977"/>
                  <a:gd name="connsiteY9" fmla="*/ 162150 h 673261"/>
                  <a:gd name="connsiteX10" fmla="*/ 767978 w 767977"/>
                  <a:gd name="connsiteY10" fmla="*/ 229695 h 673261"/>
                  <a:gd name="connsiteX11" fmla="*/ 503093 w 767977"/>
                  <a:gd name="connsiteY11" fmla="*/ 629792 h 673261"/>
                  <a:gd name="connsiteX12" fmla="*/ 503093 w 767977"/>
                  <a:gd name="connsiteY12" fmla="*/ 629792 h 673261"/>
                  <a:gd name="connsiteX13" fmla="*/ 321647 w 767977"/>
                  <a:gd name="connsiteY13" fmla="*/ 673257 h 673261"/>
                  <a:gd name="connsiteX14" fmla="*/ 12093 w 767977"/>
                  <a:gd name="connsiteY14" fmla="*/ 387904 h 673261"/>
                  <a:gd name="connsiteX15" fmla="*/ 77953 w 767977"/>
                  <a:gd name="connsiteY15" fmla="*/ 552734 h 673261"/>
                  <a:gd name="connsiteX16" fmla="*/ 496591 w 767977"/>
                  <a:gd name="connsiteY16" fmla="*/ 618594 h 673261"/>
                  <a:gd name="connsiteX17" fmla="*/ 755576 w 767977"/>
                  <a:gd name="connsiteY17" fmla="*/ 229454 h 673261"/>
                  <a:gd name="connsiteX18" fmla="*/ 738238 w 767977"/>
                  <a:gd name="connsiteY18" fmla="*/ 168290 h 673261"/>
                  <a:gd name="connsiteX19" fmla="*/ 706091 w 767977"/>
                  <a:gd name="connsiteY19" fmla="*/ 121695 h 673261"/>
                  <a:gd name="connsiteX20" fmla="*/ 594237 w 767977"/>
                  <a:gd name="connsiteY20" fmla="*/ 30310 h 673261"/>
                  <a:gd name="connsiteX21" fmla="*/ 570157 w 767977"/>
                  <a:gd name="connsiteY21" fmla="*/ 12851 h 673261"/>
                  <a:gd name="connsiteX22" fmla="*/ 26180 w 767977"/>
                  <a:gd name="connsiteY22" fmla="*/ 375382 h 673261"/>
                  <a:gd name="connsiteX23" fmla="*/ 499360 w 767977"/>
                  <a:gd name="connsiteY23" fmla="*/ 624012 h 673261"/>
                  <a:gd name="connsiteX24" fmla="*/ 499360 w 767977"/>
                  <a:gd name="connsiteY24" fmla="*/ 624012 h 673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7977" h="673261">
                    <a:moveTo>
                      <a:pt x="321647" y="673257"/>
                    </a:moveTo>
                    <a:cubicBezTo>
                      <a:pt x="220750" y="673257"/>
                      <a:pt x="125151" y="633765"/>
                      <a:pt x="68802" y="559958"/>
                    </a:cubicBezTo>
                    <a:cubicBezTo>
                      <a:pt x="30679" y="509372"/>
                      <a:pt x="6927" y="449428"/>
                      <a:pt x="53" y="386459"/>
                    </a:cubicBezTo>
                    <a:cubicBezTo>
                      <a:pt x="-216" y="384459"/>
                      <a:pt x="556" y="382461"/>
                      <a:pt x="2099" y="381161"/>
                    </a:cubicBezTo>
                    <a:lnTo>
                      <a:pt x="18354" y="366472"/>
                    </a:lnTo>
                    <a:cubicBezTo>
                      <a:pt x="115639" y="278338"/>
                      <a:pt x="317914" y="95086"/>
                      <a:pt x="569314" y="450"/>
                    </a:cubicBezTo>
                    <a:cubicBezTo>
                      <a:pt x="571193" y="-347"/>
                      <a:pt x="573355" y="-72"/>
                      <a:pt x="574973" y="1172"/>
                    </a:cubicBezTo>
                    <a:cubicBezTo>
                      <a:pt x="583762" y="7674"/>
                      <a:pt x="592672" y="14055"/>
                      <a:pt x="601702" y="20557"/>
                    </a:cubicBezTo>
                    <a:cubicBezTo>
                      <a:pt x="642441" y="48209"/>
                      <a:pt x="680603" y="79480"/>
                      <a:pt x="715723" y="113989"/>
                    </a:cubicBezTo>
                    <a:cubicBezTo>
                      <a:pt x="728967" y="132290"/>
                      <a:pt x="739803" y="147701"/>
                      <a:pt x="748713" y="162150"/>
                    </a:cubicBezTo>
                    <a:cubicBezTo>
                      <a:pt x="761158" y="182494"/>
                      <a:pt x="767819" y="205847"/>
                      <a:pt x="767978" y="229695"/>
                    </a:cubicBezTo>
                    <a:cubicBezTo>
                      <a:pt x="766894" y="360332"/>
                      <a:pt x="632886" y="562126"/>
                      <a:pt x="503093" y="629792"/>
                    </a:cubicBezTo>
                    <a:lnTo>
                      <a:pt x="503093" y="629792"/>
                    </a:lnTo>
                    <a:cubicBezTo>
                      <a:pt x="446984" y="658653"/>
                      <a:pt x="384743" y="673563"/>
                      <a:pt x="321647" y="673257"/>
                    </a:cubicBezTo>
                    <a:close/>
                    <a:moveTo>
                      <a:pt x="12093" y="387904"/>
                    </a:moveTo>
                    <a:cubicBezTo>
                      <a:pt x="19002" y="447725"/>
                      <a:pt x="41737" y="504623"/>
                      <a:pt x="77953" y="552734"/>
                    </a:cubicBezTo>
                    <a:cubicBezTo>
                      <a:pt x="165244" y="666273"/>
                      <a:pt x="349219" y="695170"/>
                      <a:pt x="496591" y="618594"/>
                    </a:cubicBezTo>
                    <a:cubicBezTo>
                      <a:pt x="623736" y="552494"/>
                      <a:pt x="754492" y="356117"/>
                      <a:pt x="755576" y="229454"/>
                    </a:cubicBezTo>
                    <a:cubicBezTo>
                      <a:pt x="755477" y="207867"/>
                      <a:pt x="749482" y="186718"/>
                      <a:pt x="738238" y="168290"/>
                    </a:cubicBezTo>
                    <a:cubicBezTo>
                      <a:pt x="729208" y="154444"/>
                      <a:pt x="718733" y="139153"/>
                      <a:pt x="706091" y="121695"/>
                    </a:cubicBezTo>
                    <a:cubicBezTo>
                      <a:pt x="671620" y="87942"/>
                      <a:pt x="634185" y="57357"/>
                      <a:pt x="594237" y="30310"/>
                    </a:cubicBezTo>
                    <a:lnTo>
                      <a:pt x="570157" y="12851"/>
                    </a:lnTo>
                    <a:cubicBezTo>
                      <a:pt x="322490" y="107006"/>
                      <a:pt x="122502" y="288090"/>
                      <a:pt x="26180" y="375382"/>
                    </a:cubicBezTo>
                    <a:close/>
                    <a:moveTo>
                      <a:pt x="499360" y="624012"/>
                    </a:moveTo>
                    <a:lnTo>
                      <a:pt x="499360" y="624012"/>
                    </a:lnTo>
                    <a:close/>
                  </a:path>
                </a:pathLst>
              </a:custGeom>
              <a:solidFill>
                <a:srgbClr val="263238"/>
              </a:solidFill>
              <a:ln w="12040"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1EE5EF1E-C3E1-51F2-7010-5DFB95B5BFCC}"/>
                  </a:ext>
                </a:extLst>
              </p:cNvPr>
              <p:cNvSpPr/>
              <p:nvPr/>
            </p:nvSpPr>
            <p:spPr>
              <a:xfrm>
                <a:off x="2346943" y="2074327"/>
                <a:ext cx="139988" cy="216667"/>
              </a:xfrm>
              <a:custGeom>
                <a:avLst/>
                <a:gdLst>
                  <a:gd name="connsiteX0" fmla="*/ 59199 w 139988"/>
                  <a:gd name="connsiteY0" fmla="*/ 0 h 216667"/>
                  <a:gd name="connsiteX1" fmla="*/ 44028 w 139988"/>
                  <a:gd name="connsiteY1" fmla="*/ 3010 h 216667"/>
                  <a:gd name="connsiteX2" fmla="*/ 8991 w 139988"/>
                  <a:gd name="connsiteY2" fmla="*/ 133646 h 216667"/>
                  <a:gd name="connsiteX3" fmla="*/ 118196 w 139988"/>
                  <a:gd name="connsiteY3" fmla="*/ 213593 h 216667"/>
                  <a:gd name="connsiteX4" fmla="*/ 139989 w 139988"/>
                  <a:gd name="connsiteY4" fmla="*/ 199145 h 216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988" h="216667">
                    <a:moveTo>
                      <a:pt x="59199" y="0"/>
                    </a:moveTo>
                    <a:cubicBezTo>
                      <a:pt x="54018" y="221"/>
                      <a:pt x="48902" y="1237"/>
                      <a:pt x="44028" y="3010"/>
                    </a:cubicBezTo>
                    <a:cubicBezTo>
                      <a:pt x="4175" y="16977"/>
                      <a:pt x="-11477" y="75251"/>
                      <a:pt x="8991" y="133646"/>
                    </a:cubicBezTo>
                    <a:cubicBezTo>
                      <a:pt x="29460" y="192041"/>
                      <a:pt x="78463" y="227680"/>
                      <a:pt x="118196" y="213593"/>
                    </a:cubicBezTo>
                    <a:cubicBezTo>
                      <a:pt x="126533" y="210633"/>
                      <a:pt x="134016" y="205672"/>
                      <a:pt x="139989" y="199145"/>
                    </a:cubicBezTo>
                    <a:close/>
                  </a:path>
                </a:pathLst>
              </a:custGeom>
              <a:solidFill>
                <a:srgbClr val="FFFFFF"/>
              </a:solidFill>
              <a:ln w="12040"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A2E34D50-9B30-FE7F-4D0F-AB3C15A95946}"/>
                  </a:ext>
                </a:extLst>
              </p:cNvPr>
              <p:cNvSpPr/>
              <p:nvPr/>
            </p:nvSpPr>
            <p:spPr>
              <a:xfrm>
                <a:off x="2341349" y="2068303"/>
                <a:ext cx="151659" cy="228767"/>
              </a:xfrm>
              <a:custGeom>
                <a:avLst/>
                <a:gdLst>
                  <a:gd name="connsiteX0" fmla="*/ 105730 w 151659"/>
                  <a:gd name="connsiteY0" fmla="*/ 228768 h 228767"/>
                  <a:gd name="connsiteX1" fmla="*/ 58412 w 151659"/>
                  <a:gd name="connsiteY1" fmla="*/ 211671 h 228767"/>
                  <a:gd name="connsiteX2" fmla="*/ 3629 w 151659"/>
                  <a:gd name="connsiteY2" fmla="*/ 56231 h 228767"/>
                  <a:gd name="connsiteX3" fmla="*/ 47576 w 151659"/>
                  <a:gd name="connsiteY3" fmla="*/ 3255 h 228767"/>
                  <a:gd name="connsiteX4" fmla="*/ 64552 w 151659"/>
                  <a:gd name="connsiteY4" fmla="*/ 4 h 228767"/>
                  <a:gd name="connsiteX5" fmla="*/ 70332 w 151659"/>
                  <a:gd name="connsiteY5" fmla="*/ 3736 h 228767"/>
                  <a:gd name="connsiteX6" fmla="*/ 151242 w 151659"/>
                  <a:gd name="connsiteY6" fmla="*/ 202881 h 228767"/>
                  <a:gd name="connsiteX7" fmla="*/ 150038 w 151659"/>
                  <a:gd name="connsiteY7" fmla="*/ 209262 h 228767"/>
                  <a:gd name="connsiteX8" fmla="*/ 125957 w 151659"/>
                  <a:gd name="connsiteY8" fmla="*/ 225396 h 228767"/>
                  <a:gd name="connsiteX9" fmla="*/ 105730 w 151659"/>
                  <a:gd name="connsiteY9" fmla="*/ 228768 h 228767"/>
                  <a:gd name="connsiteX10" fmla="*/ 60940 w 151659"/>
                  <a:gd name="connsiteY10" fmla="*/ 12044 h 228767"/>
                  <a:gd name="connsiteX11" fmla="*/ 51549 w 151659"/>
                  <a:gd name="connsiteY11" fmla="*/ 14332 h 228767"/>
                  <a:gd name="connsiteX12" fmla="*/ 15428 w 151659"/>
                  <a:gd name="connsiteY12" fmla="*/ 59001 h 228767"/>
                  <a:gd name="connsiteX13" fmla="*/ 65516 w 151659"/>
                  <a:gd name="connsiteY13" fmla="*/ 201798 h 228767"/>
                  <a:gd name="connsiteX14" fmla="*/ 121864 w 151659"/>
                  <a:gd name="connsiteY14" fmla="*/ 213838 h 228767"/>
                  <a:gd name="connsiteX15" fmla="*/ 138479 w 151659"/>
                  <a:gd name="connsiteY15" fmla="*/ 203604 h 22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659" h="228767">
                    <a:moveTo>
                      <a:pt x="105730" y="228768"/>
                    </a:moveTo>
                    <a:cubicBezTo>
                      <a:pt x="88543" y="228234"/>
                      <a:pt x="71971" y="222246"/>
                      <a:pt x="58412" y="211671"/>
                    </a:cubicBezTo>
                    <a:cubicBezTo>
                      <a:pt x="12143" y="174445"/>
                      <a:pt x="-9076" y="114242"/>
                      <a:pt x="3629" y="56231"/>
                    </a:cubicBezTo>
                    <a:cubicBezTo>
                      <a:pt x="8383" y="32280"/>
                      <a:pt x="24915" y="12351"/>
                      <a:pt x="47576" y="3255"/>
                    </a:cubicBezTo>
                    <a:cubicBezTo>
                      <a:pt x="53053" y="1378"/>
                      <a:pt x="58769" y="283"/>
                      <a:pt x="64552" y="4"/>
                    </a:cubicBezTo>
                    <a:cubicBezTo>
                      <a:pt x="67070" y="-84"/>
                      <a:pt x="69376" y="1405"/>
                      <a:pt x="70332" y="3736"/>
                    </a:cubicBezTo>
                    <a:lnTo>
                      <a:pt x="151242" y="202881"/>
                    </a:lnTo>
                    <a:cubicBezTo>
                      <a:pt x="152090" y="205064"/>
                      <a:pt x="151623" y="207539"/>
                      <a:pt x="150038" y="209262"/>
                    </a:cubicBezTo>
                    <a:cubicBezTo>
                      <a:pt x="143398" y="216467"/>
                      <a:pt x="135146" y="221996"/>
                      <a:pt x="125957" y="225396"/>
                    </a:cubicBezTo>
                    <a:cubicBezTo>
                      <a:pt x="119442" y="227609"/>
                      <a:pt x="112611" y="228748"/>
                      <a:pt x="105730" y="228768"/>
                    </a:cubicBezTo>
                    <a:close/>
                    <a:moveTo>
                      <a:pt x="60940" y="12044"/>
                    </a:moveTo>
                    <a:cubicBezTo>
                      <a:pt x="57741" y="12490"/>
                      <a:pt x="54595" y="13256"/>
                      <a:pt x="51549" y="14332"/>
                    </a:cubicBezTo>
                    <a:cubicBezTo>
                      <a:pt x="32723" y="22146"/>
                      <a:pt x="19130" y="38956"/>
                      <a:pt x="15428" y="59001"/>
                    </a:cubicBezTo>
                    <a:cubicBezTo>
                      <a:pt x="3869" y="112236"/>
                      <a:pt x="23235" y="167447"/>
                      <a:pt x="65516" y="201798"/>
                    </a:cubicBezTo>
                    <a:cubicBezTo>
                      <a:pt x="81094" y="215001"/>
                      <a:pt x="102250" y="219522"/>
                      <a:pt x="121864" y="213838"/>
                    </a:cubicBezTo>
                    <a:cubicBezTo>
                      <a:pt x="128064" y="211641"/>
                      <a:pt x="133727" y="208153"/>
                      <a:pt x="138479" y="203604"/>
                    </a:cubicBezTo>
                    <a:close/>
                  </a:path>
                </a:pathLst>
              </a:custGeom>
              <a:solidFill>
                <a:srgbClr val="263238"/>
              </a:solidFill>
              <a:ln w="12040"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773660EE-0123-CAFD-3ECD-E28A0C7FE5E4}"/>
                  </a:ext>
                </a:extLst>
              </p:cNvPr>
              <p:cNvSpPr/>
              <p:nvPr/>
            </p:nvSpPr>
            <p:spPr>
              <a:xfrm>
                <a:off x="2378209" y="2074327"/>
                <a:ext cx="108482" cy="214195"/>
              </a:xfrm>
              <a:custGeom>
                <a:avLst/>
                <a:gdLst>
                  <a:gd name="connsiteX0" fmla="*/ 27933 w 108482"/>
                  <a:gd name="connsiteY0" fmla="*/ 0 h 214195"/>
                  <a:gd name="connsiteX1" fmla="*/ 12763 w 108482"/>
                  <a:gd name="connsiteY1" fmla="*/ 3010 h 214195"/>
                  <a:gd name="connsiteX2" fmla="*/ 0 w 108482"/>
                  <a:gd name="connsiteY2" fmla="*/ 9512 h 214195"/>
                  <a:gd name="connsiteX3" fmla="*/ 84281 w 108482"/>
                  <a:gd name="connsiteY3" fmla="*/ 214195 h 214195"/>
                  <a:gd name="connsiteX4" fmla="*/ 86689 w 108482"/>
                  <a:gd name="connsiteY4" fmla="*/ 213473 h 214195"/>
                  <a:gd name="connsiteX5" fmla="*/ 108482 w 108482"/>
                  <a:gd name="connsiteY5" fmla="*/ 199025 h 21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482" h="214195">
                    <a:moveTo>
                      <a:pt x="27933" y="0"/>
                    </a:moveTo>
                    <a:cubicBezTo>
                      <a:pt x="22752" y="221"/>
                      <a:pt x="17636" y="1237"/>
                      <a:pt x="12763" y="3010"/>
                    </a:cubicBezTo>
                    <a:cubicBezTo>
                      <a:pt x="8245" y="4616"/>
                      <a:pt x="3955" y="6801"/>
                      <a:pt x="0" y="9512"/>
                    </a:cubicBezTo>
                    <a:lnTo>
                      <a:pt x="84281" y="214195"/>
                    </a:lnTo>
                    <a:cubicBezTo>
                      <a:pt x="85104" y="214027"/>
                      <a:pt x="85910" y="213785"/>
                      <a:pt x="86689" y="213473"/>
                    </a:cubicBezTo>
                    <a:cubicBezTo>
                      <a:pt x="95026" y="210513"/>
                      <a:pt x="102510" y="205551"/>
                      <a:pt x="108482" y="199025"/>
                    </a:cubicBezTo>
                    <a:close/>
                  </a:path>
                </a:pathLst>
              </a:custGeom>
              <a:solidFill>
                <a:srgbClr val="FFFFFF"/>
              </a:solidFill>
              <a:ln w="12040"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DC5A5EF7-F5ED-94E0-FFDC-2B3C19E33E66}"/>
                  </a:ext>
                </a:extLst>
              </p:cNvPr>
              <p:cNvSpPr/>
              <p:nvPr/>
            </p:nvSpPr>
            <p:spPr>
              <a:xfrm>
                <a:off x="2372469" y="2068183"/>
                <a:ext cx="120780" cy="226011"/>
              </a:xfrm>
              <a:custGeom>
                <a:avLst/>
                <a:gdLst>
                  <a:gd name="connsiteX0" fmla="*/ 90985 w 120780"/>
                  <a:gd name="connsiteY0" fmla="*/ 225999 h 226011"/>
                  <a:gd name="connsiteX1" fmla="*/ 84724 w 120780"/>
                  <a:gd name="connsiteY1" fmla="*/ 222507 h 226011"/>
                  <a:gd name="connsiteX2" fmla="*/ 442 w 120780"/>
                  <a:gd name="connsiteY2" fmla="*/ 17823 h 226011"/>
                  <a:gd name="connsiteX3" fmla="*/ 2609 w 120780"/>
                  <a:gd name="connsiteY3" fmla="*/ 10599 h 226011"/>
                  <a:gd name="connsiteX4" fmla="*/ 16697 w 120780"/>
                  <a:gd name="connsiteY4" fmla="*/ 3255 h 226011"/>
                  <a:gd name="connsiteX5" fmla="*/ 33673 w 120780"/>
                  <a:gd name="connsiteY5" fmla="*/ 4 h 226011"/>
                  <a:gd name="connsiteX6" fmla="*/ 39453 w 120780"/>
                  <a:gd name="connsiteY6" fmla="*/ 3736 h 226011"/>
                  <a:gd name="connsiteX7" fmla="*/ 120363 w 120780"/>
                  <a:gd name="connsiteY7" fmla="*/ 202881 h 226011"/>
                  <a:gd name="connsiteX8" fmla="*/ 119159 w 120780"/>
                  <a:gd name="connsiteY8" fmla="*/ 209263 h 226011"/>
                  <a:gd name="connsiteX9" fmla="*/ 95078 w 120780"/>
                  <a:gd name="connsiteY9" fmla="*/ 225396 h 226011"/>
                  <a:gd name="connsiteX10" fmla="*/ 93032 w 120780"/>
                  <a:gd name="connsiteY10" fmla="*/ 225396 h 226011"/>
                  <a:gd name="connsiteX11" fmla="*/ 13325 w 120780"/>
                  <a:gd name="connsiteY11" fmla="*/ 17823 h 226011"/>
                  <a:gd name="connsiteX12" fmla="*/ 93634 w 120780"/>
                  <a:gd name="connsiteY12" fmla="*/ 212634 h 226011"/>
                  <a:gd name="connsiteX13" fmla="*/ 107360 w 120780"/>
                  <a:gd name="connsiteY13" fmla="*/ 203604 h 226011"/>
                  <a:gd name="connsiteX14" fmla="*/ 29820 w 120780"/>
                  <a:gd name="connsiteY14" fmla="*/ 12285 h 226011"/>
                  <a:gd name="connsiteX15" fmla="*/ 20429 w 120780"/>
                  <a:gd name="connsiteY15" fmla="*/ 14572 h 226011"/>
                  <a:gd name="connsiteX16" fmla="*/ 13325 w 120780"/>
                  <a:gd name="connsiteY16" fmla="*/ 18064 h 22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780" h="226011">
                    <a:moveTo>
                      <a:pt x="90985" y="225999"/>
                    </a:moveTo>
                    <a:cubicBezTo>
                      <a:pt x="88394" y="226163"/>
                      <a:pt x="85946" y="224797"/>
                      <a:pt x="84724" y="222507"/>
                    </a:cubicBezTo>
                    <a:lnTo>
                      <a:pt x="442" y="17823"/>
                    </a:lnTo>
                    <a:cubicBezTo>
                      <a:pt x="-620" y="15205"/>
                      <a:pt x="281" y="12200"/>
                      <a:pt x="2609" y="10599"/>
                    </a:cubicBezTo>
                    <a:cubicBezTo>
                      <a:pt x="6990" y="7589"/>
                      <a:pt x="11721" y="5123"/>
                      <a:pt x="16697" y="3255"/>
                    </a:cubicBezTo>
                    <a:cubicBezTo>
                      <a:pt x="22174" y="1378"/>
                      <a:pt x="27890" y="283"/>
                      <a:pt x="33673" y="4"/>
                    </a:cubicBezTo>
                    <a:cubicBezTo>
                      <a:pt x="36191" y="-84"/>
                      <a:pt x="38497" y="1405"/>
                      <a:pt x="39453" y="3736"/>
                    </a:cubicBezTo>
                    <a:lnTo>
                      <a:pt x="120363" y="202881"/>
                    </a:lnTo>
                    <a:cubicBezTo>
                      <a:pt x="121211" y="205064"/>
                      <a:pt x="120744" y="207539"/>
                      <a:pt x="119159" y="209263"/>
                    </a:cubicBezTo>
                    <a:cubicBezTo>
                      <a:pt x="112519" y="216468"/>
                      <a:pt x="104267" y="221997"/>
                      <a:pt x="95078" y="225396"/>
                    </a:cubicBezTo>
                    <a:lnTo>
                      <a:pt x="93032" y="225396"/>
                    </a:lnTo>
                    <a:close/>
                    <a:moveTo>
                      <a:pt x="13325" y="17823"/>
                    </a:moveTo>
                    <a:lnTo>
                      <a:pt x="93634" y="212634"/>
                    </a:lnTo>
                    <a:cubicBezTo>
                      <a:pt x="98692" y="210432"/>
                      <a:pt x="103335" y="207378"/>
                      <a:pt x="107360" y="203604"/>
                    </a:cubicBezTo>
                    <a:lnTo>
                      <a:pt x="29820" y="12285"/>
                    </a:lnTo>
                    <a:cubicBezTo>
                      <a:pt x="26621" y="12730"/>
                      <a:pt x="23475" y="13497"/>
                      <a:pt x="20429" y="14572"/>
                    </a:cubicBezTo>
                    <a:cubicBezTo>
                      <a:pt x="17956" y="15509"/>
                      <a:pt x="15577" y="16678"/>
                      <a:pt x="13325" y="18064"/>
                    </a:cubicBezTo>
                    <a:close/>
                  </a:path>
                </a:pathLst>
              </a:custGeom>
              <a:solidFill>
                <a:srgbClr val="263238"/>
              </a:solidFill>
              <a:ln w="12040"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E639F1A0-B51F-CEC3-EBDD-8D78AA578136}"/>
                  </a:ext>
                </a:extLst>
              </p:cNvPr>
              <p:cNvSpPr/>
              <p:nvPr/>
            </p:nvSpPr>
            <p:spPr>
              <a:xfrm>
                <a:off x="2768914" y="1943076"/>
                <a:ext cx="132003" cy="216707"/>
              </a:xfrm>
              <a:custGeom>
                <a:avLst/>
                <a:gdLst>
                  <a:gd name="connsiteX0" fmla="*/ 0 w 132003"/>
                  <a:gd name="connsiteY0" fmla="*/ 10247 h 216707"/>
                  <a:gd name="connsiteX1" fmla="*/ 13726 w 132003"/>
                  <a:gd name="connsiteY1" fmla="*/ 3023 h 216707"/>
                  <a:gd name="connsiteX2" fmla="*/ 122931 w 132003"/>
                  <a:gd name="connsiteY2" fmla="*/ 82970 h 216707"/>
                  <a:gd name="connsiteX3" fmla="*/ 88134 w 132003"/>
                  <a:gd name="connsiteY3" fmla="*/ 213726 h 216707"/>
                  <a:gd name="connsiteX4" fmla="*/ 62007 w 132003"/>
                  <a:gd name="connsiteY4" fmla="*/ 216134 h 216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003" h="216707">
                    <a:moveTo>
                      <a:pt x="0" y="10247"/>
                    </a:moveTo>
                    <a:cubicBezTo>
                      <a:pt x="4198" y="7181"/>
                      <a:pt x="8822" y="4748"/>
                      <a:pt x="13726" y="3023"/>
                    </a:cubicBezTo>
                    <a:cubicBezTo>
                      <a:pt x="53459" y="-10944"/>
                      <a:pt x="102342" y="24815"/>
                      <a:pt x="122931" y="82970"/>
                    </a:cubicBezTo>
                    <a:cubicBezTo>
                      <a:pt x="143519" y="141124"/>
                      <a:pt x="127867" y="199639"/>
                      <a:pt x="88134" y="213726"/>
                    </a:cubicBezTo>
                    <a:cubicBezTo>
                      <a:pt x="79735" y="216569"/>
                      <a:pt x="70785" y="217394"/>
                      <a:pt x="62007" y="216134"/>
                    </a:cubicBezTo>
                    <a:close/>
                  </a:path>
                </a:pathLst>
              </a:custGeom>
              <a:solidFill>
                <a:srgbClr val="FFFFFF"/>
              </a:solidFill>
              <a:ln w="12040"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E93618D5-3DD6-EEF4-5456-06AB0B0C0341}"/>
                  </a:ext>
                </a:extLst>
              </p:cNvPr>
              <p:cNvSpPr/>
              <p:nvPr/>
            </p:nvSpPr>
            <p:spPr>
              <a:xfrm>
                <a:off x="2762883" y="1937113"/>
                <a:ext cx="143982" cy="228603"/>
              </a:xfrm>
              <a:custGeom>
                <a:avLst/>
                <a:gdLst>
                  <a:gd name="connsiteX0" fmla="*/ 76466 w 143982"/>
                  <a:gd name="connsiteY0" fmla="*/ 228599 h 228603"/>
                  <a:gd name="connsiteX1" fmla="*/ 67316 w 143982"/>
                  <a:gd name="connsiteY1" fmla="*/ 227997 h 228603"/>
                  <a:gd name="connsiteX2" fmla="*/ 62259 w 143982"/>
                  <a:gd name="connsiteY2" fmla="*/ 223783 h 228603"/>
                  <a:gd name="connsiteX3" fmla="*/ 252 w 143982"/>
                  <a:gd name="connsiteY3" fmla="*/ 18015 h 228603"/>
                  <a:gd name="connsiteX4" fmla="*/ 2419 w 143982"/>
                  <a:gd name="connsiteY4" fmla="*/ 11393 h 228603"/>
                  <a:gd name="connsiteX5" fmla="*/ 17710 w 143982"/>
                  <a:gd name="connsiteY5" fmla="*/ 3326 h 228603"/>
                  <a:gd name="connsiteX6" fmla="*/ 134620 w 143982"/>
                  <a:gd name="connsiteY6" fmla="*/ 86885 h 228603"/>
                  <a:gd name="connsiteX7" fmla="*/ 140038 w 143982"/>
                  <a:gd name="connsiteY7" fmla="*/ 172371 h 228603"/>
                  <a:gd name="connsiteX8" fmla="*/ 96092 w 143982"/>
                  <a:gd name="connsiteY8" fmla="*/ 225348 h 228603"/>
                  <a:gd name="connsiteX9" fmla="*/ 76466 w 143982"/>
                  <a:gd name="connsiteY9" fmla="*/ 228599 h 228603"/>
                  <a:gd name="connsiteX10" fmla="*/ 72734 w 143982"/>
                  <a:gd name="connsiteY10" fmla="*/ 216559 h 228603"/>
                  <a:gd name="connsiteX11" fmla="*/ 92118 w 143982"/>
                  <a:gd name="connsiteY11" fmla="*/ 214151 h 228603"/>
                  <a:gd name="connsiteX12" fmla="*/ 128239 w 143982"/>
                  <a:gd name="connsiteY12" fmla="*/ 169361 h 228603"/>
                  <a:gd name="connsiteX13" fmla="*/ 123182 w 143982"/>
                  <a:gd name="connsiteY13" fmla="*/ 90979 h 228603"/>
                  <a:gd name="connsiteX14" fmla="*/ 21563 w 143982"/>
                  <a:gd name="connsiteY14" fmla="*/ 14765 h 228603"/>
                  <a:gd name="connsiteX15" fmla="*/ 12894 w 143982"/>
                  <a:gd name="connsiteY15" fmla="*/ 18979 h 22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982" h="228603">
                    <a:moveTo>
                      <a:pt x="76466" y="228599"/>
                    </a:moveTo>
                    <a:cubicBezTo>
                      <a:pt x="73405" y="228638"/>
                      <a:pt x="70345" y="228437"/>
                      <a:pt x="67316" y="227997"/>
                    </a:cubicBezTo>
                    <a:cubicBezTo>
                      <a:pt x="64956" y="227691"/>
                      <a:pt x="62986" y="226049"/>
                      <a:pt x="62259" y="223783"/>
                    </a:cubicBezTo>
                    <a:lnTo>
                      <a:pt x="252" y="18015"/>
                    </a:lnTo>
                    <a:cubicBezTo>
                      <a:pt x="-470" y="15572"/>
                      <a:pt x="393" y="12937"/>
                      <a:pt x="2419" y="11393"/>
                    </a:cubicBezTo>
                    <a:cubicBezTo>
                      <a:pt x="7101" y="7983"/>
                      <a:pt x="12251" y="5266"/>
                      <a:pt x="17710" y="3326"/>
                    </a:cubicBezTo>
                    <a:cubicBezTo>
                      <a:pt x="60573" y="-11724"/>
                      <a:pt x="113068" y="25721"/>
                      <a:pt x="134620" y="86885"/>
                    </a:cubicBezTo>
                    <a:cubicBezTo>
                      <a:pt x="144865" y="114213"/>
                      <a:pt x="146751" y="143969"/>
                      <a:pt x="140038" y="172371"/>
                    </a:cubicBezTo>
                    <a:cubicBezTo>
                      <a:pt x="135284" y="196323"/>
                      <a:pt x="118753" y="216251"/>
                      <a:pt x="96092" y="225348"/>
                    </a:cubicBezTo>
                    <a:cubicBezTo>
                      <a:pt x="89779" y="227528"/>
                      <a:pt x="83144" y="228627"/>
                      <a:pt x="76466" y="228599"/>
                    </a:cubicBezTo>
                    <a:close/>
                    <a:moveTo>
                      <a:pt x="72734" y="216559"/>
                    </a:moveTo>
                    <a:cubicBezTo>
                      <a:pt x="79291" y="217052"/>
                      <a:pt x="85881" y="216233"/>
                      <a:pt x="92118" y="214151"/>
                    </a:cubicBezTo>
                    <a:cubicBezTo>
                      <a:pt x="110976" y="206314"/>
                      <a:pt x="124575" y="189451"/>
                      <a:pt x="128239" y="169361"/>
                    </a:cubicBezTo>
                    <a:cubicBezTo>
                      <a:pt x="134346" y="143309"/>
                      <a:pt x="132587" y="116030"/>
                      <a:pt x="123182" y="90979"/>
                    </a:cubicBezTo>
                    <a:cubicBezTo>
                      <a:pt x="103797" y="36076"/>
                      <a:pt x="58165" y="1882"/>
                      <a:pt x="21563" y="14765"/>
                    </a:cubicBezTo>
                    <a:cubicBezTo>
                      <a:pt x="18539" y="15876"/>
                      <a:pt x="15635" y="17288"/>
                      <a:pt x="12894" y="18979"/>
                    </a:cubicBezTo>
                    <a:close/>
                  </a:path>
                </a:pathLst>
              </a:custGeom>
              <a:solidFill>
                <a:srgbClr val="263238"/>
              </a:solidFill>
              <a:ln w="12040"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CC888EA6-262F-87AB-B09D-15D23CE8D4BD}"/>
                  </a:ext>
                </a:extLst>
              </p:cNvPr>
              <p:cNvSpPr/>
              <p:nvPr/>
            </p:nvSpPr>
            <p:spPr>
              <a:xfrm>
                <a:off x="2762883" y="1937290"/>
                <a:ext cx="102492" cy="228426"/>
              </a:xfrm>
              <a:custGeom>
                <a:avLst/>
                <a:gdLst>
                  <a:gd name="connsiteX0" fmla="*/ 76466 w 102492"/>
                  <a:gd name="connsiteY0" fmla="*/ 228422 h 228426"/>
                  <a:gd name="connsiteX1" fmla="*/ 67316 w 102492"/>
                  <a:gd name="connsiteY1" fmla="*/ 227820 h 228426"/>
                  <a:gd name="connsiteX2" fmla="*/ 62259 w 102492"/>
                  <a:gd name="connsiteY2" fmla="*/ 223606 h 228426"/>
                  <a:gd name="connsiteX3" fmla="*/ 252 w 102492"/>
                  <a:gd name="connsiteY3" fmla="*/ 17839 h 228426"/>
                  <a:gd name="connsiteX4" fmla="*/ 2419 w 102492"/>
                  <a:gd name="connsiteY4" fmla="*/ 11216 h 228426"/>
                  <a:gd name="connsiteX5" fmla="*/ 17710 w 102492"/>
                  <a:gd name="connsiteY5" fmla="*/ 3149 h 228426"/>
                  <a:gd name="connsiteX6" fmla="*/ 33242 w 102492"/>
                  <a:gd name="connsiteY6" fmla="*/ 19 h 228426"/>
                  <a:gd name="connsiteX7" fmla="*/ 39503 w 102492"/>
                  <a:gd name="connsiteY7" fmla="*/ 4354 h 228426"/>
                  <a:gd name="connsiteX8" fmla="*/ 102232 w 102492"/>
                  <a:gd name="connsiteY8" fmla="*/ 216743 h 228426"/>
                  <a:gd name="connsiteX9" fmla="*/ 98741 w 102492"/>
                  <a:gd name="connsiteY9" fmla="*/ 223967 h 228426"/>
                  <a:gd name="connsiteX10" fmla="*/ 96092 w 102492"/>
                  <a:gd name="connsiteY10" fmla="*/ 225171 h 228426"/>
                  <a:gd name="connsiteX11" fmla="*/ 76466 w 102492"/>
                  <a:gd name="connsiteY11" fmla="*/ 228422 h 228426"/>
                  <a:gd name="connsiteX12" fmla="*/ 72734 w 102492"/>
                  <a:gd name="connsiteY12" fmla="*/ 216382 h 228426"/>
                  <a:gd name="connsiteX13" fmla="*/ 89108 w 102492"/>
                  <a:gd name="connsiteY13" fmla="*/ 214816 h 228426"/>
                  <a:gd name="connsiteX14" fmla="*/ 28907 w 102492"/>
                  <a:gd name="connsiteY14" fmla="*/ 12661 h 228426"/>
                  <a:gd name="connsiteX15" fmla="*/ 12533 w 102492"/>
                  <a:gd name="connsiteY15" fmla="*/ 18802 h 228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2492" h="228426">
                    <a:moveTo>
                      <a:pt x="76466" y="228422"/>
                    </a:moveTo>
                    <a:cubicBezTo>
                      <a:pt x="73405" y="228461"/>
                      <a:pt x="70345" y="228260"/>
                      <a:pt x="67316" y="227820"/>
                    </a:cubicBezTo>
                    <a:cubicBezTo>
                      <a:pt x="64956" y="227514"/>
                      <a:pt x="62986" y="225872"/>
                      <a:pt x="62259" y="223606"/>
                    </a:cubicBezTo>
                    <a:lnTo>
                      <a:pt x="252" y="17839"/>
                    </a:lnTo>
                    <a:cubicBezTo>
                      <a:pt x="-470" y="15395"/>
                      <a:pt x="393" y="12761"/>
                      <a:pt x="2419" y="11216"/>
                    </a:cubicBezTo>
                    <a:cubicBezTo>
                      <a:pt x="7101" y="7806"/>
                      <a:pt x="12251" y="5089"/>
                      <a:pt x="17710" y="3149"/>
                    </a:cubicBezTo>
                    <a:cubicBezTo>
                      <a:pt x="22720" y="1404"/>
                      <a:pt x="27946" y="350"/>
                      <a:pt x="33242" y="19"/>
                    </a:cubicBezTo>
                    <a:cubicBezTo>
                      <a:pt x="36093" y="-207"/>
                      <a:pt x="38711" y="1605"/>
                      <a:pt x="39503" y="4354"/>
                    </a:cubicBezTo>
                    <a:lnTo>
                      <a:pt x="102232" y="216743"/>
                    </a:lnTo>
                    <a:cubicBezTo>
                      <a:pt x="103137" y="219694"/>
                      <a:pt x="101615" y="222843"/>
                      <a:pt x="98741" y="223967"/>
                    </a:cubicBezTo>
                    <a:lnTo>
                      <a:pt x="96092" y="225171"/>
                    </a:lnTo>
                    <a:cubicBezTo>
                      <a:pt x="89779" y="227351"/>
                      <a:pt x="83144" y="228450"/>
                      <a:pt x="76466" y="228422"/>
                    </a:cubicBezTo>
                    <a:close/>
                    <a:moveTo>
                      <a:pt x="72734" y="216382"/>
                    </a:moveTo>
                    <a:cubicBezTo>
                      <a:pt x="78242" y="216843"/>
                      <a:pt x="83787" y="216313"/>
                      <a:pt x="89108" y="214816"/>
                    </a:cubicBezTo>
                    <a:lnTo>
                      <a:pt x="28907" y="12661"/>
                    </a:lnTo>
                    <a:cubicBezTo>
                      <a:pt x="23082" y="13551"/>
                      <a:pt x="17506" y="15642"/>
                      <a:pt x="12533" y="18802"/>
                    </a:cubicBezTo>
                    <a:close/>
                  </a:path>
                </a:pathLst>
              </a:custGeom>
              <a:solidFill>
                <a:srgbClr val="263238"/>
              </a:solidFill>
              <a:ln w="12040"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E9D8B03E-F9D8-BC94-6065-CF8549E5A28E}"/>
                  </a:ext>
                </a:extLst>
              </p:cNvPr>
              <p:cNvSpPr/>
              <p:nvPr/>
            </p:nvSpPr>
            <p:spPr>
              <a:xfrm>
                <a:off x="2583856" y="2255653"/>
                <a:ext cx="298475" cy="386894"/>
              </a:xfrm>
              <a:custGeom>
                <a:avLst/>
                <a:gdLst>
                  <a:gd name="connsiteX0" fmla="*/ 288845 w 298475"/>
                  <a:gd name="connsiteY0" fmla="*/ 140148 h 386894"/>
                  <a:gd name="connsiteX1" fmla="*/ 226356 w 298475"/>
                  <a:gd name="connsiteY1" fmla="*/ 161700 h 386894"/>
                  <a:gd name="connsiteX2" fmla="*/ 158690 w 298475"/>
                  <a:gd name="connsiteY2" fmla="*/ 0 h 386894"/>
                  <a:gd name="connsiteX3" fmla="*/ 0 w 298475"/>
                  <a:gd name="connsiteY3" fmla="*/ 61766 h 386894"/>
                  <a:gd name="connsiteX4" fmla="*/ 58756 w 298475"/>
                  <a:gd name="connsiteY4" fmla="*/ 206249 h 386894"/>
                  <a:gd name="connsiteX5" fmla="*/ 5538 w 298475"/>
                  <a:gd name="connsiteY5" fmla="*/ 264524 h 386894"/>
                  <a:gd name="connsiteX6" fmla="*/ 200469 w 298475"/>
                  <a:gd name="connsiteY6" fmla="*/ 380952 h 386894"/>
                  <a:gd name="connsiteX7" fmla="*/ 288845 w 298475"/>
                  <a:gd name="connsiteY7" fmla="*/ 140148 h 38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475" h="386894">
                    <a:moveTo>
                      <a:pt x="288845" y="140148"/>
                    </a:moveTo>
                    <a:cubicBezTo>
                      <a:pt x="268015" y="153152"/>
                      <a:pt x="246102" y="163506"/>
                      <a:pt x="226356" y="161700"/>
                    </a:cubicBezTo>
                    <a:cubicBezTo>
                      <a:pt x="193968" y="158690"/>
                      <a:pt x="158690" y="0"/>
                      <a:pt x="158690" y="0"/>
                    </a:cubicBezTo>
                    <a:cubicBezTo>
                      <a:pt x="158690" y="0"/>
                      <a:pt x="73445" y="70556"/>
                      <a:pt x="0" y="61766"/>
                    </a:cubicBezTo>
                    <a:cubicBezTo>
                      <a:pt x="0" y="61766"/>
                      <a:pt x="52857" y="170128"/>
                      <a:pt x="58756" y="206249"/>
                    </a:cubicBezTo>
                    <a:cubicBezTo>
                      <a:pt x="63572" y="234784"/>
                      <a:pt x="37445" y="253687"/>
                      <a:pt x="5538" y="264524"/>
                    </a:cubicBezTo>
                    <a:cubicBezTo>
                      <a:pt x="20830" y="309554"/>
                      <a:pt x="70676" y="412618"/>
                      <a:pt x="200469" y="380952"/>
                    </a:cubicBezTo>
                    <a:cubicBezTo>
                      <a:pt x="314009" y="352778"/>
                      <a:pt x="305220" y="219854"/>
                      <a:pt x="288845" y="140148"/>
                    </a:cubicBezTo>
                    <a:close/>
                  </a:path>
                </a:pathLst>
              </a:custGeom>
              <a:solidFill>
                <a:srgbClr val="D9D9D9"/>
              </a:solidFill>
              <a:ln w="12040"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69D9254B-20D5-D643-D532-4C7531540C50}"/>
                  </a:ext>
                </a:extLst>
              </p:cNvPr>
              <p:cNvSpPr/>
              <p:nvPr/>
            </p:nvSpPr>
            <p:spPr>
              <a:xfrm>
                <a:off x="2577751" y="2249867"/>
                <a:ext cx="310199" cy="398295"/>
              </a:xfrm>
              <a:custGeom>
                <a:avLst/>
                <a:gdLst>
                  <a:gd name="connsiteX0" fmla="*/ 159978 w 310199"/>
                  <a:gd name="connsiteY0" fmla="*/ 398296 h 398295"/>
                  <a:gd name="connsiteX1" fmla="*/ 6345 w 310199"/>
                  <a:gd name="connsiteY1" fmla="*/ 271753 h 398295"/>
                  <a:gd name="connsiteX2" fmla="*/ 6345 w 310199"/>
                  <a:gd name="connsiteY2" fmla="*/ 267178 h 398295"/>
                  <a:gd name="connsiteX3" fmla="*/ 9837 w 310199"/>
                  <a:gd name="connsiteY3" fmla="*/ 264168 h 398295"/>
                  <a:gd name="connsiteX4" fmla="*/ 59081 w 310199"/>
                  <a:gd name="connsiteY4" fmla="*/ 212516 h 398295"/>
                  <a:gd name="connsiteX5" fmla="*/ 806 w 310199"/>
                  <a:gd name="connsiteY5" fmla="*/ 70080 h 398295"/>
                  <a:gd name="connsiteX6" fmla="*/ 806 w 310199"/>
                  <a:gd name="connsiteY6" fmla="*/ 64060 h 398295"/>
                  <a:gd name="connsiteX7" fmla="*/ 6465 w 310199"/>
                  <a:gd name="connsiteY7" fmla="*/ 61531 h 398295"/>
                  <a:gd name="connsiteX8" fmla="*/ 160580 w 310199"/>
                  <a:gd name="connsiteY8" fmla="*/ 1330 h 398295"/>
                  <a:gd name="connsiteX9" fmla="*/ 166359 w 310199"/>
                  <a:gd name="connsiteY9" fmla="*/ 367 h 398295"/>
                  <a:gd name="connsiteX10" fmla="*/ 170333 w 310199"/>
                  <a:gd name="connsiteY10" fmla="*/ 4701 h 398295"/>
                  <a:gd name="connsiteX11" fmla="*/ 232581 w 310199"/>
                  <a:gd name="connsiteY11" fmla="*/ 161224 h 398295"/>
                  <a:gd name="connsiteX12" fmla="*/ 291457 w 310199"/>
                  <a:gd name="connsiteY12" fmla="*/ 140635 h 398295"/>
                  <a:gd name="connsiteX13" fmla="*/ 299624 w 310199"/>
                  <a:gd name="connsiteY13" fmla="*/ 142341 h 398295"/>
                  <a:gd name="connsiteX14" fmla="*/ 300487 w 310199"/>
                  <a:gd name="connsiteY14" fmla="*/ 144488 h 398295"/>
                  <a:gd name="connsiteX15" fmla="*/ 207657 w 310199"/>
                  <a:gd name="connsiteY15" fmla="*/ 391915 h 398295"/>
                  <a:gd name="connsiteX16" fmla="*/ 159978 w 310199"/>
                  <a:gd name="connsiteY16" fmla="*/ 398296 h 398295"/>
                  <a:gd name="connsiteX17" fmla="*/ 19349 w 310199"/>
                  <a:gd name="connsiteY17" fmla="*/ 273078 h 398295"/>
                  <a:gd name="connsiteX18" fmla="*/ 205129 w 310199"/>
                  <a:gd name="connsiteY18" fmla="*/ 379995 h 398295"/>
                  <a:gd name="connsiteX19" fmla="*/ 290735 w 310199"/>
                  <a:gd name="connsiteY19" fmla="*/ 155204 h 398295"/>
                  <a:gd name="connsiteX20" fmla="*/ 231858 w 310199"/>
                  <a:gd name="connsiteY20" fmla="*/ 173024 h 398295"/>
                  <a:gd name="connsiteX21" fmla="*/ 161062 w 310199"/>
                  <a:gd name="connsiteY21" fmla="*/ 16501 h 398295"/>
                  <a:gd name="connsiteX22" fmla="*/ 15977 w 310199"/>
                  <a:gd name="connsiteY22" fmla="*/ 74414 h 398295"/>
                  <a:gd name="connsiteX23" fmla="*/ 70760 w 310199"/>
                  <a:gd name="connsiteY23" fmla="*/ 210710 h 398295"/>
                  <a:gd name="connsiteX24" fmla="*/ 19349 w 310199"/>
                  <a:gd name="connsiteY24" fmla="*/ 273078 h 398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0199" h="398295">
                    <a:moveTo>
                      <a:pt x="159978" y="398296"/>
                    </a:moveTo>
                    <a:cubicBezTo>
                      <a:pt x="61128" y="398296"/>
                      <a:pt x="20191" y="312690"/>
                      <a:pt x="6345" y="271753"/>
                    </a:cubicBezTo>
                    <a:cubicBezTo>
                      <a:pt x="5686" y="270300"/>
                      <a:pt x="5686" y="268632"/>
                      <a:pt x="6345" y="267178"/>
                    </a:cubicBezTo>
                    <a:cubicBezTo>
                      <a:pt x="7041" y="265734"/>
                      <a:pt x="8306" y="264644"/>
                      <a:pt x="9837" y="264168"/>
                    </a:cubicBezTo>
                    <a:cubicBezTo>
                      <a:pt x="30305" y="257185"/>
                      <a:pt x="63897" y="241292"/>
                      <a:pt x="59081" y="212516"/>
                    </a:cubicBezTo>
                    <a:cubicBezTo>
                      <a:pt x="53422" y="178562"/>
                      <a:pt x="1288" y="71163"/>
                      <a:pt x="806" y="70080"/>
                    </a:cubicBezTo>
                    <a:cubicBezTo>
                      <a:pt x="-269" y="68217"/>
                      <a:pt x="-269" y="65922"/>
                      <a:pt x="806" y="64060"/>
                    </a:cubicBezTo>
                    <a:cubicBezTo>
                      <a:pt x="2098" y="62257"/>
                      <a:pt x="4261" y="61290"/>
                      <a:pt x="6465" y="61531"/>
                    </a:cubicBezTo>
                    <a:cubicBezTo>
                      <a:pt x="76540" y="69839"/>
                      <a:pt x="159737" y="1330"/>
                      <a:pt x="160580" y="1330"/>
                    </a:cubicBezTo>
                    <a:cubicBezTo>
                      <a:pt x="162200" y="7"/>
                      <a:pt x="164398" y="-359"/>
                      <a:pt x="166359" y="367"/>
                    </a:cubicBezTo>
                    <a:cubicBezTo>
                      <a:pt x="168375" y="980"/>
                      <a:pt x="169897" y="2640"/>
                      <a:pt x="170333" y="4701"/>
                    </a:cubicBezTo>
                    <a:cubicBezTo>
                      <a:pt x="187189" y="80675"/>
                      <a:pt x="215122" y="160141"/>
                      <a:pt x="232581" y="161224"/>
                    </a:cubicBezTo>
                    <a:cubicBezTo>
                      <a:pt x="247872" y="162549"/>
                      <a:pt x="266654" y="156047"/>
                      <a:pt x="291457" y="140635"/>
                    </a:cubicBezTo>
                    <a:cubicBezTo>
                      <a:pt x="294184" y="138851"/>
                      <a:pt x="297840" y="139615"/>
                      <a:pt x="299624" y="142341"/>
                    </a:cubicBezTo>
                    <a:cubicBezTo>
                      <a:pt x="300051" y="142993"/>
                      <a:pt x="300344" y="143723"/>
                      <a:pt x="300487" y="144488"/>
                    </a:cubicBezTo>
                    <a:cubicBezTo>
                      <a:pt x="316862" y="224435"/>
                      <a:pt x="326735" y="362777"/>
                      <a:pt x="207657" y="391915"/>
                    </a:cubicBezTo>
                    <a:cubicBezTo>
                      <a:pt x="192067" y="395892"/>
                      <a:pt x="176066" y="398034"/>
                      <a:pt x="159978" y="398296"/>
                    </a:cubicBezTo>
                    <a:close/>
                    <a:moveTo>
                      <a:pt x="19349" y="273078"/>
                    </a:moveTo>
                    <a:cubicBezTo>
                      <a:pt x="36325" y="319312"/>
                      <a:pt x="85570" y="409253"/>
                      <a:pt x="205129" y="379995"/>
                    </a:cubicBezTo>
                    <a:cubicBezTo>
                      <a:pt x="310481" y="354349"/>
                      <a:pt x="305183" y="231780"/>
                      <a:pt x="290735" y="155204"/>
                    </a:cubicBezTo>
                    <a:cubicBezTo>
                      <a:pt x="273313" y="166856"/>
                      <a:pt x="252817" y="173059"/>
                      <a:pt x="231858" y="173024"/>
                    </a:cubicBezTo>
                    <a:cubicBezTo>
                      <a:pt x="199952" y="170134"/>
                      <a:pt x="170453" y="56354"/>
                      <a:pt x="161062" y="16501"/>
                    </a:cubicBezTo>
                    <a:cubicBezTo>
                      <a:pt x="139510" y="32755"/>
                      <a:pt x="76780" y="76702"/>
                      <a:pt x="15977" y="74414"/>
                    </a:cubicBezTo>
                    <a:cubicBezTo>
                      <a:pt x="29101" y="101746"/>
                      <a:pt x="65824" y="180729"/>
                      <a:pt x="70760" y="210710"/>
                    </a:cubicBezTo>
                    <a:cubicBezTo>
                      <a:pt x="75697" y="236957"/>
                      <a:pt x="57034" y="259232"/>
                      <a:pt x="19349" y="273078"/>
                    </a:cubicBezTo>
                    <a:close/>
                  </a:path>
                </a:pathLst>
              </a:custGeom>
              <a:solidFill>
                <a:srgbClr val="263238"/>
              </a:solidFill>
              <a:ln w="12040"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AC4793C1-7054-7141-7975-45E471FB3640}"/>
                  </a:ext>
                </a:extLst>
              </p:cNvPr>
              <p:cNvSpPr/>
              <p:nvPr/>
            </p:nvSpPr>
            <p:spPr>
              <a:xfrm>
                <a:off x="2583374" y="2257699"/>
                <a:ext cx="184697" cy="143302"/>
              </a:xfrm>
              <a:custGeom>
                <a:avLst/>
                <a:gdLst>
                  <a:gd name="connsiteX0" fmla="*/ 184697 w 184697"/>
                  <a:gd name="connsiteY0" fmla="*/ 89218 h 143302"/>
                  <a:gd name="connsiteX1" fmla="*/ 167118 w 184697"/>
                  <a:gd name="connsiteY1" fmla="*/ 30221 h 143302"/>
                  <a:gd name="connsiteX2" fmla="*/ 156523 w 184697"/>
                  <a:gd name="connsiteY2" fmla="*/ 0 h 143302"/>
                  <a:gd name="connsiteX3" fmla="*/ 0 w 184697"/>
                  <a:gd name="connsiteY3" fmla="*/ 60201 h 143302"/>
                  <a:gd name="connsiteX4" fmla="*/ 33953 w 184697"/>
                  <a:gd name="connsiteY4" fmla="*/ 134610 h 143302"/>
                  <a:gd name="connsiteX5" fmla="*/ 133767 w 184697"/>
                  <a:gd name="connsiteY5" fmla="*/ 133285 h 143302"/>
                  <a:gd name="connsiteX6" fmla="*/ 184697 w 184697"/>
                  <a:gd name="connsiteY6" fmla="*/ 89218 h 143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97" h="143302">
                    <a:moveTo>
                      <a:pt x="184697" y="89218"/>
                    </a:moveTo>
                    <a:cubicBezTo>
                      <a:pt x="177714" y="68629"/>
                      <a:pt x="171573" y="47198"/>
                      <a:pt x="167118" y="30221"/>
                    </a:cubicBezTo>
                    <a:cubicBezTo>
                      <a:pt x="163386" y="20468"/>
                      <a:pt x="159894" y="10234"/>
                      <a:pt x="156523" y="0"/>
                    </a:cubicBezTo>
                    <a:cubicBezTo>
                      <a:pt x="142315" y="11197"/>
                      <a:pt x="66703" y="67666"/>
                      <a:pt x="0" y="60201"/>
                    </a:cubicBezTo>
                    <a:cubicBezTo>
                      <a:pt x="0" y="60201"/>
                      <a:pt x="17820" y="96322"/>
                      <a:pt x="33953" y="134610"/>
                    </a:cubicBezTo>
                    <a:cubicBezTo>
                      <a:pt x="62368" y="143038"/>
                      <a:pt x="102342" y="149539"/>
                      <a:pt x="133767" y="133285"/>
                    </a:cubicBezTo>
                    <a:cubicBezTo>
                      <a:pt x="153556" y="122202"/>
                      <a:pt x="170884" y="107209"/>
                      <a:pt x="184697" y="89218"/>
                    </a:cubicBezTo>
                    <a:close/>
                  </a:path>
                </a:pathLst>
              </a:custGeom>
              <a:solidFill>
                <a:srgbClr val="263238"/>
              </a:solidFill>
              <a:ln w="12040"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4CA1CD18-0D44-BA2E-48C7-5EDE2F0D7D36}"/>
                  </a:ext>
                </a:extLst>
              </p:cNvPr>
              <p:cNvSpPr/>
              <p:nvPr/>
            </p:nvSpPr>
            <p:spPr>
              <a:xfrm>
                <a:off x="2577631" y="2251699"/>
                <a:ext cx="195983" cy="154834"/>
              </a:xfrm>
              <a:custGeom>
                <a:avLst/>
                <a:gdLst>
                  <a:gd name="connsiteX0" fmla="*/ 94238 w 195983"/>
                  <a:gd name="connsiteY0" fmla="*/ 154818 h 154834"/>
                  <a:gd name="connsiteX1" fmla="*/ 38492 w 195983"/>
                  <a:gd name="connsiteY1" fmla="*/ 145908 h 154834"/>
                  <a:gd name="connsiteX2" fmla="*/ 34639 w 195983"/>
                  <a:gd name="connsiteY2" fmla="*/ 142537 h 154834"/>
                  <a:gd name="connsiteX3" fmla="*/ 806 w 195983"/>
                  <a:gd name="connsiteY3" fmla="*/ 68249 h 154834"/>
                  <a:gd name="connsiteX4" fmla="*/ 806 w 195983"/>
                  <a:gd name="connsiteY4" fmla="*/ 62228 h 154834"/>
                  <a:gd name="connsiteX5" fmla="*/ 6465 w 195983"/>
                  <a:gd name="connsiteY5" fmla="*/ 59700 h 154834"/>
                  <a:gd name="connsiteX6" fmla="*/ 158172 w 195983"/>
                  <a:gd name="connsiteY6" fmla="*/ 1305 h 154834"/>
                  <a:gd name="connsiteX7" fmla="*/ 163590 w 195983"/>
                  <a:gd name="connsiteY7" fmla="*/ 221 h 154834"/>
                  <a:gd name="connsiteX8" fmla="*/ 167563 w 195983"/>
                  <a:gd name="connsiteY8" fmla="*/ 4195 h 154834"/>
                  <a:gd name="connsiteX9" fmla="*/ 178038 w 195983"/>
                  <a:gd name="connsiteY9" fmla="*/ 34054 h 154834"/>
                  <a:gd name="connsiteX10" fmla="*/ 195617 w 195983"/>
                  <a:gd name="connsiteY10" fmla="*/ 93172 h 154834"/>
                  <a:gd name="connsiteX11" fmla="*/ 194654 w 195983"/>
                  <a:gd name="connsiteY11" fmla="*/ 98951 h 154834"/>
                  <a:gd name="connsiteX12" fmla="*/ 142279 w 195983"/>
                  <a:gd name="connsiteY12" fmla="*/ 144102 h 154834"/>
                  <a:gd name="connsiteX13" fmla="*/ 94238 w 195983"/>
                  <a:gd name="connsiteY13" fmla="*/ 154818 h 154834"/>
                  <a:gd name="connsiteX14" fmla="*/ 44633 w 195983"/>
                  <a:gd name="connsiteY14" fmla="*/ 135192 h 154834"/>
                  <a:gd name="connsiteX15" fmla="*/ 137222 w 195983"/>
                  <a:gd name="connsiteY15" fmla="*/ 133506 h 154834"/>
                  <a:gd name="connsiteX16" fmla="*/ 183697 w 195983"/>
                  <a:gd name="connsiteY16" fmla="*/ 93894 h 154834"/>
                  <a:gd name="connsiteX17" fmla="*/ 167082 w 195983"/>
                  <a:gd name="connsiteY17" fmla="*/ 37787 h 154834"/>
                  <a:gd name="connsiteX18" fmla="*/ 159256 w 195983"/>
                  <a:gd name="connsiteY18" fmla="*/ 15874 h 154834"/>
                  <a:gd name="connsiteX19" fmla="*/ 16097 w 195983"/>
                  <a:gd name="connsiteY19" fmla="*/ 72463 h 154834"/>
                  <a:gd name="connsiteX20" fmla="*/ 44633 w 195983"/>
                  <a:gd name="connsiteY20" fmla="*/ 135192 h 154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5983" h="154834">
                    <a:moveTo>
                      <a:pt x="94238" y="154818"/>
                    </a:moveTo>
                    <a:cubicBezTo>
                      <a:pt x="75326" y="154535"/>
                      <a:pt x="56551" y="151534"/>
                      <a:pt x="38492" y="145908"/>
                    </a:cubicBezTo>
                    <a:cubicBezTo>
                      <a:pt x="36770" y="145413"/>
                      <a:pt x="35358" y="144178"/>
                      <a:pt x="34639" y="142537"/>
                    </a:cubicBezTo>
                    <a:cubicBezTo>
                      <a:pt x="18746" y="105453"/>
                      <a:pt x="927" y="68610"/>
                      <a:pt x="806" y="68249"/>
                    </a:cubicBezTo>
                    <a:cubicBezTo>
                      <a:pt x="-269" y="66386"/>
                      <a:pt x="-269" y="64091"/>
                      <a:pt x="806" y="62228"/>
                    </a:cubicBezTo>
                    <a:cubicBezTo>
                      <a:pt x="2098" y="60426"/>
                      <a:pt x="4261" y="59459"/>
                      <a:pt x="6465" y="59700"/>
                    </a:cubicBezTo>
                    <a:cubicBezTo>
                      <a:pt x="70278" y="67406"/>
                      <a:pt x="143965" y="12382"/>
                      <a:pt x="158172" y="1305"/>
                    </a:cubicBezTo>
                    <a:cubicBezTo>
                      <a:pt x="159704" y="106"/>
                      <a:pt x="161714" y="-296"/>
                      <a:pt x="163590" y="221"/>
                    </a:cubicBezTo>
                    <a:cubicBezTo>
                      <a:pt x="165489" y="809"/>
                      <a:pt x="166976" y="2295"/>
                      <a:pt x="167563" y="4195"/>
                    </a:cubicBezTo>
                    <a:cubicBezTo>
                      <a:pt x="171055" y="15031"/>
                      <a:pt x="174547" y="25145"/>
                      <a:pt x="178038" y="34054"/>
                    </a:cubicBezTo>
                    <a:cubicBezTo>
                      <a:pt x="183818" y="56088"/>
                      <a:pt x="190079" y="76315"/>
                      <a:pt x="195617" y="93172"/>
                    </a:cubicBezTo>
                    <a:cubicBezTo>
                      <a:pt x="196343" y="95133"/>
                      <a:pt x="195976" y="97332"/>
                      <a:pt x="194654" y="98951"/>
                    </a:cubicBezTo>
                    <a:cubicBezTo>
                      <a:pt x="180453" y="117412"/>
                      <a:pt x="162630" y="132776"/>
                      <a:pt x="142279" y="144102"/>
                    </a:cubicBezTo>
                    <a:cubicBezTo>
                      <a:pt x="127345" y="151443"/>
                      <a:pt x="110876" y="155117"/>
                      <a:pt x="94238" y="154818"/>
                    </a:cubicBezTo>
                    <a:close/>
                    <a:moveTo>
                      <a:pt x="44633" y="135192"/>
                    </a:moveTo>
                    <a:cubicBezTo>
                      <a:pt x="71603" y="142898"/>
                      <a:pt x="108566" y="148316"/>
                      <a:pt x="137222" y="133506"/>
                    </a:cubicBezTo>
                    <a:cubicBezTo>
                      <a:pt x="155164" y="123482"/>
                      <a:pt x="170957" y="110021"/>
                      <a:pt x="183697" y="93894"/>
                    </a:cubicBezTo>
                    <a:cubicBezTo>
                      <a:pt x="176714" y="73185"/>
                      <a:pt x="170814" y="52115"/>
                      <a:pt x="167082" y="37787"/>
                    </a:cubicBezTo>
                    <a:cubicBezTo>
                      <a:pt x="164553" y="31285"/>
                      <a:pt x="161904" y="23941"/>
                      <a:pt x="159256" y="15874"/>
                    </a:cubicBezTo>
                    <a:cubicBezTo>
                      <a:pt x="136259" y="32850"/>
                      <a:pt x="74974" y="74148"/>
                      <a:pt x="16097" y="72463"/>
                    </a:cubicBezTo>
                    <a:cubicBezTo>
                      <a:pt x="22238" y="85346"/>
                      <a:pt x="33797" y="110028"/>
                      <a:pt x="44633" y="135192"/>
                    </a:cubicBezTo>
                    <a:close/>
                  </a:path>
                </a:pathLst>
              </a:custGeom>
              <a:solidFill>
                <a:srgbClr val="263238"/>
              </a:solidFill>
              <a:ln w="12040"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468A3A9E-8D12-D19A-F506-BC89585E29D2}"/>
                  </a:ext>
                </a:extLst>
              </p:cNvPr>
              <p:cNvSpPr/>
              <p:nvPr/>
            </p:nvSpPr>
            <p:spPr>
              <a:xfrm>
                <a:off x="2411103" y="1823082"/>
                <a:ext cx="404103" cy="544157"/>
              </a:xfrm>
              <a:custGeom>
                <a:avLst/>
                <a:gdLst>
                  <a:gd name="connsiteX0" fmla="*/ 2263 w 404103"/>
                  <a:gd name="connsiteY0" fmla="*/ 212114 h 544157"/>
                  <a:gd name="connsiteX1" fmla="*/ 72819 w 404103"/>
                  <a:gd name="connsiteY1" fmla="*/ 435460 h 544157"/>
                  <a:gd name="connsiteX2" fmla="*/ 257997 w 404103"/>
                  <a:gd name="connsiteY2" fmla="*/ 543822 h 544157"/>
                  <a:gd name="connsiteX3" fmla="*/ 372620 w 404103"/>
                  <a:gd name="connsiteY3" fmla="*/ 437988 h 544157"/>
                  <a:gd name="connsiteX4" fmla="*/ 399108 w 404103"/>
                  <a:gd name="connsiteY4" fmla="*/ 282188 h 544157"/>
                  <a:gd name="connsiteX5" fmla="*/ 319643 w 404103"/>
                  <a:gd name="connsiteY5" fmla="*/ 58842 h 544157"/>
                  <a:gd name="connsiteX6" fmla="*/ 128685 w 404103"/>
                  <a:gd name="connsiteY6" fmla="*/ 5865 h 544157"/>
                  <a:gd name="connsiteX7" fmla="*/ 2263 w 404103"/>
                  <a:gd name="connsiteY7" fmla="*/ 212114 h 544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103" h="544157">
                    <a:moveTo>
                      <a:pt x="2263" y="212114"/>
                    </a:moveTo>
                    <a:cubicBezTo>
                      <a:pt x="2263" y="212114"/>
                      <a:pt x="43440" y="388503"/>
                      <a:pt x="72819" y="435460"/>
                    </a:cubicBezTo>
                    <a:cubicBezTo>
                      <a:pt x="102197" y="482417"/>
                      <a:pt x="208030" y="538404"/>
                      <a:pt x="257997" y="543822"/>
                    </a:cubicBezTo>
                    <a:cubicBezTo>
                      <a:pt x="307964" y="549240"/>
                      <a:pt x="343242" y="487955"/>
                      <a:pt x="372620" y="437988"/>
                    </a:cubicBezTo>
                    <a:cubicBezTo>
                      <a:pt x="401998" y="388022"/>
                      <a:pt x="410787" y="346844"/>
                      <a:pt x="399108" y="282188"/>
                    </a:cubicBezTo>
                    <a:cubicBezTo>
                      <a:pt x="381966" y="204737"/>
                      <a:pt x="355274" y="129715"/>
                      <a:pt x="319643" y="58842"/>
                    </a:cubicBezTo>
                    <a:cubicBezTo>
                      <a:pt x="300619" y="22721"/>
                      <a:pt x="211281" y="-14724"/>
                      <a:pt x="128685" y="5865"/>
                    </a:cubicBezTo>
                    <a:cubicBezTo>
                      <a:pt x="46089" y="26454"/>
                      <a:pt x="-12426" y="118080"/>
                      <a:pt x="2263" y="212114"/>
                    </a:cubicBezTo>
                    <a:close/>
                  </a:path>
                </a:pathLst>
              </a:custGeom>
              <a:solidFill>
                <a:srgbClr val="D9D9D9"/>
              </a:solidFill>
              <a:ln w="12040"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531F5635-34F8-4216-9C23-FFA16134D42E}"/>
                  </a:ext>
                </a:extLst>
              </p:cNvPr>
              <p:cNvSpPr/>
              <p:nvPr/>
            </p:nvSpPr>
            <p:spPr>
              <a:xfrm>
                <a:off x="2405145" y="1818337"/>
                <a:ext cx="416317" cy="555561"/>
              </a:xfrm>
              <a:custGeom>
                <a:avLst/>
                <a:gdLst>
                  <a:gd name="connsiteX0" fmla="*/ 270578 w 416317"/>
                  <a:gd name="connsiteY0" fmla="*/ 555430 h 555561"/>
                  <a:gd name="connsiteX1" fmla="*/ 263233 w 416317"/>
                  <a:gd name="connsiteY1" fmla="*/ 555430 h 555561"/>
                  <a:gd name="connsiteX2" fmla="*/ 73720 w 416317"/>
                  <a:gd name="connsiteY2" fmla="*/ 443938 h 555561"/>
                  <a:gd name="connsiteX3" fmla="*/ 2322 w 416317"/>
                  <a:gd name="connsiteY3" fmla="*/ 218665 h 555561"/>
                  <a:gd name="connsiteX4" fmla="*/ 2322 w 416317"/>
                  <a:gd name="connsiteY4" fmla="*/ 218665 h 555561"/>
                  <a:gd name="connsiteX5" fmla="*/ 133199 w 416317"/>
                  <a:gd name="connsiteY5" fmla="*/ 6156 h 555561"/>
                  <a:gd name="connsiteX6" fmla="*/ 331020 w 416317"/>
                  <a:gd name="connsiteY6" fmla="*/ 62022 h 555561"/>
                  <a:gd name="connsiteX7" fmla="*/ 410967 w 416317"/>
                  <a:gd name="connsiteY7" fmla="*/ 287174 h 555561"/>
                  <a:gd name="connsiteX8" fmla="*/ 383756 w 416317"/>
                  <a:gd name="connsiteY8" fmla="*/ 447068 h 555561"/>
                  <a:gd name="connsiteX9" fmla="*/ 382070 w 416317"/>
                  <a:gd name="connsiteY9" fmla="*/ 449838 h 555561"/>
                  <a:gd name="connsiteX10" fmla="*/ 270578 w 416317"/>
                  <a:gd name="connsiteY10" fmla="*/ 555430 h 555561"/>
                  <a:gd name="connsiteX11" fmla="*/ 14121 w 416317"/>
                  <a:gd name="connsiteY11" fmla="*/ 215776 h 555561"/>
                  <a:gd name="connsiteX12" fmla="*/ 83834 w 416317"/>
                  <a:gd name="connsiteY12" fmla="*/ 437075 h 555561"/>
                  <a:gd name="connsiteX13" fmla="*/ 264437 w 416317"/>
                  <a:gd name="connsiteY13" fmla="*/ 543029 h 555561"/>
                  <a:gd name="connsiteX14" fmla="*/ 371475 w 416317"/>
                  <a:gd name="connsiteY14" fmla="*/ 442854 h 555561"/>
                  <a:gd name="connsiteX15" fmla="*/ 373160 w 416317"/>
                  <a:gd name="connsiteY15" fmla="*/ 440085 h 555561"/>
                  <a:gd name="connsiteX16" fmla="*/ 398806 w 416317"/>
                  <a:gd name="connsiteY16" fmla="*/ 288499 h 555561"/>
                  <a:gd name="connsiteX17" fmla="*/ 320545 w 416317"/>
                  <a:gd name="connsiteY17" fmla="*/ 66477 h 555561"/>
                  <a:gd name="connsiteX18" fmla="*/ 136329 w 416317"/>
                  <a:gd name="connsiteY18" fmla="*/ 16631 h 555561"/>
                  <a:gd name="connsiteX19" fmla="*/ 14121 w 416317"/>
                  <a:gd name="connsiteY19" fmla="*/ 215776 h 55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6317" h="555561">
                    <a:moveTo>
                      <a:pt x="270578" y="555430"/>
                    </a:moveTo>
                    <a:cubicBezTo>
                      <a:pt x="268133" y="555606"/>
                      <a:pt x="265678" y="555606"/>
                      <a:pt x="263233" y="555430"/>
                    </a:cubicBezTo>
                    <a:cubicBezTo>
                      <a:pt x="209173" y="549049"/>
                      <a:pt x="103580" y="491738"/>
                      <a:pt x="73720" y="443938"/>
                    </a:cubicBezTo>
                    <a:cubicBezTo>
                      <a:pt x="43861" y="396138"/>
                      <a:pt x="4007" y="226010"/>
                      <a:pt x="2322" y="218665"/>
                    </a:cubicBezTo>
                    <a:lnTo>
                      <a:pt x="2322" y="218665"/>
                    </a:lnTo>
                    <a:cubicBezTo>
                      <a:pt x="-12608" y="123187"/>
                      <a:pt x="46028" y="27949"/>
                      <a:pt x="133199" y="6156"/>
                    </a:cubicBezTo>
                    <a:cubicBezTo>
                      <a:pt x="220370" y="-15637"/>
                      <a:pt x="311274" y="24577"/>
                      <a:pt x="331020" y="62022"/>
                    </a:cubicBezTo>
                    <a:cubicBezTo>
                      <a:pt x="366865" y="133483"/>
                      <a:pt x="393718" y="209110"/>
                      <a:pt x="410967" y="287174"/>
                    </a:cubicBezTo>
                    <a:cubicBezTo>
                      <a:pt x="423007" y="350506"/>
                      <a:pt x="415060" y="393851"/>
                      <a:pt x="383756" y="447068"/>
                    </a:cubicBezTo>
                    <a:lnTo>
                      <a:pt x="382070" y="449838"/>
                    </a:lnTo>
                    <a:cubicBezTo>
                      <a:pt x="354137" y="496674"/>
                      <a:pt x="319581" y="555430"/>
                      <a:pt x="270578" y="555430"/>
                    </a:cubicBezTo>
                    <a:close/>
                    <a:moveTo>
                      <a:pt x="14121" y="215776"/>
                    </a:moveTo>
                    <a:cubicBezTo>
                      <a:pt x="15807" y="222759"/>
                      <a:pt x="55780" y="392165"/>
                      <a:pt x="83834" y="437075"/>
                    </a:cubicBezTo>
                    <a:cubicBezTo>
                      <a:pt x="111888" y="481985"/>
                      <a:pt x="213627" y="537009"/>
                      <a:pt x="264437" y="543029"/>
                    </a:cubicBezTo>
                    <a:cubicBezTo>
                      <a:pt x="309468" y="548447"/>
                      <a:pt x="343903" y="489931"/>
                      <a:pt x="371475" y="442854"/>
                    </a:cubicBezTo>
                    <a:lnTo>
                      <a:pt x="373160" y="440085"/>
                    </a:lnTo>
                    <a:cubicBezTo>
                      <a:pt x="403141" y="389034"/>
                      <a:pt x="409883" y="349302"/>
                      <a:pt x="398806" y="288499"/>
                    </a:cubicBezTo>
                    <a:cubicBezTo>
                      <a:pt x="382049" y="211526"/>
                      <a:pt x="355759" y="136944"/>
                      <a:pt x="320545" y="66477"/>
                    </a:cubicBezTo>
                    <a:cubicBezTo>
                      <a:pt x="302966" y="33126"/>
                      <a:pt x="216036" y="-3356"/>
                      <a:pt x="136329" y="16631"/>
                    </a:cubicBezTo>
                    <a:cubicBezTo>
                      <a:pt x="56623" y="36617"/>
                      <a:pt x="275" y="126678"/>
                      <a:pt x="14121" y="215776"/>
                    </a:cubicBezTo>
                    <a:close/>
                  </a:path>
                </a:pathLst>
              </a:custGeom>
              <a:solidFill>
                <a:srgbClr val="263238"/>
              </a:solidFill>
              <a:ln w="12040"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5137C38D-EA4D-8832-C07A-232D373AAF9E}"/>
                  </a:ext>
                </a:extLst>
              </p:cNvPr>
              <p:cNvSpPr/>
              <p:nvPr/>
            </p:nvSpPr>
            <p:spPr>
              <a:xfrm>
                <a:off x="2592550" y="2104413"/>
                <a:ext cx="65137" cy="36737"/>
              </a:xfrm>
              <a:custGeom>
                <a:avLst/>
                <a:gdLst>
                  <a:gd name="connsiteX0" fmla="*/ 5994 w 65137"/>
                  <a:gd name="connsiteY0" fmla="*/ 36737 h 36737"/>
                  <a:gd name="connsiteX1" fmla="*/ 4911 w 65137"/>
                  <a:gd name="connsiteY1" fmla="*/ 36737 h 36737"/>
                  <a:gd name="connsiteX2" fmla="*/ 85 w 65137"/>
                  <a:gd name="connsiteY2" fmla="*/ 29931 h 36737"/>
                  <a:gd name="connsiteX3" fmla="*/ 95 w 65137"/>
                  <a:gd name="connsiteY3" fmla="*/ 29874 h 36737"/>
                  <a:gd name="connsiteX4" fmla="*/ 16349 w 65137"/>
                  <a:gd name="connsiteY4" fmla="*/ 5794 h 36737"/>
                  <a:gd name="connsiteX5" fmla="*/ 60657 w 65137"/>
                  <a:gd name="connsiteY5" fmla="*/ 3988 h 36737"/>
                  <a:gd name="connsiteX6" fmla="*/ 64871 w 65137"/>
                  <a:gd name="connsiteY6" fmla="*/ 11814 h 36737"/>
                  <a:gd name="connsiteX7" fmla="*/ 57045 w 65137"/>
                  <a:gd name="connsiteY7" fmla="*/ 16028 h 36737"/>
                  <a:gd name="connsiteX8" fmla="*/ 22730 w 65137"/>
                  <a:gd name="connsiteY8" fmla="*/ 16028 h 36737"/>
                  <a:gd name="connsiteX9" fmla="*/ 11894 w 65137"/>
                  <a:gd name="connsiteY9" fmla="*/ 31440 h 36737"/>
                  <a:gd name="connsiteX10" fmla="*/ 5994 w 65137"/>
                  <a:gd name="connsiteY10" fmla="*/ 36737 h 3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37" h="36737">
                    <a:moveTo>
                      <a:pt x="5994" y="36737"/>
                    </a:moveTo>
                    <a:lnTo>
                      <a:pt x="4911" y="36737"/>
                    </a:lnTo>
                    <a:cubicBezTo>
                      <a:pt x="1699" y="36191"/>
                      <a:pt x="-462" y="33144"/>
                      <a:pt x="85" y="29931"/>
                    </a:cubicBezTo>
                    <a:cubicBezTo>
                      <a:pt x="88" y="29912"/>
                      <a:pt x="91" y="29894"/>
                      <a:pt x="95" y="29874"/>
                    </a:cubicBezTo>
                    <a:cubicBezTo>
                      <a:pt x="1903" y="19926"/>
                      <a:pt x="7799" y="11192"/>
                      <a:pt x="16349" y="5794"/>
                    </a:cubicBezTo>
                    <a:cubicBezTo>
                      <a:pt x="30148" y="-1242"/>
                      <a:pt x="46331" y="-1901"/>
                      <a:pt x="60657" y="3988"/>
                    </a:cubicBezTo>
                    <a:cubicBezTo>
                      <a:pt x="63982" y="4985"/>
                      <a:pt x="65868" y="8489"/>
                      <a:pt x="64871" y="11814"/>
                    </a:cubicBezTo>
                    <a:cubicBezTo>
                      <a:pt x="63874" y="15139"/>
                      <a:pt x="60370" y="17026"/>
                      <a:pt x="57045" y="16028"/>
                    </a:cubicBezTo>
                    <a:cubicBezTo>
                      <a:pt x="46128" y="11145"/>
                      <a:pt x="33647" y="11145"/>
                      <a:pt x="22730" y="16028"/>
                    </a:cubicBezTo>
                    <a:cubicBezTo>
                      <a:pt x="17250" y="19559"/>
                      <a:pt x="13362" y="25088"/>
                      <a:pt x="11894" y="31440"/>
                    </a:cubicBezTo>
                    <a:cubicBezTo>
                      <a:pt x="11584" y="34461"/>
                      <a:pt x="9031" y="36753"/>
                      <a:pt x="5994" y="36737"/>
                    </a:cubicBezTo>
                    <a:close/>
                  </a:path>
                </a:pathLst>
              </a:custGeom>
              <a:solidFill>
                <a:srgbClr val="263238"/>
              </a:solidFill>
              <a:ln w="12040"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8F0B91B2-FFDF-42E2-4C72-F43959BFFBF8}"/>
                  </a:ext>
                </a:extLst>
              </p:cNvPr>
              <p:cNvSpPr/>
              <p:nvPr/>
            </p:nvSpPr>
            <p:spPr>
              <a:xfrm>
                <a:off x="2563125" y="2137583"/>
                <a:ext cx="152638" cy="73520"/>
              </a:xfrm>
              <a:custGeom>
                <a:avLst/>
                <a:gdLst>
                  <a:gd name="connsiteX0" fmla="*/ 53360 w 152638"/>
                  <a:gd name="connsiteY0" fmla="*/ 73521 h 73520"/>
                  <a:gd name="connsiteX1" fmla="*/ 3032 w 152638"/>
                  <a:gd name="connsiteY1" fmla="*/ 61480 h 73520"/>
                  <a:gd name="connsiteX2" fmla="*/ 804 w 152638"/>
                  <a:gd name="connsiteY2" fmla="*/ 53233 h 73520"/>
                  <a:gd name="connsiteX3" fmla="*/ 9052 w 152638"/>
                  <a:gd name="connsiteY3" fmla="*/ 51005 h 73520"/>
                  <a:gd name="connsiteX4" fmla="*/ 141494 w 152638"/>
                  <a:gd name="connsiteY4" fmla="*/ 2844 h 73520"/>
                  <a:gd name="connsiteX5" fmla="*/ 149785 w 152638"/>
                  <a:gd name="connsiteY5" fmla="*/ 907 h 73520"/>
                  <a:gd name="connsiteX6" fmla="*/ 149802 w 152638"/>
                  <a:gd name="connsiteY6" fmla="*/ 918 h 73520"/>
                  <a:gd name="connsiteX7" fmla="*/ 151779 w 152638"/>
                  <a:gd name="connsiteY7" fmla="*/ 9024 h 73520"/>
                  <a:gd name="connsiteX8" fmla="*/ 151728 w 152638"/>
                  <a:gd name="connsiteY8" fmla="*/ 9105 h 73520"/>
                  <a:gd name="connsiteX9" fmla="*/ 53360 w 152638"/>
                  <a:gd name="connsiteY9" fmla="*/ 73521 h 7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38" h="73520">
                    <a:moveTo>
                      <a:pt x="53360" y="73521"/>
                    </a:moveTo>
                    <a:cubicBezTo>
                      <a:pt x="35880" y="73439"/>
                      <a:pt x="18656" y="69318"/>
                      <a:pt x="3032" y="61480"/>
                    </a:cubicBezTo>
                    <a:cubicBezTo>
                      <a:pt x="139" y="59818"/>
                      <a:pt x="-858" y="56125"/>
                      <a:pt x="804" y="53233"/>
                    </a:cubicBezTo>
                    <a:cubicBezTo>
                      <a:pt x="2467" y="50340"/>
                      <a:pt x="6159" y="49343"/>
                      <a:pt x="9052" y="51005"/>
                    </a:cubicBezTo>
                    <a:cubicBezTo>
                      <a:pt x="12182" y="52811"/>
                      <a:pt x="87072" y="93748"/>
                      <a:pt x="141494" y="2844"/>
                    </a:cubicBezTo>
                    <a:cubicBezTo>
                      <a:pt x="143249" y="20"/>
                      <a:pt x="146960" y="-847"/>
                      <a:pt x="149785" y="907"/>
                    </a:cubicBezTo>
                    <a:cubicBezTo>
                      <a:pt x="149791" y="911"/>
                      <a:pt x="149796" y="914"/>
                      <a:pt x="149802" y="918"/>
                    </a:cubicBezTo>
                    <a:cubicBezTo>
                      <a:pt x="152586" y="2610"/>
                      <a:pt x="153471" y="6240"/>
                      <a:pt x="151779" y="9024"/>
                    </a:cubicBezTo>
                    <a:cubicBezTo>
                      <a:pt x="151762" y="9051"/>
                      <a:pt x="151745" y="9078"/>
                      <a:pt x="151728" y="9105"/>
                    </a:cubicBezTo>
                    <a:cubicBezTo>
                      <a:pt x="121146" y="60878"/>
                      <a:pt x="83220" y="73521"/>
                      <a:pt x="53360" y="73521"/>
                    </a:cubicBezTo>
                    <a:close/>
                  </a:path>
                </a:pathLst>
              </a:custGeom>
              <a:solidFill>
                <a:srgbClr val="263238"/>
              </a:solidFill>
              <a:ln w="12040"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4539B864-FA4C-A43B-6D3B-E59BBC19A4D4}"/>
                  </a:ext>
                </a:extLst>
              </p:cNvPr>
              <p:cNvSpPr/>
              <p:nvPr/>
            </p:nvSpPr>
            <p:spPr>
              <a:xfrm>
                <a:off x="2480711" y="2081795"/>
                <a:ext cx="98204" cy="54184"/>
              </a:xfrm>
              <a:custGeom>
                <a:avLst/>
                <a:gdLst>
                  <a:gd name="connsiteX0" fmla="*/ 29217 w 98204"/>
                  <a:gd name="connsiteY0" fmla="*/ 54178 h 54184"/>
                  <a:gd name="connsiteX1" fmla="*/ 6221 w 98204"/>
                  <a:gd name="connsiteY1" fmla="*/ 49241 h 54184"/>
                  <a:gd name="connsiteX2" fmla="*/ 1585 w 98204"/>
                  <a:gd name="connsiteY2" fmla="*/ 32566 h 54184"/>
                  <a:gd name="connsiteX3" fmla="*/ 18261 w 98204"/>
                  <a:gd name="connsiteY3" fmla="*/ 27930 h 54184"/>
                  <a:gd name="connsiteX4" fmla="*/ 77258 w 98204"/>
                  <a:gd name="connsiteY4" fmla="*/ 3849 h 54184"/>
                  <a:gd name="connsiteX5" fmla="*/ 94355 w 98204"/>
                  <a:gd name="connsiteY5" fmla="*/ 3247 h 54184"/>
                  <a:gd name="connsiteX6" fmla="*/ 94957 w 98204"/>
                  <a:gd name="connsiteY6" fmla="*/ 20345 h 54184"/>
                  <a:gd name="connsiteX7" fmla="*/ 29217 w 98204"/>
                  <a:gd name="connsiteY7" fmla="*/ 54178 h 5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204" h="54184">
                    <a:moveTo>
                      <a:pt x="29217" y="54178"/>
                    </a:moveTo>
                    <a:cubicBezTo>
                      <a:pt x="21276" y="54305"/>
                      <a:pt x="13410" y="52617"/>
                      <a:pt x="6221" y="49241"/>
                    </a:cubicBezTo>
                    <a:cubicBezTo>
                      <a:pt x="336" y="45916"/>
                      <a:pt x="-1740" y="38450"/>
                      <a:pt x="1585" y="32566"/>
                    </a:cubicBezTo>
                    <a:cubicBezTo>
                      <a:pt x="4910" y="26681"/>
                      <a:pt x="12376" y="24605"/>
                      <a:pt x="18261" y="27930"/>
                    </a:cubicBezTo>
                    <a:cubicBezTo>
                      <a:pt x="19585" y="28652"/>
                      <a:pt x="43907" y="39970"/>
                      <a:pt x="77258" y="3849"/>
                    </a:cubicBezTo>
                    <a:cubicBezTo>
                      <a:pt x="81813" y="-1038"/>
                      <a:pt x="89468" y="-1308"/>
                      <a:pt x="94355" y="3247"/>
                    </a:cubicBezTo>
                    <a:cubicBezTo>
                      <a:pt x="99243" y="7802"/>
                      <a:pt x="99512" y="15457"/>
                      <a:pt x="94957" y="20345"/>
                    </a:cubicBezTo>
                    <a:cubicBezTo>
                      <a:pt x="68830" y="47796"/>
                      <a:pt x="45472" y="54178"/>
                      <a:pt x="29217" y="54178"/>
                    </a:cubicBezTo>
                    <a:close/>
                  </a:path>
                </a:pathLst>
              </a:custGeom>
              <a:solidFill>
                <a:srgbClr val="263238"/>
              </a:solidFill>
              <a:ln w="12040"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E7C55B90-4BE2-CBF5-A836-2D42FD213F3B}"/>
                  </a:ext>
                </a:extLst>
              </p:cNvPr>
              <p:cNvSpPr/>
              <p:nvPr/>
            </p:nvSpPr>
            <p:spPr>
              <a:xfrm>
                <a:off x="2645268" y="2019618"/>
                <a:ext cx="103723" cy="55873"/>
              </a:xfrm>
              <a:custGeom>
                <a:avLst/>
                <a:gdLst>
                  <a:gd name="connsiteX0" fmla="*/ 40929 w 103723"/>
                  <a:gd name="connsiteY0" fmla="*/ 55672 h 55873"/>
                  <a:gd name="connsiteX1" fmla="*/ 8300 w 103723"/>
                  <a:gd name="connsiteY1" fmla="*/ 50495 h 55873"/>
                  <a:gd name="connsiteX2" fmla="*/ 595 w 103723"/>
                  <a:gd name="connsiteY2" fmla="*/ 35325 h 55873"/>
                  <a:gd name="connsiteX3" fmla="*/ 15757 w 103723"/>
                  <a:gd name="connsiteY3" fmla="*/ 27576 h 55873"/>
                  <a:gd name="connsiteX4" fmla="*/ 15886 w 103723"/>
                  <a:gd name="connsiteY4" fmla="*/ 27619 h 55873"/>
                  <a:gd name="connsiteX5" fmla="*/ 15886 w 103723"/>
                  <a:gd name="connsiteY5" fmla="*/ 27619 h 55873"/>
                  <a:gd name="connsiteX6" fmla="*/ 80180 w 103723"/>
                  <a:gd name="connsiteY6" fmla="*/ 8475 h 55873"/>
                  <a:gd name="connsiteX7" fmla="*/ 95248 w 103723"/>
                  <a:gd name="connsiteY7" fmla="*/ 544 h 55873"/>
                  <a:gd name="connsiteX8" fmla="*/ 103179 w 103723"/>
                  <a:gd name="connsiteY8" fmla="*/ 15612 h 55873"/>
                  <a:gd name="connsiteX9" fmla="*/ 102696 w 103723"/>
                  <a:gd name="connsiteY9" fmla="*/ 16903 h 55873"/>
                  <a:gd name="connsiteX10" fmla="*/ 40929 w 103723"/>
                  <a:gd name="connsiteY10" fmla="*/ 55672 h 55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723" h="55873">
                    <a:moveTo>
                      <a:pt x="40929" y="55672"/>
                    </a:moveTo>
                    <a:cubicBezTo>
                      <a:pt x="29848" y="55675"/>
                      <a:pt x="18836" y="53928"/>
                      <a:pt x="8300" y="50495"/>
                    </a:cubicBezTo>
                    <a:cubicBezTo>
                      <a:pt x="1986" y="48430"/>
                      <a:pt x="-1462" y="41641"/>
                      <a:pt x="595" y="35325"/>
                    </a:cubicBezTo>
                    <a:cubicBezTo>
                      <a:pt x="2642" y="28998"/>
                      <a:pt x="9430" y="25529"/>
                      <a:pt x="15757" y="27576"/>
                    </a:cubicBezTo>
                    <a:cubicBezTo>
                      <a:pt x="15800" y="27590"/>
                      <a:pt x="15843" y="27605"/>
                      <a:pt x="15886" y="27619"/>
                    </a:cubicBezTo>
                    <a:lnTo>
                      <a:pt x="15886" y="27619"/>
                    </a:lnTo>
                    <a:cubicBezTo>
                      <a:pt x="17933" y="28341"/>
                      <a:pt x="66816" y="43993"/>
                      <a:pt x="80180" y="8475"/>
                    </a:cubicBezTo>
                    <a:cubicBezTo>
                      <a:pt x="82151" y="2124"/>
                      <a:pt x="88898" y="-1427"/>
                      <a:pt x="95248" y="544"/>
                    </a:cubicBezTo>
                    <a:cubicBezTo>
                      <a:pt x="101599" y="2515"/>
                      <a:pt x="105150" y="9261"/>
                      <a:pt x="103179" y="15612"/>
                    </a:cubicBezTo>
                    <a:cubicBezTo>
                      <a:pt x="103042" y="16051"/>
                      <a:pt x="102881" y="16482"/>
                      <a:pt x="102696" y="16903"/>
                    </a:cubicBezTo>
                    <a:cubicBezTo>
                      <a:pt x="92969" y="42082"/>
                      <a:pt x="67833" y="57859"/>
                      <a:pt x="40929" y="55672"/>
                    </a:cubicBezTo>
                    <a:close/>
                  </a:path>
                </a:pathLst>
              </a:custGeom>
              <a:solidFill>
                <a:srgbClr val="263238"/>
              </a:solidFill>
              <a:ln w="12040"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A0ECC6D6-7A21-C094-9D32-AD717B8F7E3A}"/>
                  </a:ext>
                </a:extLst>
              </p:cNvPr>
              <p:cNvSpPr/>
              <p:nvPr/>
            </p:nvSpPr>
            <p:spPr>
              <a:xfrm>
                <a:off x="2465926" y="1990661"/>
                <a:ext cx="83048" cy="80054"/>
              </a:xfrm>
              <a:custGeom>
                <a:avLst/>
                <a:gdLst>
                  <a:gd name="connsiteX0" fmla="*/ 6196 w 83048"/>
                  <a:gd name="connsiteY0" fmla="*/ 79934 h 80054"/>
                  <a:gd name="connsiteX1" fmla="*/ 176 w 83048"/>
                  <a:gd name="connsiteY1" fmla="*/ 74395 h 80054"/>
                  <a:gd name="connsiteX2" fmla="*/ 19922 w 83048"/>
                  <a:gd name="connsiteY2" fmla="*/ 16482 h 80054"/>
                  <a:gd name="connsiteX3" fmla="*/ 77715 w 83048"/>
                  <a:gd name="connsiteY3" fmla="*/ 1311 h 80054"/>
                  <a:gd name="connsiteX4" fmla="*/ 83013 w 83048"/>
                  <a:gd name="connsiteY4" fmla="*/ 8054 h 80054"/>
                  <a:gd name="connsiteX5" fmla="*/ 76357 w 83048"/>
                  <a:gd name="connsiteY5" fmla="*/ 13362 h 80054"/>
                  <a:gd name="connsiteX6" fmla="*/ 76270 w 83048"/>
                  <a:gd name="connsiteY6" fmla="*/ 13351 h 80054"/>
                  <a:gd name="connsiteX7" fmla="*/ 28110 w 83048"/>
                  <a:gd name="connsiteY7" fmla="*/ 25391 h 80054"/>
                  <a:gd name="connsiteX8" fmla="*/ 11976 w 83048"/>
                  <a:gd name="connsiteY8" fmla="*/ 73552 h 80054"/>
                  <a:gd name="connsiteX9" fmla="*/ 6476 w 83048"/>
                  <a:gd name="connsiteY9" fmla="*/ 80051 h 80054"/>
                  <a:gd name="connsiteX10" fmla="*/ 6437 w 83048"/>
                  <a:gd name="connsiteY10" fmla="*/ 80054 h 8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048" h="80054">
                    <a:moveTo>
                      <a:pt x="6196" y="79934"/>
                    </a:moveTo>
                    <a:cubicBezTo>
                      <a:pt x="3051" y="79944"/>
                      <a:pt x="428" y="77531"/>
                      <a:pt x="176" y="74395"/>
                    </a:cubicBezTo>
                    <a:cubicBezTo>
                      <a:pt x="-1236" y="53229"/>
                      <a:pt x="5874" y="32377"/>
                      <a:pt x="19922" y="16482"/>
                    </a:cubicBezTo>
                    <a:cubicBezTo>
                      <a:pt x="35833" y="2815"/>
                      <a:pt x="57143" y="-2779"/>
                      <a:pt x="77715" y="1311"/>
                    </a:cubicBezTo>
                    <a:cubicBezTo>
                      <a:pt x="81018" y="1749"/>
                      <a:pt x="83369" y="4741"/>
                      <a:pt x="83013" y="8054"/>
                    </a:cubicBezTo>
                    <a:cubicBezTo>
                      <a:pt x="82641" y="11357"/>
                      <a:pt x="79661" y="13734"/>
                      <a:pt x="76357" y="13362"/>
                    </a:cubicBezTo>
                    <a:cubicBezTo>
                      <a:pt x="76328" y="13358"/>
                      <a:pt x="76299" y="13355"/>
                      <a:pt x="76270" y="13351"/>
                    </a:cubicBezTo>
                    <a:cubicBezTo>
                      <a:pt x="59220" y="9752"/>
                      <a:pt x="41460" y="14191"/>
                      <a:pt x="28110" y="25391"/>
                    </a:cubicBezTo>
                    <a:cubicBezTo>
                      <a:pt x="16704" y="38754"/>
                      <a:pt x="10921" y="56016"/>
                      <a:pt x="11976" y="73552"/>
                    </a:cubicBezTo>
                    <a:cubicBezTo>
                      <a:pt x="12251" y="76866"/>
                      <a:pt x="9789" y="79775"/>
                      <a:pt x="6476" y="80051"/>
                    </a:cubicBezTo>
                    <a:cubicBezTo>
                      <a:pt x="6463" y="80052"/>
                      <a:pt x="6450" y="80053"/>
                      <a:pt x="6437" y="80054"/>
                    </a:cubicBezTo>
                    <a:close/>
                  </a:path>
                </a:pathLst>
              </a:custGeom>
              <a:solidFill>
                <a:srgbClr val="263238"/>
              </a:solidFill>
              <a:ln w="12040"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6DFE64E3-DEE2-87B7-7EC1-17BF4E06CB22}"/>
                  </a:ext>
                </a:extLst>
              </p:cNvPr>
              <p:cNvSpPr/>
              <p:nvPr/>
            </p:nvSpPr>
            <p:spPr>
              <a:xfrm>
                <a:off x="2619159" y="1945823"/>
                <a:ext cx="100424" cy="30758"/>
              </a:xfrm>
              <a:custGeom>
                <a:avLst/>
                <a:gdLst>
                  <a:gd name="connsiteX0" fmla="*/ 5874 w 100424"/>
                  <a:gd name="connsiteY0" fmla="*/ 30737 h 30758"/>
                  <a:gd name="connsiteX1" fmla="*/ 1781 w 100424"/>
                  <a:gd name="connsiteY1" fmla="*/ 29172 h 30758"/>
                  <a:gd name="connsiteX2" fmla="*/ 1746 w 100424"/>
                  <a:gd name="connsiteY2" fmla="*/ 20658 h 30758"/>
                  <a:gd name="connsiteX3" fmla="*/ 1781 w 100424"/>
                  <a:gd name="connsiteY3" fmla="*/ 20623 h 30758"/>
                  <a:gd name="connsiteX4" fmla="*/ 97500 w 100424"/>
                  <a:gd name="connsiteY4" fmla="*/ 13761 h 30758"/>
                  <a:gd name="connsiteX5" fmla="*/ 99617 w 100424"/>
                  <a:gd name="connsiteY5" fmla="*/ 21831 h 30758"/>
                  <a:gd name="connsiteX6" fmla="*/ 99547 w 100424"/>
                  <a:gd name="connsiteY6" fmla="*/ 21948 h 30758"/>
                  <a:gd name="connsiteX7" fmla="*/ 91291 w 100424"/>
                  <a:gd name="connsiteY7" fmla="*/ 24026 h 30758"/>
                  <a:gd name="connsiteX8" fmla="*/ 91240 w 100424"/>
                  <a:gd name="connsiteY8" fmla="*/ 23995 h 30758"/>
                  <a:gd name="connsiteX9" fmla="*/ 10570 w 100424"/>
                  <a:gd name="connsiteY9" fmla="*/ 28811 h 30758"/>
                  <a:gd name="connsiteX10" fmla="*/ 5874 w 100424"/>
                  <a:gd name="connsiteY10" fmla="*/ 30737 h 30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424" h="30758">
                    <a:moveTo>
                      <a:pt x="5874" y="30737"/>
                    </a:moveTo>
                    <a:cubicBezTo>
                      <a:pt x="4357" y="30773"/>
                      <a:pt x="2887" y="30211"/>
                      <a:pt x="1781" y="29172"/>
                    </a:cubicBezTo>
                    <a:cubicBezTo>
                      <a:pt x="-580" y="26831"/>
                      <a:pt x="-595" y="23019"/>
                      <a:pt x="1746" y="20658"/>
                    </a:cubicBezTo>
                    <a:cubicBezTo>
                      <a:pt x="1757" y="20646"/>
                      <a:pt x="1769" y="20635"/>
                      <a:pt x="1781" y="20623"/>
                    </a:cubicBezTo>
                    <a:cubicBezTo>
                      <a:pt x="1781" y="20623"/>
                      <a:pt x="41032" y="-20795"/>
                      <a:pt x="97500" y="13761"/>
                    </a:cubicBezTo>
                    <a:cubicBezTo>
                      <a:pt x="100314" y="15404"/>
                      <a:pt x="101261" y="19018"/>
                      <a:pt x="99617" y="21831"/>
                    </a:cubicBezTo>
                    <a:cubicBezTo>
                      <a:pt x="99594" y="21870"/>
                      <a:pt x="99571" y="21909"/>
                      <a:pt x="99547" y="21948"/>
                    </a:cubicBezTo>
                    <a:cubicBezTo>
                      <a:pt x="97841" y="24802"/>
                      <a:pt x="94145" y="25732"/>
                      <a:pt x="91291" y="24026"/>
                    </a:cubicBezTo>
                    <a:cubicBezTo>
                      <a:pt x="91274" y="24016"/>
                      <a:pt x="91257" y="24005"/>
                      <a:pt x="91240" y="23995"/>
                    </a:cubicBezTo>
                    <a:cubicBezTo>
                      <a:pt x="43079" y="-5504"/>
                      <a:pt x="10931" y="28449"/>
                      <a:pt x="10570" y="28811"/>
                    </a:cubicBezTo>
                    <a:cubicBezTo>
                      <a:pt x="9408" y="30175"/>
                      <a:pt x="7659" y="30892"/>
                      <a:pt x="5874" y="30737"/>
                    </a:cubicBezTo>
                    <a:close/>
                  </a:path>
                </a:pathLst>
              </a:custGeom>
              <a:solidFill>
                <a:srgbClr val="263238"/>
              </a:solidFill>
              <a:ln w="12040"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05A4D5DD-ABBE-22BF-D818-458CADD4BDAE}"/>
                  </a:ext>
                </a:extLst>
              </p:cNvPr>
              <p:cNvSpPr/>
              <p:nvPr/>
            </p:nvSpPr>
            <p:spPr>
              <a:xfrm>
                <a:off x="2116312" y="2100426"/>
                <a:ext cx="376158" cy="1010212"/>
              </a:xfrm>
              <a:custGeom>
                <a:avLst/>
                <a:gdLst>
                  <a:gd name="connsiteX0" fmla="*/ 194231 w 376158"/>
                  <a:gd name="connsiteY0" fmla="*/ 17125 h 1010212"/>
                  <a:gd name="connsiteX1" fmla="*/ 194231 w 376158"/>
                  <a:gd name="connsiteY1" fmla="*/ 131748 h 1010212"/>
                  <a:gd name="connsiteX2" fmla="*/ 297054 w 376158"/>
                  <a:gd name="connsiteY2" fmla="*/ 264190 h 1010212"/>
                  <a:gd name="connsiteX3" fmla="*/ 285014 w 376158"/>
                  <a:gd name="connsiteY3" fmla="*/ 343535 h 1010212"/>
                  <a:gd name="connsiteX4" fmla="*/ 2912 w 376158"/>
                  <a:gd name="connsiteY4" fmla="*/ 852114 h 1010212"/>
                  <a:gd name="connsiteX5" fmla="*/ 96946 w 376158"/>
                  <a:gd name="connsiteY5" fmla="*/ 1007794 h 1010212"/>
                  <a:gd name="connsiteX6" fmla="*/ 290914 w 376158"/>
                  <a:gd name="connsiteY6" fmla="*/ 608059 h 1010212"/>
                  <a:gd name="connsiteX7" fmla="*/ 376159 w 376158"/>
                  <a:gd name="connsiteY7" fmla="*/ 252511 h 1010212"/>
                  <a:gd name="connsiteX8" fmla="*/ 239382 w 376158"/>
                  <a:gd name="connsiteY8" fmla="*/ 108029 h 1010212"/>
                  <a:gd name="connsiteX9" fmla="*/ 220358 w 376158"/>
                  <a:gd name="connsiteY9" fmla="*/ 20496 h 1010212"/>
                  <a:gd name="connsiteX10" fmla="*/ 194231 w 376158"/>
                  <a:gd name="connsiteY10" fmla="*/ 17125 h 101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158" h="1010212">
                    <a:moveTo>
                      <a:pt x="194231" y="17125"/>
                    </a:moveTo>
                    <a:cubicBezTo>
                      <a:pt x="194231" y="17125"/>
                      <a:pt x="185321" y="108149"/>
                      <a:pt x="194231" y="131748"/>
                    </a:cubicBezTo>
                    <a:cubicBezTo>
                      <a:pt x="203141" y="155347"/>
                      <a:pt x="282365" y="243360"/>
                      <a:pt x="297054" y="264190"/>
                    </a:cubicBezTo>
                    <a:cubicBezTo>
                      <a:pt x="311744" y="285020"/>
                      <a:pt x="314633" y="287669"/>
                      <a:pt x="285014" y="343535"/>
                    </a:cubicBezTo>
                    <a:cubicBezTo>
                      <a:pt x="255395" y="399402"/>
                      <a:pt x="11701" y="760969"/>
                      <a:pt x="2912" y="852114"/>
                    </a:cubicBezTo>
                    <a:cubicBezTo>
                      <a:pt x="-5877" y="943258"/>
                      <a:pt x="-98" y="1025493"/>
                      <a:pt x="96946" y="1007794"/>
                    </a:cubicBezTo>
                    <a:cubicBezTo>
                      <a:pt x="193990" y="990095"/>
                      <a:pt x="249737" y="746280"/>
                      <a:pt x="290914" y="608059"/>
                    </a:cubicBezTo>
                    <a:cubicBezTo>
                      <a:pt x="332092" y="469837"/>
                      <a:pt x="376159" y="290679"/>
                      <a:pt x="376159" y="252511"/>
                    </a:cubicBezTo>
                    <a:cubicBezTo>
                      <a:pt x="376159" y="214344"/>
                      <a:pt x="252626" y="118985"/>
                      <a:pt x="239382" y="108029"/>
                    </a:cubicBezTo>
                    <a:cubicBezTo>
                      <a:pt x="226138" y="97072"/>
                      <a:pt x="220358" y="46985"/>
                      <a:pt x="220358" y="20496"/>
                    </a:cubicBezTo>
                    <a:cubicBezTo>
                      <a:pt x="220358" y="-5992"/>
                      <a:pt x="205910" y="-6474"/>
                      <a:pt x="194231" y="17125"/>
                    </a:cubicBezTo>
                    <a:close/>
                  </a:path>
                </a:pathLst>
              </a:custGeom>
              <a:solidFill>
                <a:srgbClr val="D9D9D9"/>
              </a:solidFill>
              <a:ln w="12040"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397CAC6F-1B12-FC7A-DDBD-17069094A3C2}"/>
                  </a:ext>
                </a:extLst>
              </p:cNvPr>
              <p:cNvSpPr/>
              <p:nvPr/>
            </p:nvSpPr>
            <p:spPr>
              <a:xfrm>
                <a:off x="2110461" y="2094819"/>
                <a:ext cx="387668" cy="1021677"/>
              </a:xfrm>
              <a:custGeom>
                <a:avLst/>
                <a:gdLst>
                  <a:gd name="connsiteX0" fmla="*/ 78717 w 387668"/>
                  <a:gd name="connsiteY0" fmla="*/ 1021588 h 1021677"/>
                  <a:gd name="connsiteX1" fmla="*/ 28389 w 387668"/>
                  <a:gd name="connsiteY1" fmla="*/ 1004250 h 1021677"/>
                  <a:gd name="connsiteX2" fmla="*/ 2984 w 387668"/>
                  <a:gd name="connsiteY2" fmla="*/ 856878 h 1021677"/>
                  <a:gd name="connsiteX3" fmla="*/ 228978 w 387668"/>
                  <a:gd name="connsiteY3" fmla="*/ 438842 h 1021677"/>
                  <a:gd name="connsiteX4" fmla="*/ 285808 w 387668"/>
                  <a:gd name="connsiteY4" fmla="*/ 346132 h 1021677"/>
                  <a:gd name="connsiteX5" fmla="*/ 298571 w 387668"/>
                  <a:gd name="connsiteY5" fmla="*/ 273891 h 1021677"/>
                  <a:gd name="connsiteX6" fmla="*/ 267868 w 387668"/>
                  <a:gd name="connsiteY6" fmla="*/ 236325 h 1021677"/>
                  <a:gd name="connsiteX7" fmla="*/ 194423 w 387668"/>
                  <a:gd name="connsiteY7" fmla="*/ 140004 h 1021677"/>
                  <a:gd name="connsiteX8" fmla="*/ 194423 w 387668"/>
                  <a:gd name="connsiteY8" fmla="*/ 22732 h 1021677"/>
                  <a:gd name="connsiteX9" fmla="*/ 194423 w 387668"/>
                  <a:gd name="connsiteY9" fmla="*/ 20565 h 1021677"/>
                  <a:gd name="connsiteX10" fmla="*/ 219828 w 387668"/>
                  <a:gd name="connsiteY10" fmla="*/ 337 h 1021677"/>
                  <a:gd name="connsiteX11" fmla="*/ 231868 w 387668"/>
                  <a:gd name="connsiteY11" fmla="*/ 26223 h 1021677"/>
                  <a:gd name="connsiteX12" fmla="*/ 248845 w 387668"/>
                  <a:gd name="connsiteY12" fmla="*/ 109180 h 1021677"/>
                  <a:gd name="connsiteX13" fmla="*/ 256310 w 387668"/>
                  <a:gd name="connsiteY13" fmla="*/ 115321 h 1021677"/>
                  <a:gd name="connsiteX14" fmla="*/ 387669 w 387668"/>
                  <a:gd name="connsiteY14" fmla="*/ 258479 h 1021677"/>
                  <a:gd name="connsiteX15" fmla="*/ 302183 w 387668"/>
                  <a:gd name="connsiteY15" fmla="*/ 615833 h 1021677"/>
                  <a:gd name="connsiteX16" fmla="*/ 285808 w 387668"/>
                  <a:gd name="connsiteY16" fmla="*/ 672783 h 1021677"/>
                  <a:gd name="connsiteX17" fmla="*/ 103519 w 387668"/>
                  <a:gd name="connsiteY17" fmla="*/ 1019662 h 1021677"/>
                  <a:gd name="connsiteX18" fmla="*/ 78717 w 387668"/>
                  <a:gd name="connsiteY18" fmla="*/ 1021588 h 1021677"/>
                  <a:gd name="connsiteX19" fmla="*/ 205861 w 387668"/>
                  <a:gd name="connsiteY19" fmla="*/ 24417 h 1021677"/>
                  <a:gd name="connsiteX20" fmla="*/ 205861 w 387668"/>
                  <a:gd name="connsiteY20" fmla="*/ 135187 h 1021677"/>
                  <a:gd name="connsiteX21" fmla="*/ 277260 w 387668"/>
                  <a:gd name="connsiteY21" fmla="*/ 228379 h 1021677"/>
                  <a:gd name="connsiteX22" fmla="*/ 308083 w 387668"/>
                  <a:gd name="connsiteY22" fmla="*/ 266064 h 1021677"/>
                  <a:gd name="connsiteX23" fmla="*/ 296765 w 387668"/>
                  <a:gd name="connsiteY23" fmla="*/ 351791 h 1021677"/>
                  <a:gd name="connsiteX24" fmla="*/ 239333 w 387668"/>
                  <a:gd name="connsiteY24" fmla="*/ 445343 h 1021677"/>
                  <a:gd name="connsiteX25" fmla="*/ 15265 w 387668"/>
                  <a:gd name="connsiteY25" fmla="*/ 857961 h 1021677"/>
                  <a:gd name="connsiteX26" fmla="*/ 36696 w 387668"/>
                  <a:gd name="connsiteY26" fmla="*/ 995461 h 1021677"/>
                  <a:gd name="connsiteX27" fmla="*/ 102195 w 387668"/>
                  <a:gd name="connsiteY27" fmla="*/ 1007501 h 1021677"/>
                  <a:gd name="connsiteX28" fmla="*/ 275093 w 387668"/>
                  <a:gd name="connsiteY28" fmla="*/ 669171 h 1021677"/>
                  <a:gd name="connsiteX29" fmla="*/ 291467 w 387668"/>
                  <a:gd name="connsiteY29" fmla="*/ 611980 h 1021677"/>
                  <a:gd name="connsiteX30" fmla="*/ 376471 w 387668"/>
                  <a:gd name="connsiteY30" fmla="*/ 258118 h 1021677"/>
                  <a:gd name="connsiteX31" fmla="*/ 249688 w 387668"/>
                  <a:gd name="connsiteY31" fmla="*/ 124351 h 1021677"/>
                  <a:gd name="connsiteX32" fmla="*/ 241862 w 387668"/>
                  <a:gd name="connsiteY32" fmla="*/ 118090 h 1021677"/>
                  <a:gd name="connsiteX33" fmla="*/ 220671 w 387668"/>
                  <a:gd name="connsiteY33" fmla="*/ 25862 h 1021677"/>
                  <a:gd name="connsiteX34" fmla="*/ 217540 w 387668"/>
                  <a:gd name="connsiteY34" fmla="*/ 11655 h 1021677"/>
                  <a:gd name="connsiteX35" fmla="*/ 205861 w 387668"/>
                  <a:gd name="connsiteY35" fmla="*/ 24417 h 102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7668" h="1021677">
                    <a:moveTo>
                      <a:pt x="78717" y="1021588"/>
                    </a:moveTo>
                    <a:cubicBezTo>
                      <a:pt x="60333" y="1022512"/>
                      <a:pt x="42302" y="1016301"/>
                      <a:pt x="28389" y="1004250"/>
                    </a:cubicBezTo>
                    <a:cubicBezTo>
                      <a:pt x="-3759" y="974751"/>
                      <a:pt x="-2434" y="913226"/>
                      <a:pt x="2984" y="856878"/>
                    </a:cubicBezTo>
                    <a:cubicBezTo>
                      <a:pt x="9726" y="787647"/>
                      <a:pt x="147466" y="569357"/>
                      <a:pt x="228978" y="438842"/>
                    </a:cubicBezTo>
                    <a:cubicBezTo>
                      <a:pt x="256551" y="394895"/>
                      <a:pt x="278464" y="360219"/>
                      <a:pt x="285808" y="346132"/>
                    </a:cubicBezTo>
                    <a:cubicBezTo>
                      <a:pt x="313140" y="294239"/>
                      <a:pt x="311454" y="291951"/>
                      <a:pt x="298571" y="273891"/>
                    </a:cubicBezTo>
                    <a:cubicBezTo>
                      <a:pt x="293394" y="266666"/>
                      <a:pt x="281474" y="252579"/>
                      <a:pt x="267868" y="236325"/>
                    </a:cubicBezTo>
                    <a:cubicBezTo>
                      <a:pt x="237888" y="200205"/>
                      <a:pt x="200684" y="156378"/>
                      <a:pt x="194423" y="140004"/>
                    </a:cubicBezTo>
                    <a:cubicBezTo>
                      <a:pt x="185393" y="115923"/>
                      <a:pt x="193099" y="31642"/>
                      <a:pt x="194423" y="22732"/>
                    </a:cubicBezTo>
                    <a:cubicBezTo>
                      <a:pt x="194263" y="22018"/>
                      <a:pt x="194263" y="21278"/>
                      <a:pt x="194423" y="20565"/>
                    </a:cubicBezTo>
                    <a:cubicBezTo>
                      <a:pt x="201888" y="5635"/>
                      <a:pt x="211159" y="-1710"/>
                      <a:pt x="219828" y="337"/>
                    </a:cubicBezTo>
                    <a:cubicBezTo>
                      <a:pt x="224403" y="1421"/>
                      <a:pt x="231868" y="6237"/>
                      <a:pt x="231868" y="26223"/>
                    </a:cubicBezTo>
                    <a:cubicBezTo>
                      <a:pt x="231868" y="58009"/>
                      <a:pt x="239333" y="101113"/>
                      <a:pt x="248845" y="109180"/>
                    </a:cubicBezTo>
                    <a:lnTo>
                      <a:pt x="256310" y="115321"/>
                    </a:lnTo>
                    <a:cubicBezTo>
                      <a:pt x="346009" y="187562"/>
                      <a:pt x="387669" y="233195"/>
                      <a:pt x="387669" y="258479"/>
                    </a:cubicBezTo>
                    <a:cubicBezTo>
                      <a:pt x="387669" y="298693"/>
                      <a:pt x="342518" y="480380"/>
                      <a:pt x="302183" y="615833"/>
                    </a:cubicBezTo>
                    <a:cubicBezTo>
                      <a:pt x="297006" y="633291"/>
                      <a:pt x="291467" y="652555"/>
                      <a:pt x="285808" y="672783"/>
                    </a:cubicBezTo>
                    <a:cubicBezTo>
                      <a:pt x="246196" y="812449"/>
                      <a:pt x="191895" y="1003648"/>
                      <a:pt x="103519" y="1019662"/>
                    </a:cubicBezTo>
                    <a:cubicBezTo>
                      <a:pt x="95326" y="1021047"/>
                      <a:pt x="87025" y="1021691"/>
                      <a:pt x="78717" y="1021588"/>
                    </a:cubicBezTo>
                    <a:close/>
                    <a:moveTo>
                      <a:pt x="205861" y="24417"/>
                    </a:moveTo>
                    <a:cubicBezTo>
                      <a:pt x="203453" y="50183"/>
                      <a:pt x="198998" y="117247"/>
                      <a:pt x="205861" y="135187"/>
                    </a:cubicBezTo>
                    <a:cubicBezTo>
                      <a:pt x="211520" y="149997"/>
                      <a:pt x="251132" y="197195"/>
                      <a:pt x="277260" y="228379"/>
                    </a:cubicBezTo>
                    <a:cubicBezTo>
                      <a:pt x="291708" y="245596"/>
                      <a:pt x="303146" y="259202"/>
                      <a:pt x="308083" y="266064"/>
                    </a:cubicBezTo>
                    <a:cubicBezTo>
                      <a:pt x="325059" y="290145"/>
                      <a:pt x="325541" y="296887"/>
                      <a:pt x="296765" y="351791"/>
                    </a:cubicBezTo>
                    <a:cubicBezTo>
                      <a:pt x="289059" y="366239"/>
                      <a:pt x="267146" y="401156"/>
                      <a:pt x="239333" y="445343"/>
                    </a:cubicBezTo>
                    <a:cubicBezTo>
                      <a:pt x="157941" y="574775"/>
                      <a:pt x="21646" y="791620"/>
                      <a:pt x="15265" y="857961"/>
                    </a:cubicBezTo>
                    <a:cubicBezTo>
                      <a:pt x="10328" y="908290"/>
                      <a:pt x="8402" y="969333"/>
                      <a:pt x="36696" y="995461"/>
                    </a:cubicBezTo>
                    <a:cubicBezTo>
                      <a:pt x="51265" y="1008705"/>
                      <a:pt x="72817" y="1012678"/>
                      <a:pt x="102195" y="1007501"/>
                    </a:cubicBezTo>
                    <a:cubicBezTo>
                      <a:pt x="183226" y="992812"/>
                      <a:pt x="236323" y="805707"/>
                      <a:pt x="275093" y="669171"/>
                    </a:cubicBezTo>
                    <a:cubicBezTo>
                      <a:pt x="280751" y="648823"/>
                      <a:pt x="286290" y="629558"/>
                      <a:pt x="291467" y="611980"/>
                    </a:cubicBezTo>
                    <a:cubicBezTo>
                      <a:pt x="335173" y="465330"/>
                      <a:pt x="376471" y="293396"/>
                      <a:pt x="376471" y="258118"/>
                    </a:cubicBezTo>
                    <a:cubicBezTo>
                      <a:pt x="376471" y="243790"/>
                      <a:pt x="354437" y="208994"/>
                      <a:pt x="249688" y="124351"/>
                    </a:cubicBezTo>
                    <a:lnTo>
                      <a:pt x="241862" y="118090"/>
                    </a:lnTo>
                    <a:cubicBezTo>
                      <a:pt x="225848" y="104485"/>
                      <a:pt x="220671" y="50063"/>
                      <a:pt x="220671" y="25862"/>
                    </a:cubicBezTo>
                    <a:cubicBezTo>
                      <a:pt x="220671" y="15146"/>
                      <a:pt x="218142" y="11895"/>
                      <a:pt x="217540" y="11655"/>
                    </a:cubicBezTo>
                    <a:cubicBezTo>
                      <a:pt x="216938" y="11414"/>
                      <a:pt x="211761" y="13100"/>
                      <a:pt x="205861" y="24417"/>
                    </a:cubicBezTo>
                    <a:close/>
                  </a:path>
                </a:pathLst>
              </a:custGeom>
              <a:solidFill>
                <a:srgbClr val="263238"/>
              </a:solidFill>
              <a:ln w="12040"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209FF2CB-10BA-158D-54B5-446D382BAC8E}"/>
                  </a:ext>
                </a:extLst>
              </p:cNvPr>
              <p:cNvSpPr/>
              <p:nvPr/>
            </p:nvSpPr>
            <p:spPr>
              <a:xfrm>
                <a:off x="2116312" y="2616979"/>
                <a:ext cx="303195" cy="493415"/>
              </a:xfrm>
              <a:custGeom>
                <a:avLst/>
                <a:gdLst>
                  <a:gd name="connsiteX0" fmla="*/ 291155 w 303195"/>
                  <a:gd name="connsiteY0" fmla="*/ 91265 h 493415"/>
                  <a:gd name="connsiteX1" fmla="*/ 303195 w 303195"/>
                  <a:gd name="connsiteY1" fmla="*/ 49124 h 493415"/>
                  <a:gd name="connsiteX2" fmla="*/ 177856 w 303195"/>
                  <a:gd name="connsiteY2" fmla="*/ 0 h 493415"/>
                  <a:gd name="connsiteX3" fmla="*/ 2912 w 303195"/>
                  <a:gd name="connsiteY3" fmla="*/ 335320 h 493415"/>
                  <a:gd name="connsiteX4" fmla="*/ 96946 w 303195"/>
                  <a:gd name="connsiteY4" fmla="*/ 491000 h 493415"/>
                  <a:gd name="connsiteX5" fmla="*/ 291155 w 303195"/>
                  <a:gd name="connsiteY5" fmla="*/ 91265 h 49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195" h="493415">
                    <a:moveTo>
                      <a:pt x="291155" y="91265"/>
                    </a:moveTo>
                    <a:cubicBezTo>
                      <a:pt x="295249" y="77659"/>
                      <a:pt x="299342" y="63452"/>
                      <a:pt x="303195" y="49124"/>
                    </a:cubicBezTo>
                    <a:lnTo>
                      <a:pt x="177856" y="0"/>
                    </a:lnTo>
                    <a:cubicBezTo>
                      <a:pt x="99956" y="125580"/>
                      <a:pt x="8210" y="280056"/>
                      <a:pt x="2912" y="335320"/>
                    </a:cubicBezTo>
                    <a:cubicBezTo>
                      <a:pt x="-5877" y="426344"/>
                      <a:pt x="-98" y="508699"/>
                      <a:pt x="96946" y="491000"/>
                    </a:cubicBezTo>
                    <a:cubicBezTo>
                      <a:pt x="193990" y="473301"/>
                      <a:pt x="249977" y="229486"/>
                      <a:pt x="291155" y="91265"/>
                    </a:cubicBezTo>
                    <a:close/>
                  </a:path>
                </a:pathLst>
              </a:custGeom>
              <a:solidFill>
                <a:srgbClr val="F0BB62"/>
              </a:solidFill>
              <a:ln w="12040"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75ADEB5C-0817-A87A-48D9-D5560353836C}"/>
                  </a:ext>
                </a:extLst>
              </p:cNvPr>
              <p:cNvSpPr/>
              <p:nvPr/>
            </p:nvSpPr>
            <p:spPr>
              <a:xfrm>
                <a:off x="2110461" y="2610899"/>
                <a:ext cx="315326" cy="505598"/>
              </a:xfrm>
              <a:custGeom>
                <a:avLst/>
                <a:gdLst>
                  <a:gd name="connsiteX0" fmla="*/ 78717 w 315326"/>
                  <a:gd name="connsiteY0" fmla="*/ 505508 h 505598"/>
                  <a:gd name="connsiteX1" fmla="*/ 28389 w 315326"/>
                  <a:gd name="connsiteY1" fmla="*/ 488170 h 505598"/>
                  <a:gd name="connsiteX2" fmla="*/ 2984 w 315326"/>
                  <a:gd name="connsiteY2" fmla="*/ 340798 h 505598"/>
                  <a:gd name="connsiteX3" fmla="*/ 178891 w 315326"/>
                  <a:gd name="connsiteY3" fmla="*/ 2829 h 505598"/>
                  <a:gd name="connsiteX4" fmla="*/ 186115 w 315326"/>
                  <a:gd name="connsiteY4" fmla="*/ 421 h 505598"/>
                  <a:gd name="connsiteX5" fmla="*/ 311574 w 315326"/>
                  <a:gd name="connsiteY5" fmla="*/ 49665 h 505598"/>
                  <a:gd name="connsiteX6" fmla="*/ 315066 w 315326"/>
                  <a:gd name="connsiteY6" fmla="*/ 56890 h 505598"/>
                  <a:gd name="connsiteX7" fmla="*/ 303026 w 315326"/>
                  <a:gd name="connsiteY7" fmla="*/ 99151 h 505598"/>
                  <a:gd name="connsiteX8" fmla="*/ 286651 w 315326"/>
                  <a:gd name="connsiteY8" fmla="*/ 156101 h 505598"/>
                  <a:gd name="connsiteX9" fmla="*/ 104362 w 315326"/>
                  <a:gd name="connsiteY9" fmla="*/ 502980 h 505598"/>
                  <a:gd name="connsiteX10" fmla="*/ 78717 w 315326"/>
                  <a:gd name="connsiteY10" fmla="*/ 505508 h 505598"/>
                  <a:gd name="connsiteX11" fmla="*/ 186477 w 315326"/>
                  <a:gd name="connsiteY11" fmla="*/ 13424 h 505598"/>
                  <a:gd name="connsiteX12" fmla="*/ 15024 w 315326"/>
                  <a:gd name="connsiteY12" fmla="*/ 341882 h 505598"/>
                  <a:gd name="connsiteX13" fmla="*/ 36455 w 315326"/>
                  <a:gd name="connsiteY13" fmla="*/ 479381 h 505598"/>
                  <a:gd name="connsiteX14" fmla="*/ 101954 w 315326"/>
                  <a:gd name="connsiteY14" fmla="*/ 491421 h 505598"/>
                  <a:gd name="connsiteX15" fmla="*/ 274852 w 315326"/>
                  <a:gd name="connsiteY15" fmla="*/ 153091 h 505598"/>
                  <a:gd name="connsiteX16" fmla="*/ 291226 w 315326"/>
                  <a:gd name="connsiteY16" fmla="*/ 95900 h 505598"/>
                  <a:gd name="connsiteX17" fmla="*/ 291226 w 315326"/>
                  <a:gd name="connsiteY17" fmla="*/ 95900 h 505598"/>
                  <a:gd name="connsiteX18" fmla="*/ 302063 w 315326"/>
                  <a:gd name="connsiteY18" fmla="*/ 59057 h 50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326" h="505598">
                    <a:moveTo>
                      <a:pt x="78717" y="505508"/>
                    </a:moveTo>
                    <a:cubicBezTo>
                      <a:pt x="60333" y="506432"/>
                      <a:pt x="42302" y="500221"/>
                      <a:pt x="28389" y="488170"/>
                    </a:cubicBezTo>
                    <a:cubicBezTo>
                      <a:pt x="-3759" y="458672"/>
                      <a:pt x="-2434" y="397146"/>
                      <a:pt x="2984" y="340798"/>
                    </a:cubicBezTo>
                    <a:cubicBezTo>
                      <a:pt x="8402" y="284450"/>
                      <a:pt x="106048" y="120101"/>
                      <a:pt x="178891" y="2829"/>
                    </a:cubicBezTo>
                    <a:cubicBezTo>
                      <a:pt x="180389" y="372"/>
                      <a:pt x="183442" y="-646"/>
                      <a:pt x="186115" y="421"/>
                    </a:cubicBezTo>
                    <a:lnTo>
                      <a:pt x="311574" y="49665"/>
                    </a:lnTo>
                    <a:cubicBezTo>
                      <a:pt x="314449" y="50789"/>
                      <a:pt x="315971" y="53939"/>
                      <a:pt x="315066" y="56890"/>
                    </a:cubicBezTo>
                    <a:cubicBezTo>
                      <a:pt x="310972" y="71218"/>
                      <a:pt x="306879" y="85425"/>
                      <a:pt x="303026" y="99151"/>
                    </a:cubicBezTo>
                    <a:cubicBezTo>
                      <a:pt x="297848" y="116609"/>
                      <a:pt x="292310" y="135873"/>
                      <a:pt x="286651" y="156101"/>
                    </a:cubicBezTo>
                    <a:cubicBezTo>
                      <a:pt x="247039" y="295767"/>
                      <a:pt x="192737" y="486966"/>
                      <a:pt x="104362" y="502980"/>
                    </a:cubicBezTo>
                    <a:cubicBezTo>
                      <a:pt x="95911" y="504618"/>
                      <a:pt x="87325" y="505464"/>
                      <a:pt x="78717" y="505508"/>
                    </a:cubicBezTo>
                    <a:close/>
                    <a:moveTo>
                      <a:pt x="186477" y="13424"/>
                    </a:moveTo>
                    <a:cubicBezTo>
                      <a:pt x="114235" y="129372"/>
                      <a:pt x="20322" y="287099"/>
                      <a:pt x="15024" y="341882"/>
                    </a:cubicBezTo>
                    <a:cubicBezTo>
                      <a:pt x="10087" y="392210"/>
                      <a:pt x="8161" y="453253"/>
                      <a:pt x="36455" y="479381"/>
                    </a:cubicBezTo>
                    <a:cubicBezTo>
                      <a:pt x="51024" y="492625"/>
                      <a:pt x="72576" y="496598"/>
                      <a:pt x="101954" y="491421"/>
                    </a:cubicBezTo>
                    <a:cubicBezTo>
                      <a:pt x="182985" y="476732"/>
                      <a:pt x="236082" y="289627"/>
                      <a:pt x="274852" y="153091"/>
                    </a:cubicBezTo>
                    <a:cubicBezTo>
                      <a:pt x="280511" y="132743"/>
                      <a:pt x="286049" y="113479"/>
                      <a:pt x="291226" y="95900"/>
                    </a:cubicBezTo>
                    <a:lnTo>
                      <a:pt x="291226" y="95900"/>
                    </a:lnTo>
                    <a:cubicBezTo>
                      <a:pt x="294838" y="83860"/>
                      <a:pt x="298451" y="71579"/>
                      <a:pt x="302063" y="59057"/>
                    </a:cubicBezTo>
                    <a:close/>
                  </a:path>
                </a:pathLst>
              </a:custGeom>
              <a:solidFill>
                <a:srgbClr val="263238"/>
              </a:solidFill>
              <a:ln w="12040"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FC6D9184-D9C7-481A-84B5-FAC33119F24A}"/>
                  </a:ext>
                </a:extLst>
              </p:cNvPr>
              <p:cNvSpPr/>
              <p:nvPr/>
            </p:nvSpPr>
            <p:spPr>
              <a:xfrm>
                <a:off x="2225298" y="2709207"/>
                <a:ext cx="167479" cy="73324"/>
              </a:xfrm>
              <a:custGeom>
                <a:avLst/>
                <a:gdLst>
                  <a:gd name="connsiteX0" fmla="*/ 12883 w 167479"/>
                  <a:gd name="connsiteY0" fmla="*/ 0 h 73324"/>
                  <a:gd name="connsiteX1" fmla="*/ 11438 w 167479"/>
                  <a:gd name="connsiteY1" fmla="*/ 2408 h 73324"/>
                  <a:gd name="connsiteX2" fmla="*/ 7826 w 167479"/>
                  <a:gd name="connsiteY2" fmla="*/ 8428 h 73324"/>
                  <a:gd name="connsiteX3" fmla="*/ 0 w 167479"/>
                  <a:gd name="connsiteY3" fmla="*/ 21793 h 73324"/>
                  <a:gd name="connsiteX4" fmla="*/ 160857 w 167479"/>
                  <a:gd name="connsiteY4" fmla="*/ 73325 h 73324"/>
                  <a:gd name="connsiteX5" fmla="*/ 167479 w 167479"/>
                  <a:gd name="connsiteY5" fmla="*/ 50087 h 73324"/>
                  <a:gd name="connsiteX6" fmla="*/ 12883 w 167479"/>
                  <a:gd name="connsiteY6" fmla="*/ 0 h 73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479" h="73324">
                    <a:moveTo>
                      <a:pt x="12883" y="0"/>
                    </a:moveTo>
                    <a:lnTo>
                      <a:pt x="11438" y="2408"/>
                    </a:lnTo>
                    <a:lnTo>
                      <a:pt x="7826" y="8428"/>
                    </a:lnTo>
                    <a:cubicBezTo>
                      <a:pt x="5177" y="12883"/>
                      <a:pt x="2528" y="17338"/>
                      <a:pt x="0" y="21793"/>
                    </a:cubicBezTo>
                    <a:cubicBezTo>
                      <a:pt x="54770" y="35145"/>
                      <a:pt x="108524" y="52365"/>
                      <a:pt x="160857" y="73325"/>
                    </a:cubicBezTo>
                    <a:lnTo>
                      <a:pt x="167479" y="50087"/>
                    </a:lnTo>
                    <a:cubicBezTo>
                      <a:pt x="117132" y="29935"/>
                      <a:pt x="65483" y="13201"/>
                      <a:pt x="12883" y="0"/>
                    </a:cubicBezTo>
                    <a:close/>
                  </a:path>
                </a:pathLst>
              </a:custGeom>
              <a:solidFill>
                <a:srgbClr val="263238"/>
              </a:solidFill>
              <a:ln w="12040"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15AE0A69-74B0-CB1D-CC9A-BEE07D29CF95}"/>
                  </a:ext>
                </a:extLst>
              </p:cNvPr>
              <p:cNvSpPr/>
              <p:nvPr/>
            </p:nvSpPr>
            <p:spPr>
              <a:xfrm>
                <a:off x="2116454" y="3003591"/>
                <a:ext cx="178917" cy="51920"/>
              </a:xfrm>
              <a:custGeom>
                <a:avLst/>
                <a:gdLst>
                  <a:gd name="connsiteX0" fmla="*/ 163747 w 178917"/>
                  <a:gd name="connsiteY0" fmla="*/ 51893 h 51920"/>
                  <a:gd name="connsiteX1" fmla="*/ 178918 w 178917"/>
                  <a:gd name="connsiteY1" fmla="*/ 27813 h 51920"/>
                  <a:gd name="connsiteX2" fmla="*/ 0 w 178917"/>
                  <a:gd name="connsiteY2" fmla="*/ 0 h 51920"/>
                  <a:gd name="connsiteX3" fmla="*/ 1084 w 178917"/>
                  <a:gd name="connsiteY3" fmla="*/ 26368 h 51920"/>
                  <a:gd name="connsiteX4" fmla="*/ 163747 w 178917"/>
                  <a:gd name="connsiteY4" fmla="*/ 51893 h 51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917" h="51920">
                    <a:moveTo>
                      <a:pt x="163747" y="51893"/>
                    </a:moveTo>
                    <a:cubicBezTo>
                      <a:pt x="168924" y="44428"/>
                      <a:pt x="173981" y="36241"/>
                      <a:pt x="178918" y="27813"/>
                    </a:cubicBezTo>
                    <a:cubicBezTo>
                      <a:pt x="118053" y="29990"/>
                      <a:pt x="57331" y="20551"/>
                      <a:pt x="0" y="0"/>
                    </a:cubicBezTo>
                    <a:cubicBezTo>
                      <a:pt x="0" y="9150"/>
                      <a:pt x="361" y="17940"/>
                      <a:pt x="1084" y="26368"/>
                    </a:cubicBezTo>
                    <a:cubicBezTo>
                      <a:pt x="53513" y="43843"/>
                      <a:pt x="108485" y="52470"/>
                      <a:pt x="163747" y="51893"/>
                    </a:cubicBezTo>
                    <a:close/>
                  </a:path>
                </a:pathLst>
              </a:custGeom>
              <a:solidFill>
                <a:srgbClr val="263238"/>
              </a:solidFill>
              <a:ln w="12040"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E5369346-ABA1-EE04-C701-C217B2E25AE8}"/>
                  </a:ext>
                </a:extLst>
              </p:cNvPr>
              <p:cNvSpPr/>
              <p:nvPr/>
            </p:nvSpPr>
            <p:spPr>
              <a:xfrm>
                <a:off x="2150528" y="2844178"/>
                <a:ext cx="201071" cy="76094"/>
              </a:xfrm>
              <a:custGeom>
                <a:avLst/>
                <a:gdLst>
                  <a:gd name="connsiteX0" fmla="*/ 11679 w 201071"/>
                  <a:gd name="connsiteY0" fmla="*/ 0 h 76094"/>
                  <a:gd name="connsiteX1" fmla="*/ 8549 w 201071"/>
                  <a:gd name="connsiteY1" fmla="*/ 6141 h 76094"/>
                  <a:gd name="connsiteX2" fmla="*/ 5177 w 201071"/>
                  <a:gd name="connsiteY2" fmla="*/ 12763 h 76094"/>
                  <a:gd name="connsiteX3" fmla="*/ 0 w 201071"/>
                  <a:gd name="connsiteY3" fmla="*/ 23238 h 76094"/>
                  <a:gd name="connsiteX4" fmla="*/ 193245 w 201071"/>
                  <a:gd name="connsiteY4" fmla="*/ 76094 h 76094"/>
                  <a:gd name="connsiteX5" fmla="*/ 201072 w 201071"/>
                  <a:gd name="connsiteY5" fmla="*/ 53097 h 76094"/>
                  <a:gd name="connsiteX6" fmla="*/ 11679 w 201071"/>
                  <a:gd name="connsiteY6" fmla="*/ 0 h 7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071" h="76094">
                    <a:moveTo>
                      <a:pt x="11679" y="0"/>
                    </a:moveTo>
                    <a:cubicBezTo>
                      <a:pt x="10595" y="2047"/>
                      <a:pt x="9512" y="4094"/>
                      <a:pt x="8549" y="6141"/>
                    </a:cubicBezTo>
                    <a:cubicBezTo>
                      <a:pt x="7585" y="8187"/>
                      <a:pt x="6261" y="10595"/>
                      <a:pt x="5177" y="12763"/>
                    </a:cubicBezTo>
                    <a:lnTo>
                      <a:pt x="0" y="23238"/>
                    </a:lnTo>
                    <a:cubicBezTo>
                      <a:pt x="66938" y="29819"/>
                      <a:pt x="132277" y="47691"/>
                      <a:pt x="193245" y="76094"/>
                    </a:cubicBezTo>
                    <a:cubicBezTo>
                      <a:pt x="195894" y="68509"/>
                      <a:pt x="198543" y="60803"/>
                      <a:pt x="201072" y="53097"/>
                    </a:cubicBezTo>
                    <a:cubicBezTo>
                      <a:pt x="141226" y="25277"/>
                      <a:pt x="77265" y="7345"/>
                      <a:pt x="11679" y="0"/>
                    </a:cubicBezTo>
                    <a:close/>
                  </a:path>
                </a:pathLst>
              </a:custGeom>
              <a:solidFill>
                <a:srgbClr val="263238"/>
              </a:solidFill>
              <a:ln w="12040"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F7C9AB5F-B6C7-A72C-4FCC-F123F67B103B}"/>
                  </a:ext>
                </a:extLst>
              </p:cNvPr>
              <p:cNvSpPr/>
              <p:nvPr/>
            </p:nvSpPr>
            <p:spPr>
              <a:xfrm>
                <a:off x="2831117" y="1908526"/>
                <a:ext cx="876033" cy="591511"/>
              </a:xfrm>
              <a:custGeom>
                <a:avLst/>
                <a:gdLst>
                  <a:gd name="connsiteX0" fmla="*/ 25691 w 876033"/>
                  <a:gd name="connsiteY0" fmla="*/ 1814 h 591511"/>
                  <a:gd name="connsiteX1" fmla="*/ 112621 w 876033"/>
                  <a:gd name="connsiteY1" fmla="*/ 76583 h 591511"/>
                  <a:gd name="connsiteX2" fmla="*/ 145852 w 876033"/>
                  <a:gd name="connsiteY2" fmla="*/ 240812 h 591511"/>
                  <a:gd name="connsiteX3" fmla="*/ 213638 w 876033"/>
                  <a:gd name="connsiteY3" fmla="*/ 283555 h 591511"/>
                  <a:gd name="connsiteX4" fmla="*/ 783261 w 876033"/>
                  <a:gd name="connsiteY4" fmla="*/ 400947 h 591511"/>
                  <a:gd name="connsiteX5" fmla="*/ 840091 w 876033"/>
                  <a:gd name="connsiteY5" fmla="*/ 573844 h 591511"/>
                  <a:gd name="connsiteX6" fmla="*/ 410496 w 876033"/>
                  <a:gd name="connsiteY6" fmla="*/ 460425 h 591511"/>
                  <a:gd name="connsiteX7" fmla="*/ 85410 w 876033"/>
                  <a:gd name="connsiteY7" fmla="*/ 293307 h 591511"/>
                  <a:gd name="connsiteX8" fmla="*/ 64942 w 876033"/>
                  <a:gd name="connsiteY8" fmla="*/ 95366 h 591511"/>
                  <a:gd name="connsiteX9" fmla="*/ 10881 w 876033"/>
                  <a:gd name="connsiteY9" fmla="*/ 23847 h 591511"/>
                  <a:gd name="connsiteX10" fmla="*/ 25691 w 876033"/>
                  <a:gd name="connsiteY10" fmla="*/ 1814 h 59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6033" h="591511">
                    <a:moveTo>
                      <a:pt x="25691" y="1814"/>
                    </a:moveTo>
                    <a:cubicBezTo>
                      <a:pt x="25691" y="1814"/>
                      <a:pt x="100460" y="54550"/>
                      <a:pt x="112621" y="76583"/>
                    </a:cubicBezTo>
                    <a:cubicBezTo>
                      <a:pt x="124782" y="98617"/>
                      <a:pt x="139832" y="216250"/>
                      <a:pt x="145852" y="240812"/>
                    </a:cubicBezTo>
                    <a:cubicBezTo>
                      <a:pt x="151872" y="265374"/>
                      <a:pt x="152233" y="269468"/>
                      <a:pt x="213638" y="283555"/>
                    </a:cubicBezTo>
                    <a:cubicBezTo>
                      <a:pt x="275044" y="297642"/>
                      <a:pt x="708371" y="348331"/>
                      <a:pt x="783261" y="400947"/>
                    </a:cubicBezTo>
                    <a:cubicBezTo>
                      <a:pt x="858151" y="453562"/>
                      <a:pt x="916667" y="511837"/>
                      <a:pt x="840091" y="573844"/>
                    </a:cubicBezTo>
                    <a:cubicBezTo>
                      <a:pt x="763515" y="635851"/>
                      <a:pt x="542095" y="519302"/>
                      <a:pt x="410496" y="460425"/>
                    </a:cubicBezTo>
                    <a:cubicBezTo>
                      <a:pt x="278896" y="401549"/>
                      <a:pt x="114186" y="318230"/>
                      <a:pt x="85410" y="293307"/>
                    </a:cubicBezTo>
                    <a:cubicBezTo>
                      <a:pt x="56634" y="268384"/>
                      <a:pt x="64821" y="112704"/>
                      <a:pt x="64942" y="95366"/>
                    </a:cubicBezTo>
                    <a:cubicBezTo>
                      <a:pt x="65062" y="78028"/>
                      <a:pt x="30988" y="41065"/>
                      <a:pt x="10881" y="23847"/>
                    </a:cubicBezTo>
                    <a:cubicBezTo>
                      <a:pt x="-9226" y="6630"/>
                      <a:pt x="165" y="-4568"/>
                      <a:pt x="25691" y="1814"/>
                    </a:cubicBezTo>
                    <a:close/>
                  </a:path>
                </a:pathLst>
              </a:custGeom>
              <a:solidFill>
                <a:srgbClr val="D9D9D9"/>
              </a:solidFill>
              <a:ln w="12040"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581DDD5B-4817-D830-3A9D-D7296B58854A}"/>
                  </a:ext>
                </a:extLst>
              </p:cNvPr>
              <p:cNvSpPr/>
              <p:nvPr/>
            </p:nvSpPr>
            <p:spPr>
              <a:xfrm>
                <a:off x="2824562" y="1902294"/>
                <a:ext cx="888223" cy="603705"/>
              </a:xfrm>
              <a:custGeom>
                <a:avLst/>
                <a:gdLst>
                  <a:gd name="connsiteX0" fmla="*/ 785482 w 888223"/>
                  <a:gd name="connsiteY0" fmla="*/ 603554 h 603705"/>
                  <a:gd name="connsiteX1" fmla="*/ 468583 w 888223"/>
                  <a:gd name="connsiteY1" fmla="*/ 496877 h 603705"/>
                  <a:gd name="connsiteX2" fmla="*/ 414643 w 888223"/>
                  <a:gd name="connsiteY2" fmla="*/ 472195 h 603705"/>
                  <a:gd name="connsiteX3" fmla="*/ 87871 w 888223"/>
                  <a:gd name="connsiteY3" fmla="*/ 303632 h 603705"/>
                  <a:gd name="connsiteX4" fmla="*/ 64875 w 888223"/>
                  <a:gd name="connsiteY4" fmla="*/ 110989 h 603705"/>
                  <a:gd name="connsiteX5" fmla="*/ 64875 w 888223"/>
                  <a:gd name="connsiteY5" fmla="*/ 101356 h 603705"/>
                  <a:gd name="connsiteX6" fmla="*/ 12861 w 888223"/>
                  <a:gd name="connsiteY6" fmla="*/ 34413 h 603705"/>
                  <a:gd name="connsiteX7" fmla="*/ 1423 w 888223"/>
                  <a:gd name="connsiteY7" fmla="*/ 8045 h 603705"/>
                  <a:gd name="connsiteX8" fmla="*/ 33329 w 888223"/>
                  <a:gd name="connsiteY8" fmla="*/ 2025 h 603705"/>
                  <a:gd name="connsiteX9" fmla="*/ 35256 w 888223"/>
                  <a:gd name="connsiteY9" fmla="*/ 2988 h 603705"/>
                  <a:gd name="connsiteX10" fmla="*/ 123992 w 888223"/>
                  <a:gd name="connsiteY10" fmla="*/ 79684 h 603705"/>
                  <a:gd name="connsiteX11" fmla="*/ 149517 w 888223"/>
                  <a:gd name="connsiteY11" fmla="*/ 198400 h 603705"/>
                  <a:gd name="connsiteX12" fmla="*/ 157825 w 888223"/>
                  <a:gd name="connsiteY12" fmla="*/ 245357 h 603705"/>
                  <a:gd name="connsiteX13" fmla="*/ 221277 w 888223"/>
                  <a:gd name="connsiteY13" fmla="*/ 283766 h 603705"/>
                  <a:gd name="connsiteX14" fmla="*/ 328676 w 888223"/>
                  <a:gd name="connsiteY14" fmla="*/ 301104 h 603705"/>
                  <a:gd name="connsiteX15" fmla="*/ 792946 w 888223"/>
                  <a:gd name="connsiteY15" fmla="*/ 402121 h 603705"/>
                  <a:gd name="connsiteX16" fmla="*/ 888185 w 888223"/>
                  <a:gd name="connsiteY16" fmla="*/ 517346 h 603705"/>
                  <a:gd name="connsiteX17" fmla="*/ 850017 w 888223"/>
                  <a:gd name="connsiteY17" fmla="*/ 584530 h 603705"/>
                  <a:gd name="connsiteX18" fmla="*/ 785482 w 888223"/>
                  <a:gd name="connsiteY18" fmla="*/ 603554 h 603705"/>
                  <a:gd name="connsiteX19" fmla="*/ 19242 w 888223"/>
                  <a:gd name="connsiteY19" fmla="*/ 12259 h 603705"/>
                  <a:gd name="connsiteX20" fmla="*/ 12379 w 888223"/>
                  <a:gd name="connsiteY20" fmla="*/ 13824 h 603705"/>
                  <a:gd name="connsiteX21" fmla="*/ 21048 w 888223"/>
                  <a:gd name="connsiteY21" fmla="*/ 25864 h 603705"/>
                  <a:gd name="connsiteX22" fmla="*/ 77276 w 888223"/>
                  <a:gd name="connsiteY22" fmla="*/ 101958 h 603705"/>
                  <a:gd name="connsiteX23" fmla="*/ 77276 w 888223"/>
                  <a:gd name="connsiteY23" fmla="*/ 111952 h 603705"/>
                  <a:gd name="connsiteX24" fmla="*/ 96059 w 888223"/>
                  <a:gd name="connsiteY24" fmla="*/ 295324 h 603705"/>
                  <a:gd name="connsiteX25" fmla="*/ 419820 w 888223"/>
                  <a:gd name="connsiteY25" fmla="*/ 461600 h 603705"/>
                  <a:gd name="connsiteX26" fmla="*/ 473881 w 888223"/>
                  <a:gd name="connsiteY26" fmla="*/ 486282 h 603705"/>
                  <a:gd name="connsiteX27" fmla="*/ 843274 w 888223"/>
                  <a:gd name="connsiteY27" fmla="*/ 575741 h 603705"/>
                  <a:gd name="connsiteX28" fmla="*/ 876867 w 888223"/>
                  <a:gd name="connsiteY28" fmla="*/ 518429 h 603705"/>
                  <a:gd name="connsiteX29" fmla="*/ 786685 w 888223"/>
                  <a:gd name="connsiteY29" fmla="*/ 412476 h 603705"/>
                  <a:gd name="connsiteX30" fmla="*/ 327592 w 888223"/>
                  <a:gd name="connsiteY30" fmla="*/ 313505 h 603705"/>
                  <a:gd name="connsiteX31" fmla="*/ 219230 w 888223"/>
                  <a:gd name="connsiteY31" fmla="*/ 296047 h 603705"/>
                  <a:gd name="connsiteX32" fmla="*/ 146989 w 888223"/>
                  <a:gd name="connsiteY32" fmla="*/ 249692 h 603705"/>
                  <a:gd name="connsiteX33" fmla="*/ 138320 w 888223"/>
                  <a:gd name="connsiteY33" fmla="*/ 201531 h 603705"/>
                  <a:gd name="connsiteX34" fmla="*/ 114239 w 888223"/>
                  <a:gd name="connsiteY34" fmla="*/ 86667 h 603705"/>
                  <a:gd name="connsiteX35" fmla="*/ 29958 w 888223"/>
                  <a:gd name="connsiteY35" fmla="*/ 14426 h 603705"/>
                  <a:gd name="connsiteX36" fmla="*/ 19242 w 888223"/>
                  <a:gd name="connsiteY36" fmla="*/ 12259 h 603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88223" h="603705">
                    <a:moveTo>
                      <a:pt x="785482" y="603554"/>
                    </a:moveTo>
                    <a:cubicBezTo>
                      <a:pt x="699033" y="603554"/>
                      <a:pt x="569480" y="543353"/>
                      <a:pt x="468583" y="496877"/>
                    </a:cubicBezTo>
                    <a:cubicBezTo>
                      <a:pt x="449439" y="488088"/>
                      <a:pt x="431258" y="479660"/>
                      <a:pt x="414643" y="472195"/>
                    </a:cubicBezTo>
                    <a:cubicBezTo>
                      <a:pt x="285572" y="414522"/>
                      <a:pt x="118333" y="330361"/>
                      <a:pt x="87871" y="303632"/>
                    </a:cubicBezTo>
                    <a:cubicBezTo>
                      <a:pt x="68727" y="287137"/>
                      <a:pt x="61383" y="225852"/>
                      <a:pt x="64875" y="110989"/>
                    </a:cubicBezTo>
                    <a:cubicBezTo>
                      <a:pt x="64875" y="106413"/>
                      <a:pt x="64875" y="103162"/>
                      <a:pt x="64875" y="101356"/>
                    </a:cubicBezTo>
                    <a:cubicBezTo>
                      <a:pt x="64875" y="89316"/>
                      <a:pt x="36941" y="55122"/>
                      <a:pt x="12861" y="34413"/>
                    </a:cubicBezTo>
                    <a:cubicBezTo>
                      <a:pt x="-2310" y="21409"/>
                      <a:pt x="-865" y="12259"/>
                      <a:pt x="1423" y="8045"/>
                    </a:cubicBezTo>
                    <a:cubicBezTo>
                      <a:pt x="5516" y="98"/>
                      <a:pt x="17075" y="-2069"/>
                      <a:pt x="33329" y="2025"/>
                    </a:cubicBezTo>
                    <a:cubicBezTo>
                      <a:pt x="34044" y="2173"/>
                      <a:pt x="34708" y="2505"/>
                      <a:pt x="35256" y="2988"/>
                    </a:cubicBezTo>
                    <a:cubicBezTo>
                      <a:pt x="43082" y="8406"/>
                      <a:pt x="111591" y="57048"/>
                      <a:pt x="123992" y="79684"/>
                    </a:cubicBezTo>
                    <a:cubicBezTo>
                      <a:pt x="132661" y="95336"/>
                      <a:pt x="142052" y="151925"/>
                      <a:pt x="149517" y="198400"/>
                    </a:cubicBezTo>
                    <a:cubicBezTo>
                      <a:pt x="153009" y="219350"/>
                      <a:pt x="156019" y="237531"/>
                      <a:pt x="157825" y="245357"/>
                    </a:cubicBezTo>
                    <a:cubicBezTo>
                      <a:pt x="163363" y="267873"/>
                      <a:pt x="164086" y="270642"/>
                      <a:pt x="221277" y="283766"/>
                    </a:cubicBezTo>
                    <a:cubicBezTo>
                      <a:pt x="236688" y="287257"/>
                      <a:pt x="277264" y="293398"/>
                      <a:pt x="328676" y="301104"/>
                    </a:cubicBezTo>
                    <a:cubicBezTo>
                      <a:pt x="480984" y="323860"/>
                      <a:pt x="735996" y="362027"/>
                      <a:pt x="792946" y="402121"/>
                    </a:cubicBezTo>
                    <a:cubicBezTo>
                      <a:pt x="839181" y="434630"/>
                      <a:pt x="886739" y="474362"/>
                      <a:pt x="888185" y="517346"/>
                    </a:cubicBezTo>
                    <a:cubicBezTo>
                      <a:pt x="889027" y="540824"/>
                      <a:pt x="876144" y="563340"/>
                      <a:pt x="850017" y="584530"/>
                    </a:cubicBezTo>
                    <a:cubicBezTo>
                      <a:pt x="831333" y="598104"/>
                      <a:pt x="808541" y="604822"/>
                      <a:pt x="785482" y="603554"/>
                    </a:cubicBezTo>
                    <a:close/>
                    <a:moveTo>
                      <a:pt x="19242" y="12259"/>
                    </a:moveTo>
                    <a:cubicBezTo>
                      <a:pt x="16842" y="11973"/>
                      <a:pt x="14418" y="12526"/>
                      <a:pt x="12379" y="13824"/>
                    </a:cubicBezTo>
                    <a:cubicBezTo>
                      <a:pt x="12379" y="14426"/>
                      <a:pt x="12379" y="18520"/>
                      <a:pt x="21048" y="25864"/>
                    </a:cubicBezTo>
                    <a:cubicBezTo>
                      <a:pt x="39470" y="41637"/>
                      <a:pt x="77396" y="81008"/>
                      <a:pt x="77276" y="101958"/>
                    </a:cubicBezTo>
                    <a:cubicBezTo>
                      <a:pt x="77276" y="103885"/>
                      <a:pt x="77276" y="107256"/>
                      <a:pt x="77276" y="111952"/>
                    </a:cubicBezTo>
                    <a:cubicBezTo>
                      <a:pt x="73182" y="246682"/>
                      <a:pt x="85222" y="286053"/>
                      <a:pt x="96059" y="295324"/>
                    </a:cubicBezTo>
                    <a:cubicBezTo>
                      <a:pt x="122788" y="318321"/>
                      <a:pt x="280154" y="399111"/>
                      <a:pt x="419820" y="461600"/>
                    </a:cubicBezTo>
                    <a:cubicBezTo>
                      <a:pt x="436556" y="469065"/>
                      <a:pt x="454737" y="477493"/>
                      <a:pt x="473881" y="486282"/>
                    </a:cubicBezTo>
                    <a:cubicBezTo>
                      <a:pt x="602831" y="546483"/>
                      <a:pt x="779220" y="627634"/>
                      <a:pt x="843274" y="575741"/>
                    </a:cubicBezTo>
                    <a:cubicBezTo>
                      <a:pt x="866512" y="556838"/>
                      <a:pt x="877589" y="538055"/>
                      <a:pt x="876867" y="518429"/>
                    </a:cubicBezTo>
                    <a:cubicBezTo>
                      <a:pt x="875542" y="479901"/>
                      <a:pt x="827983" y="441613"/>
                      <a:pt x="786685" y="412476"/>
                    </a:cubicBezTo>
                    <a:cubicBezTo>
                      <a:pt x="732143" y="374067"/>
                      <a:pt x="478937" y="336261"/>
                      <a:pt x="327592" y="313505"/>
                    </a:cubicBezTo>
                    <a:cubicBezTo>
                      <a:pt x="275940" y="305799"/>
                      <a:pt x="235244" y="299779"/>
                      <a:pt x="219230" y="296047"/>
                    </a:cubicBezTo>
                    <a:cubicBezTo>
                      <a:pt x="159029" y="282200"/>
                      <a:pt x="153852" y="277384"/>
                      <a:pt x="146989" y="249692"/>
                    </a:cubicBezTo>
                    <a:cubicBezTo>
                      <a:pt x="144822" y="240541"/>
                      <a:pt x="141932" y="223083"/>
                      <a:pt x="138320" y="201531"/>
                    </a:cubicBezTo>
                    <a:cubicBezTo>
                      <a:pt x="131698" y="161317"/>
                      <a:pt x="121704" y="100634"/>
                      <a:pt x="114239" y="86667"/>
                    </a:cubicBezTo>
                    <a:cubicBezTo>
                      <a:pt x="104968" y="69811"/>
                      <a:pt x="51269" y="29597"/>
                      <a:pt x="29958" y="14426"/>
                    </a:cubicBezTo>
                    <a:cubicBezTo>
                      <a:pt x="26493" y="13248"/>
                      <a:pt x="22892" y="12520"/>
                      <a:pt x="19242" y="12259"/>
                    </a:cubicBezTo>
                    <a:close/>
                  </a:path>
                </a:pathLst>
              </a:custGeom>
              <a:solidFill>
                <a:srgbClr val="263238"/>
              </a:solidFill>
              <a:ln w="12040"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A62E1373-F901-E8BC-1219-2CEB958C97A6}"/>
                  </a:ext>
                </a:extLst>
              </p:cNvPr>
              <p:cNvSpPr/>
              <p:nvPr/>
            </p:nvSpPr>
            <p:spPr>
              <a:xfrm>
                <a:off x="3201639" y="2223746"/>
                <a:ext cx="505511" cy="276291"/>
              </a:xfrm>
              <a:custGeom>
                <a:avLst/>
                <a:gdLst>
                  <a:gd name="connsiteX0" fmla="*/ 39974 w 505511"/>
                  <a:gd name="connsiteY0" fmla="*/ 145205 h 276291"/>
                  <a:gd name="connsiteX1" fmla="*/ 0 w 505511"/>
                  <a:gd name="connsiteY1" fmla="*/ 127145 h 276291"/>
                  <a:gd name="connsiteX2" fmla="*/ 44428 w 505511"/>
                  <a:gd name="connsiteY2" fmla="*/ 0 h 276291"/>
                  <a:gd name="connsiteX3" fmla="*/ 412739 w 505511"/>
                  <a:gd name="connsiteY3" fmla="*/ 85726 h 276291"/>
                  <a:gd name="connsiteX4" fmla="*/ 469568 w 505511"/>
                  <a:gd name="connsiteY4" fmla="*/ 258624 h 276291"/>
                  <a:gd name="connsiteX5" fmla="*/ 39974 w 505511"/>
                  <a:gd name="connsiteY5" fmla="*/ 145205 h 276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5511" h="276291">
                    <a:moveTo>
                      <a:pt x="39974" y="145205"/>
                    </a:moveTo>
                    <a:lnTo>
                      <a:pt x="0" y="127145"/>
                    </a:lnTo>
                    <a:lnTo>
                      <a:pt x="44428" y="0"/>
                    </a:lnTo>
                    <a:cubicBezTo>
                      <a:pt x="190476" y="22756"/>
                      <a:pt x="367347" y="53820"/>
                      <a:pt x="412739" y="85726"/>
                    </a:cubicBezTo>
                    <a:cubicBezTo>
                      <a:pt x="487629" y="138462"/>
                      <a:pt x="546144" y="196617"/>
                      <a:pt x="469568" y="258624"/>
                    </a:cubicBezTo>
                    <a:cubicBezTo>
                      <a:pt x="392993" y="320631"/>
                      <a:pt x="171573" y="204082"/>
                      <a:pt x="39974" y="145205"/>
                    </a:cubicBezTo>
                    <a:close/>
                  </a:path>
                </a:pathLst>
              </a:custGeom>
              <a:solidFill>
                <a:srgbClr val="F0BB62"/>
              </a:solidFill>
              <a:ln w="12040"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F421FA07-76A6-267D-C912-1E3CECAAA439}"/>
                  </a:ext>
                </a:extLst>
              </p:cNvPr>
              <p:cNvSpPr/>
              <p:nvPr/>
            </p:nvSpPr>
            <p:spPr>
              <a:xfrm>
                <a:off x="3195603" y="2217893"/>
                <a:ext cx="517543" cy="288163"/>
              </a:xfrm>
              <a:custGeom>
                <a:avLst/>
                <a:gdLst>
                  <a:gd name="connsiteX0" fmla="*/ 414440 w 517543"/>
                  <a:gd name="connsiteY0" fmla="*/ 287955 h 288163"/>
                  <a:gd name="connsiteX1" fmla="*/ 97542 w 517543"/>
                  <a:gd name="connsiteY1" fmla="*/ 181279 h 288163"/>
                  <a:gd name="connsiteX2" fmla="*/ 43601 w 517543"/>
                  <a:gd name="connsiteY2" fmla="*/ 156596 h 288163"/>
                  <a:gd name="connsiteX3" fmla="*/ 43601 w 517543"/>
                  <a:gd name="connsiteY3" fmla="*/ 156596 h 288163"/>
                  <a:gd name="connsiteX4" fmla="*/ 3508 w 517543"/>
                  <a:gd name="connsiteY4" fmla="*/ 138416 h 288163"/>
                  <a:gd name="connsiteX5" fmla="*/ 377 w 517543"/>
                  <a:gd name="connsiteY5" fmla="*/ 130951 h 288163"/>
                  <a:gd name="connsiteX6" fmla="*/ 44685 w 517543"/>
                  <a:gd name="connsiteY6" fmla="*/ 4047 h 288163"/>
                  <a:gd name="connsiteX7" fmla="*/ 51307 w 517543"/>
                  <a:gd name="connsiteY7" fmla="*/ 73 h 288163"/>
                  <a:gd name="connsiteX8" fmla="*/ 422266 w 517543"/>
                  <a:gd name="connsiteY8" fmla="*/ 87004 h 288163"/>
                  <a:gd name="connsiteX9" fmla="*/ 517504 w 517543"/>
                  <a:gd name="connsiteY9" fmla="*/ 202229 h 288163"/>
                  <a:gd name="connsiteX10" fmla="*/ 479337 w 517543"/>
                  <a:gd name="connsiteY10" fmla="*/ 269413 h 288163"/>
                  <a:gd name="connsiteX11" fmla="*/ 414440 w 517543"/>
                  <a:gd name="connsiteY11" fmla="*/ 287955 h 288163"/>
                  <a:gd name="connsiteX12" fmla="*/ 48418 w 517543"/>
                  <a:gd name="connsiteY12" fmla="*/ 145640 h 288163"/>
                  <a:gd name="connsiteX13" fmla="*/ 102598 w 517543"/>
                  <a:gd name="connsiteY13" fmla="*/ 170322 h 288163"/>
                  <a:gd name="connsiteX14" fmla="*/ 471872 w 517543"/>
                  <a:gd name="connsiteY14" fmla="*/ 259781 h 288163"/>
                  <a:gd name="connsiteX15" fmla="*/ 505464 w 517543"/>
                  <a:gd name="connsiteY15" fmla="*/ 202469 h 288163"/>
                  <a:gd name="connsiteX16" fmla="*/ 415283 w 517543"/>
                  <a:gd name="connsiteY16" fmla="*/ 96516 h 288163"/>
                  <a:gd name="connsiteX17" fmla="*/ 54077 w 517543"/>
                  <a:gd name="connsiteY17" fmla="*/ 12234 h 288163"/>
                  <a:gd name="connsiteX18" fmla="*/ 13140 w 517543"/>
                  <a:gd name="connsiteY18" fmla="*/ 129385 h 288163"/>
                  <a:gd name="connsiteX19" fmla="*/ 48056 w 517543"/>
                  <a:gd name="connsiteY19" fmla="*/ 145278 h 28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7543" h="288163">
                    <a:moveTo>
                      <a:pt x="414440" y="287955"/>
                    </a:moveTo>
                    <a:cubicBezTo>
                      <a:pt x="327991" y="287955"/>
                      <a:pt x="198439" y="227754"/>
                      <a:pt x="97542" y="181279"/>
                    </a:cubicBezTo>
                    <a:cubicBezTo>
                      <a:pt x="78398" y="172489"/>
                      <a:pt x="60217" y="164061"/>
                      <a:pt x="43601" y="156596"/>
                    </a:cubicBezTo>
                    <a:lnTo>
                      <a:pt x="43601" y="156596"/>
                    </a:lnTo>
                    <a:lnTo>
                      <a:pt x="3508" y="138416"/>
                    </a:lnTo>
                    <a:cubicBezTo>
                      <a:pt x="652" y="137149"/>
                      <a:pt x="-720" y="133875"/>
                      <a:pt x="377" y="130951"/>
                    </a:cubicBezTo>
                    <a:lnTo>
                      <a:pt x="44685" y="4047"/>
                    </a:lnTo>
                    <a:cubicBezTo>
                      <a:pt x="45640" y="1294"/>
                      <a:pt x="48429" y="-379"/>
                      <a:pt x="51307" y="73"/>
                    </a:cubicBezTo>
                    <a:cubicBezTo>
                      <a:pt x="187723" y="21385"/>
                      <a:pt x="374587" y="53412"/>
                      <a:pt x="422266" y="87004"/>
                    </a:cubicBezTo>
                    <a:cubicBezTo>
                      <a:pt x="469945" y="120596"/>
                      <a:pt x="516060" y="159245"/>
                      <a:pt x="517504" y="202229"/>
                    </a:cubicBezTo>
                    <a:cubicBezTo>
                      <a:pt x="518347" y="225707"/>
                      <a:pt x="505464" y="248222"/>
                      <a:pt x="479337" y="269413"/>
                    </a:cubicBezTo>
                    <a:cubicBezTo>
                      <a:pt x="460492" y="282896"/>
                      <a:pt x="437564" y="289447"/>
                      <a:pt x="414440" y="287955"/>
                    </a:cubicBezTo>
                    <a:close/>
                    <a:moveTo>
                      <a:pt x="48418" y="145640"/>
                    </a:moveTo>
                    <a:cubicBezTo>
                      <a:pt x="65153" y="153105"/>
                      <a:pt x="83455" y="161533"/>
                      <a:pt x="102598" y="170322"/>
                    </a:cubicBezTo>
                    <a:cubicBezTo>
                      <a:pt x="231429" y="230523"/>
                      <a:pt x="407818" y="311674"/>
                      <a:pt x="471872" y="259781"/>
                    </a:cubicBezTo>
                    <a:cubicBezTo>
                      <a:pt x="495109" y="240878"/>
                      <a:pt x="506187" y="222095"/>
                      <a:pt x="505464" y="202469"/>
                    </a:cubicBezTo>
                    <a:cubicBezTo>
                      <a:pt x="504140" y="163941"/>
                      <a:pt x="456581" y="125653"/>
                      <a:pt x="415283" y="96516"/>
                    </a:cubicBezTo>
                    <a:cubicBezTo>
                      <a:pt x="370252" y="64850"/>
                      <a:pt x="189168" y="33545"/>
                      <a:pt x="54077" y="12234"/>
                    </a:cubicBezTo>
                    <a:lnTo>
                      <a:pt x="13140" y="129385"/>
                    </a:lnTo>
                    <a:lnTo>
                      <a:pt x="48056" y="145278"/>
                    </a:lnTo>
                    <a:close/>
                  </a:path>
                </a:pathLst>
              </a:custGeom>
              <a:solidFill>
                <a:srgbClr val="263238"/>
              </a:solidFill>
              <a:ln w="12040"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D3648E4C-121A-024B-4B16-CA64C83095A5}"/>
                  </a:ext>
                </a:extLst>
              </p:cNvPr>
              <p:cNvSpPr/>
              <p:nvPr/>
            </p:nvSpPr>
            <p:spPr>
              <a:xfrm>
                <a:off x="3442925" y="2274074"/>
                <a:ext cx="95840" cy="192763"/>
              </a:xfrm>
              <a:custGeom>
                <a:avLst/>
                <a:gdLst>
                  <a:gd name="connsiteX0" fmla="*/ 0 w 95840"/>
                  <a:gd name="connsiteY0" fmla="*/ 184215 h 192763"/>
                  <a:gd name="connsiteX1" fmla="*/ 22515 w 95840"/>
                  <a:gd name="connsiteY1" fmla="*/ 192764 h 192763"/>
                  <a:gd name="connsiteX2" fmla="*/ 95840 w 95840"/>
                  <a:gd name="connsiteY2" fmla="*/ 6140 h 192763"/>
                  <a:gd name="connsiteX3" fmla="*/ 80188 w 95840"/>
                  <a:gd name="connsiteY3" fmla="*/ 1926 h 192763"/>
                  <a:gd name="connsiteX4" fmla="*/ 76817 w 95840"/>
                  <a:gd name="connsiteY4" fmla="*/ 1084 h 192763"/>
                  <a:gd name="connsiteX5" fmla="*/ 72361 w 95840"/>
                  <a:gd name="connsiteY5" fmla="*/ 0 h 192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840" h="192763">
                    <a:moveTo>
                      <a:pt x="0" y="184215"/>
                    </a:moveTo>
                    <a:cubicBezTo>
                      <a:pt x="7585" y="187225"/>
                      <a:pt x="15050" y="189995"/>
                      <a:pt x="22515" y="192764"/>
                    </a:cubicBezTo>
                    <a:lnTo>
                      <a:pt x="95840" y="6140"/>
                    </a:lnTo>
                    <a:lnTo>
                      <a:pt x="80188" y="1926"/>
                    </a:lnTo>
                    <a:lnTo>
                      <a:pt x="76817" y="1084"/>
                    </a:lnTo>
                    <a:lnTo>
                      <a:pt x="72361" y="0"/>
                    </a:lnTo>
                    <a:close/>
                  </a:path>
                </a:pathLst>
              </a:custGeom>
              <a:solidFill>
                <a:srgbClr val="263238"/>
              </a:solidFill>
              <a:ln w="12040"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361C0B34-D986-72DC-4465-CCAD7C0AD167}"/>
                  </a:ext>
                </a:extLst>
              </p:cNvPr>
              <p:cNvSpPr/>
              <p:nvPr/>
            </p:nvSpPr>
            <p:spPr>
              <a:xfrm>
                <a:off x="3311205" y="2245057"/>
                <a:ext cx="87532" cy="166516"/>
              </a:xfrm>
              <a:custGeom>
                <a:avLst/>
                <a:gdLst>
                  <a:gd name="connsiteX0" fmla="*/ 86328 w 87532"/>
                  <a:gd name="connsiteY0" fmla="*/ 4094 h 166516"/>
                  <a:gd name="connsiteX1" fmla="*/ 79947 w 87532"/>
                  <a:gd name="connsiteY1" fmla="*/ 3010 h 166516"/>
                  <a:gd name="connsiteX2" fmla="*/ 63332 w 87532"/>
                  <a:gd name="connsiteY2" fmla="*/ 0 h 166516"/>
                  <a:gd name="connsiteX3" fmla="*/ 0 w 87532"/>
                  <a:gd name="connsiteY3" fmla="*/ 156523 h 166516"/>
                  <a:gd name="connsiteX4" fmla="*/ 16977 w 87532"/>
                  <a:gd name="connsiteY4" fmla="*/ 164349 h 166516"/>
                  <a:gd name="connsiteX5" fmla="*/ 21913 w 87532"/>
                  <a:gd name="connsiteY5" fmla="*/ 166516 h 166516"/>
                  <a:gd name="connsiteX6" fmla="*/ 87532 w 87532"/>
                  <a:gd name="connsiteY6" fmla="*/ 4937 h 16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32" h="166516">
                    <a:moveTo>
                      <a:pt x="86328" y="4094"/>
                    </a:moveTo>
                    <a:lnTo>
                      <a:pt x="79947" y="3010"/>
                    </a:lnTo>
                    <a:lnTo>
                      <a:pt x="63332" y="0"/>
                    </a:lnTo>
                    <a:lnTo>
                      <a:pt x="0" y="156523"/>
                    </a:lnTo>
                    <a:lnTo>
                      <a:pt x="16977" y="164349"/>
                    </a:lnTo>
                    <a:lnTo>
                      <a:pt x="21913" y="166516"/>
                    </a:lnTo>
                    <a:lnTo>
                      <a:pt x="87532" y="4937"/>
                    </a:lnTo>
                    <a:close/>
                  </a:path>
                </a:pathLst>
              </a:custGeom>
              <a:solidFill>
                <a:srgbClr val="263238"/>
              </a:solidFill>
              <a:ln w="12040"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84D01460-593B-2E35-322B-365B84EFA440}"/>
                  </a:ext>
                </a:extLst>
              </p:cNvPr>
              <p:cNvSpPr/>
              <p:nvPr/>
            </p:nvSpPr>
            <p:spPr>
              <a:xfrm>
                <a:off x="3578136" y="2338128"/>
                <a:ext cx="92709" cy="161820"/>
              </a:xfrm>
              <a:custGeom>
                <a:avLst/>
                <a:gdLst>
                  <a:gd name="connsiteX0" fmla="*/ 73927 w 92709"/>
                  <a:gd name="connsiteY0" fmla="*/ 0 h 161820"/>
                  <a:gd name="connsiteX1" fmla="*/ 0 w 92709"/>
                  <a:gd name="connsiteY1" fmla="*/ 159533 h 161820"/>
                  <a:gd name="connsiteX2" fmla="*/ 25766 w 92709"/>
                  <a:gd name="connsiteY2" fmla="*/ 161821 h 161820"/>
                  <a:gd name="connsiteX3" fmla="*/ 92710 w 92709"/>
                  <a:gd name="connsiteY3" fmla="*/ 17338 h 161820"/>
                  <a:gd name="connsiteX4" fmla="*/ 73927 w 92709"/>
                  <a:gd name="connsiteY4" fmla="*/ 0 h 16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709" h="161820">
                    <a:moveTo>
                      <a:pt x="73927" y="0"/>
                    </a:moveTo>
                    <a:cubicBezTo>
                      <a:pt x="57673" y="36121"/>
                      <a:pt x="27813" y="103305"/>
                      <a:pt x="0" y="159533"/>
                    </a:cubicBezTo>
                    <a:cubicBezTo>
                      <a:pt x="8536" y="160801"/>
                      <a:pt x="17140" y="161565"/>
                      <a:pt x="25766" y="161821"/>
                    </a:cubicBezTo>
                    <a:cubicBezTo>
                      <a:pt x="50810" y="110529"/>
                      <a:pt x="76817" y="53459"/>
                      <a:pt x="92710" y="17338"/>
                    </a:cubicBezTo>
                    <a:cubicBezTo>
                      <a:pt x="86690" y="11197"/>
                      <a:pt x="80549" y="5539"/>
                      <a:pt x="73927" y="0"/>
                    </a:cubicBezTo>
                    <a:close/>
                  </a:path>
                </a:pathLst>
              </a:custGeom>
              <a:solidFill>
                <a:srgbClr val="263238"/>
              </a:solidFill>
              <a:ln w="12040"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6E71B0BA-64D3-A707-6376-BA4DFA55D3C0}"/>
                  </a:ext>
                </a:extLst>
              </p:cNvPr>
              <p:cNvSpPr/>
              <p:nvPr/>
            </p:nvSpPr>
            <p:spPr>
              <a:xfrm>
                <a:off x="4427814" y="4265647"/>
                <a:ext cx="332500" cy="385233"/>
              </a:xfrm>
              <a:custGeom>
                <a:avLst/>
                <a:gdLst>
                  <a:gd name="connsiteX0" fmla="*/ 31666 w 332500"/>
                  <a:gd name="connsiteY0" fmla="*/ 184455 h 385233"/>
                  <a:gd name="connsiteX1" fmla="*/ 75733 w 332500"/>
                  <a:gd name="connsiteY1" fmla="*/ 220576 h 385233"/>
                  <a:gd name="connsiteX2" fmla="*/ 0 w 332500"/>
                  <a:gd name="connsiteY2" fmla="*/ 300162 h 385233"/>
                  <a:gd name="connsiteX3" fmla="*/ 98008 w 332500"/>
                  <a:gd name="connsiteY3" fmla="*/ 385166 h 385233"/>
                  <a:gd name="connsiteX4" fmla="*/ 246584 w 332500"/>
                  <a:gd name="connsiteY4" fmla="*/ 196616 h 385233"/>
                  <a:gd name="connsiteX5" fmla="*/ 331467 w 332500"/>
                  <a:gd name="connsiteY5" fmla="*/ 62729 h 385233"/>
                  <a:gd name="connsiteX6" fmla="*/ 283306 w 332500"/>
                  <a:gd name="connsiteY6" fmla="*/ 10594 h 385233"/>
                  <a:gd name="connsiteX7" fmla="*/ 116910 w 332500"/>
                  <a:gd name="connsiteY7" fmla="*/ 112575 h 385233"/>
                  <a:gd name="connsiteX8" fmla="*/ 23599 w 332500"/>
                  <a:gd name="connsiteY8" fmla="*/ 144241 h 385233"/>
                  <a:gd name="connsiteX9" fmla="*/ 31666 w 332500"/>
                  <a:gd name="connsiteY9" fmla="*/ 184455 h 38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500" h="385233">
                    <a:moveTo>
                      <a:pt x="31666" y="184455"/>
                    </a:moveTo>
                    <a:cubicBezTo>
                      <a:pt x="48380" y="193788"/>
                      <a:pt x="63302" y="206018"/>
                      <a:pt x="75733" y="220576"/>
                    </a:cubicBezTo>
                    <a:cubicBezTo>
                      <a:pt x="75733" y="220576"/>
                      <a:pt x="64897" y="249833"/>
                      <a:pt x="0" y="300162"/>
                    </a:cubicBezTo>
                    <a:cubicBezTo>
                      <a:pt x="43104" y="342904"/>
                      <a:pt x="81633" y="387212"/>
                      <a:pt x="98008" y="385166"/>
                    </a:cubicBezTo>
                    <a:cubicBezTo>
                      <a:pt x="130155" y="381192"/>
                      <a:pt x="218410" y="236709"/>
                      <a:pt x="246584" y="196616"/>
                    </a:cubicBezTo>
                    <a:cubicBezTo>
                      <a:pt x="274758" y="156522"/>
                      <a:pt x="323521" y="130996"/>
                      <a:pt x="331467" y="62729"/>
                    </a:cubicBezTo>
                    <a:cubicBezTo>
                      <a:pt x="339414" y="-5540"/>
                      <a:pt x="299440" y="-9513"/>
                      <a:pt x="283306" y="10594"/>
                    </a:cubicBezTo>
                    <a:cubicBezTo>
                      <a:pt x="267172" y="30702"/>
                      <a:pt x="169045" y="96441"/>
                      <a:pt x="116910" y="112575"/>
                    </a:cubicBezTo>
                    <a:cubicBezTo>
                      <a:pt x="64776" y="128709"/>
                      <a:pt x="23599" y="144241"/>
                      <a:pt x="23599" y="144241"/>
                    </a:cubicBezTo>
                    <a:cubicBezTo>
                      <a:pt x="23599" y="144241"/>
                      <a:pt x="7585" y="172415"/>
                      <a:pt x="31666" y="184455"/>
                    </a:cubicBezTo>
                    <a:close/>
                  </a:path>
                </a:pathLst>
              </a:custGeom>
              <a:solidFill>
                <a:srgbClr val="FFFFFF"/>
              </a:solidFill>
              <a:ln w="12040"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16BB483A-21DA-9C29-A056-E9A7F84DFD36}"/>
                  </a:ext>
                </a:extLst>
              </p:cNvPr>
              <p:cNvSpPr/>
              <p:nvPr/>
            </p:nvSpPr>
            <p:spPr>
              <a:xfrm>
                <a:off x="4422029" y="4259827"/>
                <a:ext cx="344485" cy="397125"/>
              </a:xfrm>
              <a:custGeom>
                <a:avLst/>
                <a:gdLst>
                  <a:gd name="connsiteX0" fmla="*/ 102950 w 344485"/>
                  <a:gd name="connsiteY0" fmla="*/ 397126 h 397125"/>
                  <a:gd name="connsiteX1" fmla="*/ 27458 w 344485"/>
                  <a:gd name="connsiteY1" fmla="*/ 336323 h 397125"/>
                  <a:gd name="connsiteX2" fmla="*/ 1812 w 344485"/>
                  <a:gd name="connsiteY2" fmla="*/ 310195 h 397125"/>
                  <a:gd name="connsiteX3" fmla="*/ 6 w 344485"/>
                  <a:gd name="connsiteY3" fmla="*/ 305620 h 397125"/>
                  <a:gd name="connsiteX4" fmla="*/ 2294 w 344485"/>
                  <a:gd name="connsiteY4" fmla="*/ 301165 h 397125"/>
                  <a:gd name="connsiteX5" fmla="*/ 74535 w 344485"/>
                  <a:gd name="connsiteY5" fmla="*/ 227359 h 397125"/>
                  <a:gd name="connsiteX6" fmla="*/ 34802 w 344485"/>
                  <a:gd name="connsiteY6" fmla="*/ 195573 h 397125"/>
                  <a:gd name="connsiteX7" fmla="*/ 19511 w 344485"/>
                  <a:gd name="connsiteY7" fmla="*/ 178355 h 397125"/>
                  <a:gd name="connsiteX8" fmla="*/ 24327 w 344485"/>
                  <a:gd name="connsiteY8" fmla="*/ 147171 h 397125"/>
                  <a:gd name="connsiteX9" fmla="*/ 27337 w 344485"/>
                  <a:gd name="connsiteY9" fmla="*/ 144522 h 397125"/>
                  <a:gd name="connsiteX10" fmla="*/ 121010 w 344485"/>
                  <a:gd name="connsiteY10" fmla="*/ 112615 h 397125"/>
                  <a:gd name="connsiteX11" fmla="*/ 284516 w 344485"/>
                  <a:gd name="connsiteY11" fmla="*/ 12682 h 397125"/>
                  <a:gd name="connsiteX12" fmla="*/ 321239 w 344485"/>
                  <a:gd name="connsiteY12" fmla="*/ 2086 h 397125"/>
                  <a:gd name="connsiteX13" fmla="*/ 343393 w 344485"/>
                  <a:gd name="connsiteY13" fmla="*/ 69271 h 397125"/>
                  <a:gd name="connsiteX14" fmla="*/ 285841 w 344485"/>
                  <a:gd name="connsiteY14" fmla="*/ 173057 h 397125"/>
                  <a:gd name="connsiteX15" fmla="*/ 257426 w 344485"/>
                  <a:gd name="connsiteY15" fmla="*/ 205807 h 397125"/>
                  <a:gd name="connsiteX16" fmla="*/ 235633 w 344485"/>
                  <a:gd name="connsiteY16" fmla="*/ 238315 h 397125"/>
                  <a:gd name="connsiteX17" fmla="*/ 104756 w 344485"/>
                  <a:gd name="connsiteY17" fmla="*/ 397006 h 397125"/>
                  <a:gd name="connsiteX18" fmla="*/ 15056 w 344485"/>
                  <a:gd name="connsiteY18" fmla="*/ 306463 h 397125"/>
                  <a:gd name="connsiteX19" fmla="*/ 36127 w 344485"/>
                  <a:gd name="connsiteY19" fmla="*/ 327894 h 397125"/>
                  <a:gd name="connsiteX20" fmla="*/ 103311 w 344485"/>
                  <a:gd name="connsiteY20" fmla="*/ 385085 h 397125"/>
                  <a:gd name="connsiteX21" fmla="*/ 225760 w 344485"/>
                  <a:gd name="connsiteY21" fmla="*/ 231693 h 397125"/>
                  <a:gd name="connsiteX22" fmla="*/ 247673 w 344485"/>
                  <a:gd name="connsiteY22" fmla="*/ 198944 h 397125"/>
                  <a:gd name="connsiteX23" fmla="*/ 277292 w 344485"/>
                  <a:gd name="connsiteY23" fmla="*/ 164629 h 397125"/>
                  <a:gd name="connsiteX24" fmla="*/ 331593 w 344485"/>
                  <a:gd name="connsiteY24" fmla="*/ 68307 h 397125"/>
                  <a:gd name="connsiteX25" fmla="*/ 316664 w 344485"/>
                  <a:gd name="connsiteY25" fmla="*/ 13525 h 397125"/>
                  <a:gd name="connsiteX26" fmla="*/ 294028 w 344485"/>
                  <a:gd name="connsiteY26" fmla="*/ 20508 h 397125"/>
                  <a:gd name="connsiteX27" fmla="*/ 124622 w 344485"/>
                  <a:gd name="connsiteY27" fmla="*/ 124415 h 397125"/>
                  <a:gd name="connsiteX28" fmla="*/ 33959 w 344485"/>
                  <a:gd name="connsiteY28" fmla="*/ 155238 h 397125"/>
                  <a:gd name="connsiteX29" fmla="*/ 31190 w 344485"/>
                  <a:gd name="connsiteY29" fmla="*/ 175225 h 397125"/>
                  <a:gd name="connsiteX30" fmla="*/ 40341 w 344485"/>
                  <a:gd name="connsiteY30" fmla="*/ 185218 h 397125"/>
                  <a:gd name="connsiteX31" fmla="*/ 86454 w 344485"/>
                  <a:gd name="connsiteY31" fmla="*/ 222904 h 397125"/>
                  <a:gd name="connsiteX32" fmla="*/ 87417 w 344485"/>
                  <a:gd name="connsiteY32" fmla="*/ 228803 h 397125"/>
                  <a:gd name="connsiteX33" fmla="*/ 15056 w 344485"/>
                  <a:gd name="connsiteY33" fmla="*/ 306463 h 39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4485" h="397125">
                    <a:moveTo>
                      <a:pt x="102950" y="397126"/>
                    </a:moveTo>
                    <a:cubicBezTo>
                      <a:pt x="87779" y="397126"/>
                      <a:pt x="65143" y="374731"/>
                      <a:pt x="27458" y="336323"/>
                    </a:cubicBezTo>
                    <a:cubicBezTo>
                      <a:pt x="19270" y="327774"/>
                      <a:pt x="10601" y="318985"/>
                      <a:pt x="1812" y="310195"/>
                    </a:cubicBezTo>
                    <a:cubicBezTo>
                      <a:pt x="586" y="308997"/>
                      <a:pt x="-71" y="307333"/>
                      <a:pt x="6" y="305620"/>
                    </a:cubicBezTo>
                    <a:cubicBezTo>
                      <a:pt x="116" y="303881"/>
                      <a:pt x="945" y="302267"/>
                      <a:pt x="2294" y="301165"/>
                    </a:cubicBezTo>
                    <a:cubicBezTo>
                      <a:pt x="52742" y="262155"/>
                      <a:pt x="69960" y="235907"/>
                      <a:pt x="74535" y="227359"/>
                    </a:cubicBezTo>
                    <a:cubicBezTo>
                      <a:pt x="63140" y="214639"/>
                      <a:pt x="49714" y="203897"/>
                      <a:pt x="34802" y="195573"/>
                    </a:cubicBezTo>
                    <a:cubicBezTo>
                      <a:pt x="27485" y="192273"/>
                      <a:pt x="21923" y="186010"/>
                      <a:pt x="19511" y="178355"/>
                    </a:cubicBezTo>
                    <a:cubicBezTo>
                      <a:pt x="17201" y="167723"/>
                      <a:pt x="18917" y="156611"/>
                      <a:pt x="24327" y="147171"/>
                    </a:cubicBezTo>
                    <a:cubicBezTo>
                      <a:pt x="24955" y="145936"/>
                      <a:pt x="26032" y="144988"/>
                      <a:pt x="27337" y="144522"/>
                    </a:cubicBezTo>
                    <a:cubicBezTo>
                      <a:pt x="27337" y="144522"/>
                      <a:pt x="69237" y="128508"/>
                      <a:pt x="121010" y="112615"/>
                    </a:cubicBezTo>
                    <a:cubicBezTo>
                      <a:pt x="172783" y="96723"/>
                      <a:pt x="269225" y="31705"/>
                      <a:pt x="284516" y="12682"/>
                    </a:cubicBezTo>
                    <a:cubicBezTo>
                      <a:pt x="293030" y="1363"/>
                      <a:pt x="308004" y="-2958"/>
                      <a:pt x="321239" y="2086"/>
                    </a:cubicBezTo>
                    <a:cubicBezTo>
                      <a:pt x="329787" y="5578"/>
                      <a:pt x="349292" y="19424"/>
                      <a:pt x="343393" y="69271"/>
                    </a:cubicBezTo>
                    <a:cubicBezTo>
                      <a:pt x="337493" y="119117"/>
                      <a:pt x="311245" y="146569"/>
                      <a:pt x="285841" y="173057"/>
                    </a:cubicBezTo>
                    <a:cubicBezTo>
                      <a:pt x="275518" y="183205"/>
                      <a:pt x="266016" y="194156"/>
                      <a:pt x="257426" y="205807"/>
                    </a:cubicBezTo>
                    <a:cubicBezTo>
                      <a:pt x="252008" y="213512"/>
                      <a:pt x="244543" y="224830"/>
                      <a:pt x="235633" y="238315"/>
                    </a:cubicBezTo>
                    <a:cubicBezTo>
                      <a:pt x="181813" y="320068"/>
                      <a:pt x="131244" y="393634"/>
                      <a:pt x="104756" y="397006"/>
                    </a:cubicBezTo>
                    <a:close/>
                    <a:moveTo>
                      <a:pt x="15056" y="306463"/>
                    </a:moveTo>
                    <a:cubicBezTo>
                      <a:pt x="22280" y="313687"/>
                      <a:pt x="29264" y="320911"/>
                      <a:pt x="36127" y="327894"/>
                    </a:cubicBezTo>
                    <a:cubicBezTo>
                      <a:pt x="62856" y="355226"/>
                      <a:pt x="93197" y="386169"/>
                      <a:pt x="103311" y="385085"/>
                    </a:cubicBezTo>
                    <a:cubicBezTo>
                      <a:pt x="126549" y="382196"/>
                      <a:pt x="193492" y="280576"/>
                      <a:pt x="225760" y="231693"/>
                    </a:cubicBezTo>
                    <a:cubicBezTo>
                      <a:pt x="234670" y="218088"/>
                      <a:pt x="242255" y="206650"/>
                      <a:pt x="247673" y="198944"/>
                    </a:cubicBezTo>
                    <a:cubicBezTo>
                      <a:pt x="256662" y="186771"/>
                      <a:pt x="266563" y="175300"/>
                      <a:pt x="277292" y="164629"/>
                    </a:cubicBezTo>
                    <a:cubicBezTo>
                      <a:pt x="301373" y="139586"/>
                      <a:pt x="326175" y="113699"/>
                      <a:pt x="331593" y="68307"/>
                    </a:cubicBezTo>
                    <a:cubicBezTo>
                      <a:pt x="334965" y="39290"/>
                      <a:pt x="329426" y="18822"/>
                      <a:pt x="316664" y="13525"/>
                    </a:cubicBezTo>
                    <a:cubicBezTo>
                      <a:pt x="308403" y="10649"/>
                      <a:pt x="299232" y="13478"/>
                      <a:pt x="294028" y="20508"/>
                    </a:cubicBezTo>
                    <a:cubicBezTo>
                      <a:pt x="277653" y="40976"/>
                      <a:pt x="179285" y="107679"/>
                      <a:pt x="124622" y="124415"/>
                    </a:cubicBezTo>
                    <a:cubicBezTo>
                      <a:pt x="79953" y="138261"/>
                      <a:pt x="43110" y="151867"/>
                      <a:pt x="33959" y="155238"/>
                    </a:cubicBezTo>
                    <a:cubicBezTo>
                      <a:pt x="30829" y="161403"/>
                      <a:pt x="29854" y="168440"/>
                      <a:pt x="31190" y="175225"/>
                    </a:cubicBezTo>
                    <a:cubicBezTo>
                      <a:pt x="32668" y="179712"/>
                      <a:pt x="36000" y="183351"/>
                      <a:pt x="40341" y="185218"/>
                    </a:cubicBezTo>
                    <a:cubicBezTo>
                      <a:pt x="57872" y="194876"/>
                      <a:pt x="73499" y="207646"/>
                      <a:pt x="86454" y="222904"/>
                    </a:cubicBezTo>
                    <a:cubicBezTo>
                      <a:pt x="87798" y="224561"/>
                      <a:pt x="88164" y="226805"/>
                      <a:pt x="87417" y="228803"/>
                    </a:cubicBezTo>
                    <a:cubicBezTo>
                      <a:pt x="86936" y="229646"/>
                      <a:pt x="75859" y="258302"/>
                      <a:pt x="15056" y="306463"/>
                    </a:cubicBezTo>
                    <a:close/>
                  </a:path>
                </a:pathLst>
              </a:custGeom>
              <a:solidFill>
                <a:srgbClr val="263238"/>
              </a:solidFill>
              <a:ln w="12040"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49E54078-9FD5-0EA3-F729-59E2082C7133}"/>
                  </a:ext>
                </a:extLst>
              </p:cNvPr>
              <p:cNvSpPr/>
              <p:nvPr/>
            </p:nvSpPr>
            <p:spPr>
              <a:xfrm>
                <a:off x="4501621" y="4272990"/>
                <a:ext cx="258802" cy="377821"/>
              </a:xfrm>
              <a:custGeom>
                <a:avLst/>
                <a:gdLst>
                  <a:gd name="connsiteX0" fmla="*/ 247426 w 258802"/>
                  <a:gd name="connsiteY0" fmla="*/ 0 h 377821"/>
                  <a:gd name="connsiteX1" fmla="*/ 114984 w 258802"/>
                  <a:gd name="connsiteY1" fmla="*/ 212750 h 377821"/>
                  <a:gd name="connsiteX2" fmla="*/ 0 w 258802"/>
                  <a:gd name="connsiteY2" fmla="*/ 368069 h 377821"/>
                  <a:gd name="connsiteX3" fmla="*/ 24080 w 258802"/>
                  <a:gd name="connsiteY3" fmla="*/ 377822 h 377821"/>
                  <a:gd name="connsiteX4" fmla="*/ 172657 w 258802"/>
                  <a:gd name="connsiteY4" fmla="*/ 189272 h 377821"/>
                  <a:gd name="connsiteX5" fmla="*/ 257540 w 258802"/>
                  <a:gd name="connsiteY5" fmla="*/ 55385 h 377821"/>
                  <a:gd name="connsiteX6" fmla="*/ 247426 w 258802"/>
                  <a:gd name="connsiteY6" fmla="*/ 0 h 37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802" h="377821">
                    <a:moveTo>
                      <a:pt x="247426" y="0"/>
                    </a:moveTo>
                    <a:cubicBezTo>
                      <a:pt x="237072" y="82476"/>
                      <a:pt x="211306" y="109205"/>
                      <a:pt x="114984" y="212750"/>
                    </a:cubicBezTo>
                    <a:cubicBezTo>
                      <a:pt x="39974" y="293420"/>
                      <a:pt x="11077" y="343387"/>
                      <a:pt x="0" y="368069"/>
                    </a:cubicBezTo>
                    <a:cubicBezTo>
                      <a:pt x="6880" y="373641"/>
                      <a:pt x="15263" y="377036"/>
                      <a:pt x="24080" y="377822"/>
                    </a:cubicBezTo>
                    <a:cubicBezTo>
                      <a:pt x="56228" y="373849"/>
                      <a:pt x="144483" y="229366"/>
                      <a:pt x="172657" y="189272"/>
                    </a:cubicBezTo>
                    <a:cubicBezTo>
                      <a:pt x="200831" y="149178"/>
                      <a:pt x="249594" y="123653"/>
                      <a:pt x="257540" y="55385"/>
                    </a:cubicBezTo>
                    <a:cubicBezTo>
                      <a:pt x="261393" y="26127"/>
                      <a:pt x="255975" y="8789"/>
                      <a:pt x="247426" y="0"/>
                    </a:cubicBezTo>
                    <a:close/>
                  </a:path>
                </a:pathLst>
              </a:custGeom>
              <a:solidFill>
                <a:srgbClr val="FFFFFF"/>
              </a:solidFill>
              <a:ln w="12040"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74CEE6E1-8021-0DC5-065F-D08FE213B065}"/>
                  </a:ext>
                </a:extLst>
              </p:cNvPr>
              <p:cNvSpPr/>
              <p:nvPr/>
            </p:nvSpPr>
            <p:spPr>
              <a:xfrm>
                <a:off x="4495459" y="4267308"/>
                <a:ext cx="271021" cy="389765"/>
              </a:xfrm>
              <a:custGeom>
                <a:avLst/>
                <a:gdLst>
                  <a:gd name="connsiteX0" fmla="*/ 29279 w 271021"/>
                  <a:gd name="connsiteY0" fmla="*/ 389645 h 389765"/>
                  <a:gd name="connsiteX1" fmla="*/ 2670 w 271021"/>
                  <a:gd name="connsiteY1" fmla="*/ 378809 h 389765"/>
                  <a:gd name="connsiteX2" fmla="*/ 503 w 271021"/>
                  <a:gd name="connsiteY2" fmla="*/ 371223 h 389765"/>
                  <a:gd name="connsiteX3" fmla="*/ 116570 w 271021"/>
                  <a:gd name="connsiteY3" fmla="*/ 214700 h 389765"/>
                  <a:gd name="connsiteX4" fmla="*/ 122109 w 271021"/>
                  <a:gd name="connsiteY4" fmla="*/ 208680 h 389765"/>
                  <a:gd name="connsiteX5" fmla="*/ 247568 w 271021"/>
                  <a:gd name="connsiteY5" fmla="*/ 5321 h 389765"/>
                  <a:gd name="connsiteX6" fmla="*/ 251661 w 271021"/>
                  <a:gd name="connsiteY6" fmla="*/ 385 h 389765"/>
                  <a:gd name="connsiteX7" fmla="*/ 257802 w 271021"/>
                  <a:gd name="connsiteY7" fmla="*/ 1830 h 389765"/>
                  <a:gd name="connsiteX8" fmla="*/ 269842 w 271021"/>
                  <a:gd name="connsiteY8" fmla="*/ 62031 h 389765"/>
                  <a:gd name="connsiteX9" fmla="*/ 212290 w 271021"/>
                  <a:gd name="connsiteY9" fmla="*/ 165817 h 389765"/>
                  <a:gd name="connsiteX10" fmla="*/ 183875 w 271021"/>
                  <a:gd name="connsiteY10" fmla="*/ 198567 h 389765"/>
                  <a:gd name="connsiteX11" fmla="*/ 162082 w 271021"/>
                  <a:gd name="connsiteY11" fmla="*/ 231075 h 389765"/>
                  <a:gd name="connsiteX12" fmla="*/ 31205 w 271021"/>
                  <a:gd name="connsiteY12" fmla="*/ 389765 h 389765"/>
                  <a:gd name="connsiteX13" fmla="*/ 13747 w 271021"/>
                  <a:gd name="connsiteY13" fmla="*/ 371464 h 389765"/>
                  <a:gd name="connsiteX14" fmla="*/ 29881 w 271021"/>
                  <a:gd name="connsiteY14" fmla="*/ 377605 h 389765"/>
                  <a:gd name="connsiteX15" fmla="*/ 152330 w 271021"/>
                  <a:gd name="connsiteY15" fmla="*/ 224212 h 389765"/>
                  <a:gd name="connsiteX16" fmla="*/ 174243 w 271021"/>
                  <a:gd name="connsiteY16" fmla="*/ 191463 h 389765"/>
                  <a:gd name="connsiteX17" fmla="*/ 203862 w 271021"/>
                  <a:gd name="connsiteY17" fmla="*/ 157148 h 389765"/>
                  <a:gd name="connsiteX18" fmla="*/ 258163 w 271021"/>
                  <a:gd name="connsiteY18" fmla="*/ 60827 h 389765"/>
                  <a:gd name="connsiteX19" fmla="*/ 256839 w 271021"/>
                  <a:gd name="connsiteY19" fmla="*/ 24706 h 389765"/>
                  <a:gd name="connsiteX20" fmla="*/ 130898 w 271021"/>
                  <a:gd name="connsiteY20" fmla="*/ 217349 h 389765"/>
                  <a:gd name="connsiteX21" fmla="*/ 125359 w 271021"/>
                  <a:gd name="connsiteY21" fmla="*/ 223249 h 389765"/>
                  <a:gd name="connsiteX22" fmla="*/ 13747 w 271021"/>
                  <a:gd name="connsiteY22" fmla="*/ 371464 h 38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1021" h="389765">
                    <a:moveTo>
                      <a:pt x="29279" y="389645"/>
                    </a:moveTo>
                    <a:cubicBezTo>
                      <a:pt x="19591" y="388510"/>
                      <a:pt x="10394" y="384765"/>
                      <a:pt x="2670" y="378809"/>
                    </a:cubicBezTo>
                    <a:cubicBezTo>
                      <a:pt x="245" y="377110"/>
                      <a:pt x="-659" y="373946"/>
                      <a:pt x="503" y="371223"/>
                    </a:cubicBezTo>
                    <a:cubicBezTo>
                      <a:pt x="13265" y="342929"/>
                      <a:pt x="43727" y="292721"/>
                      <a:pt x="116570" y="214700"/>
                    </a:cubicBezTo>
                    <a:lnTo>
                      <a:pt x="122109" y="208680"/>
                    </a:lnTo>
                    <a:cubicBezTo>
                      <a:pt x="213133" y="110673"/>
                      <a:pt x="237695" y="84305"/>
                      <a:pt x="247568" y="5321"/>
                    </a:cubicBezTo>
                    <a:cubicBezTo>
                      <a:pt x="247869" y="3026"/>
                      <a:pt x="249461" y="1106"/>
                      <a:pt x="251661" y="385"/>
                    </a:cubicBezTo>
                    <a:cubicBezTo>
                      <a:pt x="253809" y="-460"/>
                      <a:pt x="256256" y="115"/>
                      <a:pt x="257802" y="1830"/>
                    </a:cubicBezTo>
                    <a:cubicBezTo>
                      <a:pt x="265748" y="9897"/>
                      <a:pt x="274177" y="26994"/>
                      <a:pt x="269842" y="62031"/>
                    </a:cubicBezTo>
                    <a:cubicBezTo>
                      <a:pt x="263942" y="111877"/>
                      <a:pt x="237695" y="139329"/>
                      <a:pt x="212290" y="165817"/>
                    </a:cubicBezTo>
                    <a:cubicBezTo>
                      <a:pt x="201967" y="175965"/>
                      <a:pt x="192465" y="186916"/>
                      <a:pt x="183875" y="198567"/>
                    </a:cubicBezTo>
                    <a:cubicBezTo>
                      <a:pt x="178457" y="206273"/>
                      <a:pt x="170992" y="217590"/>
                      <a:pt x="162082" y="231075"/>
                    </a:cubicBezTo>
                    <a:cubicBezTo>
                      <a:pt x="108263" y="312828"/>
                      <a:pt x="57694" y="386394"/>
                      <a:pt x="31205" y="389765"/>
                    </a:cubicBezTo>
                    <a:close/>
                    <a:moveTo>
                      <a:pt x="13747" y="371464"/>
                    </a:moveTo>
                    <a:cubicBezTo>
                      <a:pt x="18427" y="375012"/>
                      <a:pt x="24026" y="377143"/>
                      <a:pt x="29881" y="377605"/>
                    </a:cubicBezTo>
                    <a:cubicBezTo>
                      <a:pt x="53118" y="374715"/>
                      <a:pt x="120062" y="273096"/>
                      <a:pt x="152330" y="224212"/>
                    </a:cubicBezTo>
                    <a:cubicBezTo>
                      <a:pt x="161239" y="210607"/>
                      <a:pt x="168825" y="199169"/>
                      <a:pt x="174243" y="191463"/>
                    </a:cubicBezTo>
                    <a:cubicBezTo>
                      <a:pt x="183231" y="179290"/>
                      <a:pt x="193133" y="167819"/>
                      <a:pt x="203862" y="157148"/>
                    </a:cubicBezTo>
                    <a:cubicBezTo>
                      <a:pt x="227942" y="132105"/>
                      <a:pt x="252745" y="106218"/>
                      <a:pt x="258163" y="60827"/>
                    </a:cubicBezTo>
                    <a:cubicBezTo>
                      <a:pt x="260005" y="48811"/>
                      <a:pt x="259555" y="36555"/>
                      <a:pt x="256839" y="24706"/>
                    </a:cubicBezTo>
                    <a:cubicBezTo>
                      <a:pt x="244799" y="94419"/>
                      <a:pt x="214818" y="126446"/>
                      <a:pt x="130898" y="217349"/>
                    </a:cubicBezTo>
                    <a:lnTo>
                      <a:pt x="125359" y="223249"/>
                    </a:lnTo>
                    <a:cubicBezTo>
                      <a:pt x="54804" y="298501"/>
                      <a:pt x="25546" y="347023"/>
                      <a:pt x="13747" y="371464"/>
                    </a:cubicBezTo>
                    <a:close/>
                  </a:path>
                </a:pathLst>
              </a:custGeom>
              <a:solidFill>
                <a:srgbClr val="263238"/>
              </a:solidFill>
              <a:ln w="12040"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90037F5B-954D-0235-4F0A-29E52943E50C}"/>
                  </a:ext>
                </a:extLst>
              </p:cNvPr>
              <p:cNvSpPr/>
              <p:nvPr/>
            </p:nvSpPr>
            <p:spPr>
              <a:xfrm>
                <a:off x="2931818" y="3520571"/>
                <a:ext cx="46863" cy="37111"/>
              </a:xfrm>
              <a:custGeom>
                <a:avLst/>
                <a:gdLst>
                  <a:gd name="connsiteX0" fmla="*/ 6020 w 46863"/>
                  <a:gd name="connsiteY0" fmla="*/ 37111 h 37111"/>
                  <a:gd name="connsiteX1" fmla="*/ 0 w 46863"/>
                  <a:gd name="connsiteY1" fmla="*/ 31091 h 37111"/>
                  <a:gd name="connsiteX2" fmla="*/ 2408 w 46863"/>
                  <a:gd name="connsiteY2" fmla="*/ 26275 h 37111"/>
                  <a:gd name="connsiteX3" fmla="*/ 37325 w 46863"/>
                  <a:gd name="connsiteY3" fmla="*/ 1111 h 37111"/>
                  <a:gd name="connsiteX4" fmla="*/ 45753 w 46863"/>
                  <a:gd name="connsiteY4" fmla="*/ 2555 h 37111"/>
                  <a:gd name="connsiteX5" fmla="*/ 44308 w 46863"/>
                  <a:gd name="connsiteY5" fmla="*/ 10984 h 37111"/>
                  <a:gd name="connsiteX6" fmla="*/ 9512 w 46863"/>
                  <a:gd name="connsiteY6" fmla="*/ 35907 h 37111"/>
                  <a:gd name="connsiteX7" fmla="*/ 6020 w 46863"/>
                  <a:gd name="connsiteY7" fmla="*/ 37111 h 3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863" h="37111">
                    <a:moveTo>
                      <a:pt x="6020" y="37111"/>
                    </a:moveTo>
                    <a:cubicBezTo>
                      <a:pt x="2695" y="37111"/>
                      <a:pt x="0" y="34416"/>
                      <a:pt x="0" y="31091"/>
                    </a:cubicBezTo>
                    <a:cubicBezTo>
                      <a:pt x="0" y="29196"/>
                      <a:pt x="892" y="27411"/>
                      <a:pt x="2408" y="26275"/>
                    </a:cubicBezTo>
                    <a:cubicBezTo>
                      <a:pt x="2408" y="26275"/>
                      <a:pt x="15532" y="16642"/>
                      <a:pt x="37325" y="1111"/>
                    </a:cubicBezTo>
                    <a:cubicBezTo>
                      <a:pt x="40051" y="-818"/>
                      <a:pt x="43825" y="-171"/>
                      <a:pt x="45753" y="2555"/>
                    </a:cubicBezTo>
                    <a:cubicBezTo>
                      <a:pt x="47681" y="5282"/>
                      <a:pt x="47034" y="9055"/>
                      <a:pt x="44308" y="10984"/>
                    </a:cubicBezTo>
                    <a:lnTo>
                      <a:pt x="9512" y="35907"/>
                    </a:lnTo>
                    <a:cubicBezTo>
                      <a:pt x="8525" y="36705"/>
                      <a:pt x="7289" y="37131"/>
                      <a:pt x="6020" y="37111"/>
                    </a:cubicBezTo>
                    <a:close/>
                  </a:path>
                </a:pathLst>
              </a:custGeom>
              <a:solidFill>
                <a:srgbClr val="FFFFFF"/>
              </a:solidFill>
              <a:ln w="12040"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48419330-2ADC-EA04-1C2C-7E43360382FE}"/>
                  </a:ext>
                </a:extLst>
              </p:cNvPr>
              <p:cNvSpPr/>
              <p:nvPr/>
            </p:nvSpPr>
            <p:spPr>
              <a:xfrm>
                <a:off x="2772285" y="3106552"/>
                <a:ext cx="1222427" cy="1583567"/>
              </a:xfrm>
              <a:custGeom>
                <a:avLst/>
                <a:gdLst>
                  <a:gd name="connsiteX0" fmla="*/ 120402 w 1222427"/>
                  <a:gd name="connsiteY0" fmla="*/ 472681 h 1583567"/>
                  <a:gd name="connsiteX1" fmla="*/ 826681 w 1222427"/>
                  <a:gd name="connsiteY1" fmla="*/ 55367 h 1583567"/>
                  <a:gd name="connsiteX2" fmla="*/ 1220035 w 1222427"/>
                  <a:gd name="connsiteY2" fmla="*/ 127608 h 1583567"/>
                  <a:gd name="connsiteX3" fmla="*/ 951177 w 1222427"/>
                  <a:gd name="connsiteY3" fmla="*/ 777780 h 1583567"/>
                  <a:gd name="connsiteX4" fmla="*/ 658118 w 1222427"/>
                  <a:gd name="connsiteY4" fmla="*/ 1287442 h 1583567"/>
                  <a:gd name="connsiteX5" fmla="*/ 850762 w 1222427"/>
                  <a:gd name="connsiteY5" fmla="*/ 1560394 h 1583567"/>
                  <a:gd name="connsiteX6" fmla="*/ 702306 w 1222427"/>
                  <a:gd name="connsiteY6" fmla="*/ 1564367 h 1583567"/>
                  <a:gd name="connsiteX7" fmla="*/ 581904 w 1222427"/>
                  <a:gd name="connsiteY7" fmla="*/ 1492126 h 1583567"/>
                  <a:gd name="connsiteX8" fmla="*/ 453435 w 1222427"/>
                  <a:gd name="connsiteY8" fmla="*/ 1331630 h 1583567"/>
                  <a:gd name="connsiteX9" fmla="*/ 626091 w 1222427"/>
                  <a:gd name="connsiteY9" fmla="*/ 1018584 h 1583567"/>
                  <a:gd name="connsiteX10" fmla="*/ 798628 w 1222427"/>
                  <a:gd name="connsiteY10" fmla="*/ 532882 h 1583567"/>
                  <a:gd name="connsiteX11" fmla="*/ 445488 w 1222427"/>
                  <a:gd name="connsiteY11" fmla="*/ 749606 h 1583567"/>
                  <a:gd name="connsiteX12" fmla="*/ 0 w 1222427"/>
                  <a:gd name="connsiteY12" fmla="*/ 677365 h 1583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2427" h="1583567">
                    <a:moveTo>
                      <a:pt x="120402" y="472681"/>
                    </a:moveTo>
                    <a:cubicBezTo>
                      <a:pt x="120402" y="472681"/>
                      <a:pt x="517729" y="167702"/>
                      <a:pt x="826681" y="55367"/>
                    </a:cubicBezTo>
                    <a:cubicBezTo>
                      <a:pt x="1135633" y="-56968"/>
                      <a:pt x="1240142" y="19246"/>
                      <a:pt x="1220035" y="127608"/>
                    </a:cubicBezTo>
                    <a:cubicBezTo>
                      <a:pt x="1199928" y="235970"/>
                      <a:pt x="1059539" y="585136"/>
                      <a:pt x="951177" y="777780"/>
                    </a:cubicBezTo>
                    <a:cubicBezTo>
                      <a:pt x="842815" y="970423"/>
                      <a:pt x="658118" y="1287442"/>
                      <a:pt x="658118" y="1287442"/>
                    </a:cubicBezTo>
                    <a:cubicBezTo>
                      <a:pt x="658118" y="1287442"/>
                      <a:pt x="834748" y="1532220"/>
                      <a:pt x="850762" y="1560394"/>
                    </a:cubicBezTo>
                    <a:cubicBezTo>
                      <a:pt x="866775" y="1588568"/>
                      <a:pt x="750467" y="1592421"/>
                      <a:pt x="702306" y="1564367"/>
                    </a:cubicBezTo>
                    <a:cubicBezTo>
                      <a:pt x="660923" y="1542432"/>
                      <a:pt x="620732" y="1518318"/>
                      <a:pt x="581904" y="1492126"/>
                    </a:cubicBezTo>
                    <a:cubicBezTo>
                      <a:pt x="441515" y="1399898"/>
                      <a:pt x="433448" y="1363777"/>
                      <a:pt x="453435" y="1331630"/>
                    </a:cubicBezTo>
                    <a:cubicBezTo>
                      <a:pt x="517609" y="1228686"/>
                      <a:pt x="595028" y="1142598"/>
                      <a:pt x="626091" y="1018584"/>
                    </a:cubicBezTo>
                    <a:cubicBezTo>
                      <a:pt x="682439" y="792950"/>
                      <a:pt x="786828" y="500855"/>
                      <a:pt x="798628" y="532882"/>
                    </a:cubicBezTo>
                    <a:cubicBezTo>
                      <a:pt x="697625" y="629361"/>
                      <a:pt x="577245" y="703240"/>
                      <a:pt x="445488" y="749606"/>
                    </a:cubicBezTo>
                    <a:cubicBezTo>
                      <a:pt x="232737" y="821847"/>
                      <a:pt x="94034" y="803185"/>
                      <a:pt x="0" y="677365"/>
                    </a:cubicBezTo>
                  </a:path>
                </a:pathLst>
              </a:custGeom>
              <a:solidFill>
                <a:srgbClr val="263238"/>
              </a:solidFill>
              <a:ln w="12040"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050A51B5-EE9C-46E1-1017-A42C510DD5DD}"/>
                  </a:ext>
                </a:extLst>
              </p:cNvPr>
              <p:cNvSpPr/>
              <p:nvPr/>
            </p:nvSpPr>
            <p:spPr>
              <a:xfrm>
                <a:off x="2765589" y="3100768"/>
                <a:ext cx="1234337" cy="1595195"/>
              </a:xfrm>
              <a:custGeom>
                <a:avLst/>
                <a:gdLst>
                  <a:gd name="connsiteX0" fmla="*/ 801110 w 1234337"/>
                  <a:gd name="connsiteY0" fmla="*/ 1595196 h 1595195"/>
                  <a:gd name="connsiteX1" fmla="*/ 705992 w 1234337"/>
                  <a:gd name="connsiteY1" fmla="*/ 1575329 h 1595195"/>
                  <a:gd name="connsiteX2" fmla="*/ 679263 w 1234337"/>
                  <a:gd name="connsiteY2" fmla="*/ 1560520 h 1595195"/>
                  <a:gd name="connsiteX3" fmla="*/ 585349 w 1234337"/>
                  <a:gd name="connsiteY3" fmla="*/ 1502968 h 1595195"/>
                  <a:gd name="connsiteX4" fmla="*/ 455074 w 1234337"/>
                  <a:gd name="connsiteY4" fmla="*/ 1334405 h 1595195"/>
                  <a:gd name="connsiteX5" fmla="*/ 505763 w 1234337"/>
                  <a:gd name="connsiteY5" fmla="*/ 1257829 h 1595195"/>
                  <a:gd name="connsiteX6" fmla="*/ 626888 w 1234337"/>
                  <a:gd name="connsiteY6" fmla="*/ 1023044 h 1595195"/>
                  <a:gd name="connsiteX7" fmla="*/ 771370 w 1234337"/>
                  <a:gd name="connsiteY7" fmla="*/ 577556 h 1595195"/>
                  <a:gd name="connsiteX8" fmla="*/ 453749 w 1234337"/>
                  <a:gd name="connsiteY8" fmla="*/ 761170 h 1595195"/>
                  <a:gd name="connsiteX9" fmla="*/ 1158 w 1234337"/>
                  <a:gd name="connsiteY9" fmla="*/ 686882 h 1595195"/>
                  <a:gd name="connsiteX10" fmla="*/ 2362 w 1234337"/>
                  <a:gd name="connsiteY10" fmla="*/ 678454 h 1595195"/>
                  <a:gd name="connsiteX11" fmla="*/ 10790 w 1234337"/>
                  <a:gd name="connsiteY11" fmla="*/ 679658 h 1595195"/>
                  <a:gd name="connsiteX12" fmla="*/ 449896 w 1234337"/>
                  <a:gd name="connsiteY12" fmla="*/ 749732 h 1595195"/>
                  <a:gd name="connsiteX13" fmla="*/ 785457 w 1234337"/>
                  <a:gd name="connsiteY13" fmla="*/ 549021 h 1595195"/>
                  <a:gd name="connsiteX14" fmla="*/ 802073 w 1234337"/>
                  <a:gd name="connsiteY14" fmla="*/ 530239 h 1595195"/>
                  <a:gd name="connsiteX15" fmla="*/ 810621 w 1234337"/>
                  <a:gd name="connsiteY15" fmla="*/ 536620 h 1595195"/>
                  <a:gd name="connsiteX16" fmla="*/ 809297 w 1234337"/>
                  <a:gd name="connsiteY16" fmla="*/ 542881 h 1595195"/>
                  <a:gd name="connsiteX17" fmla="*/ 792561 w 1234337"/>
                  <a:gd name="connsiteY17" fmla="*/ 558774 h 1595195"/>
                  <a:gd name="connsiteX18" fmla="*/ 638206 w 1234337"/>
                  <a:gd name="connsiteY18" fmla="*/ 1025814 h 1595195"/>
                  <a:gd name="connsiteX19" fmla="*/ 515395 w 1234337"/>
                  <a:gd name="connsiteY19" fmla="*/ 1264571 h 1595195"/>
                  <a:gd name="connsiteX20" fmla="*/ 464947 w 1234337"/>
                  <a:gd name="connsiteY20" fmla="*/ 1340665 h 1595195"/>
                  <a:gd name="connsiteX21" fmla="*/ 591610 w 1234337"/>
                  <a:gd name="connsiteY21" fmla="*/ 1492854 h 1595195"/>
                  <a:gd name="connsiteX22" fmla="*/ 684681 w 1234337"/>
                  <a:gd name="connsiteY22" fmla="*/ 1549924 h 1595195"/>
                  <a:gd name="connsiteX23" fmla="*/ 711651 w 1234337"/>
                  <a:gd name="connsiteY23" fmla="*/ 1564975 h 1595195"/>
                  <a:gd name="connsiteX24" fmla="*/ 851438 w 1234337"/>
                  <a:gd name="connsiteY24" fmla="*/ 1573282 h 1595195"/>
                  <a:gd name="connsiteX25" fmla="*/ 851438 w 1234337"/>
                  <a:gd name="connsiteY25" fmla="*/ 1569068 h 1595195"/>
                  <a:gd name="connsiteX26" fmla="*/ 658794 w 1234337"/>
                  <a:gd name="connsiteY26" fmla="*/ 1296719 h 1595195"/>
                  <a:gd name="connsiteX27" fmla="*/ 658794 w 1234337"/>
                  <a:gd name="connsiteY27" fmla="*/ 1290217 h 1595195"/>
                  <a:gd name="connsiteX28" fmla="*/ 951733 w 1234337"/>
                  <a:gd name="connsiteY28" fmla="*/ 780555 h 1595195"/>
                  <a:gd name="connsiteX29" fmla="*/ 1219989 w 1234337"/>
                  <a:gd name="connsiteY29" fmla="*/ 132309 h 1595195"/>
                  <a:gd name="connsiteX30" fmla="*/ 1193019 w 1234337"/>
                  <a:gd name="connsiteY30" fmla="*/ 41887 h 1595195"/>
                  <a:gd name="connsiteX31" fmla="*/ 834702 w 1234337"/>
                  <a:gd name="connsiteY31" fmla="*/ 66811 h 1595195"/>
                  <a:gd name="connsiteX32" fmla="*/ 129868 w 1234337"/>
                  <a:gd name="connsiteY32" fmla="*/ 483282 h 1595195"/>
                  <a:gd name="connsiteX33" fmla="*/ 121373 w 1234337"/>
                  <a:gd name="connsiteY33" fmla="*/ 482719 h 1595195"/>
                  <a:gd name="connsiteX34" fmla="*/ 121936 w 1234337"/>
                  <a:gd name="connsiteY34" fmla="*/ 474224 h 1595195"/>
                  <a:gd name="connsiteX35" fmla="*/ 122523 w 1234337"/>
                  <a:gd name="connsiteY35" fmla="*/ 473770 h 1595195"/>
                  <a:gd name="connsiteX36" fmla="*/ 830488 w 1234337"/>
                  <a:gd name="connsiteY36" fmla="*/ 55493 h 1595195"/>
                  <a:gd name="connsiteX37" fmla="*/ 1200845 w 1234337"/>
                  <a:gd name="connsiteY37" fmla="*/ 32737 h 1595195"/>
                  <a:gd name="connsiteX38" fmla="*/ 1231788 w 1234337"/>
                  <a:gd name="connsiteY38" fmla="*/ 134477 h 1595195"/>
                  <a:gd name="connsiteX39" fmla="*/ 962208 w 1234337"/>
                  <a:gd name="connsiteY39" fmla="*/ 786454 h 1595195"/>
                  <a:gd name="connsiteX40" fmla="*/ 671196 w 1234337"/>
                  <a:gd name="connsiteY40" fmla="*/ 1292866 h 1595195"/>
                  <a:gd name="connsiteX41" fmla="*/ 861913 w 1234337"/>
                  <a:gd name="connsiteY41" fmla="*/ 1563169 h 1595195"/>
                  <a:gd name="connsiteX42" fmla="*/ 859504 w 1234337"/>
                  <a:gd name="connsiteY42" fmla="*/ 1581831 h 1595195"/>
                  <a:gd name="connsiteX43" fmla="*/ 801110 w 1234337"/>
                  <a:gd name="connsiteY43" fmla="*/ 1595196 h 15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234337" h="1595195">
                    <a:moveTo>
                      <a:pt x="801110" y="1595196"/>
                    </a:moveTo>
                    <a:cubicBezTo>
                      <a:pt x="767277" y="1595196"/>
                      <a:pt x="728146" y="1588333"/>
                      <a:pt x="705992" y="1575329"/>
                    </a:cubicBezTo>
                    <a:cubicBezTo>
                      <a:pt x="694794" y="1568828"/>
                      <a:pt x="686968" y="1564613"/>
                      <a:pt x="679263" y="1560520"/>
                    </a:cubicBezTo>
                    <a:cubicBezTo>
                      <a:pt x="646978" y="1542983"/>
                      <a:pt x="615631" y="1523773"/>
                      <a:pt x="585349" y="1502968"/>
                    </a:cubicBezTo>
                    <a:cubicBezTo>
                      <a:pt x="445562" y="1411101"/>
                      <a:pt x="431716" y="1371609"/>
                      <a:pt x="455074" y="1334405"/>
                    </a:cubicBezTo>
                    <a:cubicBezTo>
                      <a:pt x="471449" y="1308036"/>
                      <a:pt x="488907" y="1282511"/>
                      <a:pt x="505763" y="1257829"/>
                    </a:cubicBezTo>
                    <a:cubicBezTo>
                      <a:pt x="556332" y="1184143"/>
                      <a:pt x="604011" y="1114430"/>
                      <a:pt x="626888" y="1023044"/>
                    </a:cubicBezTo>
                    <a:cubicBezTo>
                      <a:pt x="662045" y="882535"/>
                      <a:pt x="728989" y="671470"/>
                      <a:pt x="771370" y="577556"/>
                    </a:cubicBezTo>
                    <a:cubicBezTo>
                      <a:pt x="677671" y="657747"/>
                      <a:pt x="570000" y="719989"/>
                      <a:pt x="453749" y="761170"/>
                    </a:cubicBezTo>
                    <a:cubicBezTo>
                      <a:pt x="235099" y="835338"/>
                      <a:pt x="95553" y="812461"/>
                      <a:pt x="1158" y="686882"/>
                    </a:cubicBezTo>
                    <a:cubicBezTo>
                      <a:pt x="-770" y="684205"/>
                      <a:pt x="-238" y="680484"/>
                      <a:pt x="2362" y="678454"/>
                    </a:cubicBezTo>
                    <a:cubicBezTo>
                      <a:pt x="5022" y="676459"/>
                      <a:pt x="8795" y="676998"/>
                      <a:pt x="10790" y="679658"/>
                    </a:cubicBezTo>
                    <a:cubicBezTo>
                      <a:pt x="101573" y="800060"/>
                      <a:pt x="236905" y="822093"/>
                      <a:pt x="449896" y="749732"/>
                    </a:cubicBezTo>
                    <a:cubicBezTo>
                      <a:pt x="573927" y="705687"/>
                      <a:pt x="687983" y="637465"/>
                      <a:pt x="785457" y="549021"/>
                    </a:cubicBezTo>
                    <a:cubicBezTo>
                      <a:pt x="792320" y="536981"/>
                      <a:pt x="797497" y="530479"/>
                      <a:pt x="802073" y="530239"/>
                    </a:cubicBezTo>
                    <a:cubicBezTo>
                      <a:pt x="806022" y="530236"/>
                      <a:pt x="809501" y="532833"/>
                      <a:pt x="810621" y="536620"/>
                    </a:cubicBezTo>
                    <a:cubicBezTo>
                      <a:pt x="811417" y="538788"/>
                      <a:pt x="810903" y="541221"/>
                      <a:pt x="809297" y="542881"/>
                    </a:cubicBezTo>
                    <a:cubicBezTo>
                      <a:pt x="809297" y="542881"/>
                      <a:pt x="803277" y="549021"/>
                      <a:pt x="792561" y="558774"/>
                    </a:cubicBezTo>
                    <a:cubicBezTo>
                      <a:pt x="761257" y="619577"/>
                      <a:pt x="686848" y="831605"/>
                      <a:pt x="638206" y="1025814"/>
                    </a:cubicBezTo>
                    <a:cubicBezTo>
                      <a:pt x="614848" y="1119366"/>
                      <a:pt x="565964" y="1189922"/>
                      <a:pt x="515395" y="1264571"/>
                    </a:cubicBezTo>
                    <a:cubicBezTo>
                      <a:pt x="498539" y="1288652"/>
                      <a:pt x="481201" y="1314538"/>
                      <a:pt x="464947" y="1340665"/>
                    </a:cubicBezTo>
                    <a:cubicBezTo>
                      <a:pt x="448693" y="1366793"/>
                      <a:pt x="446525" y="1397495"/>
                      <a:pt x="591610" y="1492854"/>
                    </a:cubicBezTo>
                    <a:cubicBezTo>
                      <a:pt x="621607" y="1513504"/>
                      <a:pt x="652674" y="1532554"/>
                      <a:pt x="684681" y="1549924"/>
                    </a:cubicBezTo>
                    <a:cubicBezTo>
                      <a:pt x="692387" y="1554018"/>
                      <a:pt x="700333" y="1558353"/>
                      <a:pt x="711651" y="1564975"/>
                    </a:cubicBezTo>
                    <a:cubicBezTo>
                      <a:pt x="751745" y="1588333"/>
                      <a:pt x="836869" y="1587730"/>
                      <a:pt x="851438" y="1573282"/>
                    </a:cubicBezTo>
                    <a:cubicBezTo>
                      <a:pt x="852762" y="1571958"/>
                      <a:pt x="853124" y="1571115"/>
                      <a:pt x="851438" y="1569068"/>
                    </a:cubicBezTo>
                    <a:cubicBezTo>
                      <a:pt x="835665" y="1541617"/>
                      <a:pt x="660961" y="1299247"/>
                      <a:pt x="658794" y="1296719"/>
                    </a:cubicBezTo>
                    <a:cubicBezTo>
                      <a:pt x="657460" y="1294757"/>
                      <a:pt x="657460" y="1292179"/>
                      <a:pt x="658794" y="1290217"/>
                    </a:cubicBezTo>
                    <a:cubicBezTo>
                      <a:pt x="660721" y="1286966"/>
                      <a:pt x="844695" y="970910"/>
                      <a:pt x="951733" y="780555"/>
                    </a:cubicBezTo>
                    <a:cubicBezTo>
                      <a:pt x="1061299" y="585744"/>
                      <a:pt x="1200243" y="238745"/>
                      <a:pt x="1219989" y="132309"/>
                    </a:cubicBezTo>
                    <a:cubicBezTo>
                      <a:pt x="1227093" y="94022"/>
                      <a:pt x="1217701" y="62837"/>
                      <a:pt x="1193019" y="41887"/>
                    </a:cubicBezTo>
                    <a:cubicBezTo>
                      <a:pt x="1160510" y="14315"/>
                      <a:pt x="1070690" y="-19036"/>
                      <a:pt x="834702" y="66811"/>
                    </a:cubicBezTo>
                    <a:cubicBezTo>
                      <a:pt x="530084" y="177581"/>
                      <a:pt x="133841" y="480272"/>
                      <a:pt x="129868" y="483282"/>
                    </a:cubicBezTo>
                    <a:cubicBezTo>
                      <a:pt x="127366" y="485472"/>
                      <a:pt x="123563" y="485220"/>
                      <a:pt x="121373" y="482719"/>
                    </a:cubicBezTo>
                    <a:cubicBezTo>
                      <a:pt x="119182" y="480217"/>
                      <a:pt x="119435" y="476414"/>
                      <a:pt x="121936" y="474224"/>
                    </a:cubicBezTo>
                    <a:cubicBezTo>
                      <a:pt x="122122" y="474061"/>
                      <a:pt x="122318" y="473909"/>
                      <a:pt x="122523" y="473770"/>
                    </a:cubicBezTo>
                    <a:cubicBezTo>
                      <a:pt x="126497" y="470639"/>
                      <a:pt x="524185" y="166865"/>
                      <a:pt x="830488" y="55493"/>
                    </a:cubicBezTo>
                    <a:cubicBezTo>
                      <a:pt x="1009766" y="-9645"/>
                      <a:pt x="1141125" y="-17712"/>
                      <a:pt x="1200845" y="32737"/>
                    </a:cubicBezTo>
                    <a:cubicBezTo>
                      <a:pt x="1229019" y="56817"/>
                      <a:pt x="1239735" y="91734"/>
                      <a:pt x="1231788" y="134477"/>
                    </a:cubicBezTo>
                    <a:cubicBezTo>
                      <a:pt x="1211922" y="242116"/>
                      <a:pt x="1072255" y="590801"/>
                      <a:pt x="962208" y="786454"/>
                    </a:cubicBezTo>
                    <a:cubicBezTo>
                      <a:pt x="861070" y="966335"/>
                      <a:pt x="691423" y="1258190"/>
                      <a:pt x="671196" y="1292866"/>
                    </a:cubicBezTo>
                    <a:cubicBezTo>
                      <a:pt x="692868" y="1322846"/>
                      <a:pt x="846622" y="1536559"/>
                      <a:pt x="861913" y="1563169"/>
                    </a:cubicBezTo>
                    <a:cubicBezTo>
                      <a:pt x="865723" y="1569155"/>
                      <a:pt x="864709" y="1577008"/>
                      <a:pt x="859504" y="1581831"/>
                    </a:cubicBezTo>
                    <a:cubicBezTo>
                      <a:pt x="851077" y="1590981"/>
                      <a:pt x="827718" y="1595196"/>
                      <a:pt x="801110" y="1595196"/>
                    </a:cubicBezTo>
                    <a:close/>
                  </a:path>
                </a:pathLst>
              </a:custGeom>
              <a:solidFill>
                <a:srgbClr val="263238"/>
              </a:solidFill>
              <a:ln w="12040"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524DBB2F-9352-52F2-3EE2-3B61DAE430AA}"/>
                  </a:ext>
                </a:extLst>
              </p:cNvPr>
              <p:cNvSpPr/>
              <p:nvPr/>
            </p:nvSpPr>
            <p:spPr>
              <a:xfrm>
                <a:off x="3018879" y="3308720"/>
                <a:ext cx="288984" cy="187077"/>
              </a:xfrm>
              <a:custGeom>
                <a:avLst/>
                <a:gdLst>
                  <a:gd name="connsiteX0" fmla="*/ 6009 w 288984"/>
                  <a:gd name="connsiteY0" fmla="*/ 187074 h 187077"/>
                  <a:gd name="connsiteX1" fmla="*/ 1073 w 288984"/>
                  <a:gd name="connsiteY1" fmla="*/ 184425 h 187077"/>
                  <a:gd name="connsiteX2" fmla="*/ 2508 w 288984"/>
                  <a:gd name="connsiteY2" fmla="*/ 176206 h 187077"/>
                  <a:gd name="connsiteX3" fmla="*/ 2638 w 288984"/>
                  <a:gd name="connsiteY3" fmla="*/ 176117 h 187077"/>
                  <a:gd name="connsiteX4" fmla="*/ 279563 w 288984"/>
                  <a:gd name="connsiteY4" fmla="*/ 1053 h 187077"/>
                  <a:gd name="connsiteX5" fmla="*/ 287932 w 288984"/>
                  <a:gd name="connsiteY5" fmla="*/ 2620 h 187077"/>
                  <a:gd name="connsiteX6" fmla="*/ 286364 w 288984"/>
                  <a:gd name="connsiteY6" fmla="*/ 10989 h 187077"/>
                  <a:gd name="connsiteX7" fmla="*/ 285102 w 288984"/>
                  <a:gd name="connsiteY7" fmla="*/ 11648 h 187077"/>
                  <a:gd name="connsiteX8" fmla="*/ 9742 w 288984"/>
                  <a:gd name="connsiteY8" fmla="*/ 185990 h 187077"/>
                  <a:gd name="connsiteX9" fmla="*/ 6009 w 288984"/>
                  <a:gd name="connsiteY9" fmla="*/ 187074 h 18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984" h="187077">
                    <a:moveTo>
                      <a:pt x="6009" y="187074"/>
                    </a:moveTo>
                    <a:cubicBezTo>
                      <a:pt x="4028" y="187057"/>
                      <a:pt x="2182" y="186067"/>
                      <a:pt x="1073" y="184425"/>
                    </a:cubicBezTo>
                    <a:cubicBezTo>
                      <a:pt x="-800" y="181759"/>
                      <a:pt x="-158" y="178080"/>
                      <a:pt x="2508" y="176206"/>
                    </a:cubicBezTo>
                    <a:cubicBezTo>
                      <a:pt x="2551" y="176176"/>
                      <a:pt x="2595" y="176146"/>
                      <a:pt x="2638" y="176117"/>
                    </a:cubicBezTo>
                    <a:cubicBezTo>
                      <a:pt x="83428" y="119890"/>
                      <a:pt x="196967" y="43675"/>
                      <a:pt x="279563" y="1053"/>
                    </a:cubicBezTo>
                    <a:cubicBezTo>
                      <a:pt x="282307" y="-825"/>
                      <a:pt x="286053" y="-124"/>
                      <a:pt x="287932" y="2620"/>
                    </a:cubicBezTo>
                    <a:cubicBezTo>
                      <a:pt x="289810" y="5364"/>
                      <a:pt x="289108" y="9110"/>
                      <a:pt x="286364" y="10989"/>
                    </a:cubicBezTo>
                    <a:cubicBezTo>
                      <a:pt x="285971" y="11258"/>
                      <a:pt x="285547" y="11479"/>
                      <a:pt x="285102" y="11648"/>
                    </a:cubicBezTo>
                    <a:cubicBezTo>
                      <a:pt x="203349" y="54271"/>
                      <a:pt x="90170" y="129883"/>
                      <a:pt x="9742" y="185990"/>
                    </a:cubicBezTo>
                    <a:cubicBezTo>
                      <a:pt x="8644" y="186739"/>
                      <a:pt x="7337" y="187118"/>
                      <a:pt x="6009" y="187074"/>
                    </a:cubicBezTo>
                    <a:close/>
                  </a:path>
                </a:pathLst>
              </a:custGeom>
              <a:solidFill>
                <a:srgbClr val="FFFFFF"/>
              </a:solidFill>
              <a:ln w="12040"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A384A789-6906-992B-E316-DA5255D92429}"/>
                  </a:ext>
                </a:extLst>
              </p:cNvPr>
              <p:cNvSpPr/>
              <p:nvPr/>
            </p:nvSpPr>
            <p:spPr>
              <a:xfrm>
                <a:off x="3421537" y="3276032"/>
                <a:ext cx="342229" cy="474292"/>
              </a:xfrm>
              <a:custGeom>
                <a:avLst/>
                <a:gdLst>
                  <a:gd name="connsiteX0" fmla="*/ 5977 w 342229"/>
                  <a:gd name="connsiteY0" fmla="*/ 474293 h 474292"/>
                  <a:gd name="connsiteX1" fmla="*/ 1401 w 342229"/>
                  <a:gd name="connsiteY1" fmla="*/ 472126 h 474292"/>
                  <a:gd name="connsiteX2" fmla="*/ 2124 w 342229"/>
                  <a:gd name="connsiteY2" fmla="*/ 463577 h 474292"/>
                  <a:gd name="connsiteX3" fmla="*/ 105308 w 342229"/>
                  <a:gd name="connsiteY3" fmla="*/ 376767 h 474292"/>
                  <a:gd name="connsiteX4" fmla="*/ 332387 w 342229"/>
                  <a:gd name="connsiteY4" fmla="*/ 1353 h 474292"/>
                  <a:gd name="connsiteX5" fmla="*/ 340856 w 342229"/>
                  <a:gd name="connsiteY5" fmla="*/ 2217 h 474292"/>
                  <a:gd name="connsiteX6" fmla="*/ 340935 w 342229"/>
                  <a:gd name="connsiteY6" fmla="*/ 2316 h 474292"/>
                  <a:gd name="connsiteX7" fmla="*/ 339972 w 342229"/>
                  <a:gd name="connsiteY7" fmla="*/ 10745 h 474292"/>
                  <a:gd name="connsiteX8" fmla="*/ 116385 w 342229"/>
                  <a:gd name="connsiteY8" fmla="*/ 381704 h 474292"/>
                  <a:gd name="connsiteX9" fmla="*/ 114459 w 342229"/>
                  <a:gd name="connsiteY9" fmla="*/ 384834 h 474292"/>
                  <a:gd name="connsiteX10" fmla="*/ 9950 w 342229"/>
                  <a:gd name="connsiteY10" fmla="*/ 472848 h 474292"/>
                  <a:gd name="connsiteX11" fmla="*/ 5977 w 342229"/>
                  <a:gd name="connsiteY11" fmla="*/ 474293 h 47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2229" h="474292">
                    <a:moveTo>
                      <a:pt x="5977" y="474293"/>
                    </a:moveTo>
                    <a:cubicBezTo>
                      <a:pt x="4203" y="474295"/>
                      <a:pt x="2523" y="473499"/>
                      <a:pt x="1401" y="472126"/>
                    </a:cubicBezTo>
                    <a:cubicBezTo>
                      <a:pt x="-719" y="469553"/>
                      <a:pt x="-398" y="465758"/>
                      <a:pt x="2124" y="463577"/>
                    </a:cubicBezTo>
                    <a:lnTo>
                      <a:pt x="105308" y="376767"/>
                    </a:lnTo>
                    <a:cubicBezTo>
                      <a:pt x="111810" y="353650"/>
                      <a:pt x="180439" y="121876"/>
                      <a:pt x="332387" y="1353"/>
                    </a:cubicBezTo>
                    <a:cubicBezTo>
                      <a:pt x="334964" y="-747"/>
                      <a:pt x="338756" y="-360"/>
                      <a:pt x="340856" y="2217"/>
                    </a:cubicBezTo>
                    <a:cubicBezTo>
                      <a:pt x="340883" y="2250"/>
                      <a:pt x="340909" y="2283"/>
                      <a:pt x="340935" y="2316"/>
                    </a:cubicBezTo>
                    <a:cubicBezTo>
                      <a:pt x="342984" y="4913"/>
                      <a:pt x="342554" y="8677"/>
                      <a:pt x="339972" y="10745"/>
                    </a:cubicBezTo>
                    <a:cubicBezTo>
                      <a:pt x="183449" y="134639"/>
                      <a:pt x="116987" y="379295"/>
                      <a:pt x="116385" y="381704"/>
                    </a:cubicBezTo>
                    <a:cubicBezTo>
                      <a:pt x="116057" y="382911"/>
                      <a:pt x="115389" y="383998"/>
                      <a:pt x="114459" y="384834"/>
                    </a:cubicBezTo>
                    <a:lnTo>
                      <a:pt x="9950" y="472848"/>
                    </a:lnTo>
                    <a:cubicBezTo>
                      <a:pt x="8833" y="473776"/>
                      <a:pt x="7428" y="474287"/>
                      <a:pt x="5977" y="474293"/>
                    </a:cubicBezTo>
                    <a:close/>
                  </a:path>
                </a:pathLst>
              </a:custGeom>
              <a:solidFill>
                <a:srgbClr val="FFFFFF"/>
              </a:solidFill>
              <a:ln w="12040"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1F59D747-C52F-2B3E-A82E-8E5B5869CFE6}"/>
                  </a:ext>
                </a:extLst>
              </p:cNvPr>
              <p:cNvSpPr/>
              <p:nvPr/>
            </p:nvSpPr>
            <p:spPr>
              <a:xfrm>
                <a:off x="3828750" y="3601160"/>
                <a:ext cx="34051" cy="66695"/>
              </a:xfrm>
              <a:custGeom>
                <a:avLst/>
                <a:gdLst>
                  <a:gd name="connsiteX0" fmla="*/ 5963 w 34051"/>
                  <a:gd name="connsiteY0" fmla="*/ 66569 h 66695"/>
                  <a:gd name="connsiteX1" fmla="*/ 3796 w 34051"/>
                  <a:gd name="connsiteY1" fmla="*/ 66569 h 66695"/>
                  <a:gd name="connsiteX2" fmla="*/ 390 w 34051"/>
                  <a:gd name="connsiteY2" fmla="*/ 58952 h 66695"/>
                  <a:gd name="connsiteX3" fmla="*/ 425 w 34051"/>
                  <a:gd name="connsiteY3" fmla="*/ 58863 h 66695"/>
                  <a:gd name="connsiteX4" fmla="*/ 22459 w 34051"/>
                  <a:gd name="connsiteY4" fmla="*/ 3839 h 66695"/>
                  <a:gd name="connsiteX5" fmla="*/ 30048 w 34051"/>
                  <a:gd name="connsiteY5" fmla="*/ 374 h 66695"/>
                  <a:gd name="connsiteX6" fmla="*/ 30285 w 34051"/>
                  <a:gd name="connsiteY6" fmla="*/ 468 h 66695"/>
                  <a:gd name="connsiteX7" fmla="*/ 33656 w 34051"/>
                  <a:gd name="connsiteY7" fmla="*/ 8294 h 66695"/>
                  <a:gd name="connsiteX8" fmla="*/ 11622 w 34051"/>
                  <a:gd name="connsiteY8" fmla="*/ 63318 h 66695"/>
                  <a:gd name="connsiteX9" fmla="*/ 5963 w 34051"/>
                  <a:gd name="connsiteY9" fmla="*/ 66569 h 66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051" h="66695">
                    <a:moveTo>
                      <a:pt x="5963" y="66569"/>
                    </a:moveTo>
                    <a:cubicBezTo>
                      <a:pt x="5251" y="66738"/>
                      <a:pt x="4509" y="66738"/>
                      <a:pt x="3796" y="66569"/>
                    </a:cubicBezTo>
                    <a:cubicBezTo>
                      <a:pt x="752" y="65406"/>
                      <a:pt x="-773" y="61996"/>
                      <a:pt x="390" y="58952"/>
                    </a:cubicBezTo>
                    <a:cubicBezTo>
                      <a:pt x="401" y="58922"/>
                      <a:pt x="413" y="58892"/>
                      <a:pt x="425" y="58863"/>
                    </a:cubicBezTo>
                    <a:lnTo>
                      <a:pt x="22459" y="3839"/>
                    </a:lnTo>
                    <a:cubicBezTo>
                      <a:pt x="23598" y="786"/>
                      <a:pt x="26996" y="-765"/>
                      <a:pt x="30048" y="374"/>
                    </a:cubicBezTo>
                    <a:cubicBezTo>
                      <a:pt x="30128" y="404"/>
                      <a:pt x="30207" y="435"/>
                      <a:pt x="30285" y="468"/>
                    </a:cubicBezTo>
                    <a:cubicBezTo>
                      <a:pt x="33330" y="1745"/>
                      <a:pt x="34820" y="5203"/>
                      <a:pt x="33656" y="8294"/>
                    </a:cubicBezTo>
                    <a:lnTo>
                      <a:pt x="11622" y="63318"/>
                    </a:lnTo>
                    <a:cubicBezTo>
                      <a:pt x="10515" y="65397"/>
                      <a:pt x="8317" y="66660"/>
                      <a:pt x="5963" y="66569"/>
                    </a:cubicBezTo>
                    <a:close/>
                  </a:path>
                </a:pathLst>
              </a:custGeom>
              <a:solidFill>
                <a:srgbClr val="FFFFFF"/>
              </a:solidFill>
              <a:ln w="12040"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AFA0694C-3FF0-CEC2-A285-C8D2B029E54F}"/>
                  </a:ext>
                </a:extLst>
              </p:cNvPr>
              <p:cNvSpPr/>
              <p:nvPr/>
            </p:nvSpPr>
            <p:spPr>
              <a:xfrm>
                <a:off x="3870077" y="3353410"/>
                <a:ext cx="91729" cy="210979"/>
              </a:xfrm>
              <a:custGeom>
                <a:avLst/>
                <a:gdLst>
                  <a:gd name="connsiteX0" fmla="*/ 6054 w 91729"/>
                  <a:gd name="connsiteY0" fmla="*/ 210893 h 210979"/>
                  <a:gd name="connsiteX1" fmla="*/ 3767 w 91729"/>
                  <a:gd name="connsiteY1" fmla="*/ 210893 h 210979"/>
                  <a:gd name="connsiteX2" fmla="*/ 395 w 91729"/>
                  <a:gd name="connsiteY2" fmla="*/ 203067 h 210979"/>
                  <a:gd name="connsiteX3" fmla="*/ 80102 w 91729"/>
                  <a:gd name="connsiteY3" fmla="*/ 3801 h 210979"/>
                  <a:gd name="connsiteX4" fmla="*/ 87918 w 91729"/>
                  <a:gd name="connsiteY4" fmla="*/ 426 h 210979"/>
                  <a:gd name="connsiteX5" fmla="*/ 87928 w 91729"/>
                  <a:gd name="connsiteY5" fmla="*/ 430 h 210979"/>
                  <a:gd name="connsiteX6" fmla="*/ 91303 w 91729"/>
                  <a:gd name="connsiteY6" fmla="*/ 8246 h 210979"/>
                  <a:gd name="connsiteX7" fmla="*/ 91299 w 91729"/>
                  <a:gd name="connsiteY7" fmla="*/ 8256 h 210979"/>
                  <a:gd name="connsiteX8" fmla="*/ 11472 w 91729"/>
                  <a:gd name="connsiteY8" fmla="*/ 207160 h 210979"/>
                  <a:gd name="connsiteX9" fmla="*/ 6054 w 91729"/>
                  <a:gd name="connsiteY9" fmla="*/ 210893 h 21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729" h="210979">
                    <a:moveTo>
                      <a:pt x="6054" y="210893"/>
                    </a:moveTo>
                    <a:cubicBezTo>
                      <a:pt x="5296" y="211008"/>
                      <a:pt x="4525" y="211008"/>
                      <a:pt x="3767" y="210893"/>
                    </a:cubicBezTo>
                    <a:cubicBezTo>
                      <a:pt x="721" y="209615"/>
                      <a:pt x="-768" y="206158"/>
                      <a:pt x="395" y="203067"/>
                    </a:cubicBezTo>
                    <a:lnTo>
                      <a:pt x="80102" y="3801"/>
                    </a:lnTo>
                    <a:cubicBezTo>
                      <a:pt x="81328" y="711"/>
                      <a:pt x="84827" y="-800"/>
                      <a:pt x="87918" y="426"/>
                    </a:cubicBezTo>
                    <a:cubicBezTo>
                      <a:pt x="87921" y="427"/>
                      <a:pt x="87925" y="429"/>
                      <a:pt x="87928" y="430"/>
                    </a:cubicBezTo>
                    <a:cubicBezTo>
                      <a:pt x="91018" y="1656"/>
                      <a:pt x="92529" y="5156"/>
                      <a:pt x="91303" y="8246"/>
                    </a:cubicBezTo>
                    <a:cubicBezTo>
                      <a:pt x="91302" y="8249"/>
                      <a:pt x="91301" y="8253"/>
                      <a:pt x="91299" y="8256"/>
                    </a:cubicBezTo>
                    <a:lnTo>
                      <a:pt x="11472" y="207160"/>
                    </a:lnTo>
                    <a:cubicBezTo>
                      <a:pt x="10566" y="209369"/>
                      <a:pt x="8441" y="210833"/>
                      <a:pt x="6054" y="210893"/>
                    </a:cubicBezTo>
                    <a:close/>
                  </a:path>
                </a:pathLst>
              </a:custGeom>
              <a:solidFill>
                <a:srgbClr val="FFFFFF"/>
              </a:solidFill>
              <a:ln w="12040"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8E3E6309-01C0-97DB-EB4F-F5BBED410AA3}"/>
                  </a:ext>
                </a:extLst>
              </p:cNvPr>
              <p:cNvSpPr/>
              <p:nvPr/>
            </p:nvSpPr>
            <p:spPr>
              <a:xfrm>
                <a:off x="3217959" y="4131036"/>
                <a:ext cx="406608" cy="559042"/>
              </a:xfrm>
              <a:custGeom>
                <a:avLst/>
                <a:gdLst>
                  <a:gd name="connsiteX0" fmla="*/ 256632 w 406608"/>
                  <a:gd name="connsiteY0" fmla="*/ 539883 h 559042"/>
                  <a:gd name="connsiteX1" fmla="*/ 405087 w 406608"/>
                  <a:gd name="connsiteY1" fmla="*/ 535910 h 559042"/>
                  <a:gd name="connsiteX2" fmla="*/ 212444 w 406608"/>
                  <a:gd name="connsiteY2" fmla="*/ 262958 h 559042"/>
                  <a:gd name="connsiteX3" fmla="*/ 323575 w 406608"/>
                  <a:gd name="connsiteY3" fmla="*/ 71278 h 559042"/>
                  <a:gd name="connsiteX4" fmla="*/ 179093 w 406608"/>
                  <a:gd name="connsiteY4" fmla="*/ 0 h 559042"/>
                  <a:gd name="connsiteX5" fmla="*/ 8122 w 406608"/>
                  <a:gd name="connsiteY5" fmla="*/ 307146 h 559042"/>
                  <a:gd name="connsiteX6" fmla="*/ 136591 w 406608"/>
                  <a:gd name="connsiteY6" fmla="*/ 467642 h 559042"/>
                  <a:gd name="connsiteX7" fmla="*/ 256632 w 406608"/>
                  <a:gd name="connsiteY7" fmla="*/ 539883 h 55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608" h="559042">
                    <a:moveTo>
                      <a:pt x="256632" y="539883"/>
                    </a:moveTo>
                    <a:cubicBezTo>
                      <a:pt x="304793" y="567937"/>
                      <a:pt x="421221" y="563964"/>
                      <a:pt x="405087" y="535910"/>
                    </a:cubicBezTo>
                    <a:cubicBezTo>
                      <a:pt x="388954" y="507856"/>
                      <a:pt x="212444" y="262958"/>
                      <a:pt x="212444" y="262958"/>
                    </a:cubicBezTo>
                    <a:cubicBezTo>
                      <a:pt x="212444" y="262958"/>
                      <a:pt x="261327" y="178677"/>
                      <a:pt x="323575" y="71278"/>
                    </a:cubicBezTo>
                    <a:cubicBezTo>
                      <a:pt x="246036" y="61285"/>
                      <a:pt x="202451" y="28415"/>
                      <a:pt x="179093" y="0"/>
                    </a:cubicBezTo>
                    <a:cubicBezTo>
                      <a:pt x="147066" y="120402"/>
                      <a:pt x="70731" y="205888"/>
                      <a:pt x="8122" y="307146"/>
                    </a:cubicBezTo>
                    <a:cubicBezTo>
                      <a:pt x="-11865" y="339293"/>
                      <a:pt x="-3919" y="375414"/>
                      <a:pt x="136591" y="467642"/>
                    </a:cubicBezTo>
                    <a:cubicBezTo>
                      <a:pt x="175302" y="493823"/>
                      <a:pt x="215371" y="517938"/>
                      <a:pt x="256632" y="539883"/>
                    </a:cubicBezTo>
                    <a:close/>
                  </a:path>
                </a:pathLst>
              </a:custGeom>
              <a:solidFill>
                <a:srgbClr val="D9D9D9"/>
              </a:solidFill>
              <a:ln w="12040"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0E4A442F-310D-0090-5BC5-59332F138C6B}"/>
                  </a:ext>
                </a:extLst>
              </p:cNvPr>
              <p:cNvSpPr/>
              <p:nvPr/>
            </p:nvSpPr>
            <p:spPr>
              <a:xfrm>
                <a:off x="3211498" y="4125639"/>
                <a:ext cx="419384" cy="570324"/>
              </a:xfrm>
              <a:custGeom>
                <a:avLst/>
                <a:gdLst>
                  <a:gd name="connsiteX0" fmla="*/ 355200 w 419384"/>
                  <a:gd name="connsiteY0" fmla="*/ 570325 h 570324"/>
                  <a:gd name="connsiteX1" fmla="*/ 260082 w 419384"/>
                  <a:gd name="connsiteY1" fmla="*/ 550458 h 570324"/>
                  <a:gd name="connsiteX2" fmla="*/ 260082 w 419384"/>
                  <a:gd name="connsiteY2" fmla="*/ 550458 h 570324"/>
                  <a:gd name="connsiteX3" fmla="*/ 233353 w 419384"/>
                  <a:gd name="connsiteY3" fmla="*/ 535649 h 570324"/>
                  <a:gd name="connsiteX4" fmla="*/ 139440 w 419384"/>
                  <a:gd name="connsiteY4" fmla="*/ 478097 h 570324"/>
                  <a:gd name="connsiteX5" fmla="*/ 9164 w 419384"/>
                  <a:gd name="connsiteY5" fmla="*/ 309534 h 570324"/>
                  <a:gd name="connsiteX6" fmla="*/ 59733 w 419384"/>
                  <a:gd name="connsiteY6" fmla="*/ 233199 h 570324"/>
                  <a:gd name="connsiteX7" fmla="*/ 179413 w 419384"/>
                  <a:gd name="connsiteY7" fmla="*/ 4435 h 570324"/>
                  <a:gd name="connsiteX8" fmla="*/ 183868 w 419384"/>
                  <a:gd name="connsiteY8" fmla="*/ 100 h 570324"/>
                  <a:gd name="connsiteX9" fmla="*/ 189767 w 419384"/>
                  <a:gd name="connsiteY9" fmla="*/ 2147 h 570324"/>
                  <a:gd name="connsiteX10" fmla="*/ 330758 w 419384"/>
                  <a:gd name="connsiteY10" fmla="*/ 71258 h 570324"/>
                  <a:gd name="connsiteX11" fmla="*/ 335454 w 419384"/>
                  <a:gd name="connsiteY11" fmla="*/ 74629 h 570324"/>
                  <a:gd name="connsiteX12" fmla="*/ 335454 w 419384"/>
                  <a:gd name="connsiteY12" fmla="*/ 80288 h 570324"/>
                  <a:gd name="connsiteX13" fmla="*/ 226370 w 419384"/>
                  <a:gd name="connsiteY13" fmla="*/ 268597 h 570324"/>
                  <a:gd name="connsiteX14" fmla="*/ 417086 w 419384"/>
                  <a:gd name="connsiteY14" fmla="*/ 538899 h 570324"/>
                  <a:gd name="connsiteX15" fmla="*/ 414678 w 419384"/>
                  <a:gd name="connsiteY15" fmla="*/ 557562 h 570324"/>
                  <a:gd name="connsiteX16" fmla="*/ 355200 w 419384"/>
                  <a:gd name="connsiteY16" fmla="*/ 570325 h 570324"/>
                  <a:gd name="connsiteX17" fmla="*/ 188443 w 419384"/>
                  <a:gd name="connsiteY17" fmla="*/ 17678 h 570324"/>
                  <a:gd name="connsiteX18" fmla="*/ 69967 w 419384"/>
                  <a:gd name="connsiteY18" fmla="*/ 239941 h 570324"/>
                  <a:gd name="connsiteX19" fmla="*/ 19760 w 419384"/>
                  <a:gd name="connsiteY19" fmla="*/ 315794 h 570324"/>
                  <a:gd name="connsiteX20" fmla="*/ 146423 w 419384"/>
                  <a:gd name="connsiteY20" fmla="*/ 467983 h 570324"/>
                  <a:gd name="connsiteX21" fmla="*/ 239494 w 419384"/>
                  <a:gd name="connsiteY21" fmla="*/ 525053 h 570324"/>
                  <a:gd name="connsiteX22" fmla="*/ 266464 w 419384"/>
                  <a:gd name="connsiteY22" fmla="*/ 540104 h 570324"/>
                  <a:gd name="connsiteX23" fmla="*/ 266464 w 419384"/>
                  <a:gd name="connsiteY23" fmla="*/ 540104 h 570324"/>
                  <a:gd name="connsiteX24" fmla="*/ 406250 w 419384"/>
                  <a:gd name="connsiteY24" fmla="*/ 548411 h 570324"/>
                  <a:gd name="connsiteX25" fmla="*/ 406250 w 419384"/>
                  <a:gd name="connsiteY25" fmla="*/ 544197 h 570324"/>
                  <a:gd name="connsiteX26" fmla="*/ 213607 w 419384"/>
                  <a:gd name="connsiteY26" fmla="*/ 271848 h 570324"/>
                  <a:gd name="connsiteX27" fmla="*/ 213607 w 419384"/>
                  <a:gd name="connsiteY27" fmla="*/ 265346 h 570324"/>
                  <a:gd name="connsiteX28" fmla="*/ 320283 w 419384"/>
                  <a:gd name="connsiteY28" fmla="*/ 81371 h 570324"/>
                  <a:gd name="connsiteX29" fmla="*/ 188443 w 419384"/>
                  <a:gd name="connsiteY29" fmla="*/ 17678 h 57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19384" h="570324">
                    <a:moveTo>
                      <a:pt x="355200" y="570325"/>
                    </a:moveTo>
                    <a:cubicBezTo>
                      <a:pt x="321367" y="570325"/>
                      <a:pt x="282236" y="563462"/>
                      <a:pt x="260082" y="550458"/>
                    </a:cubicBezTo>
                    <a:lnTo>
                      <a:pt x="260082" y="550458"/>
                    </a:lnTo>
                    <a:cubicBezTo>
                      <a:pt x="248885" y="543957"/>
                      <a:pt x="241059" y="539742"/>
                      <a:pt x="233353" y="535649"/>
                    </a:cubicBezTo>
                    <a:cubicBezTo>
                      <a:pt x="201068" y="518112"/>
                      <a:pt x="169721" y="498902"/>
                      <a:pt x="139440" y="478097"/>
                    </a:cubicBezTo>
                    <a:cubicBezTo>
                      <a:pt x="-348" y="386230"/>
                      <a:pt x="-14194" y="346738"/>
                      <a:pt x="9164" y="309534"/>
                    </a:cubicBezTo>
                    <a:cubicBezTo>
                      <a:pt x="25539" y="283286"/>
                      <a:pt x="42877" y="257881"/>
                      <a:pt x="59733" y="233199"/>
                    </a:cubicBezTo>
                    <a:cubicBezTo>
                      <a:pt x="109218" y="160957"/>
                      <a:pt x="156055" y="92689"/>
                      <a:pt x="179413" y="4435"/>
                    </a:cubicBezTo>
                    <a:cubicBezTo>
                      <a:pt x="179954" y="2261"/>
                      <a:pt x="181680" y="582"/>
                      <a:pt x="183868" y="100"/>
                    </a:cubicBezTo>
                    <a:cubicBezTo>
                      <a:pt x="186056" y="-292"/>
                      <a:pt x="188292" y="483"/>
                      <a:pt x="189767" y="2147"/>
                    </a:cubicBezTo>
                    <a:cubicBezTo>
                      <a:pt x="211560" y="28274"/>
                      <a:pt x="253821" y="61385"/>
                      <a:pt x="330758" y="71258"/>
                    </a:cubicBezTo>
                    <a:cubicBezTo>
                      <a:pt x="332765" y="71585"/>
                      <a:pt x="334502" y="72833"/>
                      <a:pt x="335454" y="74629"/>
                    </a:cubicBezTo>
                    <a:cubicBezTo>
                      <a:pt x="336418" y="76392"/>
                      <a:pt x="336418" y="78524"/>
                      <a:pt x="335454" y="80288"/>
                    </a:cubicBezTo>
                    <a:cubicBezTo>
                      <a:pt x="280550" y="175405"/>
                      <a:pt x="236122" y="251981"/>
                      <a:pt x="226370" y="268597"/>
                    </a:cubicBezTo>
                    <a:cubicBezTo>
                      <a:pt x="248042" y="298577"/>
                      <a:pt x="401796" y="512291"/>
                      <a:pt x="417086" y="538899"/>
                    </a:cubicBezTo>
                    <a:cubicBezTo>
                      <a:pt x="420896" y="544885"/>
                      <a:pt x="419883" y="552739"/>
                      <a:pt x="414678" y="557562"/>
                    </a:cubicBezTo>
                    <a:cubicBezTo>
                      <a:pt x="405167" y="566110"/>
                      <a:pt x="381809" y="570325"/>
                      <a:pt x="355200" y="570325"/>
                    </a:cubicBezTo>
                    <a:close/>
                    <a:moveTo>
                      <a:pt x="188443" y="17678"/>
                    </a:moveTo>
                    <a:cubicBezTo>
                      <a:pt x="163640" y="103164"/>
                      <a:pt x="118128" y="169626"/>
                      <a:pt x="69967" y="239941"/>
                    </a:cubicBezTo>
                    <a:cubicBezTo>
                      <a:pt x="53231" y="264022"/>
                      <a:pt x="35893" y="289787"/>
                      <a:pt x="19760" y="315794"/>
                    </a:cubicBezTo>
                    <a:cubicBezTo>
                      <a:pt x="3626" y="341801"/>
                      <a:pt x="1338" y="372624"/>
                      <a:pt x="146423" y="467983"/>
                    </a:cubicBezTo>
                    <a:cubicBezTo>
                      <a:pt x="176419" y="488633"/>
                      <a:pt x="207486" y="507683"/>
                      <a:pt x="239494" y="525053"/>
                    </a:cubicBezTo>
                    <a:cubicBezTo>
                      <a:pt x="247199" y="529147"/>
                      <a:pt x="255146" y="533482"/>
                      <a:pt x="266464" y="540104"/>
                    </a:cubicBezTo>
                    <a:lnTo>
                      <a:pt x="266464" y="540104"/>
                    </a:lnTo>
                    <a:cubicBezTo>
                      <a:pt x="306557" y="563462"/>
                      <a:pt x="391682" y="562859"/>
                      <a:pt x="406250" y="548411"/>
                    </a:cubicBezTo>
                    <a:cubicBezTo>
                      <a:pt x="407575" y="547087"/>
                      <a:pt x="407936" y="546244"/>
                      <a:pt x="406250" y="544197"/>
                    </a:cubicBezTo>
                    <a:cubicBezTo>
                      <a:pt x="390478" y="516746"/>
                      <a:pt x="215774" y="274376"/>
                      <a:pt x="213607" y="271848"/>
                    </a:cubicBezTo>
                    <a:cubicBezTo>
                      <a:pt x="212272" y="269886"/>
                      <a:pt x="212272" y="267308"/>
                      <a:pt x="213607" y="265346"/>
                    </a:cubicBezTo>
                    <a:cubicBezTo>
                      <a:pt x="213607" y="265346"/>
                      <a:pt x="260202" y="185399"/>
                      <a:pt x="320283" y="81371"/>
                    </a:cubicBezTo>
                    <a:cubicBezTo>
                      <a:pt x="252738" y="70896"/>
                      <a:pt x="212523" y="42602"/>
                      <a:pt x="188443" y="17678"/>
                    </a:cubicBezTo>
                    <a:close/>
                  </a:path>
                </a:pathLst>
              </a:custGeom>
              <a:solidFill>
                <a:srgbClr val="263238"/>
              </a:solidFill>
              <a:ln w="12040"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29E9C0AA-2E21-2BC1-E9EF-80775EAA936C}"/>
                  </a:ext>
                </a:extLst>
              </p:cNvPr>
              <p:cNvSpPr/>
              <p:nvPr/>
            </p:nvSpPr>
            <p:spPr>
              <a:xfrm>
                <a:off x="3217598" y="4372563"/>
                <a:ext cx="406969" cy="317515"/>
              </a:xfrm>
              <a:custGeom>
                <a:avLst/>
                <a:gdLst>
                  <a:gd name="connsiteX0" fmla="*/ 212805 w 406969"/>
                  <a:gd name="connsiteY0" fmla="*/ 21432 h 317515"/>
                  <a:gd name="connsiteX1" fmla="*/ 176685 w 406969"/>
                  <a:gd name="connsiteY1" fmla="*/ 41539 h 317515"/>
                  <a:gd name="connsiteX2" fmla="*/ 144657 w 406969"/>
                  <a:gd name="connsiteY2" fmla="*/ 105713 h 317515"/>
                  <a:gd name="connsiteX3" fmla="*/ 51466 w 406969"/>
                  <a:gd name="connsiteY3" fmla="*/ 0 h 317515"/>
                  <a:gd name="connsiteX4" fmla="*/ 8122 w 406969"/>
                  <a:gd name="connsiteY4" fmla="*/ 65619 h 317515"/>
                  <a:gd name="connsiteX5" fmla="*/ 136591 w 406969"/>
                  <a:gd name="connsiteY5" fmla="*/ 226115 h 317515"/>
                  <a:gd name="connsiteX6" fmla="*/ 256993 w 406969"/>
                  <a:gd name="connsiteY6" fmla="*/ 298357 h 317515"/>
                  <a:gd name="connsiteX7" fmla="*/ 405449 w 406969"/>
                  <a:gd name="connsiteY7" fmla="*/ 294383 h 317515"/>
                  <a:gd name="connsiteX8" fmla="*/ 212805 w 406969"/>
                  <a:gd name="connsiteY8" fmla="*/ 21432 h 31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969" h="317515">
                    <a:moveTo>
                      <a:pt x="212805" y="21432"/>
                    </a:moveTo>
                    <a:cubicBezTo>
                      <a:pt x="212805" y="21432"/>
                      <a:pt x="196792" y="9391"/>
                      <a:pt x="176685" y="41539"/>
                    </a:cubicBezTo>
                    <a:cubicBezTo>
                      <a:pt x="164135" y="61943"/>
                      <a:pt x="153417" y="83418"/>
                      <a:pt x="144657" y="105713"/>
                    </a:cubicBezTo>
                    <a:lnTo>
                      <a:pt x="51466" y="0"/>
                    </a:lnTo>
                    <a:cubicBezTo>
                      <a:pt x="36777" y="21432"/>
                      <a:pt x="22209" y="43104"/>
                      <a:pt x="8122" y="65619"/>
                    </a:cubicBezTo>
                    <a:cubicBezTo>
                      <a:pt x="-11865" y="97766"/>
                      <a:pt x="-3919" y="133887"/>
                      <a:pt x="136591" y="226115"/>
                    </a:cubicBezTo>
                    <a:cubicBezTo>
                      <a:pt x="175419" y="252308"/>
                      <a:pt x="215610" y="276422"/>
                      <a:pt x="256993" y="298357"/>
                    </a:cubicBezTo>
                    <a:cubicBezTo>
                      <a:pt x="305154" y="326410"/>
                      <a:pt x="421582" y="322437"/>
                      <a:pt x="405449" y="294383"/>
                    </a:cubicBezTo>
                    <a:cubicBezTo>
                      <a:pt x="389315" y="266329"/>
                      <a:pt x="212805" y="21432"/>
                      <a:pt x="212805" y="21432"/>
                    </a:cubicBezTo>
                    <a:close/>
                  </a:path>
                </a:pathLst>
              </a:custGeom>
              <a:solidFill>
                <a:srgbClr val="FFFFFF"/>
              </a:solidFill>
              <a:ln w="12040"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8D830195-F91B-5281-827C-013A2F85EDE0}"/>
                  </a:ext>
                </a:extLst>
              </p:cNvPr>
              <p:cNvSpPr/>
              <p:nvPr/>
            </p:nvSpPr>
            <p:spPr>
              <a:xfrm>
                <a:off x="3211498" y="4366646"/>
                <a:ext cx="418782" cy="329317"/>
              </a:xfrm>
              <a:custGeom>
                <a:avLst/>
                <a:gdLst>
                  <a:gd name="connsiteX0" fmla="*/ 355200 w 418782"/>
                  <a:gd name="connsiteY0" fmla="*/ 329317 h 329317"/>
                  <a:gd name="connsiteX1" fmla="*/ 260082 w 418782"/>
                  <a:gd name="connsiteY1" fmla="*/ 309451 h 329317"/>
                  <a:gd name="connsiteX2" fmla="*/ 233353 w 418782"/>
                  <a:gd name="connsiteY2" fmla="*/ 294642 h 329317"/>
                  <a:gd name="connsiteX3" fmla="*/ 139440 w 418782"/>
                  <a:gd name="connsiteY3" fmla="*/ 237089 h 329317"/>
                  <a:gd name="connsiteX4" fmla="*/ 9164 w 418782"/>
                  <a:gd name="connsiteY4" fmla="*/ 68526 h 329317"/>
                  <a:gd name="connsiteX5" fmla="*/ 52629 w 418782"/>
                  <a:gd name="connsiteY5" fmla="*/ 2666 h 329317"/>
                  <a:gd name="connsiteX6" fmla="*/ 57205 w 418782"/>
                  <a:gd name="connsiteY6" fmla="*/ 17 h 329317"/>
                  <a:gd name="connsiteX7" fmla="*/ 62141 w 418782"/>
                  <a:gd name="connsiteY7" fmla="*/ 2064 h 329317"/>
                  <a:gd name="connsiteX8" fmla="*/ 148830 w 418782"/>
                  <a:gd name="connsiteY8" fmla="*/ 100433 h 329317"/>
                  <a:gd name="connsiteX9" fmla="*/ 177727 w 418782"/>
                  <a:gd name="connsiteY9" fmla="*/ 44325 h 329317"/>
                  <a:gd name="connsiteX10" fmla="*/ 206744 w 418782"/>
                  <a:gd name="connsiteY10" fmla="*/ 19643 h 329317"/>
                  <a:gd name="connsiteX11" fmla="*/ 222517 w 418782"/>
                  <a:gd name="connsiteY11" fmla="*/ 22653 h 329317"/>
                  <a:gd name="connsiteX12" fmla="*/ 223841 w 418782"/>
                  <a:gd name="connsiteY12" fmla="*/ 23977 h 329317"/>
                  <a:gd name="connsiteX13" fmla="*/ 416485 w 418782"/>
                  <a:gd name="connsiteY13" fmla="*/ 297411 h 329317"/>
                  <a:gd name="connsiteX14" fmla="*/ 414076 w 418782"/>
                  <a:gd name="connsiteY14" fmla="*/ 316073 h 329317"/>
                  <a:gd name="connsiteX15" fmla="*/ 355200 w 418782"/>
                  <a:gd name="connsiteY15" fmla="*/ 329317 h 329317"/>
                  <a:gd name="connsiteX16" fmla="*/ 58168 w 418782"/>
                  <a:gd name="connsiteY16" fmla="*/ 15670 h 329317"/>
                  <a:gd name="connsiteX17" fmla="*/ 19398 w 418782"/>
                  <a:gd name="connsiteY17" fmla="*/ 74787 h 329317"/>
                  <a:gd name="connsiteX18" fmla="*/ 146061 w 418782"/>
                  <a:gd name="connsiteY18" fmla="*/ 226976 h 329317"/>
                  <a:gd name="connsiteX19" fmla="*/ 239132 w 418782"/>
                  <a:gd name="connsiteY19" fmla="*/ 284046 h 329317"/>
                  <a:gd name="connsiteX20" fmla="*/ 266102 w 418782"/>
                  <a:gd name="connsiteY20" fmla="*/ 299096 h 329317"/>
                  <a:gd name="connsiteX21" fmla="*/ 405889 w 418782"/>
                  <a:gd name="connsiteY21" fmla="*/ 307404 h 329317"/>
                  <a:gd name="connsiteX22" fmla="*/ 405889 w 418782"/>
                  <a:gd name="connsiteY22" fmla="*/ 303190 h 329317"/>
                  <a:gd name="connsiteX23" fmla="*/ 214329 w 418782"/>
                  <a:gd name="connsiteY23" fmla="*/ 31924 h 329317"/>
                  <a:gd name="connsiteX24" fmla="*/ 208069 w 418782"/>
                  <a:gd name="connsiteY24" fmla="*/ 31924 h 329317"/>
                  <a:gd name="connsiteX25" fmla="*/ 187480 w 418782"/>
                  <a:gd name="connsiteY25" fmla="*/ 51068 h 329317"/>
                  <a:gd name="connsiteX26" fmla="*/ 155814 w 418782"/>
                  <a:gd name="connsiteY26" fmla="*/ 114279 h 329317"/>
                  <a:gd name="connsiteX27" fmla="*/ 151359 w 418782"/>
                  <a:gd name="connsiteY27" fmla="*/ 118011 h 329317"/>
                  <a:gd name="connsiteX28" fmla="*/ 145700 w 418782"/>
                  <a:gd name="connsiteY28" fmla="*/ 116085 h 3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18782" h="329317">
                    <a:moveTo>
                      <a:pt x="355200" y="329317"/>
                    </a:moveTo>
                    <a:cubicBezTo>
                      <a:pt x="321367" y="329317"/>
                      <a:pt x="282236" y="322454"/>
                      <a:pt x="260082" y="309451"/>
                    </a:cubicBezTo>
                    <a:cubicBezTo>
                      <a:pt x="248885" y="302949"/>
                      <a:pt x="241059" y="298735"/>
                      <a:pt x="233353" y="294642"/>
                    </a:cubicBezTo>
                    <a:cubicBezTo>
                      <a:pt x="201068" y="277104"/>
                      <a:pt x="169721" y="257894"/>
                      <a:pt x="139440" y="237089"/>
                    </a:cubicBezTo>
                    <a:cubicBezTo>
                      <a:pt x="-348" y="145222"/>
                      <a:pt x="-14194" y="105731"/>
                      <a:pt x="9164" y="68526"/>
                    </a:cubicBezTo>
                    <a:cubicBezTo>
                      <a:pt x="23733" y="45168"/>
                      <a:pt x="39265" y="22292"/>
                      <a:pt x="52629" y="2666"/>
                    </a:cubicBezTo>
                    <a:cubicBezTo>
                      <a:pt x="53664" y="1125"/>
                      <a:pt x="55353" y="148"/>
                      <a:pt x="57205" y="17"/>
                    </a:cubicBezTo>
                    <a:cubicBezTo>
                      <a:pt x="59082" y="-127"/>
                      <a:pt x="60917" y="633"/>
                      <a:pt x="62141" y="2064"/>
                    </a:cubicBezTo>
                    <a:lnTo>
                      <a:pt x="148830" y="100433"/>
                    </a:lnTo>
                    <a:cubicBezTo>
                      <a:pt x="157047" y="81034"/>
                      <a:pt x="166706" y="62279"/>
                      <a:pt x="177727" y="44325"/>
                    </a:cubicBezTo>
                    <a:cubicBezTo>
                      <a:pt x="183596" y="32460"/>
                      <a:pt x="194090" y="23533"/>
                      <a:pt x="206744" y="19643"/>
                    </a:cubicBezTo>
                    <a:cubicBezTo>
                      <a:pt x="212192" y="18485"/>
                      <a:pt x="217878" y="19569"/>
                      <a:pt x="222517" y="22653"/>
                    </a:cubicBezTo>
                    <a:cubicBezTo>
                      <a:pt x="223045" y="22999"/>
                      <a:pt x="223495" y="23449"/>
                      <a:pt x="223841" y="23977"/>
                    </a:cubicBezTo>
                    <a:cubicBezTo>
                      <a:pt x="231065" y="33971"/>
                      <a:pt x="400832" y="269357"/>
                      <a:pt x="416485" y="297411"/>
                    </a:cubicBezTo>
                    <a:cubicBezTo>
                      <a:pt x="420295" y="303397"/>
                      <a:pt x="419281" y="311250"/>
                      <a:pt x="414076" y="316073"/>
                    </a:cubicBezTo>
                    <a:cubicBezTo>
                      <a:pt x="405167" y="325103"/>
                      <a:pt x="381809" y="329317"/>
                      <a:pt x="355200" y="329317"/>
                    </a:cubicBezTo>
                    <a:close/>
                    <a:moveTo>
                      <a:pt x="58168" y="15670"/>
                    </a:moveTo>
                    <a:cubicBezTo>
                      <a:pt x="46127" y="33730"/>
                      <a:pt x="32281" y="54078"/>
                      <a:pt x="19398" y="74787"/>
                    </a:cubicBezTo>
                    <a:cubicBezTo>
                      <a:pt x="3866" y="99470"/>
                      <a:pt x="977" y="131617"/>
                      <a:pt x="146061" y="226976"/>
                    </a:cubicBezTo>
                    <a:cubicBezTo>
                      <a:pt x="176058" y="247626"/>
                      <a:pt x="207125" y="266676"/>
                      <a:pt x="239132" y="284046"/>
                    </a:cubicBezTo>
                    <a:cubicBezTo>
                      <a:pt x="246838" y="288140"/>
                      <a:pt x="254785" y="292474"/>
                      <a:pt x="266102" y="299096"/>
                    </a:cubicBezTo>
                    <a:cubicBezTo>
                      <a:pt x="306196" y="322454"/>
                      <a:pt x="391321" y="321852"/>
                      <a:pt x="405889" y="307404"/>
                    </a:cubicBezTo>
                    <a:cubicBezTo>
                      <a:pt x="407214" y="306080"/>
                      <a:pt x="407575" y="305237"/>
                      <a:pt x="405889" y="303190"/>
                    </a:cubicBezTo>
                    <a:cubicBezTo>
                      <a:pt x="390718" y="276701"/>
                      <a:pt x="226972" y="49382"/>
                      <a:pt x="214329" y="31924"/>
                    </a:cubicBezTo>
                    <a:cubicBezTo>
                      <a:pt x="212292" y="31278"/>
                      <a:pt x="210105" y="31278"/>
                      <a:pt x="208069" y="31924"/>
                    </a:cubicBezTo>
                    <a:cubicBezTo>
                      <a:pt x="203493" y="32887"/>
                      <a:pt x="196028" y="36981"/>
                      <a:pt x="187480" y="51068"/>
                    </a:cubicBezTo>
                    <a:cubicBezTo>
                      <a:pt x="175121" y="71185"/>
                      <a:pt x="164527" y="92335"/>
                      <a:pt x="155814" y="114279"/>
                    </a:cubicBezTo>
                    <a:cubicBezTo>
                      <a:pt x="155087" y="116219"/>
                      <a:pt x="153396" y="117636"/>
                      <a:pt x="151359" y="118011"/>
                    </a:cubicBezTo>
                    <a:cubicBezTo>
                      <a:pt x="149268" y="118369"/>
                      <a:pt x="147138" y="117644"/>
                      <a:pt x="145700" y="116085"/>
                    </a:cubicBezTo>
                    <a:close/>
                  </a:path>
                </a:pathLst>
              </a:custGeom>
              <a:solidFill>
                <a:srgbClr val="263238"/>
              </a:solidFill>
              <a:ln w="12040"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86848AD4-D4AE-2D1A-168C-4153E9D43EC0}"/>
                  </a:ext>
                </a:extLst>
              </p:cNvPr>
              <p:cNvSpPr/>
              <p:nvPr/>
            </p:nvSpPr>
            <p:spPr>
              <a:xfrm>
                <a:off x="3217777" y="4443359"/>
                <a:ext cx="406352" cy="246551"/>
              </a:xfrm>
              <a:custGeom>
                <a:avLst/>
                <a:gdLst>
                  <a:gd name="connsiteX0" fmla="*/ 136411 w 406352"/>
                  <a:gd name="connsiteY0" fmla="*/ 155319 h 246551"/>
                  <a:gd name="connsiteX1" fmla="*/ 256813 w 406352"/>
                  <a:gd name="connsiteY1" fmla="*/ 227560 h 246551"/>
                  <a:gd name="connsiteX2" fmla="*/ 406353 w 406352"/>
                  <a:gd name="connsiteY2" fmla="*/ 231292 h 246551"/>
                  <a:gd name="connsiteX3" fmla="*/ 5052 w 406352"/>
                  <a:gd name="connsiteY3" fmla="*/ 0 h 246551"/>
                  <a:gd name="connsiteX4" fmla="*/ 136411 w 406352"/>
                  <a:gd name="connsiteY4" fmla="*/ 155319 h 246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52" h="246551">
                    <a:moveTo>
                      <a:pt x="136411" y="155319"/>
                    </a:moveTo>
                    <a:cubicBezTo>
                      <a:pt x="175240" y="181511"/>
                      <a:pt x="215430" y="205625"/>
                      <a:pt x="256813" y="227560"/>
                    </a:cubicBezTo>
                    <a:cubicBezTo>
                      <a:pt x="300158" y="252845"/>
                      <a:pt x="398647" y="251640"/>
                      <a:pt x="406353" y="231292"/>
                    </a:cubicBezTo>
                    <a:cubicBezTo>
                      <a:pt x="223582" y="221540"/>
                      <a:pt x="72116" y="76094"/>
                      <a:pt x="5052" y="0"/>
                    </a:cubicBezTo>
                    <a:cubicBezTo>
                      <a:pt x="-10480" y="30943"/>
                      <a:pt x="3607" y="68027"/>
                      <a:pt x="136411" y="155319"/>
                    </a:cubicBezTo>
                    <a:close/>
                  </a:path>
                </a:pathLst>
              </a:custGeom>
              <a:solidFill>
                <a:srgbClr val="FFFFFF"/>
              </a:solidFill>
              <a:ln w="12040"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5DA8EF17-27EC-5A54-1018-B62E3F5FCB5F}"/>
                  </a:ext>
                </a:extLst>
              </p:cNvPr>
              <p:cNvSpPr/>
              <p:nvPr/>
            </p:nvSpPr>
            <p:spPr>
              <a:xfrm>
                <a:off x="3211465" y="4437378"/>
                <a:ext cx="418893" cy="258897"/>
              </a:xfrm>
              <a:custGeom>
                <a:avLst/>
                <a:gdLst>
                  <a:gd name="connsiteX0" fmla="*/ 354150 w 418893"/>
                  <a:gd name="connsiteY0" fmla="*/ 258826 h 258897"/>
                  <a:gd name="connsiteX1" fmla="*/ 260116 w 418893"/>
                  <a:gd name="connsiteY1" fmla="*/ 238718 h 258897"/>
                  <a:gd name="connsiteX2" fmla="*/ 233386 w 418893"/>
                  <a:gd name="connsiteY2" fmla="*/ 223909 h 258897"/>
                  <a:gd name="connsiteX3" fmla="*/ 139473 w 418893"/>
                  <a:gd name="connsiteY3" fmla="*/ 166357 h 258897"/>
                  <a:gd name="connsiteX4" fmla="*/ 139472 w 418893"/>
                  <a:gd name="connsiteY4" fmla="*/ 166357 h 258897"/>
                  <a:gd name="connsiteX5" fmla="*/ 5946 w 418893"/>
                  <a:gd name="connsiteY5" fmla="*/ 3332 h 258897"/>
                  <a:gd name="connsiteX6" fmla="*/ 14022 w 418893"/>
                  <a:gd name="connsiteY6" fmla="*/ 635 h 258897"/>
                  <a:gd name="connsiteX7" fmla="*/ 15820 w 418893"/>
                  <a:gd name="connsiteY7" fmla="*/ 2008 h 258897"/>
                  <a:gd name="connsiteX8" fmla="*/ 413147 w 418893"/>
                  <a:gd name="connsiteY8" fmla="*/ 230772 h 258897"/>
                  <a:gd name="connsiteX9" fmla="*/ 417842 w 418893"/>
                  <a:gd name="connsiteY9" fmla="*/ 233421 h 258897"/>
                  <a:gd name="connsiteX10" fmla="*/ 418565 w 418893"/>
                  <a:gd name="connsiteY10" fmla="*/ 238839 h 258897"/>
                  <a:gd name="connsiteX11" fmla="*/ 402070 w 418893"/>
                  <a:gd name="connsiteY11" fmla="*/ 251963 h 258897"/>
                  <a:gd name="connsiteX12" fmla="*/ 354150 w 418893"/>
                  <a:gd name="connsiteY12" fmla="*/ 258826 h 258897"/>
                  <a:gd name="connsiteX13" fmla="*/ 13291 w 418893"/>
                  <a:gd name="connsiteY13" fmla="*/ 17299 h 258897"/>
                  <a:gd name="connsiteX14" fmla="*/ 145734 w 418893"/>
                  <a:gd name="connsiteY14" fmla="*/ 156243 h 258897"/>
                  <a:gd name="connsiteX15" fmla="*/ 145734 w 418893"/>
                  <a:gd name="connsiteY15" fmla="*/ 156243 h 258897"/>
                  <a:gd name="connsiteX16" fmla="*/ 238805 w 418893"/>
                  <a:gd name="connsiteY16" fmla="*/ 213314 h 258897"/>
                  <a:gd name="connsiteX17" fmla="*/ 265774 w 418893"/>
                  <a:gd name="connsiteY17" fmla="*/ 228364 h 258897"/>
                  <a:gd name="connsiteX18" fmla="*/ 394846 w 418893"/>
                  <a:gd name="connsiteY18" fmla="*/ 241969 h 258897"/>
                  <a:gd name="connsiteX19" fmla="*/ 13291 w 418893"/>
                  <a:gd name="connsiteY19" fmla="*/ 17299 h 25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8893" h="258897">
                    <a:moveTo>
                      <a:pt x="354150" y="258826"/>
                    </a:moveTo>
                    <a:cubicBezTo>
                      <a:pt x="321653" y="259686"/>
                      <a:pt x="289419" y="252793"/>
                      <a:pt x="260116" y="238718"/>
                    </a:cubicBezTo>
                    <a:cubicBezTo>
                      <a:pt x="248918" y="232217"/>
                      <a:pt x="241092" y="228003"/>
                      <a:pt x="233386" y="223909"/>
                    </a:cubicBezTo>
                    <a:cubicBezTo>
                      <a:pt x="201102" y="206372"/>
                      <a:pt x="169754" y="187162"/>
                      <a:pt x="139473" y="166357"/>
                    </a:cubicBezTo>
                    <a:lnTo>
                      <a:pt x="139472" y="166357"/>
                    </a:lnTo>
                    <a:cubicBezTo>
                      <a:pt x="4261" y="77500"/>
                      <a:pt x="-11873" y="38129"/>
                      <a:pt x="5946" y="3332"/>
                    </a:cubicBezTo>
                    <a:cubicBezTo>
                      <a:pt x="7432" y="358"/>
                      <a:pt x="11047" y="-850"/>
                      <a:pt x="14022" y="635"/>
                    </a:cubicBezTo>
                    <a:cubicBezTo>
                      <a:pt x="14702" y="975"/>
                      <a:pt x="15312" y="1441"/>
                      <a:pt x="15820" y="2008"/>
                    </a:cubicBezTo>
                    <a:cubicBezTo>
                      <a:pt x="88061" y="83641"/>
                      <a:pt x="235072" y="221862"/>
                      <a:pt x="413147" y="230772"/>
                    </a:cubicBezTo>
                    <a:cubicBezTo>
                      <a:pt x="415059" y="230805"/>
                      <a:pt x="416825" y="231801"/>
                      <a:pt x="417842" y="233421"/>
                    </a:cubicBezTo>
                    <a:cubicBezTo>
                      <a:pt x="418918" y="235014"/>
                      <a:pt x="419185" y="237020"/>
                      <a:pt x="418565" y="238839"/>
                    </a:cubicBezTo>
                    <a:cubicBezTo>
                      <a:pt x="415214" y="245386"/>
                      <a:pt x="409202" y="250169"/>
                      <a:pt x="402070" y="251963"/>
                    </a:cubicBezTo>
                    <a:cubicBezTo>
                      <a:pt x="386575" y="256836"/>
                      <a:pt x="370390" y="259154"/>
                      <a:pt x="354150" y="258826"/>
                    </a:cubicBezTo>
                    <a:close/>
                    <a:moveTo>
                      <a:pt x="13291" y="17299"/>
                    </a:moveTo>
                    <a:cubicBezTo>
                      <a:pt x="7030" y="39814"/>
                      <a:pt x="21358" y="74249"/>
                      <a:pt x="145734" y="156243"/>
                    </a:cubicBezTo>
                    <a:lnTo>
                      <a:pt x="145734" y="156243"/>
                    </a:lnTo>
                    <a:cubicBezTo>
                      <a:pt x="175730" y="176893"/>
                      <a:pt x="206797" y="195943"/>
                      <a:pt x="238805" y="213314"/>
                    </a:cubicBezTo>
                    <a:cubicBezTo>
                      <a:pt x="246510" y="217407"/>
                      <a:pt x="254457" y="221742"/>
                      <a:pt x="265774" y="228364"/>
                    </a:cubicBezTo>
                    <a:cubicBezTo>
                      <a:pt x="297801" y="247026"/>
                      <a:pt x="364022" y="251481"/>
                      <a:pt x="394846" y="241969"/>
                    </a:cubicBezTo>
                    <a:cubicBezTo>
                      <a:pt x="225801" y="225354"/>
                      <a:pt x="86134" y="98209"/>
                      <a:pt x="13291" y="17299"/>
                    </a:cubicBezTo>
                    <a:close/>
                  </a:path>
                </a:pathLst>
              </a:custGeom>
              <a:solidFill>
                <a:srgbClr val="263238"/>
              </a:solidFill>
              <a:ln w="12040" cap="flat">
                <a:noFill/>
                <a:prstDash val="solid"/>
                <a:miter/>
              </a:ln>
            </p:spPr>
            <p:txBody>
              <a:bodyPr rtlCol="0" anchor="ctr"/>
              <a:lstStyle/>
              <a:p>
                <a:endParaRPr lang="en-US"/>
              </a:p>
            </p:txBody>
          </p:sp>
        </p:grpSp>
      </p:grpSp>
      <p:pic>
        <p:nvPicPr>
          <p:cNvPr id="133" name="Picture 132">
            <a:extLst>
              <a:ext uri="{FF2B5EF4-FFF2-40B4-BE49-F238E27FC236}">
                <a16:creationId xmlns:a16="http://schemas.microsoft.com/office/drawing/2014/main" id="{FB258746-1D8A-9666-25F2-D6CE262140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0067" y="2394973"/>
            <a:ext cx="3402231" cy="2642158"/>
          </a:xfrm>
          <a:prstGeom prst="rect">
            <a:avLst/>
          </a:prstGeom>
        </p:spPr>
      </p:pic>
    </p:spTree>
    <p:extLst>
      <p:ext uri="{BB962C8B-B14F-4D97-AF65-F5344CB8AC3E}">
        <p14:creationId xmlns:p14="http://schemas.microsoft.com/office/powerpoint/2010/main" val="24775920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2">
            <a:extLst>
              <a:ext uri="{FF2B5EF4-FFF2-40B4-BE49-F238E27FC236}">
                <a16:creationId xmlns:a16="http://schemas.microsoft.com/office/drawing/2014/main" id="{F64BA3B2-484D-77BB-03F4-B4D614C4A501}"/>
              </a:ext>
            </a:extLst>
          </p:cNvPr>
          <p:cNvGrpSpPr/>
          <p:nvPr/>
        </p:nvGrpSpPr>
        <p:grpSpPr>
          <a:xfrm rot="153762">
            <a:off x="-471975" y="-1116040"/>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7667594" y="314564"/>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1649187" y="5463048"/>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2686516">
            <a:off x="11857501" y="-134692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3107305">
            <a:off x="-1547424" y="5635336"/>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11127369" y="265959"/>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1298060" y="399149"/>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7667594" y="335709"/>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9728570" y="1170355"/>
            <a:ext cx="1778476"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TextBox 28">
            <a:extLst>
              <a:ext uri="{FF2B5EF4-FFF2-40B4-BE49-F238E27FC236}">
                <a16:creationId xmlns:a16="http://schemas.microsoft.com/office/drawing/2014/main" id="{4823A942-9243-73B4-1DB9-6FE631E69E6B}"/>
              </a:ext>
            </a:extLst>
          </p:cNvPr>
          <p:cNvSpPr txBox="1"/>
          <p:nvPr/>
        </p:nvSpPr>
        <p:spPr>
          <a:xfrm>
            <a:off x="9854488" y="1170355"/>
            <a:ext cx="1526641" cy="587853"/>
          </a:xfrm>
          <a:prstGeom prst="rect">
            <a:avLst/>
          </a:prstGeom>
          <a:noFill/>
        </p:spPr>
        <p:txBody>
          <a:bodyPr wrap="square" rtlCol="0">
            <a:spAutoFit/>
          </a:bodyPr>
          <a:lstStyle/>
          <a:p>
            <a:pPr algn="ctr">
              <a:lnSpc>
                <a:spcPct val="120000"/>
              </a:lnSpc>
            </a:pPr>
            <a:r>
              <a:rPr lang="vi-VN" sz="2800" dirty="0">
                <a:solidFill>
                  <a:srgbClr val="F4EEA9"/>
                </a:solidFill>
                <a:latin typeface="#9Slide07 IcielBaliho Script" pitchFamily="2" charset="0"/>
                <a:cs typeface="#9Slide03 Arima Madurai Black" panose="00000A00000000000000" pitchFamily="2" charset="0"/>
              </a:rPr>
              <a:t>Mở rộng</a:t>
            </a:r>
            <a:endParaRPr lang="vi-VN" sz="2800" dirty="0">
              <a:solidFill>
                <a:srgbClr val="F4EEA9"/>
              </a:solidFill>
              <a:latin typeface="#9Slide03 Arima Madurai Black" panose="00000A00000000000000" pitchFamily="2" charset="0"/>
              <a:cs typeface="#9Slide03 Arima Madurai Black" panose="00000A00000000000000" pitchFamily="2" charset="0"/>
            </a:endParaRPr>
          </a:p>
        </p:txBody>
      </p:sp>
      <p:pic>
        <p:nvPicPr>
          <p:cNvPr id="6" name="Picture 5">
            <a:extLst>
              <a:ext uri="{FF2B5EF4-FFF2-40B4-BE49-F238E27FC236}">
                <a16:creationId xmlns:a16="http://schemas.microsoft.com/office/drawing/2014/main" id="{B28C14DA-FBD1-0180-091D-543EE2D900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7594" y="2326897"/>
            <a:ext cx="4395794" cy="2838374"/>
          </a:xfrm>
          <a:prstGeom prst="rect">
            <a:avLst/>
          </a:prstGeom>
        </p:spPr>
      </p:pic>
      <p:sp>
        <p:nvSpPr>
          <p:cNvPr id="36" name="TextBox 35">
            <a:extLst>
              <a:ext uri="{FF2B5EF4-FFF2-40B4-BE49-F238E27FC236}">
                <a16:creationId xmlns:a16="http://schemas.microsoft.com/office/drawing/2014/main" id="{A1A20A57-C009-CF4E-03C1-5FFF8FD3CB45}"/>
              </a:ext>
            </a:extLst>
          </p:cNvPr>
          <p:cNvSpPr txBox="1"/>
          <p:nvPr/>
        </p:nvSpPr>
        <p:spPr>
          <a:xfrm>
            <a:off x="7918441" y="5159729"/>
            <a:ext cx="3564703" cy="523220"/>
          </a:xfrm>
          <a:prstGeom prst="rect">
            <a:avLst/>
          </a:prstGeom>
          <a:noFill/>
        </p:spPr>
        <p:txBody>
          <a:bodyPr wrap="square" rtlCol="0">
            <a:spAutoFit/>
          </a:bodyPr>
          <a:lstStyle/>
          <a:p>
            <a:pPr algn="ctr"/>
            <a:r>
              <a:rPr lang="vi-VN" sz="2800">
                <a:solidFill>
                  <a:srgbClr val="064635"/>
                </a:solidFill>
                <a:latin typeface="#9Slide07 IcielBaliho Script" pitchFamily="2" charset="0"/>
                <a:cs typeface="#9Slide03 Arima Madurai Black" panose="00000A00000000000000" pitchFamily="2" charset="0"/>
              </a:rPr>
              <a:t>Trò chơi điện thoại dây</a:t>
            </a:r>
            <a:endParaRPr lang="vi-VN" sz="2800" dirty="0">
              <a:solidFill>
                <a:srgbClr val="064635"/>
              </a:solidFill>
              <a:latin typeface="#9Slide07 IcielBaliho Script" pitchFamily="2" charset="0"/>
              <a:cs typeface="#9Slide03 Arima Madurai Black" panose="00000A00000000000000" pitchFamily="2" charset="0"/>
            </a:endParaRPr>
          </a:p>
        </p:txBody>
      </p:sp>
      <p:sp>
        <p:nvSpPr>
          <p:cNvPr id="26" name="Rectangle: Rounded Corners 25">
            <a:extLst>
              <a:ext uri="{FF2B5EF4-FFF2-40B4-BE49-F238E27FC236}">
                <a16:creationId xmlns:a16="http://schemas.microsoft.com/office/drawing/2014/main" id="{898B1E99-CA53-2B64-D1C2-FFF0F00EA858}"/>
              </a:ext>
            </a:extLst>
          </p:cNvPr>
          <p:cNvSpPr/>
          <p:nvPr/>
        </p:nvSpPr>
        <p:spPr>
          <a:xfrm>
            <a:off x="735731" y="1747394"/>
            <a:ext cx="5485425" cy="1081943"/>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14">
            <a:extLst>
              <a:ext uri="{FF2B5EF4-FFF2-40B4-BE49-F238E27FC236}">
                <a16:creationId xmlns:a16="http://schemas.microsoft.com/office/drawing/2014/main" id="{A485B9E8-E56C-5100-90DC-5599910363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543" y="1404206"/>
            <a:ext cx="686376" cy="68637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6">
            <a:extLst>
              <a:ext uri="{FF2B5EF4-FFF2-40B4-BE49-F238E27FC236}">
                <a16:creationId xmlns:a16="http://schemas.microsoft.com/office/drawing/2014/main" id="{A094DBAB-DE03-1CDF-7DED-85B4137B97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403" y="420920"/>
            <a:ext cx="822452" cy="822452"/>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6D3B160B-93B4-4791-ACBE-CC322F9726D5}"/>
              </a:ext>
            </a:extLst>
          </p:cNvPr>
          <p:cNvSpPr txBox="1"/>
          <p:nvPr/>
        </p:nvSpPr>
        <p:spPr>
          <a:xfrm>
            <a:off x="1113695" y="754922"/>
            <a:ext cx="6418518"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Bạn</a:t>
            </a:r>
            <a:r>
              <a:rPr lang="en-US" dirty="0"/>
              <a:t> B có </a:t>
            </a:r>
            <a:r>
              <a:rPr lang="en-US" dirty="0" err="1"/>
              <a:t>nghe</a:t>
            </a:r>
            <a:r>
              <a:rPr lang="en-US" dirty="0"/>
              <a:t> </a:t>
            </a:r>
            <a:r>
              <a:rPr lang="en-US" dirty="0" err="1"/>
              <a:t>rõ</a:t>
            </a:r>
            <a:r>
              <a:rPr lang="en-US" dirty="0"/>
              <a:t> </a:t>
            </a:r>
            <a:r>
              <a:rPr lang="en-US" dirty="0" err="1"/>
              <a:t>tiếng</a:t>
            </a:r>
            <a:r>
              <a:rPr lang="en-US" dirty="0"/>
              <a:t> nói </a:t>
            </a:r>
            <a:r>
              <a:rPr lang="en-US" dirty="0" err="1"/>
              <a:t>của</a:t>
            </a:r>
            <a:r>
              <a:rPr lang="en-US" dirty="0"/>
              <a:t> </a:t>
            </a:r>
            <a:r>
              <a:rPr lang="en-US" dirty="0" err="1"/>
              <a:t>bạn</a:t>
            </a:r>
            <a:r>
              <a:rPr lang="en-US" dirty="0"/>
              <a:t> A </a:t>
            </a:r>
            <a:r>
              <a:rPr lang="en-US" dirty="0" err="1"/>
              <a:t>không</a:t>
            </a:r>
            <a:r>
              <a:rPr lang="en-US" dirty="0"/>
              <a:t>?</a:t>
            </a:r>
            <a:r>
              <a:rPr lang="vi-VN" dirty="0"/>
              <a:t> </a:t>
            </a:r>
            <a:endParaRPr lang="en-US" dirty="0"/>
          </a:p>
        </p:txBody>
      </p:sp>
      <p:sp>
        <p:nvSpPr>
          <p:cNvPr id="33" name="TextBox 32">
            <a:extLst>
              <a:ext uri="{FF2B5EF4-FFF2-40B4-BE49-F238E27FC236}">
                <a16:creationId xmlns:a16="http://schemas.microsoft.com/office/drawing/2014/main" id="{CBA7F8E8-501E-F51E-FA4A-40C3B732960C}"/>
              </a:ext>
            </a:extLst>
          </p:cNvPr>
          <p:cNvSpPr txBox="1"/>
          <p:nvPr/>
        </p:nvSpPr>
        <p:spPr>
          <a:xfrm>
            <a:off x="896834" y="2024713"/>
            <a:ext cx="5278978"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Bạn</a:t>
            </a:r>
            <a:r>
              <a:rPr lang="en-US" dirty="0"/>
              <a:t> B có </a:t>
            </a:r>
            <a:r>
              <a:rPr lang="en-US" dirty="0" err="1"/>
              <a:t>nghe</a:t>
            </a:r>
            <a:r>
              <a:rPr lang="en-US" dirty="0"/>
              <a:t> </a:t>
            </a:r>
            <a:r>
              <a:rPr lang="en-US" dirty="0" err="1"/>
              <a:t>rõ</a:t>
            </a:r>
            <a:r>
              <a:rPr lang="en-US" dirty="0"/>
              <a:t> </a:t>
            </a:r>
            <a:r>
              <a:rPr lang="en-US" dirty="0" err="1"/>
              <a:t>tiếng</a:t>
            </a:r>
            <a:r>
              <a:rPr lang="en-US" dirty="0"/>
              <a:t> nói </a:t>
            </a:r>
            <a:r>
              <a:rPr lang="en-US" dirty="0" err="1"/>
              <a:t>của</a:t>
            </a:r>
            <a:r>
              <a:rPr lang="en-US" dirty="0"/>
              <a:t> </a:t>
            </a:r>
            <a:r>
              <a:rPr lang="en-US" dirty="0" err="1"/>
              <a:t>bạn</a:t>
            </a:r>
            <a:r>
              <a:rPr lang="en-US" dirty="0"/>
              <a:t> A.</a:t>
            </a:r>
          </a:p>
        </p:txBody>
      </p:sp>
      <p:sp>
        <p:nvSpPr>
          <p:cNvPr id="34" name="Rectangle: Rounded Corners 33">
            <a:extLst>
              <a:ext uri="{FF2B5EF4-FFF2-40B4-BE49-F238E27FC236}">
                <a16:creationId xmlns:a16="http://schemas.microsoft.com/office/drawing/2014/main" id="{D09C9414-A5F7-BE80-A60E-A32B92073D47}"/>
              </a:ext>
            </a:extLst>
          </p:cNvPr>
          <p:cNvSpPr/>
          <p:nvPr/>
        </p:nvSpPr>
        <p:spPr>
          <a:xfrm>
            <a:off x="833147" y="4822083"/>
            <a:ext cx="6418518" cy="1737936"/>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14">
            <a:extLst>
              <a:ext uri="{FF2B5EF4-FFF2-40B4-BE49-F238E27FC236}">
                <a16:creationId xmlns:a16="http://schemas.microsoft.com/office/drawing/2014/main" id="{21E1D173-8AE4-21AE-9702-13C5B0B65B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959" y="4478895"/>
            <a:ext cx="686376" cy="68637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a:extLst>
              <a:ext uri="{FF2B5EF4-FFF2-40B4-BE49-F238E27FC236}">
                <a16:creationId xmlns:a16="http://schemas.microsoft.com/office/drawing/2014/main" id="{65958B91-CBF4-6FAA-C1B5-8C322DD4F7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280" y="3278396"/>
            <a:ext cx="822452" cy="822452"/>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a:extLst>
              <a:ext uri="{FF2B5EF4-FFF2-40B4-BE49-F238E27FC236}">
                <a16:creationId xmlns:a16="http://schemas.microsoft.com/office/drawing/2014/main" id="{21AD44FD-2A98-41AF-58F8-2CBD24A53CFD}"/>
              </a:ext>
            </a:extLst>
          </p:cNvPr>
          <p:cNvSpPr txBox="1"/>
          <p:nvPr/>
        </p:nvSpPr>
        <p:spPr>
          <a:xfrm>
            <a:off x="1067530" y="3559721"/>
            <a:ext cx="6418518"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Trong trò chơi này, tiếng nói của bạn A được truyền qua những môi trường nào?</a:t>
            </a:r>
            <a:endParaRPr lang="en-US" dirty="0"/>
          </a:p>
        </p:txBody>
      </p:sp>
      <p:sp>
        <p:nvSpPr>
          <p:cNvPr id="39" name="TextBox 38">
            <a:extLst>
              <a:ext uri="{FF2B5EF4-FFF2-40B4-BE49-F238E27FC236}">
                <a16:creationId xmlns:a16="http://schemas.microsoft.com/office/drawing/2014/main" id="{E2C262E7-A6FA-9CCF-958C-E6C076069DBC}"/>
              </a:ext>
            </a:extLst>
          </p:cNvPr>
          <p:cNvSpPr txBox="1"/>
          <p:nvPr/>
        </p:nvSpPr>
        <p:spPr>
          <a:xfrm>
            <a:off x="994250" y="5098605"/>
            <a:ext cx="6336282"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Tiếng nói của bạn A được truyền qua môi trường rắn (sợi dây đồng) và khí (không khí trong cốc giấy).</a:t>
            </a:r>
            <a:endParaRPr lang="en-US" dirty="0"/>
          </a:p>
        </p:txBody>
      </p:sp>
      <p:pic>
        <p:nvPicPr>
          <p:cNvPr id="40" name="Graphic 39">
            <a:extLst>
              <a:ext uri="{FF2B5EF4-FFF2-40B4-BE49-F238E27FC236}">
                <a16:creationId xmlns:a16="http://schemas.microsoft.com/office/drawing/2014/main" id="{63CB3E08-40F0-F469-690E-26E8BF9D4E6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98017" y="-3162097"/>
            <a:ext cx="3001604" cy="3001604"/>
          </a:xfrm>
          <a:prstGeom prst="rect">
            <a:avLst/>
          </a:prstGeom>
        </p:spPr>
      </p:pic>
    </p:spTree>
    <p:extLst>
      <p:ext uri="{BB962C8B-B14F-4D97-AF65-F5344CB8AC3E}">
        <p14:creationId xmlns:p14="http://schemas.microsoft.com/office/powerpoint/2010/main" val="10379095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32"/>
                                        </p:tgtEl>
                                        <p:attrNameLst>
                                          <p:attrName>style.visibility</p:attrName>
                                        </p:attrNameLst>
                                      </p:cBhvr>
                                      <p:to>
                                        <p:strVal val="visible"/>
                                      </p:to>
                                    </p:set>
                                    <p:animEffect transition="in" filter="wipe(up)">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fltVal val="0"/>
                                          </p:val>
                                        </p:tav>
                                        <p:tav tm="100000">
                                          <p:val>
                                            <p:strVal val="#ppt_w"/>
                                          </p:val>
                                        </p:tav>
                                      </p:tavLst>
                                    </p:anim>
                                    <p:anim calcmode="lin" valueType="num">
                                      <p:cBhvr>
                                        <p:cTn id="19" dur="500" fill="hold"/>
                                        <p:tgtEl>
                                          <p:spTgt spid="30"/>
                                        </p:tgtEl>
                                        <p:attrNameLst>
                                          <p:attrName>ppt_h</p:attrName>
                                        </p:attrNameLst>
                                      </p:cBhvr>
                                      <p:tavLst>
                                        <p:tav tm="0">
                                          <p:val>
                                            <p:fltVal val="0"/>
                                          </p:val>
                                        </p:tav>
                                        <p:tav tm="100000">
                                          <p:val>
                                            <p:strVal val="#ppt_h"/>
                                          </p:val>
                                        </p:tav>
                                      </p:tavLst>
                                    </p:anim>
                                    <p:animEffect transition="in" filter="fade">
                                      <p:cBhvr>
                                        <p:cTn id="20" dur="500"/>
                                        <p:tgtEl>
                                          <p:spTgt spid="3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500"/>
                            </p:stCondLst>
                            <p:childTnLst>
                              <p:par>
                                <p:cTn id="25" presetID="22" presetClass="entr" presetSubtype="1" fill="hold" grpId="0" nodeType="afterEffect">
                                  <p:stCondLst>
                                    <p:cond delay="0"/>
                                  </p:stCondLst>
                                  <p:iterate type="lt">
                                    <p:tmPct val="4000"/>
                                  </p:iterate>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par>
                          <p:cTn id="35" fill="hold">
                            <p:stCondLst>
                              <p:cond delay="500"/>
                            </p:stCondLst>
                            <p:childTnLst>
                              <p:par>
                                <p:cTn id="36" presetID="22" presetClass="entr" presetSubtype="1" fill="hold" grpId="0" nodeType="afterEffect">
                                  <p:stCondLst>
                                    <p:cond delay="0"/>
                                  </p:stCondLst>
                                  <p:iterate type="lt">
                                    <p:tmPct val="4000"/>
                                  </p:iterate>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ppt_w</p:attrName>
                                        </p:attrNameLst>
                                      </p:cBhvr>
                                      <p:tavLst>
                                        <p:tav tm="0">
                                          <p:val>
                                            <p:fltVal val="0"/>
                                          </p:val>
                                        </p:tav>
                                        <p:tav tm="100000">
                                          <p:val>
                                            <p:strVal val="#ppt_w"/>
                                          </p:val>
                                        </p:tav>
                                      </p:tavLst>
                                    </p:anim>
                                    <p:anim calcmode="lin" valueType="num">
                                      <p:cBhvr>
                                        <p:cTn id="44" dur="500" fill="hold"/>
                                        <p:tgtEl>
                                          <p:spTgt spid="35"/>
                                        </p:tgtEl>
                                        <p:attrNameLst>
                                          <p:attrName>ppt_h</p:attrName>
                                        </p:attrNameLst>
                                      </p:cBhvr>
                                      <p:tavLst>
                                        <p:tav tm="0">
                                          <p:val>
                                            <p:fltVal val="0"/>
                                          </p:val>
                                        </p:tav>
                                        <p:tav tm="100000">
                                          <p:val>
                                            <p:strVal val="#ppt_h"/>
                                          </p:val>
                                        </p:tav>
                                      </p:tavLst>
                                    </p:anim>
                                    <p:animEffect transition="in" filter="fade">
                                      <p:cBhvr>
                                        <p:cTn id="45" dur="500"/>
                                        <p:tgtEl>
                                          <p:spTgt spid="3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500"/>
                                        <p:tgtEl>
                                          <p:spTgt spid="34"/>
                                        </p:tgtEl>
                                      </p:cBhvr>
                                    </p:animEffect>
                                  </p:childTnLst>
                                </p:cTn>
                              </p:par>
                            </p:childTnLst>
                          </p:cTn>
                        </p:par>
                        <p:par>
                          <p:cTn id="49" fill="hold">
                            <p:stCondLst>
                              <p:cond delay="500"/>
                            </p:stCondLst>
                            <p:childTnLst>
                              <p:par>
                                <p:cTn id="50" presetID="22" presetClass="entr" presetSubtype="1" fill="hold" grpId="0" nodeType="afterEffect">
                                  <p:stCondLst>
                                    <p:cond delay="0"/>
                                  </p:stCondLst>
                                  <p:iterate type="lt">
                                    <p:tmPct val="4000"/>
                                  </p:iterate>
                                  <p:childTnLst>
                                    <p:set>
                                      <p:cBhvr>
                                        <p:cTn id="51" dur="1" fill="hold">
                                          <p:stCondLst>
                                            <p:cond delay="0"/>
                                          </p:stCondLst>
                                        </p:cTn>
                                        <p:tgtEl>
                                          <p:spTgt spid="39"/>
                                        </p:tgtEl>
                                        <p:attrNameLst>
                                          <p:attrName>style.visibility</p:attrName>
                                        </p:attrNameLst>
                                      </p:cBhvr>
                                      <p:to>
                                        <p:strVal val="visible"/>
                                      </p:to>
                                    </p:set>
                                    <p:animEffect transition="in" filter="wipe(up)">
                                      <p:cBhvr>
                                        <p:cTn id="5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2" grpId="0"/>
      <p:bldP spid="33" grpId="0"/>
      <p:bldP spid="34" grpId="0" animBg="1"/>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hong Thủy Tranh Con Ngựa Ý Nghĩa Và Cách Treo Tranh Đem Về Tài Lộc">
            <a:extLst>
              <a:ext uri="{FF2B5EF4-FFF2-40B4-BE49-F238E27FC236}">
                <a16:creationId xmlns:a16="http://schemas.microsoft.com/office/drawing/2014/main" id="{15556F74-EB6C-41E6-6AFA-73B7327F2E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3442" y="2677884"/>
            <a:ext cx="5042229" cy="334047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aphic 2">
            <a:extLst>
              <a:ext uri="{FF2B5EF4-FFF2-40B4-BE49-F238E27FC236}">
                <a16:creationId xmlns:a16="http://schemas.microsoft.com/office/drawing/2014/main" id="{F64BA3B2-484D-77BB-03F4-B4D614C4A501}"/>
              </a:ext>
            </a:extLst>
          </p:cNvPr>
          <p:cNvGrpSpPr/>
          <p:nvPr/>
        </p:nvGrpSpPr>
        <p:grpSpPr>
          <a:xfrm rot="5942577">
            <a:off x="-2520372" y="2450066"/>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7482537" y="667396"/>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1754115" y="2396899"/>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2686516">
            <a:off x="2724352" y="-1853763"/>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4419547">
            <a:off x="4515919" y="611430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10942312" y="618791"/>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11113003" y="751981"/>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7482537" y="688541"/>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9543513" y="1523187"/>
            <a:ext cx="1778476"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TextBox 28">
            <a:extLst>
              <a:ext uri="{FF2B5EF4-FFF2-40B4-BE49-F238E27FC236}">
                <a16:creationId xmlns:a16="http://schemas.microsoft.com/office/drawing/2014/main" id="{4823A942-9243-73B4-1DB9-6FE631E69E6B}"/>
              </a:ext>
            </a:extLst>
          </p:cNvPr>
          <p:cNvSpPr txBox="1"/>
          <p:nvPr/>
        </p:nvSpPr>
        <p:spPr>
          <a:xfrm>
            <a:off x="9669431" y="1523187"/>
            <a:ext cx="1526641" cy="587853"/>
          </a:xfrm>
          <a:prstGeom prst="rect">
            <a:avLst/>
          </a:prstGeom>
          <a:noFill/>
        </p:spPr>
        <p:txBody>
          <a:bodyPr wrap="square" rtlCol="0">
            <a:spAutoFit/>
          </a:bodyPr>
          <a:lstStyle/>
          <a:p>
            <a:pPr algn="ctr">
              <a:lnSpc>
                <a:spcPct val="120000"/>
              </a:lnSpc>
            </a:pPr>
            <a:r>
              <a:rPr lang="vi-VN" sz="2800" dirty="0">
                <a:solidFill>
                  <a:srgbClr val="F4EEA9"/>
                </a:solidFill>
                <a:latin typeface="#9Slide07 IcielBaliho Script" pitchFamily="2" charset="0"/>
                <a:cs typeface="#9Slide03 Arima Madurai Black" panose="00000A00000000000000" pitchFamily="2" charset="0"/>
              </a:rPr>
              <a:t>Mở rộng</a:t>
            </a:r>
            <a:endParaRPr lang="vi-VN" sz="2800" dirty="0">
              <a:solidFill>
                <a:srgbClr val="F4EEA9"/>
              </a:solidFill>
              <a:latin typeface="#9Slide03 Arima Madurai Black" panose="00000A00000000000000" pitchFamily="2" charset="0"/>
              <a:cs typeface="#9Slide03 Arima Madurai Black" panose="00000A00000000000000" pitchFamily="2" charset="0"/>
            </a:endParaRPr>
          </a:p>
        </p:txBody>
      </p:sp>
      <p:pic>
        <p:nvPicPr>
          <p:cNvPr id="40" name="Graphic 39">
            <a:extLst>
              <a:ext uri="{FF2B5EF4-FFF2-40B4-BE49-F238E27FC236}">
                <a16:creationId xmlns:a16="http://schemas.microsoft.com/office/drawing/2014/main" id="{0645062E-17EA-999B-D0EF-7475B389758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36909" y="-8667"/>
            <a:ext cx="3001604" cy="3001604"/>
          </a:xfrm>
          <a:prstGeom prst="rect">
            <a:avLst/>
          </a:prstGeom>
        </p:spPr>
      </p:pic>
      <p:sp>
        <p:nvSpPr>
          <p:cNvPr id="41" name="TextBox 40">
            <a:extLst>
              <a:ext uri="{FF2B5EF4-FFF2-40B4-BE49-F238E27FC236}">
                <a16:creationId xmlns:a16="http://schemas.microsoft.com/office/drawing/2014/main" id="{DBB4ED6A-7388-B836-9197-1FC19D617BA3}"/>
              </a:ext>
            </a:extLst>
          </p:cNvPr>
          <p:cNvSpPr txBox="1"/>
          <p:nvPr/>
        </p:nvSpPr>
        <p:spPr>
          <a:xfrm>
            <a:off x="1126043" y="2806352"/>
            <a:ext cx="5042229" cy="3270126"/>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lnSpc>
                <a:spcPct val="150000"/>
              </a:lnSpc>
            </a:pPr>
            <a:r>
              <a:rPr lang="vi-VN" sz="2800" dirty="0"/>
              <a:t>Ngày xưa, để phát hiện tiếng vó ngựa hoặc tiếng chân đoàn người di chuyển, người ta thường áp tai xuống đất để nghe. Giải thích.</a:t>
            </a:r>
            <a:endParaRPr lang="en-US" sz="4000" dirty="0"/>
          </a:p>
        </p:txBody>
      </p:sp>
      <p:pic>
        <p:nvPicPr>
          <p:cNvPr id="42" name="Graphic 41">
            <a:extLst>
              <a:ext uri="{FF2B5EF4-FFF2-40B4-BE49-F238E27FC236}">
                <a16:creationId xmlns:a16="http://schemas.microsoft.com/office/drawing/2014/main" id="{39324AE2-490C-05CF-C387-227C4BA8F29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05071" y="-3176420"/>
            <a:ext cx="2998969" cy="2998969"/>
          </a:xfrm>
          <a:prstGeom prst="rect">
            <a:avLst/>
          </a:prstGeom>
        </p:spPr>
      </p:pic>
    </p:spTree>
    <p:extLst>
      <p:ext uri="{BB962C8B-B14F-4D97-AF65-F5344CB8AC3E}">
        <p14:creationId xmlns:p14="http://schemas.microsoft.com/office/powerpoint/2010/main" val="3003674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4000"/>
                                  </p:iterate>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EF7853D5-0FEC-6C1D-4E14-BB54F0EE676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40127" y="285224"/>
            <a:ext cx="2998969" cy="2998969"/>
          </a:xfrm>
          <a:prstGeom prst="rect">
            <a:avLst/>
          </a:prstGeom>
        </p:spPr>
      </p:pic>
      <p:pic>
        <p:nvPicPr>
          <p:cNvPr id="2050" name="Picture 2" descr="Phong Thủy Tranh Con Ngựa Ý Nghĩa Và Cách Treo Tranh Đem Về Tài Lộc">
            <a:extLst>
              <a:ext uri="{FF2B5EF4-FFF2-40B4-BE49-F238E27FC236}">
                <a16:creationId xmlns:a16="http://schemas.microsoft.com/office/drawing/2014/main" id="{15556F74-EB6C-41E6-6AFA-73B7327F2E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901" y="2681042"/>
            <a:ext cx="5042229" cy="3340477"/>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aphic 2">
            <a:extLst>
              <a:ext uri="{FF2B5EF4-FFF2-40B4-BE49-F238E27FC236}">
                <a16:creationId xmlns:a16="http://schemas.microsoft.com/office/drawing/2014/main" id="{F64BA3B2-484D-77BB-03F4-B4D614C4A501}"/>
              </a:ext>
            </a:extLst>
          </p:cNvPr>
          <p:cNvGrpSpPr/>
          <p:nvPr/>
        </p:nvGrpSpPr>
        <p:grpSpPr>
          <a:xfrm rot="5942577">
            <a:off x="-2362786" y="7011181"/>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1317185" y="692758"/>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1587774" y="-1248940"/>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2686516">
            <a:off x="-1477533" y="-1637654"/>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4419547">
            <a:off x="11424207" y="6141511"/>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1105911" y="644153"/>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1276602" y="777343"/>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1729491" y="692758"/>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8" name="Rectangle: Rounded Corners 27">
            <a:extLst>
              <a:ext uri="{FF2B5EF4-FFF2-40B4-BE49-F238E27FC236}">
                <a16:creationId xmlns:a16="http://schemas.microsoft.com/office/drawing/2014/main" id="{82D12FAB-271B-6CD6-28E6-B7FA49AF4096}"/>
              </a:ext>
            </a:extLst>
          </p:cNvPr>
          <p:cNvSpPr/>
          <p:nvPr/>
        </p:nvSpPr>
        <p:spPr>
          <a:xfrm>
            <a:off x="1191267" y="1581316"/>
            <a:ext cx="1778476" cy="643560"/>
          </a:xfrm>
          <a:prstGeom prst="roundRect">
            <a:avLst>
              <a:gd name="adj" fmla="val 31890"/>
            </a:avLst>
          </a:prstGeom>
          <a:solidFill>
            <a:srgbClr val="0646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TextBox 28">
            <a:extLst>
              <a:ext uri="{FF2B5EF4-FFF2-40B4-BE49-F238E27FC236}">
                <a16:creationId xmlns:a16="http://schemas.microsoft.com/office/drawing/2014/main" id="{4823A942-9243-73B4-1DB9-6FE631E69E6B}"/>
              </a:ext>
            </a:extLst>
          </p:cNvPr>
          <p:cNvSpPr txBox="1"/>
          <p:nvPr/>
        </p:nvSpPr>
        <p:spPr>
          <a:xfrm>
            <a:off x="1317185" y="1581316"/>
            <a:ext cx="1526641" cy="587853"/>
          </a:xfrm>
          <a:prstGeom prst="rect">
            <a:avLst/>
          </a:prstGeom>
          <a:noFill/>
        </p:spPr>
        <p:txBody>
          <a:bodyPr wrap="square" rtlCol="0">
            <a:spAutoFit/>
          </a:bodyPr>
          <a:lstStyle/>
          <a:p>
            <a:pPr algn="ctr">
              <a:lnSpc>
                <a:spcPct val="120000"/>
              </a:lnSpc>
            </a:pPr>
            <a:r>
              <a:rPr lang="vi-VN" sz="2800" dirty="0">
                <a:solidFill>
                  <a:srgbClr val="F4EEA9"/>
                </a:solidFill>
                <a:latin typeface="#9Slide07 IcielBaliho Script" pitchFamily="2" charset="0"/>
                <a:cs typeface="#9Slide03 Arima Madurai Black" panose="00000A00000000000000" pitchFamily="2" charset="0"/>
              </a:rPr>
              <a:t>Mở rộng</a:t>
            </a:r>
            <a:endParaRPr lang="vi-VN" sz="2800" dirty="0">
              <a:solidFill>
                <a:srgbClr val="F4EEA9"/>
              </a:solidFill>
              <a:latin typeface="#9Slide03 Arima Madurai Black" panose="00000A00000000000000" pitchFamily="2" charset="0"/>
              <a:cs typeface="#9Slide03 Arima Madurai Black" panose="00000A00000000000000" pitchFamily="2" charset="0"/>
            </a:endParaRPr>
          </a:p>
        </p:txBody>
      </p:sp>
      <p:sp>
        <p:nvSpPr>
          <p:cNvPr id="41" name="TextBox 40">
            <a:extLst>
              <a:ext uri="{FF2B5EF4-FFF2-40B4-BE49-F238E27FC236}">
                <a16:creationId xmlns:a16="http://schemas.microsoft.com/office/drawing/2014/main" id="{DBB4ED6A-7388-B836-9197-1FC19D617BA3}"/>
              </a:ext>
            </a:extLst>
          </p:cNvPr>
          <p:cNvSpPr txBox="1"/>
          <p:nvPr/>
        </p:nvSpPr>
        <p:spPr>
          <a:xfrm>
            <a:off x="6504895" y="3220201"/>
            <a:ext cx="5042229" cy="226215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lnSpc>
                <a:spcPct val="150000"/>
              </a:lnSpc>
            </a:pPr>
            <a:r>
              <a:rPr lang="vi-VN"/>
              <a:t>Vì </a:t>
            </a:r>
            <a:r>
              <a:rPr lang="vi-VN" dirty="0"/>
              <a:t>những âm thanh này sẽ được truyền đi trong lòng đất, người ở xa có thể nghe và phát hiện ra trước khi những người đó đến.</a:t>
            </a:r>
            <a:endParaRPr lang="en-US" sz="4000" dirty="0"/>
          </a:p>
        </p:txBody>
      </p:sp>
      <p:pic>
        <p:nvPicPr>
          <p:cNvPr id="26" name="Graphic 25">
            <a:extLst>
              <a:ext uri="{FF2B5EF4-FFF2-40B4-BE49-F238E27FC236}">
                <a16:creationId xmlns:a16="http://schemas.microsoft.com/office/drawing/2014/main" id="{1E7511B9-4F4D-5C86-FD88-061388BBF1F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118213" y="7035720"/>
            <a:ext cx="3001604" cy="3001604"/>
          </a:xfrm>
          <a:prstGeom prst="rect">
            <a:avLst/>
          </a:prstGeom>
        </p:spPr>
      </p:pic>
    </p:spTree>
    <p:extLst>
      <p:ext uri="{BB962C8B-B14F-4D97-AF65-F5344CB8AC3E}">
        <p14:creationId xmlns:p14="http://schemas.microsoft.com/office/powerpoint/2010/main" val="308531628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4000"/>
                                  </p:iterate>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2">
            <a:extLst>
              <a:ext uri="{FF2B5EF4-FFF2-40B4-BE49-F238E27FC236}">
                <a16:creationId xmlns:a16="http://schemas.microsoft.com/office/drawing/2014/main" id="{F64BA3B2-484D-77BB-03F4-B4D614C4A501}"/>
              </a:ext>
            </a:extLst>
          </p:cNvPr>
          <p:cNvGrpSpPr/>
          <p:nvPr/>
        </p:nvGrpSpPr>
        <p:grpSpPr>
          <a:xfrm rot="310401">
            <a:off x="3461071" y="620891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489871" y="401763"/>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5330909" y="-2107281"/>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0482630">
            <a:off x="-2254382" y="2693943"/>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7532090">
            <a:off x="11527413" y="2532241"/>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278597" y="353158"/>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449288" y="486348"/>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902177" y="401763"/>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6" name="Rectangle: Rounded Corners 25">
            <a:extLst>
              <a:ext uri="{FF2B5EF4-FFF2-40B4-BE49-F238E27FC236}">
                <a16:creationId xmlns:a16="http://schemas.microsoft.com/office/drawing/2014/main" id="{B386DD8D-4E92-30C4-75C7-B065B5D1A301}"/>
              </a:ext>
            </a:extLst>
          </p:cNvPr>
          <p:cNvSpPr/>
          <p:nvPr/>
        </p:nvSpPr>
        <p:spPr>
          <a:xfrm>
            <a:off x="5338849" y="410462"/>
            <a:ext cx="6455990" cy="643560"/>
          </a:xfrm>
          <a:prstGeom prst="roundRect">
            <a:avLst>
              <a:gd name="adj" fmla="val 31890"/>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id="{4CCD9363-A920-4879-4F5C-CDAF273FE433}"/>
              </a:ext>
            </a:extLst>
          </p:cNvPr>
          <p:cNvSpPr txBox="1"/>
          <p:nvPr/>
        </p:nvSpPr>
        <p:spPr>
          <a:xfrm>
            <a:off x="5442995" y="401763"/>
            <a:ext cx="6247697" cy="587853"/>
          </a:xfrm>
          <a:prstGeom prst="rect">
            <a:avLst/>
          </a:prstGeom>
          <a:noFill/>
        </p:spPr>
        <p:txBody>
          <a:bodyPr wrap="square" rtlCol="0">
            <a:spAutoFit/>
          </a:bodyPr>
          <a:lstStyle/>
          <a:p>
            <a:pPr algn="ctr">
              <a:lnSpc>
                <a:spcPct val="120000"/>
              </a:lnSpc>
            </a:pPr>
            <a:r>
              <a:rPr lang="en-US" sz="2800" dirty="0" err="1">
                <a:solidFill>
                  <a:srgbClr val="F0BB62"/>
                </a:solidFill>
                <a:latin typeface="#9Slide07 IcielBaliho Script" pitchFamily="2" charset="0"/>
                <a:cs typeface="#9Slide03 Arima Madurai Black" panose="00000A00000000000000" pitchFamily="2" charset="0"/>
              </a:rPr>
              <a:t>Thí</a:t>
            </a:r>
            <a:r>
              <a:rPr lang="en-US" sz="2800" dirty="0">
                <a:solidFill>
                  <a:srgbClr val="F0BB62"/>
                </a:solidFill>
                <a:latin typeface="#9Slide07 IcielBaliho Script" pitchFamily="2" charset="0"/>
                <a:cs typeface="#9Slide03 Arima Madurai Black" panose="00000A00000000000000" pitchFamily="2" charset="0"/>
              </a:rPr>
              <a:t> </a:t>
            </a:r>
            <a:r>
              <a:rPr lang="en-US" sz="2800" dirty="0" err="1">
                <a:solidFill>
                  <a:srgbClr val="F0BB62"/>
                </a:solidFill>
                <a:latin typeface="#9Slide07 IcielBaliho Script" pitchFamily="2" charset="0"/>
                <a:cs typeface="#9Slide03 Arima Madurai Black" panose="00000A00000000000000" pitchFamily="2" charset="0"/>
              </a:rPr>
              <a:t>nghiệm</a:t>
            </a:r>
            <a:r>
              <a:rPr lang="en-US" sz="2800" dirty="0">
                <a:solidFill>
                  <a:srgbClr val="F0BB62"/>
                </a:solidFill>
                <a:latin typeface="#9Slide07 IcielBaliho Script" pitchFamily="2" charset="0"/>
                <a:cs typeface="#9Slide03 Arima Madurai Black" panose="00000A00000000000000" pitchFamily="2" charset="0"/>
              </a:rPr>
              <a:t> 3</a:t>
            </a:r>
            <a:r>
              <a:rPr lang="vi-VN" sz="2800" dirty="0">
                <a:solidFill>
                  <a:srgbClr val="F0BB62"/>
                </a:solidFill>
                <a:latin typeface="#9Slide07 IcielBaliho Script" pitchFamily="2" charset="0"/>
                <a:cs typeface="#9Slide03 Arima Madurai Black" panose="00000A00000000000000" pitchFamily="2" charset="0"/>
              </a:rPr>
              <a:t>: </a:t>
            </a:r>
            <a:r>
              <a:rPr lang="vi-VN" sz="2000" dirty="0">
                <a:solidFill>
                  <a:srgbClr val="F0BB62"/>
                </a:solidFill>
                <a:latin typeface="#9Slide03 Arima Madurai Black" panose="00000A00000000000000" pitchFamily="2" charset="0"/>
                <a:cs typeface="#9Slide03 Arima Madurai Black" panose="00000A00000000000000" pitchFamily="2" charset="0"/>
              </a:rPr>
              <a:t>Sự truyền sóng âm trong chất </a:t>
            </a:r>
            <a:r>
              <a:rPr lang="en-US" sz="2000" dirty="0" err="1">
                <a:solidFill>
                  <a:srgbClr val="F0BB62"/>
                </a:solidFill>
                <a:latin typeface="#9Slide03 Arima Madurai Black" panose="00000A00000000000000" pitchFamily="2" charset="0"/>
                <a:cs typeface="#9Slide03 Arima Madurai Black" panose="00000A00000000000000" pitchFamily="2" charset="0"/>
              </a:rPr>
              <a:t>lỏng</a:t>
            </a:r>
            <a:endParaRPr lang="vi-VN" sz="2800" dirty="0">
              <a:solidFill>
                <a:srgbClr val="F0BB62"/>
              </a:solidFill>
              <a:latin typeface="#9Slide03 Arima Madurai Black" panose="00000A00000000000000" pitchFamily="2" charset="0"/>
              <a:cs typeface="#9Slide03 Arima Madurai Black" panose="00000A00000000000000" pitchFamily="2" charset="0"/>
            </a:endParaRPr>
          </a:p>
        </p:txBody>
      </p:sp>
      <p:sp>
        <p:nvSpPr>
          <p:cNvPr id="31" name="TextBox 30">
            <a:extLst>
              <a:ext uri="{FF2B5EF4-FFF2-40B4-BE49-F238E27FC236}">
                <a16:creationId xmlns:a16="http://schemas.microsoft.com/office/drawing/2014/main" id="{455A44C2-F6E0-30B5-CF2F-F54E93A1855E}"/>
              </a:ext>
            </a:extLst>
          </p:cNvPr>
          <p:cNvSpPr txBox="1"/>
          <p:nvPr/>
        </p:nvSpPr>
        <p:spPr>
          <a:xfrm>
            <a:off x="7110999" y="2071797"/>
            <a:ext cx="4607891" cy="978729"/>
          </a:xfrm>
          <a:prstGeom prst="rect">
            <a:avLst/>
          </a:prstGeom>
          <a:noFill/>
        </p:spPr>
        <p:txBody>
          <a:bodyPr wrap="square" rtlCol="0">
            <a:spAutoFit/>
          </a:bodyPr>
          <a:lstStyle/>
          <a:p>
            <a:pPr>
              <a:lnSpc>
                <a:spcPct val="120000"/>
              </a:lnSpc>
            </a:pPr>
            <a:r>
              <a:rPr lang="en-US" sz="2400" dirty="0" err="1">
                <a:latin typeface="#9Slide03 Arima Madurai Black" panose="00000A00000000000000" pitchFamily="2" charset="0"/>
                <a:cs typeface="#9Slide03 Arima Madurai Black" panose="00000A00000000000000" pitchFamily="2" charset="0"/>
              </a:rPr>
              <a:t>Đặt</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đồng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hồ</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đang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reo</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vào</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cốc</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thủy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tinh</a:t>
            </a:r>
            <a:endParaRPr lang="en-US" sz="2400" dirty="0">
              <a:latin typeface="#9Slide03 Arima Madurai Black" panose="00000A00000000000000" pitchFamily="2" charset="0"/>
              <a:cs typeface="#9Slide03 Arima Madurai Black" panose="00000A00000000000000" pitchFamily="2" charset="0"/>
            </a:endParaRPr>
          </a:p>
        </p:txBody>
      </p:sp>
      <p:sp>
        <p:nvSpPr>
          <p:cNvPr id="34" name="TextBox 33">
            <a:extLst>
              <a:ext uri="{FF2B5EF4-FFF2-40B4-BE49-F238E27FC236}">
                <a16:creationId xmlns:a16="http://schemas.microsoft.com/office/drawing/2014/main" id="{DD167E55-4CA1-909C-F804-78B2636B8BC2}"/>
              </a:ext>
            </a:extLst>
          </p:cNvPr>
          <p:cNvSpPr txBox="1"/>
          <p:nvPr/>
        </p:nvSpPr>
        <p:spPr>
          <a:xfrm>
            <a:off x="7147556" y="3229491"/>
            <a:ext cx="4613621" cy="978729"/>
          </a:xfrm>
          <a:prstGeom prst="rect">
            <a:avLst/>
          </a:prstGeom>
          <a:noFill/>
        </p:spPr>
        <p:txBody>
          <a:bodyPr wrap="square" rtlCol="0">
            <a:spAutoFit/>
          </a:bodyPr>
          <a:lstStyle/>
          <a:p>
            <a:pPr>
              <a:lnSpc>
                <a:spcPct val="120000"/>
              </a:lnSpc>
            </a:pPr>
            <a:r>
              <a:rPr lang="en-US" sz="2400" dirty="0" err="1">
                <a:latin typeface="#9Slide03 Arima Madurai Black" panose="00000A00000000000000" pitchFamily="2" charset="0"/>
                <a:cs typeface="#9Slide03 Arima Madurai Black" panose="00000A00000000000000" pitchFamily="2" charset="0"/>
              </a:rPr>
              <a:t>Buộc</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kín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miệng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bằng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màng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nhựa</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và</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dây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chun</a:t>
            </a:r>
            <a:endParaRPr lang="en-US" sz="2400" dirty="0">
              <a:latin typeface="#9Slide03 Arima Madurai Black" panose="00000A00000000000000" pitchFamily="2" charset="0"/>
              <a:cs typeface="#9Slide03 Arima Madurai Black" panose="00000A00000000000000" pitchFamily="2" charset="0"/>
            </a:endParaRPr>
          </a:p>
        </p:txBody>
      </p:sp>
      <p:sp>
        <p:nvSpPr>
          <p:cNvPr id="35" name="TextBox 34">
            <a:extLst>
              <a:ext uri="{FF2B5EF4-FFF2-40B4-BE49-F238E27FC236}">
                <a16:creationId xmlns:a16="http://schemas.microsoft.com/office/drawing/2014/main" id="{6368FAC3-BF7D-DF9C-F450-D6F474F38175}"/>
              </a:ext>
            </a:extLst>
          </p:cNvPr>
          <p:cNvSpPr txBox="1"/>
          <p:nvPr/>
        </p:nvSpPr>
        <p:spPr>
          <a:xfrm>
            <a:off x="7139378" y="4387185"/>
            <a:ext cx="3831161" cy="535531"/>
          </a:xfrm>
          <a:prstGeom prst="rect">
            <a:avLst/>
          </a:prstGeom>
          <a:noFill/>
        </p:spPr>
        <p:txBody>
          <a:bodyPr wrap="square" rtlCol="0">
            <a:spAutoFit/>
          </a:bodyPr>
          <a:lstStyle/>
          <a:p>
            <a:pPr>
              <a:lnSpc>
                <a:spcPct val="120000"/>
              </a:lnSpc>
            </a:pPr>
            <a:r>
              <a:rPr lang="en-US" sz="2400" dirty="0">
                <a:latin typeface="#9Slide03 Arima Madurai Black" panose="00000A00000000000000" pitchFamily="2" charset="0"/>
                <a:cs typeface="#9Slide03 Arima Madurai Black" panose="00000A00000000000000" pitchFamily="2" charset="0"/>
              </a:rPr>
              <a:t>Treo </a:t>
            </a:r>
            <a:r>
              <a:rPr lang="en-US" sz="2400" dirty="0" err="1">
                <a:latin typeface="#9Slide03 Arima Madurai Black" panose="00000A00000000000000" pitchFamily="2" charset="0"/>
                <a:cs typeface="#9Slide03 Arima Madurai Black" panose="00000A00000000000000" pitchFamily="2" charset="0"/>
              </a:rPr>
              <a:t>cốc</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vào</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bộ</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giá</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đỡ</a:t>
            </a:r>
            <a:endParaRPr lang="en-US" sz="2400" dirty="0">
              <a:latin typeface="#9Slide03 Arima Madurai Black" panose="00000A00000000000000" pitchFamily="2" charset="0"/>
              <a:cs typeface="#9Slide03 Arima Madurai Black" panose="00000A00000000000000" pitchFamily="2" charset="0"/>
            </a:endParaRPr>
          </a:p>
        </p:txBody>
      </p:sp>
      <p:grpSp>
        <p:nvGrpSpPr>
          <p:cNvPr id="2048" name="Group 2047">
            <a:extLst>
              <a:ext uri="{FF2B5EF4-FFF2-40B4-BE49-F238E27FC236}">
                <a16:creationId xmlns:a16="http://schemas.microsoft.com/office/drawing/2014/main" id="{1902E43E-292D-A1A2-C5CA-7B8328D007F9}"/>
              </a:ext>
            </a:extLst>
          </p:cNvPr>
          <p:cNvGrpSpPr/>
          <p:nvPr/>
        </p:nvGrpSpPr>
        <p:grpSpPr>
          <a:xfrm>
            <a:off x="83118" y="1629462"/>
            <a:ext cx="6875469" cy="4502997"/>
            <a:chOff x="-3204487" y="1966775"/>
            <a:chExt cx="10471239" cy="6858000"/>
          </a:xfrm>
        </p:grpSpPr>
        <p:grpSp>
          <p:nvGrpSpPr>
            <p:cNvPr id="22" name="Group 21">
              <a:extLst>
                <a:ext uri="{FF2B5EF4-FFF2-40B4-BE49-F238E27FC236}">
                  <a16:creationId xmlns:a16="http://schemas.microsoft.com/office/drawing/2014/main" id="{17594877-9F44-3281-BE24-40482CB4B3C7}"/>
                </a:ext>
              </a:extLst>
            </p:cNvPr>
            <p:cNvGrpSpPr/>
            <p:nvPr/>
          </p:nvGrpSpPr>
          <p:grpSpPr>
            <a:xfrm>
              <a:off x="-3204487" y="1966775"/>
              <a:ext cx="10471239" cy="6858000"/>
              <a:chOff x="-3398443" y="1554067"/>
              <a:chExt cx="10471239" cy="6858000"/>
            </a:xfrm>
          </p:grpSpPr>
          <p:grpSp>
            <p:nvGrpSpPr>
              <p:cNvPr id="21" name="Group 20">
                <a:extLst>
                  <a:ext uri="{FF2B5EF4-FFF2-40B4-BE49-F238E27FC236}">
                    <a16:creationId xmlns:a16="http://schemas.microsoft.com/office/drawing/2014/main" id="{FA93276B-751E-3888-8103-369134DAC8C6}"/>
                  </a:ext>
                </a:extLst>
              </p:cNvPr>
              <p:cNvGrpSpPr/>
              <p:nvPr/>
            </p:nvGrpSpPr>
            <p:grpSpPr>
              <a:xfrm>
                <a:off x="-3398443" y="1554067"/>
                <a:ext cx="10471239" cy="6858000"/>
                <a:chOff x="124864" y="2139206"/>
                <a:chExt cx="10471239" cy="6858000"/>
              </a:xfrm>
            </p:grpSpPr>
            <p:grpSp>
              <p:nvGrpSpPr>
                <p:cNvPr id="20" name="Group 19">
                  <a:extLst>
                    <a:ext uri="{FF2B5EF4-FFF2-40B4-BE49-F238E27FC236}">
                      <a16:creationId xmlns:a16="http://schemas.microsoft.com/office/drawing/2014/main" id="{33823466-91C0-5FC8-F12D-3012D02B638B}"/>
                    </a:ext>
                  </a:extLst>
                </p:cNvPr>
                <p:cNvGrpSpPr/>
                <p:nvPr/>
              </p:nvGrpSpPr>
              <p:grpSpPr>
                <a:xfrm>
                  <a:off x="124864" y="2139206"/>
                  <a:ext cx="10471239" cy="6858000"/>
                  <a:chOff x="872036" y="0"/>
                  <a:chExt cx="10471239" cy="6858000"/>
                </a:xfrm>
              </p:grpSpPr>
              <p:pic>
                <p:nvPicPr>
                  <p:cNvPr id="16" name="Picture 15">
                    <a:extLst>
                      <a:ext uri="{FF2B5EF4-FFF2-40B4-BE49-F238E27FC236}">
                        <a16:creationId xmlns:a16="http://schemas.microsoft.com/office/drawing/2014/main" id="{A1ED1685-97FC-3BD7-33D6-9C364D4B4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036" y="0"/>
                    <a:ext cx="10447928" cy="6858000"/>
                  </a:xfrm>
                  <a:prstGeom prst="rect">
                    <a:avLst/>
                  </a:prstGeom>
                </p:spPr>
              </p:pic>
              <p:sp>
                <p:nvSpPr>
                  <p:cNvPr id="17" name="Rectangle 16">
                    <a:extLst>
                      <a:ext uri="{FF2B5EF4-FFF2-40B4-BE49-F238E27FC236}">
                        <a16:creationId xmlns:a16="http://schemas.microsoft.com/office/drawing/2014/main" id="{549149F7-85B1-BF2C-0D0A-99507C32FED7}"/>
                      </a:ext>
                    </a:extLst>
                  </p:cNvPr>
                  <p:cNvSpPr/>
                  <p:nvPr/>
                </p:nvSpPr>
                <p:spPr>
                  <a:xfrm>
                    <a:off x="2738768" y="0"/>
                    <a:ext cx="8604507" cy="41046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E1D0DC9D-4540-A775-349F-2F7103812938}"/>
                      </a:ext>
                    </a:extLst>
                  </p:cNvPr>
                  <p:cNvSpPr/>
                  <p:nvPr/>
                </p:nvSpPr>
                <p:spPr>
                  <a:xfrm>
                    <a:off x="3221809" y="575092"/>
                    <a:ext cx="1838509" cy="634596"/>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0D06243-5196-BEA4-12DB-2740D2CB3568}"/>
                      </a:ext>
                    </a:extLst>
                  </p:cNvPr>
                  <p:cNvSpPr/>
                  <p:nvPr/>
                </p:nvSpPr>
                <p:spPr>
                  <a:xfrm>
                    <a:off x="5347099" y="326293"/>
                    <a:ext cx="1976831" cy="87113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92A5C08E-6E48-6FBD-144D-8BD37210E357}"/>
                      </a:ext>
                    </a:extLst>
                  </p:cNvPr>
                  <p:cNvSpPr/>
                  <p:nvPr/>
                </p:nvSpPr>
                <p:spPr>
                  <a:xfrm>
                    <a:off x="7201426" y="314757"/>
                    <a:ext cx="4118537" cy="87113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062AE14E-3EE6-A7F5-F73C-DB304631D632}"/>
                      </a:ext>
                    </a:extLst>
                  </p:cNvPr>
                  <p:cNvSpPr/>
                  <p:nvPr/>
                </p:nvSpPr>
                <p:spPr>
                  <a:xfrm>
                    <a:off x="7186126" y="1100850"/>
                    <a:ext cx="4118537" cy="35944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B77F6FF2-0C28-9B3F-8FFD-8FD62B473C34}"/>
                      </a:ext>
                    </a:extLst>
                  </p:cNvPr>
                  <p:cNvSpPr/>
                  <p:nvPr/>
                </p:nvSpPr>
                <p:spPr>
                  <a:xfrm>
                    <a:off x="8302230" y="1466750"/>
                    <a:ext cx="3002433"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039D7AEE-C3B5-E561-9706-D847D9E56A25}"/>
                      </a:ext>
                    </a:extLst>
                  </p:cNvPr>
                  <p:cNvSpPr/>
                  <p:nvPr/>
                </p:nvSpPr>
                <p:spPr>
                  <a:xfrm>
                    <a:off x="8684607" y="1691415"/>
                    <a:ext cx="2635356"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7B31707C-7844-6358-501E-52F7361FACDA}"/>
                      </a:ext>
                    </a:extLst>
                  </p:cNvPr>
                  <p:cNvSpPr/>
                  <p:nvPr/>
                </p:nvSpPr>
                <p:spPr>
                  <a:xfrm>
                    <a:off x="8971389" y="1792717"/>
                    <a:ext cx="2333274" cy="68988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186CB0B-6DEF-A462-05F1-AABE35B8A050}"/>
                      </a:ext>
                    </a:extLst>
                  </p:cNvPr>
                  <p:cNvSpPr/>
                  <p:nvPr/>
                </p:nvSpPr>
                <p:spPr>
                  <a:xfrm>
                    <a:off x="3363458" y="1250276"/>
                    <a:ext cx="1696264" cy="50099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DA6D25D-3A0E-5E6F-38DA-8DA6B93BA935}"/>
                      </a:ext>
                    </a:extLst>
                  </p:cNvPr>
                  <p:cNvSpPr/>
                  <p:nvPr/>
                </p:nvSpPr>
                <p:spPr>
                  <a:xfrm>
                    <a:off x="5117018" y="1259383"/>
                    <a:ext cx="1606470" cy="50099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187CEBA-9FAD-37C0-42D0-65B659D58A2F}"/>
                      </a:ext>
                    </a:extLst>
                  </p:cNvPr>
                  <p:cNvSpPr/>
                  <p:nvPr/>
                </p:nvSpPr>
                <p:spPr>
                  <a:xfrm>
                    <a:off x="8661296" y="1563611"/>
                    <a:ext cx="2635356"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ight Triangle 17">
                  <a:extLst>
                    <a:ext uri="{FF2B5EF4-FFF2-40B4-BE49-F238E27FC236}">
                      <a16:creationId xmlns:a16="http://schemas.microsoft.com/office/drawing/2014/main" id="{4825A593-3A71-A403-8985-89593AFB1BDC}"/>
                    </a:ext>
                  </a:extLst>
                </p:cNvPr>
                <p:cNvSpPr/>
                <p:nvPr/>
              </p:nvSpPr>
              <p:spPr>
                <a:xfrm rot="10800000" flipH="1">
                  <a:off x="5961109" y="3418881"/>
                  <a:ext cx="369908" cy="487629"/>
                </a:xfrm>
                <a:prstGeom prst="rtTriangle">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Rectangle 42">
                <a:extLst>
                  <a:ext uri="{FF2B5EF4-FFF2-40B4-BE49-F238E27FC236}">
                    <a16:creationId xmlns:a16="http://schemas.microsoft.com/office/drawing/2014/main" id="{2AA6C35B-4DCA-65CC-E141-CF85E8B249B2}"/>
                  </a:ext>
                </a:extLst>
              </p:cNvPr>
              <p:cNvSpPr/>
              <p:nvPr/>
            </p:nvSpPr>
            <p:spPr>
              <a:xfrm>
                <a:off x="3769891" y="3024820"/>
                <a:ext cx="3255172" cy="99307"/>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Rectangle 44">
              <a:extLst>
                <a:ext uri="{FF2B5EF4-FFF2-40B4-BE49-F238E27FC236}">
                  <a16:creationId xmlns:a16="http://schemas.microsoft.com/office/drawing/2014/main" id="{310A44EC-C34F-E675-BD6B-E088B1DD8983}"/>
                </a:ext>
              </a:extLst>
            </p:cNvPr>
            <p:cNvSpPr/>
            <p:nvPr/>
          </p:nvSpPr>
          <p:spPr>
            <a:xfrm>
              <a:off x="4312133" y="3291607"/>
              <a:ext cx="2906886" cy="150467"/>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5" name="TextBox 54">
            <a:extLst>
              <a:ext uri="{FF2B5EF4-FFF2-40B4-BE49-F238E27FC236}">
                <a16:creationId xmlns:a16="http://schemas.microsoft.com/office/drawing/2014/main" id="{FDEF4BDC-D870-FF17-4407-0F8F8F793E1B}"/>
              </a:ext>
            </a:extLst>
          </p:cNvPr>
          <p:cNvSpPr txBox="1"/>
          <p:nvPr/>
        </p:nvSpPr>
        <p:spPr>
          <a:xfrm>
            <a:off x="7147556" y="5101682"/>
            <a:ext cx="5116023" cy="535531"/>
          </a:xfrm>
          <a:prstGeom prst="rect">
            <a:avLst/>
          </a:prstGeom>
          <a:noFill/>
        </p:spPr>
        <p:txBody>
          <a:bodyPr wrap="square" rtlCol="0">
            <a:spAutoFit/>
          </a:bodyPr>
          <a:lstStyle/>
          <a:p>
            <a:pPr>
              <a:lnSpc>
                <a:spcPct val="120000"/>
              </a:lnSpc>
            </a:pPr>
            <a:r>
              <a:rPr lang="en-US" sz="2400" dirty="0" err="1">
                <a:latin typeface="#9Slide03 Arima Madurai Black" panose="00000A00000000000000" pitchFamily="2" charset="0"/>
                <a:cs typeface="#9Slide03 Arima Madurai Black" panose="00000A00000000000000" pitchFamily="2" charset="0"/>
              </a:rPr>
              <a:t>Áp</a:t>
            </a:r>
            <a:r>
              <a:rPr lang="en-US" sz="2400" dirty="0">
                <a:latin typeface="#9Slide03 Arima Madurai Black" panose="00000A00000000000000" pitchFamily="2" charset="0"/>
                <a:cs typeface="#9Slide03 Arima Madurai Black" panose="00000A00000000000000" pitchFamily="2" charset="0"/>
              </a:rPr>
              <a:t> tai </a:t>
            </a:r>
            <a:r>
              <a:rPr lang="en-US" sz="2400" dirty="0" err="1">
                <a:latin typeface="#9Slide03 Arima Madurai Black" panose="00000A00000000000000" pitchFamily="2" charset="0"/>
                <a:cs typeface="#9Slide03 Arima Madurai Black" panose="00000A00000000000000" pitchFamily="2" charset="0"/>
              </a:rPr>
              <a:t>vào</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thành</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bể</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để</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lắng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nghe</a:t>
            </a:r>
            <a:endParaRPr lang="en-US" sz="2400" dirty="0">
              <a:latin typeface="#9Slide03 Arima Madurai Black" panose="00000A00000000000000" pitchFamily="2" charset="0"/>
              <a:cs typeface="#9Slide03 Arima Madurai Black" panose="00000A00000000000000" pitchFamily="2" charset="0"/>
            </a:endParaRPr>
          </a:p>
        </p:txBody>
      </p:sp>
      <p:pic>
        <p:nvPicPr>
          <p:cNvPr id="59" name="Picture 2" descr="Phong Thủy Tranh Con Ngựa Ý Nghĩa Và Cách Treo Tranh Đem Về Tài Lộc">
            <a:extLst>
              <a:ext uri="{FF2B5EF4-FFF2-40B4-BE49-F238E27FC236}">
                <a16:creationId xmlns:a16="http://schemas.microsoft.com/office/drawing/2014/main" id="{9F2D1BF5-6F05-78C0-3BAD-CCB1D5763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4292" y="7832462"/>
            <a:ext cx="3191170" cy="2114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56294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48"/>
                                        </p:tgtEl>
                                        <p:attrNameLst>
                                          <p:attrName>style.visibility</p:attrName>
                                        </p:attrNameLst>
                                      </p:cBhvr>
                                      <p:to>
                                        <p:strVal val="visible"/>
                                      </p:to>
                                    </p:set>
                                    <p:anim calcmode="lin" valueType="num">
                                      <p:cBhvr additive="base">
                                        <p:cTn id="7" dur="1000" fill="hold"/>
                                        <p:tgtEl>
                                          <p:spTgt spid="2048"/>
                                        </p:tgtEl>
                                        <p:attrNameLst>
                                          <p:attrName>ppt_x</p:attrName>
                                        </p:attrNameLst>
                                      </p:cBhvr>
                                      <p:tavLst>
                                        <p:tav tm="0">
                                          <p:val>
                                            <p:strVal val="0-#ppt_w/2"/>
                                          </p:val>
                                        </p:tav>
                                        <p:tav tm="100000">
                                          <p:val>
                                            <p:strVal val="#ppt_x"/>
                                          </p:val>
                                        </p:tav>
                                      </p:tavLst>
                                    </p:anim>
                                    <p:anim calcmode="lin" valueType="num">
                                      <p:cBhvr additive="base">
                                        <p:cTn id="8" dur="1000" fill="hold"/>
                                        <p:tgtEl>
                                          <p:spTgt spid="20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up)">
                                      <p:cBhvr>
                                        <p:cTn id="13" dur="500"/>
                                        <p:tgtEl>
                                          <p:spTgt spid="3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up)">
                                      <p:cBhvr>
                                        <p:cTn id="2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4" grpId="0"/>
      <p:bldP spid="35"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2">
            <a:extLst>
              <a:ext uri="{FF2B5EF4-FFF2-40B4-BE49-F238E27FC236}">
                <a16:creationId xmlns:a16="http://schemas.microsoft.com/office/drawing/2014/main" id="{F64BA3B2-484D-77BB-03F4-B4D614C4A501}"/>
              </a:ext>
            </a:extLst>
          </p:cNvPr>
          <p:cNvGrpSpPr/>
          <p:nvPr/>
        </p:nvGrpSpPr>
        <p:grpSpPr>
          <a:xfrm rot="310401">
            <a:off x="10389410" y="632474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489871" y="401763"/>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589675" y="-2225027"/>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0482630">
            <a:off x="-1960772" y="5757122"/>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7532090">
            <a:off x="11531138" y="-120202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278597" y="353158"/>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449288" y="486348"/>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902177" y="401763"/>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6" name="Rectangle: Rounded Corners 25">
            <a:extLst>
              <a:ext uri="{FF2B5EF4-FFF2-40B4-BE49-F238E27FC236}">
                <a16:creationId xmlns:a16="http://schemas.microsoft.com/office/drawing/2014/main" id="{B386DD8D-4E92-30C4-75C7-B065B5D1A301}"/>
              </a:ext>
            </a:extLst>
          </p:cNvPr>
          <p:cNvSpPr/>
          <p:nvPr/>
        </p:nvSpPr>
        <p:spPr>
          <a:xfrm>
            <a:off x="5338849" y="410462"/>
            <a:ext cx="6455990" cy="643560"/>
          </a:xfrm>
          <a:prstGeom prst="roundRect">
            <a:avLst>
              <a:gd name="adj" fmla="val 31890"/>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id="{4CCD9363-A920-4879-4F5C-CDAF273FE433}"/>
              </a:ext>
            </a:extLst>
          </p:cNvPr>
          <p:cNvSpPr txBox="1"/>
          <p:nvPr/>
        </p:nvSpPr>
        <p:spPr>
          <a:xfrm>
            <a:off x="5442995" y="401763"/>
            <a:ext cx="6247697" cy="587853"/>
          </a:xfrm>
          <a:prstGeom prst="rect">
            <a:avLst/>
          </a:prstGeom>
          <a:noFill/>
        </p:spPr>
        <p:txBody>
          <a:bodyPr wrap="square" rtlCol="0">
            <a:spAutoFit/>
          </a:bodyPr>
          <a:lstStyle/>
          <a:p>
            <a:pPr algn="ctr">
              <a:lnSpc>
                <a:spcPct val="120000"/>
              </a:lnSpc>
            </a:pPr>
            <a:r>
              <a:rPr lang="en-US" sz="2800" dirty="0" err="1">
                <a:solidFill>
                  <a:srgbClr val="F0BB62"/>
                </a:solidFill>
                <a:latin typeface="#9Slide07 IcielBaliho Script" pitchFamily="2" charset="0"/>
                <a:cs typeface="#9Slide03 Arima Madurai Black" panose="00000A00000000000000" pitchFamily="2" charset="0"/>
              </a:rPr>
              <a:t>Thí</a:t>
            </a:r>
            <a:r>
              <a:rPr lang="en-US" sz="2800" dirty="0">
                <a:solidFill>
                  <a:srgbClr val="F0BB62"/>
                </a:solidFill>
                <a:latin typeface="#9Slide07 IcielBaliho Script" pitchFamily="2" charset="0"/>
                <a:cs typeface="#9Slide03 Arima Madurai Black" panose="00000A00000000000000" pitchFamily="2" charset="0"/>
              </a:rPr>
              <a:t> </a:t>
            </a:r>
            <a:r>
              <a:rPr lang="en-US" sz="2800" dirty="0" err="1">
                <a:solidFill>
                  <a:srgbClr val="F0BB62"/>
                </a:solidFill>
                <a:latin typeface="#9Slide07 IcielBaliho Script" pitchFamily="2" charset="0"/>
                <a:cs typeface="#9Slide03 Arima Madurai Black" panose="00000A00000000000000" pitchFamily="2" charset="0"/>
              </a:rPr>
              <a:t>nghiệm</a:t>
            </a:r>
            <a:r>
              <a:rPr lang="en-US" sz="2800" dirty="0">
                <a:solidFill>
                  <a:srgbClr val="F0BB62"/>
                </a:solidFill>
                <a:latin typeface="#9Slide07 IcielBaliho Script" pitchFamily="2" charset="0"/>
                <a:cs typeface="#9Slide03 Arima Madurai Black" panose="00000A00000000000000" pitchFamily="2" charset="0"/>
              </a:rPr>
              <a:t> 3</a:t>
            </a:r>
            <a:r>
              <a:rPr lang="vi-VN" sz="2800" dirty="0">
                <a:solidFill>
                  <a:srgbClr val="F0BB62"/>
                </a:solidFill>
                <a:latin typeface="#9Slide07 IcielBaliho Script" pitchFamily="2" charset="0"/>
                <a:cs typeface="#9Slide03 Arima Madurai Black" panose="00000A00000000000000" pitchFamily="2" charset="0"/>
              </a:rPr>
              <a:t>: </a:t>
            </a:r>
            <a:r>
              <a:rPr lang="vi-VN" sz="2000" dirty="0">
                <a:solidFill>
                  <a:srgbClr val="F0BB62"/>
                </a:solidFill>
                <a:latin typeface="#9Slide03 Arima Madurai Black" panose="00000A00000000000000" pitchFamily="2" charset="0"/>
                <a:cs typeface="#9Slide03 Arima Madurai Black" panose="00000A00000000000000" pitchFamily="2" charset="0"/>
              </a:rPr>
              <a:t>Sự truyền sóng âm trong chất </a:t>
            </a:r>
            <a:r>
              <a:rPr lang="en-US" sz="2000" dirty="0" err="1">
                <a:solidFill>
                  <a:srgbClr val="F0BB62"/>
                </a:solidFill>
                <a:latin typeface="#9Slide03 Arima Madurai Black" panose="00000A00000000000000" pitchFamily="2" charset="0"/>
                <a:cs typeface="#9Slide03 Arima Madurai Black" panose="00000A00000000000000" pitchFamily="2" charset="0"/>
              </a:rPr>
              <a:t>lỏng</a:t>
            </a:r>
            <a:endParaRPr lang="vi-VN" sz="2800" dirty="0">
              <a:solidFill>
                <a:srgbClr val="F0BB62"/>
              </a:solidFill>
              <a:latin typeface="#9Slide03 Arima Madurai Black" panose="00000A00000000000000" pitchFamily="2" charset="0"/>
              <a:cs typeface="#9Slide03 Arima Madurai Black" panose="00000A00000000000000" pitchFamily="2" charset="0"/>
            </a:endParaRPr>
          </a:p>
        </p:txBody>
      </p:sp>
      <p:grpSp>
        <p:nvGrpSpPr>
          <p:cNvPr id="2048" name="Group 2047">
            <a:extLst>
              <a:ext uri="{FF2B5EF4-FFF2-40B4-BE49-F238E27FC236}">
                <a16:creationId xmlns:a16="http://schemas.microsoft.com/office/drawing/2014/main" id="{1902E43E-292D-A1A2-C5CA-7B8328D007F9}"/>
              </a:ext>
            </a:extLst>
          </p:cNvPr>
          <p:cNvGrpSpPr/>
          <p:nvPr/>
        </p:nvGrpSpPr>
        <p:grpSpPr>
          <a:xfrm>
            <a:off x="7346206" y="2216534"/>
            <a:ext cx="4702377" cy="3079759"/>
            <a:chOff x="-3204487" y="1966775"/>
            <a:chExt cx="10471239" cy="6858000"/>
          </a:xfrm>
        </p:grpSpPr>
        <p:grpSp>
          <p:nvGrpSpPr>
            <p:cNvPr id="22" name="Group 21">
              <a:extLst>
                <a:ext uri="{FF2B5EF4-FFF2-40B4-BE49-F238E27FC236}">
                  <a16:creationId xmlns:a16="http://schemas.microsoft.com/office/drawing/2014/main" id="{17594877-9F44-3281-BE24-40482CB4B3C7}"/>
                </a:ext>
              </a:extLst>
            </p:cNvPr>
            <p:cNvGrpSpPr/>
            <p:nvPr/>
          </p:nvGrpSpPr>
          <p:grpSpPr>
            <a:xfrm>
              <a:off x="-3204487" y="1966775"/>
              <a:ext cx="10471239" cy="6858000"/>
              <a:chOff x="-3398443" y="1554067"/>
              <a:chExt cx="10471239" cy="6858000"/>
            </a:xfrm>
          </p:grpSpPr>
          <p:grpSp>
            <p:nvGrpSpPr>
              <p:cNvPr id="21" name="Group 20">
                <a:extLst>
                  <a:ext uri="{FF2B5EF4-FFF2-40B4-BE49-F238E27FC236}">
                    <a16:creationId xmlns:a16="http://schemas.microsoft.com/office/drawing/2014/main" id="{FA93276B-751E-3888-8103-369134DAC8C6}"/>
                  </a:ext>
                </a:extLst>
              </p:cNvPr>
              <p:cNvGrpSpPr/>
              <p:nvPr/>
            </p:nvGrpSpPr>
            <p:grpSpPr>
              <a:xfrm>
                <a:off x="-3398443" y="1554067"/>
                <a:ext cx="10471239" cy="6858000"/>
                <a:chOff x="124864" y="2139206"/>
                <a:chExt cx="10471239" cy="6858000"/>
              </a:xfrm>
            </p:grpSpPr>
            <p:grpSp>
              <p:nvGrpSpPr>
                <p:cNvPr id="20" name="Group 19">
                  <a:extLst>
                    <a:ext uri="{FF2B5EF4-FFF2-40B4-BE49-F238E27FC236}">
                      <a16:creationId xmlns:a16="http://schemas.microsoft.com/office/drawing/2014/main" id="{33823466-91C0-5FC8-F12D-3012D02B638B}"/>
                    </a:ext>
                  </a:extLst>
                </p:cNvPr>
                <p:cNvGrpSpPr/>
                <p:nvPr/>
              </p:nvGrpSpPr>
              <p:grpSpPr>
                <a:xfrm>
                  <a:off x="124864" y="2139206"/>
                  <a:ext cx="10471239" cy="6858000"/>
                  <a:chOff x="872036" y="0"/>
                  <a:chExt cx="10471239" cy="6858000"/>
                </a:xfrm>
              </p:grpSpPr>
              <p:pic>
                <p:nvPicPr>
                  <p:cNvPr id="16" name="Picture 15">
                    <a:extLst>
                      <a:ext uri="{FF2B5EF4-FFF2-40B4-BE49-F238E27FC236}">
                        <a16:creationId xmlns:a16="http://schemas.microsoft.com/office/drawing/2014/main" id="{A1ED1685-97FC-3BD7-33D6-9C364D4B4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036" y="0"/>
                    <a:ext cx="10447928" cy="6858000"/>
                  </a:xfrm>
                  <a:prstGeom prst="rect">
                    <a:avLst/>
                  </a:prstGeom>
                </p:spPr>
              </p:pic>
              <p:sp>
                <p:nvSpPr>
                  <p:cNvPr id="17" name="Rectangle 16">
                    <a:extLst>
                      <a:ext uri="{FF2B5EF4-FFF2-40B4-BE49-F238E27FC236}">
                        <a16:creationId xmlns:a16="http://schemas.microsoft.com/office/drawing/2014/main" id="{549149F7-85B1-BF2C-0D0A-99507C32FED7}"/>
                      </a:ext>
                    </a:extLst>
                  </p:cNvPr>
                  <p:cNvSpPr/>
                  <p:nvPr/>
                </p:nvSpPr>
                <p:spPr>
                  <a:xfrm>
                    <a:off x="2738768" y="0"/>
                    <a:ext cx="8604507" cy="41046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E1D0DC9D-4540-A775-349F-2F7103812938}"/>
                      </a:ext>
                    </a:extLst>
                  </p:cNvPr>
                  <p:cNvSpPr/>
                  <p:nvPr/>
                </p:nvSpPr>
                <p:spPr>
                  <a:xfrm>
                    <a:off x="3221809" y="575092"/>
                    <a:ext cx="1838509" cy="634596"/>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D0D06243-5196-BEA4-12DB-2740D2CB3568}"/>
                      </a:ext>
                    </a:extLst>
                  </p:cNvPr>
                  <p:cNvSpPr/>
                  <p:nvPr/>
                </p:nvSpPr>
                <p:spPr>
                  <a:xfrm>
                    <a:off x="5347099" y="326293"/>
                    <a:ext cx="1976831" cy="87113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92A5C08E-6E48-6FBD-144D-8BD37210E357}"/>
                      </a:ext>
                    </a:extLst>
                  </p:cNvPr>
                  <p:cNvSpPr/>
                  <p:nvPr/>
                </p:nvSpPr>
                <p:spPr>
                  <a:xfrm>
                    <a:off x="7201426" y="314757"/>
                    <a:ext cx="4118537" cy="87113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062AE14E-3EE6-A7F5-F73C-DB304631D632}"/>
                      </a:ext>
                    </a:extLst>
                  </p:cNvPr>
                  <p:cNvSpPr/>
                  <p:nvPr/>
                </p:nvSpPr>
                <p:spPr>
                  <a:xfrm>
                    <a:off x="7186126" y="1100850"/>
                    <a:ext cx="4118537" cy="35944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B77F6FF2-0C28-9B3F-8FFD-8FD62B473C34}"/>
                      </a:ext>
                    </a:extLst>
                  </p:cNvPr>
                  <p:cNvSpPr/>
                  <p:nvPr/>
                </p:nvSpPr>
                <p:spPr>
                  <a:xfrm>
                    <a:off x="8302230" y="1466750"/>
                    <a:ext cx="3002433"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039D7AEE-C3B5-E561-9706-D847D9E56A25}"/>
                      </a:ext>
                    </a:extLst>
                  </p:cNvPr>
                  <p:cNvSpPr/>
                  <p:nvPr/>
                </p:nvSpPr>
                <p:spPr>
                  <a:xfrm>
                    <a:off x="8684607" y="1691415"/>
                    <a:ext cx="2635356"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7B31707C-7844-6358-501E-52F7361FACDA}"/>
                      </a:ext>
                    </a:extLst>
                  </p:cNvPr>
                  <p:cNvSpPr/>
                  <p:nvPr/>
                </p:nvSpPr>
                <p:spPr>
                  <a:xfrm>
                    <a:off x="8971389" y="1792717"/>
                    <a:ext cx="2333274" cy="68988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4186CB0B-6DEF-A462-05F1-AABE35B8A050}"/>
                      </a:ext>
                    </a:extLst>
                  </p:cNvPr>
                  <p:cNvSpPr/>
                  <p:nvPr/>
                </p:nvSpPr>
                <p:spPr>
                  <a:xfrm>
                    <a:off x="3363458" y="1250276"/>
                    <a:ext cx="1696264" cy="50099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9DA6D25D-3A0E-5E6F-38DA-8DA6B93BA935}"/>
                      </a:ext>
                    </a:extLst>
                  </p:cNvPr>
                  <p:cNvSpPr/>
                  <p:nvPr/>
                </p:nvSpPr>
                <p:spPr>
                  <a:xfrm>
                    <a:off x="5117018" y="1259383"/>
                    <a:ext cx="1606470" cy="50099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A187CEBA-9FAD-37C0-42D0-65B659D58A2F}"/>
                      </a:ext>
                    </a:extLst>
                  </p:cNvPr>
                  <p:cNvSpPr/>
                  <p:nvPr/>
                </p:nvSpPr>
                <p:spPr>
                  <a:xfrm>
                    <a:off x="8661296" y="1563611"/>
                    <a:ext cx="2635356"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Right Triangle 17">
                  <a:extLst>
                    <a:ext uri="{FF2B5EF4-FFF2-40B4-BE49-F238E27FC236}">
                      <a16:creationId xmlns:a16="http://schemas.microsoft.com/office/drawing/2014/main" id="{4825A593-3A71-A403-8985-89593AFB1BDC}"/>
                    </a:ext>
                  </a:extLst>
                </p:cNvPr>
                <p:cNvSpPr/>
                <p:nvPr/>
              </p:nvSpPr>
              <p:spPr>
                <a:xfrm rot="10800000" flipH="1">
                  <a:off x="5961109" y="3418881"/>
                  <a:ext cx="369908" cy="487629"/>
                </a:xfrm>
                <a:prstGeom prst="rtTriangle">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Rectangle 42">
                <a:extLst>
                  <a:ext uri="{FF2B5EF4-FFF2-40B4-BE49-F238E27FC236}">
                    <a16:creationId xmlns:a16="http://schemas.microsoft.com/office/drawing/2014/main" id="{2AA6C35B-4DCA-65CC-E141-CF85E8B249B2}"/>
                  </a:ext>
                </a:extLst>
              </p:cNvPr>
              <p:cNvSpPr/>
              <p:nvPr/>
            </p:nvSpPr>
            <p:spPr>
              <a:xfrm>
                <a:off x="3769891" y="3024820"/>
                <a:ext cx="3255172" cy="99307"/>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Rectangle 44">
              <a:extLst>
                <a:ext uri="{FF2B5EF4-FFF2-40B4-BE49-F238E27FC236}">
                  <a16:creationId xmlns:a16="http://schemas.microsoft.com/office/drawing/2014/main" id="{310A44EC-C34F-E675-BD6B-E088B1DD8983}"/>
                </a:ext>
              </a:extLst>
            </p:cNvPr>
            <p:cNvSpPr/>
            <p:nvPr/>
          </p:nvSpPr>
          <p:spPr>
            <a:xfrm>
              <a:off x="4312133" y="3291607"/>
              <a:ext cx="2906886" cy="150467"/>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Rectangle: Rounded Corners 49">
            <a:extLst>
              <a:ext uri="{FF2B5EF4-FFF2-40B4-BE49-F238E27FC236}">
                <a16:creationId xmlns:a16="http://schemas.microsoft.com/office/drawing/2014/main" id="{E6D35666-BB18-EA90-5603-D1F6EF8F68D5}"/>
              </a:ext>
            </a:extLst>
          </p:cNvPr>
          <p:cNvSpPr/>
          <p:nvPr/>
        </p:nvSpPr>
        <p:spPr>
          <a:xfrm>
            <a:off x="953893" y="2590905"/>
            <a:ext cx="5485425" cy="740504"/>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 name="Picture 14">
            <a:extLst>
              <a:ext uri="{FF2B5EF4-FFF2-40B4-BE49-F238E27FC236}">
                <a16:creationId xmlns:a16="http://schemas.microsoft.com/office/drawing/2014/main" id="{C80E4CB6-30B9-586C-5870-A030E167F0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705" y="2247716"/>
            <a:ext cx="686376" cy="686376"/>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6">
            <a:extLst>
              <a:ext uri="{FF2B5EF4-FFF2-40B4-BE49-F238E27FC236}">
                <a16:creationId xmlns:a16="http://schemas.microsoft.com/office/drawing/2014/main" id="{C1DA2EE7-E422-5985-FA3E-3060E4EBFB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776" y="1262845"/>
            <a:ext cx="822452" cy="822452"/>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a:extLst>
              <a:ext uri="{FF2B5EF4-FFF2-40B4-BE49-F238E27FC236}">
                <a16:creationId xmlns:a16="http://schemas.microsoft.com/office/drawing/2014/main" id="{6A7BF0A8-767C-AEAC-FBE8-3536BF162FC9}"/>
              </a:ext>
            </a:extLst>
          </p:cNvPr>
          <p:cNvSpPr txBox="1"/>
          <p:nvPr/>
        </p:nvSpPr>
        <p:spPr>
          <a:xfrm>
            <a:off x="1231591" y="1575836"/>
            <a:ext cx="6303763"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Sóng âm có truyền được trong nước không?</a:t>
            </a:r>
            <a:endParaRPr lang="en-US" dirty="0"/>
          </a:p>
        </p:txBody>
      </p:sp>
      <p:sp>
        <p:nvSpPr>
          <p:cNvPr id="56" name="TextBox 55">
            <a:extLst>
              <a:ext uri="{FF2B5EF4-FFF2-40B4-BE49-F238E27FC236}">
                <a16:creationId xmlns:a16="http://schemas.microsoft.com/office/drawing/2014/main" id="{F444DB0F-D4C1-1D6D-6366-03C559102ABF}"/>
              </a:ext>
            </a:extLst>
          </p:cNvPr>
          <p:cNvSpPr txBox="1"/>
          <p:nvPr/>
        </p:nvSpPr>
        <p:spPr>
          <a:xfrm>
            <a:off x="1322562" y="2747435"/>
            <a:ext cx="5278978"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Sóng âm truyền được trong nước.</a:t>
            </a:r>
            <a:endParaRPr lang="en-US" dirty="0"/>
          </a:p>
        </p:txBody>
      </p:sp>
      <p:sp>
        <p:nvSpPr>
          <p:cNvPr id="57" name="Rectangle: Rounded Corners 56">
            <a:extLst>
              <a:ext uri="{FF2B5EF4-FFF2-40B4-BE49-F238E27FC236}">
                <a16:creationId xmlns:a16="http://schemas.microsoft.com/office/drawing/2014/main" id="{ADC36FBD-42C2-9B14-CA50-4AC33CA8E56E}"/>
              </a:ext>
            </a:extLst>
          </p:cNvPr>
          <p:cNvSpPr/>
          <p:nvPr/>
        </p:nvSpPr>
        <p:spPr>
          <a:xfrm>
            <a:off x="1001467" y="4757694"/>
            <a:ext cx="5600073" cy="1865126"/>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14">
            <a:extLst>
              <a:ext uri="{FF2B5EF4-FFF2-40B4-BE49-F238E27FC236}">
                <a16:creationId xmlns:a16="http://schemas.microsoft.com/office/drawing/2014/main" id="{161A4934-943A-4D56-A045-EC479B3ACC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279" y="5081959"/>
            <a:ext cx="686376" cy="686376"/>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16">
            <a:extLst>
              <a:ext uri="{FF2B5EF4-FFF2-40B4-BE49-F238E27FC236}">
                <a16:creationId xmlns:a16="http://schemas.microsoft.com/office/drawing/2014/main" id="{2871EDB8-D0E2-D259-DE28-55E46E71E0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776" y="3488315"/>
            <a:ext cx="822452" cy="822452"/>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a:extLst>
              <a:ext uri="{FF2B5EF4-FFF2-40B4-BE49-F238E27FC236}">
                <a16:creationId xmlns:a16="http://schemas.microsoft.com/office/drawing/2014/main" id="{F4B1C2C1-5AF6-5C10-828C-5C3D4A1F54B4}"/>
              </a:ext>
            </a:extLst>
          </p:cNvPr>
          <p:cNvSpPr txBox="1"/>
          <p:nvPr/>
        </p:nvSpPr>
        <p:spPr>
          <a:xfrm>
            <a:off x="1425118" y="3626155"/>
            <a:ext cx="5849147"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Khi đồng hồ reo, sóng âm truyền đến tai học sinh qua những môi trường nào?</a:t>
            </a:r>
            <a:endParaRPr lang="en-US" dirty="0"/>
          </a:p>
        </p:txBody>
      </p:sp>
      <p:sp>
        <p:nvSpPr>
          <p:cNvPr id="61" name="TextBox 60">
            <a:extLst>
              <a:ext uri="{FF2B5EF4-FFF2-40B4-BE49-F238E27FC236}">
                <a16:creationId xmlns:a16="http://schemas.microsoft.com/office/drawing/2014/main" id="{ECC164E3-098A-B734-D755-B68F661A3C24}"/>
              </a:ext>
            </a:extLst>
          </p:cNvPr>
          <p:cNvSpPr txBox="1"/>
          <p:nvPr/>
        </p:nvSpPr>
        <p:spPr>
          <a:xfrm>
            <a:off x="1489651" y="4757694"/>
            <a:ext cx="5069182" cy="1865126"/>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Khí: không khí trong cốc thuỷ tinh đựng đồng hồ báo thức.</a:t>
            </a:r>
          </a:p>
          <a:p>
            <a:r>
              <a:rPr lang="vi-VN" dirty="0"/>
              <a:t>Lỏng: nước trong bể.</a:t>
            </a:r>
          </a:p>
          <a:p>
            <a:r>
              <a:rPr lang="vi-VN" dirty="0"/>
              <a:t>Rắn: cốc thuỷ tinh và thành bể.</a:t>
            </a:r>
          </a:p>
        </p:txBody>
      </p:sp>
      <p:pic>
        <p:nvPicPr>
          <p:cNvPr id="62" name="Picture 61">
            <a:extLst>
              <a:ext uri="{FF2B5EF4-FFF2-40B4-BE49-F238E27FC236}">
                <a16:creationId xmlns:a16="http://schemas.microsoft.com/office/drawing/2014/main" id="{FA0C91C6-ED58-FAB8-5228-E1B4D22F5E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16607" y="-4252476"/>
            <a:ext cx="4040879" cy="3139452"/>
          </a:xfrm>
          <a:prstGeom prst="rect">
            <a:avLst/>
          </a:prstGeom>
        </p:spPr>
      </p:pic>
    </p:spTree>
    <p:extLst>
      <p:ext uri="{BB962C8B-B14F-4D97-AF65-F5344CB8AC3E}">
        <p14:creationId xmlns:p14="http://schemas.microsoft.com/office/powerpoint/2010/main" val="8909970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54"/>
                                        </p:tgtEl>
                                        <p:attrNameLst>
                                          <p:attrName>style.visibility</p:attrName>
                                        </p:attrNameLst>
                                      </p:cBhvr>
                                      <p:to>
                                        <p:strVal val="visible"/>
                                      </p:to>
                                    </p:set>
                                    <p:animEffect transition="in" filter="wipe(up)">
                                      <p:cBhvr>
                                        <p:cTn id="13" dur="500"/>
                                        <p:tgtEl>
                                          <p:spTgt spid="54"/>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childTnLst>
                          </p:cTn>
                        </p:par>
                        <p:par>
                          <p:cTn id="24" fill="hold">
                            <p:stCondLst>
                              <p:cond delay="500"/>
                            </p:stCondLst>
                            <p:childTnLst>
                              <p:par>
                                <p:cTn id="25" presetID="22" presetClass="entr" presetSubtype="1" fill="hold" grpId="0" nodeType="afterEffect">
                                  <p:stCondLst>
                                    <p:cond delay="0"/>
                                  </p:stCondLst>
                                  <p:iterate type="lt">
                                    <p:tmPct val="4000"/>
                                  </p:iterate>
                                  <p:childTnLst>
                                    <p:set>
                                      <p:cBhvr>
                                        <p:cTn id="26" dur="1" fill="hold">
                                          <p:stCondLst>
                                            <p:cond delay="0"/>
                                          </p:stCondLst>
                                        </p:cTn>
                                        <p:tgtEl>
                                          <p:spTgt spid="56"/>
                                        </p:tgtEl>
                                        <p:attrNameLst>
                                          <p:attrName>style.visibility</p:attrName>
                                        </p:attrNameLst>
                                      </p:cBhvr>
                                      <p:to>
                                        <p:strVal val="visible"/>
                                      </p:to>
                                    </p:set>
                                    <p:animEffect transition="in" filter="wipe(up)">
                                      <p:cBhvr>
                                        <p:cTn id="27" dur="500"/>
                                        <p:tgtEl>
                                          <p:spTgt spid="56"/>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childTnLst>
                          </p:cTn>
                        </p:par>
                        <p:par>
                          <p:cTn id="35" fill="hold">
                            <p:stCondLst>
                              <p:cond delay="500"/>
                            </p:stCondLst>
                            <p:childTnLst>
                              <p:par>
                                <p:cTn id="36" presetID="22" presetClass="entr" presetSubtype="1" fill="hold" grpId="0" nodeType="afterEffect">
                                  <p:stCondLst>
                                    <p:cond delay="0"/>
                                  </p:stCondLst>
                                  <p:iterate type="lt">
                                    <p:tmPct val="4000"/>
                                  </p:iterate>
                                  <p:childTnLst>
                                    <p:set>
                                      <p:cBhvr>
                                        <p:cTn id="37" dur="1" fill="hold">
                                          <p:stCondLst>
                                            <p:cond delay="0"/>
                                          </p:stCondLst>
                                        </p:cTn>
                                        <p:tgtEl>
                                          <p:spTgt spid="60"/>
                                        </p:tgtEl>
                                        <p:attrNameLst>
                                          <p:attrName>style.visibility</p:attrName>
                                        </p:attrNameLst>
                                      </p:cBhvr>
                                      <p:to>
                                        <p:strVal val="visible"/>
                                      </p:to>
                                    </p:set>
                                    <p:animEffect transition="in" filter="wipe(up)">
                                      <p:cBhvr>
                                        <p:cTn id="38" dur="500"/>
                                        <p:tgtEl>
                                          <p:spTgt spid="60"/>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Effect transition="in" filter="fade">
                                      <p:cBhvr>
                                        <p:cTn id="45" dur="500"/>
                                        <p:tgtEl>
                                          <p:spTgt spid="5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left)">
                                      <p:cBhvr>
                                        <p:cTn id="48" dur="500"/>
                                        <p:tgtEl>
                                          <p:spTgt spid="57"/>
                                        </p:tgtEl>
                                      </p:cBhvr>
                                    </p:animEffect>
                                  </p:childTnLst>
                                </p:cTn>
                              </p:par>
                            </p:childTnLst>
                          </p:cTn>
                        </p:par>
                        <p:par>
                          <p:cTn id="49" fill="hold">
                            <p:stCondLst>
                              <p:cond delay="500"/>
                            </p:stCondLst>
                            <p:childTnLst>
                              <p:par>
                                <p:cTn id="50" presetID="22" presetClass="entr" presetSubtype="1" fill="hold" grpId="0" nodeType="afterEffect">
                                  <p:stCondLst>
                                    <p:cond delay="0"/>
                                  </p:stCondLst>
                                  <p:iterate type="lt">
                                    <p:tmPct val="4000"/>
                                  </p:iterate>
                                  <p:childTnLst>
                                    <p:set>
                                      <p:cBhvr>
                                        <p:cTn id="51" dur="1" fill="hold">
                                          <p:stCondLst>
                                            <p:cond delay="0"/>
                                          </p:stCondLst>
                                        </p:cTn>
                                        <p:tgtEl>
                                          <p:spTgt spid="61"/>
                                        </p:tgtEl>
                                        <p:attrNameLst>
                                          <p:attrName>style.visibility</p:attrName>
                                        </p:attrNameLst>
                                      </p:cBhvr>
                                      <p:to>
                                        <p:strVal val="visible"/>
                                      </p:to>
                                    </p:set>
                                    <p:animEffect transition="in" filter="wipe(up)">
                                      <p:cBhvr>
                                        <p:cTn id="5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4" grpId="0"/>
      <p:bldP spid="56" grpId="0"/>
      <p:bldP spid="57" grpId="0" animBg="1"/>
      <p:bldP spid="60" grpId="0"/>
      <p:bldP spid="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aphic 2">
            <a:extLst>
              <a:ext uri="{FF2B5EF4-FFF2-40B4-BE49-F238E27FC236}">
                <a16:creationId xmlns:a16="http://schemas.microsoft.com/office/drawing/2014/main" id="{F64BA3B2-484D-77BB-03F4-B4D614C4A501}"/>
              </a:ext>
            </a:extLst>
          </p:cNvPr>
          <p:cNvGrpSpPr/>
          <p:nvPr/>
        </p:nvGrpSpPr>
        <p:grpSpPr>
          <a:xfrm rot="310401">
            <a:off x="10389410" y="632474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489871" y="401763"/>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589675" y="-2225027"/>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0482630">
            <a:off x="-1960772" y="5757122"/>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7532090">
            <a:off x="11531138" y="-120202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278597" y="353158"/>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449288" y="486348"/>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902177" y="401763"/>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54" name="TextBox 53">
            <a:extLst>
              <a:ext uri="{FF2B5EF4-FFF2-40B4-BE49-F238E27FC236}">
                <a16:creationId xmlns:a16="http://schemas.microsoft.com/office/drawing/2014/main" id="{6A7BF0A8-767C-AEAC-FBE8-3536BF162FC9}"/>
              </a:ext>
            </a:extLst>
          </p:cNvPr>
          <p:cNvSpPr txBox="1"/>
          <p:nvPr/>
        </p:nvSpPr>
        <p:spPr>
          <a:xfrm>
            <a:off x="2711170" y="5990339"/>
            <a:ext cx="6749353"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Sóng âm </a:t>
            </a:r>
            <a:r>
              <a:rPr lang="en-US" dirty="0" err="1"/>
              <a:t>không</a:t>
            </a:r>
            <a:r>
              <a:rPr lang="en-US" dirty="0"/>
              <a:t> </a:t>
            </a:r>
            <a:r>
              <a:rPr lang="en-US" dirty="0" err="1"/>
              <a:t>truyền</a:t>
            </a:r>
            <a:r>
              <a:rPr lang="en-US" dirty="0"/>
              <a:t> </a:t>
            </a:r>
            <a:r>
              <a:rPr lang="en-US" dirty="0" err="1"/>
              <a:t>được</a:t>
            </a:r>
            <a:r>
              <a:rPr lang="en-US" dirty="0"/>
              <a:t> </a:t>
            </a:r>
            <a:r>
              <a:rPr lang="en-US" dirty="0" err="1"/>
              <a:t>trong</a:t>
            </a:r>
            <a:r>
              <a:rPr lang="en-US" dirty="0"/>
              <a:t> </a:t>
            </a:r>
            <a:r>
              <a:rPr lang="en-US" dirty="0" err="1"/>
              <a:t>chân</a:t>
            </a:r>
            <a:r>
              <a:rPr lang="en-US" dirty="0"/>
              <a:t> </a:t>
            </a:r>
            <a:r>
              <a:rPr lang="en-US" dirty="0" err="1"/>
              <a:t>không</a:t>
            </a:r>
            <a:endParaRPr lang="en-US" dirty="0"/>
          </a:p>
        </p:txBody>
      </p:sp>
      <p:pic>
        <p:nvPicPr>
          <p:cNvPr id="6" name="Picture 5">
            <a:extLst>
              <a:ext uri="{FF2B5EF4-FFF2-40B4-BE49-F238E27FC236}">
                <a16:creationId xmlns:a16="http://schemas.microsoft.com/office/drawing/2014/main" id="{5BE5A3BA-1AF0-010D-0C51-EAF59C67B1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5611" y="1146423"/>
            <a:ext cx="6303763" cy="4897539"/>
          </a:xfrm>
          <a:prstGeom prst="rect">
            <a:avLst/>
          </a:prstGeom>
        </p:spPr>
      </p:pic>
      <p:grpSp>
        <p:nvGrpSpPr>
          <p:cNvPr id="55" name="Group 54">
            <a:extLst>
              <a:ext uri="{FF2B5EF4-FFF2-40B4-BE49-F238E27FC236}">
                <a16:creationId xmlns:a16="http://schemas.microsoft.com/office/drawing/2014/main" id="{AE89A268-42E0-CD86-8BB8-E39D7D7500F5}"/>
              </a:ext>
            </a:extLst>
          </p:cNvPr>
          <p:cNvGrpSpPr/>
          <p:nvPr/>
        </p:nvGrpSpPr>
        <p:grpSpPr>
          <a:xfrm>
            <a:off x="13209124" y="1889120"/>
            <a:ext cx="4702377" cy="3079759"/>
            <a:chOff x="-3204487" y="1966775"/>
            <a:chExt cx="10471239" cy="6858000"/>
          </a:xfrm>
        </p:grpSpPr>
        <p:grpSp>
          <p:nvGrpSpPr>
            <p:cNvPr id="62" name="Group 61">
              <a:extLst>
                <a:ext uri="{FF2B5EF4-FFF2-40B4-BE49-F238E27FC236}">
                  <a16:creationId xmlns:a16="http://schemas.microsoft.com/office/drawing/2014/main" id="{36BB773F-A310-61A3-AF12-06FC3A3AF6CB}"/>
                </a:ext>
              </a:extLst>
            </p:cNvPr>
            <p:cNvGrpSpPr/>
            <p:nvPr/>
          </p:nvGrpSpPr>
          <p:grpSpPr>
            <a:xfrm>
              <a:off x="-3204487" y="1966775"/>
              <a:ext cx="10471239" cy="6858000"/>
              <a:chOff x="-3398443" y="1554067"/>
              <a:chExt cx="10471239" cy="6858000"/>
            </a:xfrm>
          </p:grpSpPr>
          <p:grpSp>
            <p:nvGrpSpPr>
              <p:cNvPr id="64" name="Group 63">
                <a:extLst>
                  <a:ext uri="{FF2B5EF4-FFF2-40B4-BE49-F238E27FC236}">
                    <a16:creationId xmlns:a16="http://schemas.microsoft.com/office/drawing/2014/main" id="{B3FA5501-8A0A-1DEB-BBAA-EC8027A092A7}"/>
                  </a:ext>
                </a:extLst>
              </p:cNvPr>
              <p:cNvGrpSpPr/>
              <p:nvPr/>
            </p:nvGrpSpPr>
            <p:grpSpPr>
              <a:xfrm>
                <a:off x="-3398443" y="1554067"/>
                <a:ext cx="10471239" cy="6858000"/>
                <a:chOff x="124864" y="2139206"/>
                <a:chExt cx="10471239" cy="6858000"/>
              </a:xfrm>
            </p:grpSpPr>
            <p:grpSp>
              <p:nvGrpSpPr>
                <p:cNvPr id="66" name="Group 65">
                  <a:extLst>
                    <a:ext uri="{FF2B5EF4-FFF2-40B4-BE49-F238E27FC236}">
                      <a16:creationId xmlns:a16="http://schemas.microsoft.com/office/drawing/2014/main" id="{D03874AD-0FCB-7AA2-B49D-09A149CEBC14}"/>
                    </a:ext>
                  </a:extLst>
                </p:cNvPr>
                <p:cNvGrpSpPr/>
                <p:nvPr/>
              </p:nvGrpSpPr>
              <p:grpSpPr>
                <a:xfrm>
                  <a:off x="124864" y="2139206"/>
                  <a:ext cx="10471239" cy="6858000"/>
                  <a:chOff x="872036" y="0"/>
                  <a:chExt cx="10471239" cy="6858000"/>
                </a:xfrm>
              </p:grpSpPr>
              <p:pic>
                <p:nvPicPr>
                  <p:cNvPr id="68" name="Picture 67">
                    <a:extLst>
                      <a:ext uri="{FF2B5EF4-FFF2-40B4-BE49-F238E27FC236}">
                        <a16:creationId xmlns:a16="http://schemas.microsoft.com/office/drawing/2014/main" id="{ADDF4193-DF03-7512-3B14-A1BE63D5F1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036" y="0"/>
                    <a:ext cx="10447928" cy="6858000"/>
                  </a:xfrm>
                  <a:prstGeom prst="rect">
                    <a:avLst/>
                  </a:prstGeom>
                </p:spPr>
              </p:pic>
              <p:sp>
                <p:nvSpPr>
                  <p:cNvPr id="69" name="Rectangle 68">
                    <a:extLst>
                      <a:ext uri="{FF2B5EF4-FFF2-40B4-BE49-F238E27FC236}">
                        <a16:creationId xmlns:a16="http://schemas.microsoft.com/office/drawing/2014/main" id="{203E5EAF-E109-C46C-05CC-43CCAB45C5C4}"/>
                      </a:ext>
                    </a:extLst>
                  </p:cNvPr>
                  <p:cNvSpPr/>
                  <p:nvPr/>
                </p:nvSpPr>
                <p:spPr>
                  <a:xfrm>
                    <a:off x="2738768" y="0"/>
                    <a:ext cx="8604507" cy="41046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BFD3D975-C23F-62FA-E3C6-C9E198B0659F}"/>
                      </a:ext>
                    </a:extLst>
                  </p:cNvPr>
                  <p:cNvSpPr/>
                  <p:nvPr/>
                </p:nvSpPr>
                <p:spPr>
                  <a:xfrm>
                    <a:off x="3221809" y="575092"/>
                    <a:ext cx="1838509" cy="634596"/>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6E8CBB34-479E-9AE2-7F88-65A20C00297E}"/>
                      </a:ext>
                    </a:extLst>
                  </p:cNvPr>
                  <p:cNvSpPr/>
                  <p:nvPr/>
                </p:nvSpPr>
                <p:spPr>
                  <a:xfrm>
                    <a:off x="5347099" y="326293"/>
                    <a:ext cx="1976831" cy="87113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id="{6DF37F05-DA14-7C26-2F20-DCD89E8F5169}"/>
                      </a:ext>
                    </a:extLst>
                  </p:cNvPr>
                  <p:cNvSpPr/>
                  <p:nvPr/>
                </p:nvSpPr>
                <p:spPr>
                  <a:xfrm>
                    <a:off x="7201426" y="314757"/>
                    <a:ext cx="4118537" cy="87113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A4913351-8268-ED77-A57E-5B9BB9D11F8D}"/>
                      </a:ext>
                    </a:extLst>
                  </p:cNvPr>
                  <p:cNvSpPr/>
                  <p:nvPr/>
                </p:nvSpPr>
                <p:spPr>
                  <a:xfrm>
                    <a:off x="7186126" y="1100850"/>
                    <a:ext cx="4118537" cy="35944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01DB8A58-8E35-014B-F6E8-DA260209BA92}"/>
                      </a:ext>
                    </a:extLst>
                  </p:cNvPr>
                  <p:cNvSpPr/>
                  <p:nvPr/>
                </p:nvSpPr>
                <p:spPr>
                  <a:xfrm>
                    <a:off x="8302230" y="1466750"/>
                    <a:ext cx="3002433"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D43F719D-1A0F-4486-923E-FE93DFE01B5B}"/>
                      </a:ext>
                    </a:extLst>
                  </p:cNvPr>
                  <p:cNvSpPr/>
                  <p:nvPr/>
                </p:nvSpPr>
                <p:spPr>
                  <a:xfrm>
                    <a:off x="8684607" y="1691415"/>
                    <a:ext cx="2635356"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358C0BCE-425B-D832-15CB-53678CE5A2B7}"/>
                      </a:ext>
                    </a:extLst>
                  </p:cNvPr>
                  <p:cNvSpPr/>
                  <p:nvPr/>
                </p:nvSpPr>
                <p:spPr>
                  <a:xfrm>
                    <a:off x="8971389" y="1792717"/>
                    <a:ext cx="2333274" cy="689885"/>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A6707B1D-A952-C38E-9607-DE19EC055FB4}"/>
                      </a:ext>
                    </a:extLst>
                  </p:cNvPr>
                  <p:cNvSpPr/>
                  <p:nvPr/>
                </p:nvSpPr>
                <p:spPr>
                  <a:xfrm>
                    <a:off x="3363458" y="1250276"/>
                    <a:ext cx="1696264" cy="50099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B03F5C5C-92DA-78E5-6647-694DBC538629}"/>
                      </a:ext>
                    </a:extLst>
                  </p:cNvPr>
                  <p:cNvSpPr/>
                  <p:nvPr/>
                </p:nvSpPr>
                <p:spPr>
                  <a:xfrm>
                    <a:off x="5117018" y="1259383"/>
                    <a:ext cx="1606470" cy="500992"/>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503C6ADD-0884-B42B-6D4F-F833E871F69A}"/>
                      </a:ext>
                    </a:extLst>
                  </p:cNvPr>
                  <p:cNvSpPr/>
                  <p:nvPr/>
                </p:nvSpPr>
                <p:spPr>
                  <a:xfrm>
                    <a:off x="8661296" y="1563611"/>
                    <a:ext cx="2635356" cy="128753"/>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Right Triangle 66">
                  <a:extLst>
                    <a:ext uri="{FF2B5EF4-FFF2-40B4-BE49-F238E27FC236}">
                      <a16:creationId xmlns:a16="http://schemas.microsoft.com/office/drawing/2014/main" id="{541952D9-2EE6-92CB-8A17-E35669592791}"/>
                    </a:ext>
                  </a:extLst>
                </p:cNvPr>
                <p:cNvSpPr/>
                <p:nvPr/>
              </p:nvSpPr>
              <p:spPr>
                <a:xfrm rot="10800000" flipH="1">
                  <a:off x="5961109" y="3418881"/>
                  <a:ext cx="369908" cy="487629"/>
                </a:xfrm>
                <a:prstGeom prst="rtTriangle">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5" name="Rectangle 64">
                <a:extLst>
                  <a:ext uri="{FF2B5EF4-FFF2-40B4-BE49-F238E27FC236}">
                    <a16:creationId xmlns:a16="http://schemas.microsoft.com/office/drawing/2014/main" id="{EAFD3297-572B-8808-F53B-15FDFD99A9B6}"/>
                  </a:ext>
                </a:extLst>
              </p:cNvPr>
              <p:cNvSpPr/>
              <p:nvPr/>
            </p:nvSpPr>
            <p:spPr>
              <a:xfrm>
                <a:off x="3769891" y="3024820"/>
                <a:ext cx="3255172" cy="99307"/>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Rectangle 62">
              <a:extLst>
                <a:ext uri="{FF2B5EF4-FFF2-40B4-BE49-F238E27FC236}">
                  <a16:creationId xmlns:a16="http://schemas.microsoft.com/office/drawing/2014/main" id="{E9EA350B-A1EF-2F6A-BF1D-0247DDE97E2D}"/>
                </a:ext>
              </a:extLst>
            </p:cNvPr>
            <p:cNvSpPr/>
            <p:nvPr/>
          </p:nvSpPr>
          <p:spPr>
            <a:xfrm>
              <a:off x="4312133" y="3291607"/>
              <a:ext cx="2906886" cy="150467"/>
            </a:xfrm>
            <a:prstGeom prst="rect">
              <a:avLst/>
            </a:prstGeom>
            <a:solidFill>
              <a:srgbClr val="E2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767668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4CB02B20-FEE9-B8FE-D3EC-35A186677FB0}"/>
              </a:ext>
            </a:extLst>
          </p:cNvPr>
          <p:cNvSpPr/>
          <p:nvPr/>
        </p:nvSpPr>
        <p:spPr>
          <a:xfrm>
            <a:off x="621570" y="987875"/>
            <a:ext cx="10149101" cy="5249168"/>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aphic 2">
            <a:extLst>
              <a:ext uri="{FF2B5EF4-FFF2-40B4-BE49-F238E27FC236}">
                <a16:creationId xmlns:a16="http://schemas.microsoft.com/office/drawing/2014/main" id="{F64BA3B2-484D-77BB-03F4-B4D614C4A501}"/>
              </a:ext>
            </a:extLst>
          </p:cNvPr>
          <p:cNvGrpSpPr/>
          <p:nvPr/>
        </p:nvGrpSpPr>
        <p:grpSpPr>
          <a:xfrm rot="310401">
            <a:off x="10389410" y="632474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7" name="Rectangle: Rounded Corners 26">
            <a:extLst>
              <a:ext uri="{FF2B5EF4-FFF2-40B4-BE49-F238E27FC236}">
                <a16:creationId xmlns:a16="http://schemas.microsoft.com/office/drawing/2014/main" id="{61ED7A3B-A60C-B9D4-38E6-A80E2DE2C62B}"/>
              </a:ext>
            </a:extLst>
          </p:cNvPr>
          <p:cNvSpPr/>
          <p:nvPr/>
        </p:nvSpPr>
        <p:spPr>
          <a:xfrm>
            <a:off x="489871" y="624750"/>
            <a:ext cx="3943487" cy="638398"/>
          </a:xfrm>
          <a:prstGeom prst="roundRect">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rot="18263181">
            <a:off x="-1589675" y="-2225027"/>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 name="Graphic 2">
            <a:extLst>
              <a:ext uri="{FF2B5EF4-FFF2-40B4-BE49-F238E27FC236}">
                <a16:creationId xmlns:a16="http://schemas.microsoft.com/office/drawing/2014/main" id="{BB61F453-86C4-E2BC-D037-ABC5162BC706}"/>
              </a:ext>
            </a:extLst>
          </p:cNvPr>
          <p:cNvGrpSpPr/>
          <p:nvPr/>
        </p:nvGrpSpPr>
        <p:grpSpPr>
          <a:xfrm rot="10482630">
            <a:off x="-1960772" y="5757122"/>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7532090">
            <a:off x="11531138" y="-1202027"/>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3" name="Google Shape;3776;p52">
            <a:extLst>
              <a:ext uri="{FF2B5EF4-FFF2-40B4-BE49-F238E27FC236}">
                <a16:creationId xmlns:a16="http://schemas.microsoft.com/office/drawing/2014/main" id="{EAC32CB0-15BB-2FCD-571F-AB05C2C02BE3}"/>
              </a:ext>
            </a:extLst>
          </p:cNvPr>
          <p:cNvSpPr/>
          <p:nvPr/>
        </p:nvSpPr>
        <p:spPr>
          <a:xfrm>
            <a:off x="278597" y="576145"/>
            <a:ext cx="759354" cy="74105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4" name="Picture 2" descr="Sóng âm">
            <a:extLst>
              <a:ext uri="{FF2B5EF4-FFF2-40B4-BE49-F238E27FC236}">
                <a16:creationId xmlns:a16="http://schemas.microsoft.com/office/drawing/2014/main" id="{DFBAF8E1-7932-2C11-666E-CA1DAD299AE6}"/>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449288" y="709335"/>
            <a:ext cx="429577" cy="42957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BCE6DDE5-F3A2-963F-48B0-693C74CACADC}"/>
              </a:ext>
            </a:extLst>
          </p:cNvPr>
          <p:cNvSpPr txBox="1"/>
          <p:nvPr/>
        </p:nvSpPr>
        <p:spPr>
          <a:xfrm>
            <a:off x="902177" y="624750"/>
            <a:ext cx="3564703" cy="584775"/>
          </a:xfrm>
          <a:prstGeom prst="rect">
            <a:avLst/>
          </a:prstGeom>
          <a:noFill/>
        </p:spPr>
        <p:txBody>
          <a:bodyPr wrap="square" rtlCol="0">
            <a:spAutoFit/>
          </a:bodyPr>
          <a:lstStyle/>
          <a:p>
            <a:pPr algn="ctr"/>
            <a:r>
              <a:rPr lang="vi-VN" sz="3200" dirty="0">
                <a:solidFill>
                  <a:srgbClr val="064635"/>
                </a:solidFill>
                <a:latin typeface="#9Slide07 IcielBaliho Script" pitchFamily="2" charset="0"/>
                <a:cs typeface="#9Slide03 Arima Madurai Black" panose="00000A00000000000000" pitchFamily="2" charset="0"/>
              </a:rPr>
              <a:t>Môi trường truyền âm</a:t>
            </a:r>
          </a:p>
        </p:txBody>
      </p:sp>
      <p:sp>
        <p:nvSpPr>
          <p:cNvPr id="21" name="TextBox 20">
            <a:extLst>
              <a:ext uri="{FF2B5EF4-FFF2-40B4-BE49-F238E27FC236}">
                <a16:creationId xmlns:a16="http://schemas.microsoft.com/office/drawing/2014/main" id="{C792D264-3533-0EEC-DD64-AB580A60AAD6}"/>
              </a:ext>
            </a:extLst>
          </p:cNvPr>
          <p:cNvSpPr txBox="1"/>
          <p:nvPr/>
        </p:nvSpPr>
        <p:spPr>
          <a:xfrm>
            <a:off x="1649917" y="1816375"/>
            <a:ext cx="5923191"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Sóng</a:t>
            </a:r>
            <a:r>
              <a:rPr lang="en-US" dirty="0"/>
              <a:t> </a:t>
            </a:r>
            <a:r>
              <a:rPr lang="en-US" dirty="0" err="1"/>
              <a:t>âm</a:t>
            </a:r>
            <a:r>
              <a:rPr lang="en-US" dirty="0"/>
              <a:t> </a:t>
            </a:r>
            <a:r>
              <a:rPr lang="en-US" dirty="0" err="1"/>
              <a:t>truyền</a:t>
            </a:r>
            <a:r>
              <a:rPr lang="en-US" dirty="0"/>
              <a:t> </a:t>
            </a:r>
            <a:r>
              <a:rPr lang="en-US" dirty="0" err="1"/>
              <a:t>được</a:t>
            </a:r>
            <a:r>
              <a:rPr lang="en-US" dirty="0"/>
              <a:t> </a:t>
            </a:r>
            <a:r>
              <a:rPr lang="en-US" dirty="0" err="1"/>
              <a:t>trong</a:t>
            </a:r>
            <a:r>
              <a:rPr lang="en-US" dirty="0"/>
              <a:t> </a:t>
            </a:r>
            <a:r>
              <a:rPr lang="en-US" dirty="0" err="1"/>
              <a:t>các</a:t>
            </a:r>
            <a:r>
              <a:rPr lang="en-US" dirty="0"/>
              <a:t> </a:t>
            </a:r>
            <a:r>
              <a:rPr lang="en-US" dirty="0" err="1"/>
              <a:t>môi</a:t>
            </a:r>
            <a:r>
              <a:rPr lang="en-US" dirty="0"/>
              <a:t> </a:t>
            </a:r>
            <a:r>
              <a:rPr lang="en-US" dirty="0" err="1"/>
              <a:t>trường</a:t>
            </a:r>
            <a:r>
              <a:rPr lang="en-US" dirty="0"/>
              <a:t> </a:t>
            </a:r>
            <a:r>
              <a:rPr lang="en-US" dirty="0" err="1"/>
              <a:t>rắn</a:t>
            </a:r>
            <a:r>
              <a:rPr lang="en-US" dirty="0"/>
              <a:t>, </a:t>
            </a:r>
            <a:r>
              <a:rPr lang="en-US" dirty="0" err="1"/>
              <a:t>lỏng</a:t>
            </a:r>
            <a:r>
              <a:rPr lang="en-US" dirty="0"/>
              <a:t>, </a:t>
            </a:r>
            <a:r>
              <a:rPr lang="en-US" dirty="0" err="1"/>
              <a:t>khí</a:t>
            </a:r>
            <a:endParaRPr lang="en-US" dirty="0"/>
          </a:p>
        </p:txBody>
      </p:sp>
      <p:grpSp>
        <p:nvGrpSpPr>
          <p:cNvPr id="22" name="Graphic 32">
            <a:extLst>
              <a:ext uri="{FF2B5EF4-FFF2-40B4-BE49-F238E27FC236}">
                <a16:creationId xmlns:a16="http://schemas.microsoft.com/office/drawing/2014/main" id="{F1453FC4-4EB0-ECF6-77A6-81214FFA1AD0}"/>
              </a:ext>
            </a:extLst>
          </p:cNvPr>
          <p:cNvGrpSpPr/>
          <p:nvPr/>
        </p:nvGrpSpPr>
        <p:grpSpPr>
          <a:xfrm>
            <a:off x="9090720" y="2032392"/>
            <a:ext cx="3101280" cy="4825608"/>
            <a:chOff x="5157121" y="890498"/>
            <a:chExt cx="1738121" cy="2704525"/>
          </a:xfrm>
        </p:grpSpPr>
        <p:sp>
          <p:nvSpPr>
            <p:cNvPr id="26" name="Freeform: Shape 25">
              <a:extLst>
                <a:ext uri="{FF2B5EF4-FFF2-40B4-BE49-F238E27FC236}">
                  <a16:creationId xmlns:a16="http://schemas.microsoft.com/office/drawing/2014/main" id="{DC39C08A-A753-6642-F3A7-711CC715B31F}"/>
                </a:ext>
              </a:extLst>
            </p:cNvPr>
            <p:cNvSpPr/>
            <p:nvPr/>
          </p:nvSpPr>
          <p:spPr>
            <a:xfrm>
              <a:off x="5423153" y="1251898"/>
              <a:ext cx="264510" cy="200475"/>
            </a:xfrm>
            <a:custGeom>
              <a:avLst/>
              <a:gdLst>
                <a:gd name="connsiteX0" fmla="*/ 260129 w 264510"/>
                <a:gd name="connsiteY0" fmla="*/ 200475 h 200475"/>
                <a:gd name="connsiteX1" fmla="*/ 113063 w 264510"/>
                <a:gd name="connsiteY1" fmla="*/ 114750 h 200475"/>
                <a:gd name="connsiteX2" fmla="*/ 42864 w 264510"/>
                <a:gd name="connsiteY2" fmla="*/ 111512 h 200475"/>
                <a:gd name="connsiteX3" fmla="*/ 1144 w 264510"/>
                <a:gd name="connsiteY3" fmla="*/ 74555 h 200475"/>
                <a:gd name="connsiteX4" fmla="*/ 10669 w 264510"/>
                <a:gd name="connsiteY4" fmla="*/ 355 h 200475"/>
                <a:gd name="connsiteX5" fmla="*/ 116111 w 264510"/>
                <a:gd name="connsiteY5" fmla="*/ 52933 h 200475"/>
                <a:gd name="connsiteX6" fmla="*/ 264510 w 264510"/>
                <a:gd name="connsiteY6" fmla="*/ 105988 h 20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10" h="200475">
                  <a:moveTo>
                    <a:pt x="260129" y="200475"/>
                  </a:moveTo>
                  <a:lnTo>
                    <a:pt x="113063" y="114750"/>
                  </a:lnTo>
                  <a:cubicBezTo>
                    <a:pt x="89618" y="116502"/>
                    <a:pt x="66048" y="115414"/>
                    <a:pt x="42864" y="111512"/>
                  </a:cubicBezTo>
                  <a:cubicBezTo>
                    <a:pt x="4764" y="104940"/>
                    <a:pt x="-3428" y="104559"/>
                    <a:pt x="1144" y="74555"/>
                  </a:cubicBezTo>
                  <a:cubicBezTo>
                    <a:pt x="5716" y="44551"/>
                    <a:pt x="-666" y="4546"/>
                    <a:pt x="10669" y="355"/>
                  </a:cubicBezTo>
                  <a:cubicBezTo>
                    <a:pt x="22004" y="-3836"/>
                    <a:pt x="102204" y="29978"/>
                    <a:pt x="116111" y="52933"/>
                  </a:cubicBezTo>
                  <a:lnTo>
                    <a:pt x="264510" y="105988"/>
                  </a:lnTo>
                  <a:close/>
                </a:path>
              </a:pathLst>
            </a:custGeom>
            <a:solidFill>
              <a:srgbClr val="B97964"/>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4337ED5-54B4-B572-4EE6-852A473A88F0}"/>
                </a:ext>
              </a:extLst>
            </p:cNvPr>
            <p:cNvSpPr/>
            <p:nvPr/>
          </p:nvSpPr>
          <p:spPr>
            <a:xfrm>
              <a:off x="5616512" y="1307118"/>
              <a:ext cx="502443" cy="224850"/>
            </a:xfrm>
            <a:custGeom>
              <a:avLst/>
              <a:gdLst>
                <a:gd name="connsiteX0" fmla="*/ 502444 w 502443"/>
                <a:gd name="connsiteY0" fmla="*/ 0 h 224850"/>
                <a:gd name="connsiteX1" fmla="*/ 502444 w 502443"/>
                <a:gd name="connsiteY1" fmla="*/ 171450 h 224850"/>
                <a:gd name="connsiteX2" fmla="*/ 420434 w 502443"/>
                <a:gd name="connsiteY2" fmla="*/ 196215 h 224850"/>
                <a:gd name="connsiteX3" fmla="*/ 271463 w 502443"/>
                <a:gd name="connsiteY3" fmla="*/ 224790 h 224850"/>
                <a:gd name="connsiteX4" fmla="*/ 0 w 502443"/>
                <a:gd name="connsiteY4" fmla="*/ 112967 h 224850"/>
                <a:gd name="connsiteX5" fmla="*/ 38100 w 502443"/>
                <a:gd name="connsiteY5" fmla="*/ 40386 h 224850"/>
                <a:gd name="connsiteX6" fmla="*/ 295275 w 502443"/>
                <a:gd name="connsiteY6" fmla="*/ 112681 h 224850"/>
                <a:gd name="connsiteX7" fmla="*/ 502444 w 502443"/>
                <a:gd name="connsiteY7" fmla="*/ 0 h 22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443" h="224850">
                  <a:moveTo>
                    <a:pt x="502444" y="0"/>
                  </a:moveTo>
                  <a:lnTo>
                    <a:pt x="502444" y="171450"/>
                  </a:lnTo>
                  <a:cubicBezTo>
                    <a:pt x="502444" y="171450"/>
                    <a:pt x="465868" y="183547"/>
                    <a:pt x="420434" y="196215"/>
                  </a:cubicBezTo>
                  <a:cubicBezTo>
                    <a:pt x="368332" y="210693"/>
                    <a:pt x="304610" y="225933"/>
                    <a:pt x="271463" y="224790"/>
                  </a:cubicBezTo>
                  <a:cubicBezTo>
                    <a:pt x="209550" y="221742"/>
                    <a:pt x="0" y="112967"/>
                    <a:pt x="0" y="112967"/>
                  </a:cubicBezTo>
                  <a:lnTo>
                    <a:pt x="38100" y="40386"/>
                  </a:lnTo>
                  <a:cubicBezTo>
                    <a:pt x="38100" y="40386"/>
                    <a:pt x="266700" y="118300"/>
                    <a:pt x="295275" y="112681"/>
                  </a:cubicBezTo>
                  <a:cubicBezTo>
                    <a:pt x="323850" y="107061"/>
                    <a:pt x="502444" y="0"/>
                    <a:pt x="502444" y="0"/>
                  </a:cubicBezTo>
                  <a:close/>
                </a:path>
              </a:pathLst>
            </a:custGeom>
            <a:solidFill>
              <a:srgbClr val="F0BB62"/>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293F69F-D875-49C2-4C6F-349CA0D7705D}"/>
                </a:ext>
              </a:extLst>
            </p:cNvPr>
            <p:cNvSpPr/>
            <p:nvPr/>
          </p:nvSpPr>
          <p:spPr>
            <a:xfrm>
              <a:off x="6036945" y="1390652"/>
              <a:ext cx="82010" cy="112775"/>
            </a:xfrm>
            <a:custGeom>
              <a:avLst/>
              <a:gdLst>
                <a:gd name="connsiteX0" fmla="*/ 82010 w 82010"/>
                <a:gd name="connsiteY0" fmla="*/ 0 h 112775"/>
                <a:gd name="connsiteX1" fmla="*/ 82010 w 82010"/>
                <a:gd name="connsiteY1" fmla="*/ 88011 h 112775"/>
                <a:gd name="connsiteX2" fmla="*/ 0 w 82010"/>
                <a:gd name="connsiteY2" fmla="*/ 112776 h 112775"/>
                <a:gd name="connsiteX3" fmla="*/ 82010 w 82010"/>
                <a:gd name="connsiteY3" fmla="*/ 0 h 112775"/>
              </a:gdLst>
              <a:ahLst/>
              <a:cxnLst>
                <a:cxn ang="0">
                  <a:pos x="connsiteX0" y="connsiteY0"/>
                </a:cxn>
                <a:cxn ang="0">
                  <a:pos x="connsiteX1" y="connsiteY1"/>
                </a:cxn>
                <a:cxn ang="0">
                  <a:pos x="connsiteX2" y="connsiteY2"/>
                </a:cxn>
                <a:cxn ang="0">
                  <a:pos x="connsiteX3" y="connsiteY3"/>
                </a:cxn>
              </a:cxnLst>
              <a:rect l="l" t="t" r="r" b="b"/>
              <a:pathLst>
                <a:path w="82010" h="112775">
                  <a:moveTo>
                    <a:pt x="82010" y="0"/>
                  </a:moveTo>
                  <a:lnTo>
                    <a:pt x="82010" y="88011"/>
                  </a:lnTo>
                  <a:cubicBezTo>
                    <a:pt x="82010" y="88011"/>
                    <a:pt x="45434" y="100108"/>
                    <a:pt x="0" y="112776"/>
                  </a:cubicBezTo>
                  <a:cubicBezTo>
                    <a:pt x="16764" y="61722"/>
                    <a:pt x="58579" y="20098"/>
                    <a:pt x="82010" y="0"/>
                  </a:cubicBezTo>
                  <a:close/>
                </a:path>
              </a:pathLst>
            </a:custGeom>
            <a:solidFill>
              <a:srgbClr val="000000">
                <a:alpha val="20000"/>
              </a:srgbClr>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FCE9791-2C65-EF61-8EBD-C9A5EDA5F224}"/>
                </a:ext>
              </a:extLst>
            </p:cNvPr>
            <p:cNvSpPr/>
            <p:nvPr/>
          </p:nvSpPr>
          <p:spPr>
            <a:xfrm>
              <a:off x="5843112" y="1917385"/>
              <a:ext cx="484536" cy="1517141"/>
            </a:xfrm>
            <a:custGeom>
              <a:avLst/>
              <a:gdLst>
                <a:gd name="connsiteX0" fmla="*/ 313944 w 484536"/>
                <a:gd name="connsiteY0" fmla="*/ 0 h 1517141"/>
                <a:gd name="connsiteX1" fmla="*/ 183166 w 484536"/>
                <a:gd name="connsiteY1" fmla="*/ 776097 h 1517141"/>
                <a:gd name="connsiteX2" fmla="*/ 0 w 484536"/>
                <a:gd name="connsiteY2" fmla="*/ 1501902 h 1517141"/>
                <a:gd name="connsiteX3" fmla="*/ 58864 w 484536"/>
                <a:gd name="connsiteY3" fmla="*/ 1517142 h 1517141"/>
                <a:gd name="connsiteX4" fmla="*/ 306514 w 484536"/>
                <a:gd name="connsiteY4" fmla="*/ 821150 h 1517141"/>
                <a:gd name="connsiteX5" fmla="*/ 484537 w 484536"/>
                <a:gd name="connsiteY5" fmla="*/ 69342 h 151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536" h="1517141">
                  <a:moveTo>
                    <a:pt x="313944" y="0"/>
                  </a:moveTo>
                  <a:cubicBezTo>
                    <a:pt x="313944" y="0"/>
                    <a:pt x="210693" y="550164"/>
                    <a:pt x="183166" y="776097"/>
                  </a:cubicBezTo>
                  <a:cubicBezTo>
                    <a:pt x="147161" y="1070800"/>
                    <a:pt x="0" y="1501902"/>
                    <a:pt x="0" y="1501902"/>
                  </a:cubicBezTo>
                  <a:lnTo>
                    <a:pt x="58864" y="1517142"/>
                  </a:lnTo>
                  <a:cubicBezTo>
                    <a:pt x="58864" y="1517142"/>
                    <a:pt x="266319" y="1150811"/>
                    <a:pt x="306514" y="821150"/>
                  </a:cubicBezTo>
                  <a:cubicBezTo>
                    <a:pt x="471297" y="484251"/>
                    <a:pt x="484537" y="69342"/>
                    <a:pt x="484537" y="69342"/>
                  </a:cubicBezTo>
                  <a:close/>
                </a:path>
              </a:pathLst>
            </a:custGeom>
            <a:solidFill>
              <a:srgbClr val="B97964"/>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82460C2-CFEA-7E80-6F35-6E2833FCFAB9}"/>
                </a:ext>
              </a:extLst>
            </p:cNvPr>
            <p:cNvSpPr/>
            <p:nvPr/>
          </p:nvSpPr>
          <p:spPr>
            <a:xfrm>
              <a:off x="5728545" y="3441003"/>
              <a:ext cx="180098" cy="151637"/>
            </a:xfrm>
            <a:custGeom>
              <a:avLst/>
              <a:gdLst>
                <a:gd name="connsiteX0" fmla="*/ 5410 w 180098"/>
                <a:gd name="connsiteY0" fmla="*/ 111633 h 151637"/>
                <a:gd name="connsiteX1" fmla="*/ 35604 w 180098"/>
                <a:gd name="connsiteY1" fmla="*/ 104013 h 151637"/>
                <a:gd name="connsiteX2" fmla="*/ 35604 w 180098"/>
                <a:gd name="connsiteY2" fmla="*/ 104013 h 151637"/>
                <a:gd name="connsiteX3" fmla="*/ 107709 w 180098"/>
                <a:gd name="connsiteY3" fmla="*/ 0 h 151637"/>
                <a:gd name="connsiteX4" fmla="*/ 147999 w 180098"/>
                <a:gd name="connsiteY4" fmla="*/ 0 h 151637"/>
                <a:gd name="connsiteX5" fmla="*/ 178956 w 180098"/>
                <a:gd name="connsiteY5" fmla="*/ 22193 h 151637"/>
                <a:gd name="connsiteX6" fmla="*/ 180099 w 180098"/>
                <a:gd name="connsiteY6" fmla="*/ 27813 h 151637"/>
                <a:gd name="connsiteX7" fmla="*/ 177050 w 180098"/>
                <a:gd name="connsiteY7" fmla="*/ 56388 h 151637"/>
                <a:gd name="connsiteX8" fmla="*/ 153428 w 180098"/>
                <a:gd name="connsiteY8" fmla="*/ 151638 h 151637"/>
                <a:gd name="connsiteX9" fmla="*/ 146571 w 180098"/>
                <a:gd name="connsiteY9" fmla="*/ 149828 h 151637"/>
                <a:gd name="connsiteX10" fmla="*/ 159048 w 180098"/>
                <a:gd name="connsiteY10" fmla="*/ 89726 h 151637"/>
                <a:gd name="connsiteX11" fmla="*/ 131712 w 180098"/>
                <a:gd name="connsiteY11" fmla="*/ 109633 h 151637"/>
                <a:gd name="connsiteX12" fmla="*/ 61989 w 180098"/>
                <a:gd name="connsiteY12" fmla="*/ 140779 h 151637"/>
                <a:gd name="connsiteX13" fmla="*/ 5410 w 180098"/>
                <a:gd name="connsiteY13" fmla="*/ 111633 h 15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098" h="151637">
                  <a:moveTo>
                    <a:pt x="5410" y="111633"/>
                  </a:moveTo>
                  <a:cubicBezTo>
                    <a:pt x="14920" y="107257"/>
                    <a:pt x="25157" y="104673"/>
                    <a:pt x="35604" y="104013"/>
                  </a:cubicBezTo>
                  <a:lnTo>
                    <a:pt x="35604" y="104013"/>
                  </a:lnTo>
                  <a:cubicBezTo>
                    <a:pt x="35604" y="104013"/>
                    <a:pt x="71799" y="82677"/>
                    <a:pt x="107709" y="0"/>
                  </a:cubicBezTo>
                  <a:lnTo>
                    <a:pt x="147999" y="0"/>
                  </a:lnTo>
                  <a:cubicBezTo>
                    <a:pt x="161944" y="194"/>
                    <a:pt x="174295" y="9049"/>
                    <a:pt x="178956" y="22193"/>
                  </a:cubicBezTo>
                  <a:cubicBezTo>
                    <a:pt x="179618" y="23998"/>
                    <a:pt x="180003" y="25893"/>
                    <a:pt x="180099" y="27813"/>
                  </a:cubicBezTo>
                  <a:cubicBezTo>
                    <a:pt x="179681" y="37392"/>
                    <a:pt x="178663" y="46936"/>
                    <a:pt x="177050" y="56388"/>
                  </a:cubicBezTo>
                  <a:cubicBezTo>
                    <a:pt x="171078" y="88579"/>
                    <a:pt x="163190" y="120386"/>
                    <a:pt x="153428" y="151638"/>
                  </a:cubicBezTo>
                  <a:lnTo>
                    <a:pt x="146571" y="149828"/>
                  </a:lnTo>
                  <a:lnTo>
                    <a:pt x="159048" y="89726"/>
                  </a:lnTo>
                  <a:cubicBezTo>
                    <a:pt x="163144" y="69247"/>
                    <a:pt x="141713" y="88963"/>
                    <a:pt x="131712" y="109633"/>
                  </a:cubicBezTo>
                  <a:cubicBezTo>
                    <a:pt x="121710" y="130302"/>
                    <a:pt x="106470" y="150971"/>
                    <a:pt x="61989" y="140779"/>
                  </a:cubicBezTo>
                  <a:cubicBezTo>
                    <a:pt x="10077" y="128492"/>
                    <a:pt x="-10878" y="120968"/>
                    <a:pt x="5410" y="111633"/>
                  </a:cubicBezTo>
                  <a:close/>
                </a:path>
              </a:pathLst>
            </a:custGeom>
            <a:solidFill>
              <a:srgbClr val="2E353A"/>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0AF9579-DE09-B6FC-ADEE-8A386707C7B8}"/>
                </a:ext>
              </a:extLst>
            </p:cNvPr>
            <p:cNvSpPr/>
            <p:nvPr/>
          </p:nvSpPr>
          <p:spPr>
            <a:xfrm>
              <a:off x="6264593" y="1908622"/>
              <a:ext cx="209162" cy="1537049"/>
            </a:xfrm>
            <a:custGeom>
              <a:avLst/>
              <a:gdLst>
                <a:gd name="connsiteX0" fmla="*/ 0 w 209162"/>
                <a:gd name="connsiteY0" fmla="*/ 0 h 1537049"/>
                <a:gd name="connsiteX1" fmla="*/ 32671 w 209162"/>
                <a:gd name="connsiteY1" fmla="*/ 786384 h 1537049"/>
                <a:gd name="connsiteX2" fmla="*/ 3524 w 209162"/>
                <a:gd name="connsiteY2" fmla="*/ 1534382 h 1537049"/>
                <a:gd name="connsiteX3" fmla="*/ 64294 w 209162"/>
                <a:gd name="connsiteY3" fmla="*/ 1537049 h 1537049"/>
                <a:gd name="connsiteX4" fmla="*/ 162878 w 209162"/>
                <a:gd name="connsiteY4" fmla="*/ 804862 h 1537049"/>
                <a:gd name="connsiteX5" fmla="*/ 181928 w 209162"/>
                <a:gd name="connsiteY5" fmla="*/ 32480 h 1537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162" h="1537049">
                  <a:moveTo>
                    <a:pt x="0" y="0"/>
                  </a:moveTo>
                  <a:cubicBezTo>
                    <a:pt x="0" y="0"/>
                    <a:pt x="12859" y="559594"/>
                    <a:pt x="32671" y="786384"/>
                  </a:cubicBezTo>
                  <a:cubicBezTo>
                    <a:pt x="58388" y="1082135"/>
                    <a:pt x="3524" y="1534382"/>
                    <a:pt x="3524" y="1534382"/>
                  </a:cubicBezTo>
                  <a:lnTo>
                    <a:pt x="64294" y="1537049"/>
                  </a:lnTo>
                  <a:cubicBezTo>
                    <a:pt x="64294" y="1537049"/>
                    <a:pt x="191453" y="1135761"/>
                    <a:pt x="162878" y="804862"/>
                  </a:cubicBezTo>
                  <a:cubicBezTo>
                    <a:pt x="254413" y="441103"/>
                    <a:pt x="181928" y="32480"/>
                    <a:pt x="181928" y="32480"/>
                  </a:cubicBezTo>
                  <a:close/>
                </a:path>
              </a:pathLst>
            </a:custGeom>
            <a:solidFill>
              <a:srgbClr val="B97964"/>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22FB127C-4619-0455-001C-33C374C5A42B}"/>
                </a:ext>
              </a:extLst>
            </p:cNvPr>
            <p:cNvSpPr/>
            <p:nvPr/>
          </p:nvSpPr>
          <p:spPr>
            <a:xfrm>
              <a:off x="6168900" y="3444282"/>
              <a:ext cx="169785" cy="150740"/>
            </a:xfrm>
            <a:custGeom>
              <a:avLst/>
              <a:gdLst>
                <a:gd name="connsiteX0" fmla="*/ 4729 w 169785"/>
                <a:gd name="connsiteY0" fmla="*/ 126833 h 150740"/>
                <a:gd name="connsiteX1" fmla="*/ 33971 w 169785"/>
                <a:gd name="connsiteY1" fmla="*/ 115879 h 150740"/>
                <a:gd name="connsiteX2" fmla="*/ 33971 w 169785"/>
                <a:gd name="connsiteY2" fmla="*/ 115879 h 150740"/>
                <a:gd name="connsiteX3" fmla="*/ 94359 w 169785"/>
                <a:gd name="connsiteY3" fmla="*/ 4722 h 150740"/>
                <a:gd name="connsiteX4" fmla="*/ 134460 w 169785"/>
                <a:gd name="connsiteY4" fmla="*/ 150 h 150740"/>
                <a:gd name="connsiteX5" fmla="*/ 167607 w 169785"/>
                <a:gd name="connsiteY5" fmla="*/ 19200 h 150740"/>
                <a:gd name="connsiteX6" fmla="*/ 169321 w 169785"/>
                <a:gd name="connsiteY6" fmla="*/ 24629 h 150740"/>
                <a:gd name="connsiteX7" fmla="*/ 169321 w 169785"/>
                <a:gd name="connsiteY7" fmla="*/ 53871 h 150740"/>
                <a:gd name="connsiteX8" fmla="*/ 156176 w 169785"/>
                <a:gd name="connsiteY8" fmla="*/ 150741 h 150740"/>
                <a:gd name="connsiteX9" fmla="*/ 149128 w 169785"/>
                <a:gd name="connsiteY9" fmla="*/ 149692 h 150740"/>
                <a:gd name="connsiteX10" fmla="*/ 155034 w 169785"/>
                <a:gd name="connsiteY10" fmla="*/ 88542 h 150740"/>
                <a:gd name="connsiteX11" fmla="*/ 129983 w 169785"/>
                <a:gd name="connsiteY11" fmla="*/ 111307 h 150740"/>
                <a:gd name="connsiteX12" fmla="*/ 63975 w 169785"/>
                <a:gd name="connsiteY12" fmla="*/ 149883 h 150740"/>
                <a:gd name="connsiteX13" fmla="*/ 4729 w 169785"/>
                <a:gd name="connsiteY13" fmla="*/ 126833 h 15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9785" h="150740">
                  <a:moveTo>
                    <a:pt x="4729" y="126833"/>
                  </a:moveTo>
                  <a:cubicBezTo>
                    <a:pt x="13724" y="121422"/>
                    <a:pt x="23635" y="117709"/>
                    <a:pt x="33971" y="115879"/>
                  </a:cubicBezTo>
                  <a:lnTo>
                    <a:pt x="33971" y="115879"/>
                  </a:lnTo>
                  <a:cubicBezTo>
                    <a:pt x="33971" y="115879"/>
                    <a:pt x="67689" y="90828"/>
                    <a:pt x="94359" y="4722"/>
                  </a:cubicBezTo>
                  <a:lnTo>
                    <a:pt x="134460" y="150"/>
                  </a:lnTo>
                  <a:cubicBezTo>
                    <a:pt x="148433" y="-1183"/>
                    <a:pt x="161724" y="6456"/>
                    <a:pt x="167607" y="19200"/>
                  </a:cubicBezTo>
                  <a:cubicBezTo>
                    <a:pt x="168461" y="20908"/>
                    <a:pt x="169040" y="22741"/>
                    <a:pt x="169321" y="24629"/>
                  </a:cubicBezTo>
                  <a:cubicBezTo>
                    <a:pt x="169940" y="34367"/>
                    <a:pt x="169940" y="44134"/>
                    <a:pt x="169321" y="53871"/>
                  </a:cubicBezTo>
                  <a:cubicBezTo>
                    <a:pt x="166885" y="86395"/>
                    <a:pt x="162495" y="118743"/>
                    <a:pt x="156176" y="150741"/>
                  </a:cubicBezTo>
                  <a:lnTo>
                    <a:pt x="149128" y="149692"/>
                  </a:lnTo>
                  <a:lnTo>
                    <a:pt x="155034" y="88542"/>
                  </a:lnTo>
                  <a:cubicBezTo>
                    <a:pt x="156939" y="67777"/>
                    <a:pt x="137698" y="89780"/>
                    <a:pt x="129983" y="111307"/>
                  </a:cubicBezTo>
                  <a:cubicBezTo>
                    <a:pt x="122268" y="132833"/>
                    <a:pt x="109409" y="155122"/>
                    <a:pt x="63975" y="149883"/>
                  </a:cubicBezTo>
                  <a:cubicBezTo>
                    <a:pt x="11206" y="143025"/>
                    <a:pt x="-10416" y="137882"/>
                    <a:pt x="4729" y="126833"/>
                  </a:cubicBezTo>
                  <a:close/>
                </a:path>
              </a:pathLst>
            </a:custGeom>
            <a:solidFill>
              <a:srgbClr val="2E353A"/>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98C86D1-7F3D-C0C4-A8AF-32B685DFFCB0}"/>
                </a:ext>
              </a:extLst>
            </p:cNvPr>
            <p:cNvSpPr/>
            <p:nvPr/>
          </p:nvSpPr>
          <p:spPr>
            <a:xfrm>
              <a:off x="6155827" y="890498"/>
              <a:ext cx="432239" cy="582098"/>
            </a:xfrm>
            <a:custGeom>
              <a:avLst/>
              <a:gdLst>
                <a:gd name="connsiteX0" fmla="*/ 313934 w 432239"/>
                <a:gd name="connsiteY0" fmla="*/ 66195 h 582098"/>
                <a:gd name="connsiteX1" fmla="*/ 369561 w 432239"/>
                <a:gd name="connsiteY1" fmla="*/ 117440 h 582098"/>
                <a:gd name="connsiteX2" fmla="*/ 356797 w 432239"/>
                <a:gd name="connsiteY2" fmla="*/ 248599 h 582098"/>
                <a:gd name="connsiteX3" fmla="*/ 371084 w 432239"/>
                <a:gd name="connsiteY3" fmla="*/ 338229 h 582098"/>
                <a:gd name="connsiteX4" fmla="*/ 412423 w 432239"/>
                <a:gd name="connsiteY4" fmla="*/ 463673 h 582098"/>
                <a:gd name="connsiteX5" fmla="*/ 355273 w 432239"/>
                <a:gd name="connsiteY5" fmla="*/ 571877 h 582098"/>
                <a:gd name="connsiteX6" fmla="*/ 39329 w 432239"/>
                <a:gd name="connsiteY6" fmla="*/ 494058 h 582098"/>
                <a:gd name="connsiteX7" fmla="*/ 47044 w 432239"/>
                <a:gd name="connsiteY7" fmla="*/ 366613 h 582098"/>
                <a:gd name="connsiteX8" fmla="*/ 1229 w 432239"/>
                <a:gd name="connsiteY8" fmla="*/ 268696 h 582098"/>
                <a:gd name="connsiteX9" fmla="*/ 47044 w 432239"/>
                <a:gd name="connsiteY9" fmla="*/ 167636 h 582098"/>
                <a:gd name="connsiteX10" fmla="*/ 47044 w 432239"/>
                <a:gd name="connsiteY10" fmla="*/ 46383 h 582098"/>
                <a:gd name="connsiteX11" fmla="*/ 313934 w 432239"/>
                <a:gd name="connsiteY11" fmla="*/ 66195 h 58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239" h="582098">
                  <a:moveTo>
                    <a:pt x="313934" y="66195"/>
                  </a:moveTo>
                  <a:cubicBezTo>
                    <a:pt x="313934" y="66195"/>
                    <a:pt x="344129" y="67814"/>
                    <a:pt x="369561" y="117440"/>
                  </a:cubicBezTo>
                  <a:cubicBezTo>
                    <a:pt x="394992" y="167065"/>
                    <a:pt x="363179" y="222215"/>
                    <a:pt x="356797" y="248599"/>
                  </a:cubicBezTo>
                  <a:cubicBezTo>
                    <a:pt x="350415" y="274983"/>
                    <a:pt x="318697" y="298319"/>
                    <a:pt x="371084" y="338229"/>
                  </a:cubicBezTo>
                  <a:cubicBezTo>
                    <a:pt x="423472" y="378139"/>
                    <a:pt x="454905" y="420525"/>
                    <a:pt x="412423" y="463673"/>
                  </a:cubicBezTo>
                  <a:cubicBezTo>
                    <a:pt x="369942" y="506821"/>
                    <a:pt x="416614" y="539873"/>
                    <a:pt x="355273" y="571877"/>
                  </a:cubicBezTo>
                  <a:cubicBezTo>
                    <a:pt x="293932" y="603881"/>
                    <a:pt x="67904" y="555971"/>
                    <a:pt x="39329" y="494058"/>
                  </a:cubicBezTo>
                  <a:cubicBezTo>
                    <a:pt x="10754" y="432146"/>
                    <a:pt x="45234" y="385092"/>
                    <a:pt x="47044" y="366613"/>
                  </a:cubicBezTo>
                  <a:cubicBezTo>
                    <a:pt x="48854" y="348135"/>
                    <a:pt x="10754" y="329180"/>
                    <a:pt x="1229" y="268696"/>
                  </a:cubicBezTo>
                  <a:cubicBezTo>
                    <a:pt x="-8296" y="208213"/>
                    <a:pt x="40472" y="195259"/>
                    <a:pt x="47044" y="167636"/>
                  </a:cubicBezTo>
                  <a:cubicBezTo>
                    <a:pt x="53616" y="140014"/>
                    <a:pt x="23041" y="105152"/>
                    <a:pt x="47044" y="46383"/>
                  </a:cubicBezTo>
                  <a:cubicBezTo>
                    <a:pt x="71047" y="-12386"/>
                    <a:pt x="310696" y="-25054"/>
                    <a:pt x="313934" y="66195"/>
                  </a:cubicBezTo>
                  <a:close/>
                </a:path>
              </a:pathLst>
            </a:custGeom>
            <a:solidFill>
              <a:srgbClr val="2E353A"/>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45420177-A1D4-15AC-8152-7742866FDDEC}"/>
                </a:ext>
              </a:extLst>
            </p:cNvPr>
            <p:cNvSpPr/>
            <p:nvPr/>
          </p:nvSpPr>
          <p:spPr>
            <a:xfrm>
              <a:off x="6470047" y="1347123"/>
              <a:ext cx="191892" cy="433797"/>
            </a:xfrm>
            <a:custGeom>
              <a:avLst/>
              <a:gdLst>
                <a:gd name="connsiteX0" fmla="*/ 151829 w 191892"/>
                <a:gd name="connsiteY0" fmla="*/ 433578 h 433797"/>
                <a:gd name="connsiteX1" fmla="*/ 43815 w 191892"/>
                <a:gd name="connsiteY1" fmla="*/ 302038 h 433797"/>
                <a:gd name="connsiteX2" fmla="*/ 0 w 191892"/>
                <a:gd name="connsiteY2" fmla="*/ 193929 h 433797"/>
                <a:gd name="connsiteX3" fmla="*/ 19050 w 191892"/>
                <a:gd name="connsiteY3" fmla="*/ 140208 h 433797"/>
                <a:gd name="connsiteX4" fmla="*/ 68771 w 191892"/>
                <a:gd name="connsiteY4" fmla="*/ 0 h 433797"/>
                <a:gd name="connsiteX5" fmla="*/ 155829 w 191892"/>
                <a:gd name="connsiteY5" fmla="*/ 233077 h 433797"/>
                <a:gd name="connsiteX6" fmla="*/ 183547 w 191892"/>
                <a:gd name="connsiteY6" fmla="*/ 333184 h 433797"/>
                <a:gd name="connsiteX7" fmla="*/ 191834 w 191892"/>
                <a:gd name="connsiteY7" fmla="*/ 359378 h 433797"/>
                <a:gd name="connsiteX8" fmla="*/ 191834 w 191892"/>
                <a:gd name="connsiteY8" fmla="*/ 359378 h 433797"/>
                <a:gd name="connsiteX9" fmla="*/ 151829 w 191892"/>
                <a:gd name="connsiteY9" fmla="*/ 433578 h 4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892" h="433797">
                  <a:moveTo>
                    <a:pt x="151829" y="433578"/>
                  </a:moveTo>
                  <a:cubicBezTo>
                    <a:pt x="115729" y="438245"/>
                    <a:pt x="74009" y="367760"/>
                    <a:pt x="43815" y="302038"/>
                  </a:cubicBezTo>
                  <a:cubicBezTo>
                    <a:pt x="18002" y="246316"/>
                    <a:pt x="0" y="193929"/>
                    <a:pt x="0" y="193929"/>
                  </a:cubicBezTo>
                  <a:lnTo>
                    <a:pt x="19050" y="140208"/>
                  </a:lnTo>
                  <a:lnTo>
                    <a:pt x="68771" y="0"/>
                  </a:lnTo>
                  <a:cubicBezTo>
                    <a:pt x="68771" y="0"/>
                    <a:pt x="103537" y="48482"/>
                    <a:pt x="155829" y="233077"/>
                  </a:cubicBezTo>
                  <a:cubicBezTo>
                    <a:pt x="164211" y="262795"/>
                    <a:pt x="174308" y="296037"/>
                    <a:pt x="183547" y="333184"/>
                  </a:cubicBezTo>
                  <a:cubicBezTo>
                    <a:pt x="183476" y="342571"/>
                    <a:pt x="186377" y="351740"/>
                    <a:pt x="191834" y="359378"/>
                  </a:cubicBezTo>
                  <a:lnTo>
                    <a:pt x="191834" y="359378"/>
                  </a:lnTo>
                  <a:cubicBezTo>
                    <a:pt x="191834" y="387286"/>
                    <a:pt x="195167" y="427958"/>
                    <a:pt x="151829" y="433578"/>
                  </a:cubicBezTo>
                  <a:close/>
                </a:path>
              </a:pathLst>
            </a:custGeom>
            <a:solidFill>
              <a:srgbClr val="F0BB62"/>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3FD4568-62CD-5554-938D-D8F64EF0FB7A}"/>
                </a:ext>
              </a:extLst>
            </p:cNvPr>
            <p:cNvSpPr/>
            <p:nvPr/>
          </p:nvSpPr>
          <p:spPr>
            <a:xfrm>
              <a:off x="6469761" y="1487331"/>
              <a:ext cx="45497" cy="161829"/>
            </a:xfrm>
            <a:custGeom>
              <a:avLst/>
              <a:gdLst>
                <a:gd name="connsiteX0" fmla="*/ 43434 w 45497"/>
                <a:gd name="connsiteY0" fmla="*/ 161830 h 161829"/>
                <a:gd name="connsiteX1" fmla="*/ 0 w 45497"/>
                <a:gd name="connsiteY1" fmla="*/ 53721 h 161829"/>
                <a:gd name="connsiteX2" fmla="*/ 19050 w 45497"/>
                <a:gd name="connsiteY2" fmla="*/ 0 h 161829"/>
                <a:gd name="connsiteX3" fmla="*/ 43434 w 45497"/>
                <a:gd name="connsiteY3" fmla="*/ 161830 h 161829"/>
              </a:gdLst>
              <a:ahLst/>
              <a:cxnLst>
                <a:cxn ang="0">
                  <a:pos x="connsiteX0" y="connsiteY0"/>
                </a:cxn>
                <a:cxn ang="0">
                  <a:pos x="connsiteX1" y="connsiteY1"/>
                </a:cxn>
                <a:cxn ang="0">
                  <a:pos x="connsiteX2" y="connsiteY2"/>
                </a:cxn>
                <a:cxn ang="0">
                  <a:pos x="connsiteX3" y="connsiteY3"/>
                </a:cxn>
              </a:cxnLst>
              <a:rect l="l" t="t" r="r" b="b"/>
              <a:pathLst>
                <a:path w="45497" h="161829">
                  <a:moveTo>
                    <a:pt x="43434" y="161830"/>
                  </a:moveTo>
                  <a:cubicBezTo>
                    <a:pt x="17717" y="106108"/>
                    <a:pt x="0" y="53721"/>
                    <a:pt x="0" y="53721"/>
                  </a:cubicBezTo>
                  <a:lnTo>
                    <a:pt x="19050" y="0"/>
                  </a:lnTo>
                  <a:cubicBezTo>
                    <a:pt x="32385" y="37148"/>
                    <a:pt x="51911" y="104489"/>
                    <a:pt x="43434" y="161830"/>
                  </a:cubicBezTo>
                  <a:close/>
                </a:path>
              </a:pathLst>
            </a:custGeom>
            <a:solidFill>
              <a:srgbClr val="000000">
                <a:alpha val="20000"/>
              </a:srgbClr>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856A62B6-8DE6-526F-350A-F36E6ECA61C7}"/>
                </a:ext>
              </a:extLst>
            </p:cNvPr>
            <p:cNvSpPr/>
            <p:nvPr/>
          </p:nvSpPr>
          <p:spPr>
            <a:xfrm>
              <a:off x="6602069" y="1580104"/>
              <a:ext cx="59811" cy="134743"/>
            </a:xfrm>
            <a:custGeom>
              <a:avLst/>
              <a:gdLst>
                <a:gd name="connsiteX0" fmla="*/ 59812 w 59811"/>
                <a:gd name="connsiteY0" fmla="*/ 126397 h 134743"/>
                <a:gd name="connsiteX1" fmla="*/ 59812 w 59811"/>
                <a:gd name="connsiteY1" fmla="*/ 126397 h 134743"/>
                <a:gd name="connsiteX2" fmla="*/ 9710 w 59811"/>
                <a:gd name="connsiteY2" fmla="*/ 115824 h 134743"/>
                <a:gd name="connsiteX3" fmla="*/ 24379 w 59811"/>
                <a:gd name="connsiteY3" fmla="*/ 0 h 134743"/>
                <a:gd name="connsiteX4" fmla="*/ 51811 w 59811"/>
                <a:gd name="connsiteY4" fmla="*/ 100108 h 134743"/>
                <a:gd name="connsiteX5" fmla="*/ 59812 w 59811"/>
                <a:gd name="connsiteY5" fmla="*/ 126397 h 13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11" h="134743">
                  <a:moveTo>
                    <a:pt x="59812" y="126397"/>
                  </a:moveTo>
                  <a:lnTo>
                    <a:pt x="59812" y="126397"/>
                  </a:lnTo>
                  <a:cubicBezTo>
                    <a:pt x="40762" y="138970"/>
                    <a:pt x="20854" y="138779"/>
                    <a:pt x="9710" y="115824"/>
                  </a:cubicBezTo>
                  <a:cubicBezTo>
                    <a:pt x="-12864" y="69437"/>
                    <a:pt x="8948" y="23527"/>
                    <a:pt x="24379" y="0"/>
                  </a:cubicBezTo>
                  <a:cubicBezTo>
                    <a:pt x="32856" y="29718"/>
                    <a:pt x="42571" y="62960"/>
                    <a:pt x="51811" y="100108"/>
                  </a:cubicBezTo>
                  <a:cubicBezTo>
                    <a:pt x="51506" y="109513"/>
                    <a:pt x="54319" y="118756"/>
                    <a:pt x="59812" y="126397"/>
                  </a:cubicBezTo>
                  <a:close/>
                </a:path>
              </a:pathLst>
            </a:custGeom>
            <a:solidFill>
              <a:srgbClr val="000000">
                <a:alpha val="20000"/>
              </a:srgbClr>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0098A4D-F86A-7467-38BE-27D2FB79E11B}"/>
                </a:ext>
              </a:extLst>
            </p:cNvPr>
            <p:cNvSpPr/>
            <p:nvPr/>
          </p:nvSpPr>
          <p:spPr>
            <a:xfrm>
              <a:off x="6093619" y="1541106"/>
              <a:ext cx="372046" cy="278407"/>
            </a:xfrm>
            <a:custGeom>
              <a:avLst/>
              <a:gdLst>
                <a:gd name="connsiteX0" fmla="*/ 0 w 372046"/>
                <a:gd name="connsiteY0" fmla="*/ 221307 h 278407"/>
                <a:gd name="connsiteX1" fmla="*/ 372046 w 372046"/>
                <a:gd name="connsiteY1" fmla="*/ 276838 h 278407"/>
                <a:gd name="connsiteX2" fmla="*/ 260318 w 372046"/>
                <a:gd name="connsiteY2" fmla="*/ 12043 h 278407"/>
                <a:gd name="connsiteX3" fmla="*/ 0 w 372046"/>
                <a:gd name="connsiteY3" fmla="*/ 221307 h 278407"/>
              </a:gdLst>
              <a:ahLst/>
              <a:cxnLst>
                <a:cxn ang="0">
                  <a:pos x="connsiteX0" y="connsiteY0"/>
                </a:cxn>
                <a:cxn ang="0">
                  <a:pos x="connsiteX1" y="connsiteY1"/>
                </a:cxn>
                <a:cxn ang="0">
                  <a:pos x="connsiteX2" y="connsiteY2"/>
                </a:cxn>
                <a:cxn ang="0">
                  <a:pos x="connsiteX3" y="connsiteY3"/>
                </a:cxn>
              </a:cxnLst>
              <a:rect l="l" t="t" r="r" b="b"/>
              <a:pathLst>
                <a:path w="372046" h="278407">
                  <a:moveTo>
                    <a:pt x="0" y="221307"/>
                  </a:moveTo>
                  <a:cubicBezTo>
                    <a:pt x="0" y="221307"/>
                    <a:pt x="190500" y="289506"/>
                    <a:pt x="372046" y="276838"/>
                  </a:cubicBezTo>
                  <a:cubicBezTo>
                    <a:pt x="372046" y="276838"/>
                    <a:pt x="355568" y="52048"/>
                    <a:pt x="260318" y="12043"/>
                  </a:cubicBezTo>
                  <a:cubicBezTo>
                    <a:pt x="165068" y="-27962"/>
                    <a:pt x="0" y="29188"/>
                    <a:pt x="0" y="221307"/>
                  </a:cubicBezTo>
                  <a:close/>
                </a:path>
              </a:pathLst>
            </a:custGeom>
            <a:solidFill>
              <a:srgbClr val="F0BB62"/>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2CDE8565-E7FD-82E8-1B17-35C4C5110FD7}"/>
                </a:ext>
              </a:extLst>
            </p:cNvPr>
            <p:cNvSpPr/>
            <p:nvPr/>
          </p:nvSpPr>
          <p:spPr>
            <a:xfrm>
              <a:off x="6093619" y="1541106"/>
              <a:ext cx="372046" cy="278407"/>
            </a:xfrm>
            <a:custGeom>
              <a:avLst/>
              <a:gdLst>
                <a:gd name="connsiteX0" fmla="*/ 0 w 372046"/>
                <a:gd name="connsiteY0" fmla="*/ 221307 h 278407"/>
                <a:gd name="connsiteX1" fmla="*/ 372046 w 372046"/>
                <a:gd name="connsiteY1" fmla="*/ 276838 h 278407"/>
                <a:gd name="connsiteX2" fmla="*/ 260318 w 372046"/>
                <a:gd name="connsiteY2" fmla="*/ 12043 h 278407"/>
                <a:gd name="connsiteX3" fmla="*/ 0 w 372046"/>
                <a:gd name="connsiteY3" fmla="*/ 221307 h 278407"/>
              </a:gdLst>
              <a:ahLst/>
              <a:cxnLst>
                <a:cxn ang="0">
                  <a:pos x="connsiteX0" y="connsiteY0"/>
                </a:cxn>
                <a:cxn ang="0">
                  <a:pos x="connsiteX1" y="connsiteY1"/>
                </a:cxn>
                <a:cxn ang="0">
                  <a:pos x="connsiteX2" y="connsiteY2"/>
                </a:cxn>
                <a:cxn ang="0">
                  <a:pos x="connsiteX3" y="connsiteY3"/>
                </a:cxn>
              </a:cxnLst>
              <a:rect l="l" t="t" r="r" b="b"/>
              <a:pathLst>
                <a:path w="372046" h="278407">
                  <a:moveTo>
                    <a:pt x="0" y="221307"/>
                  </a:moveTo>
                  <a:cubicBezTo>
                    <a:pt x="0" y="221307"/>
                    <a:pt x="190500" y="289506"/>
                    <a:pt x="372046" y="276838"/>
                  </a:cubicBezTo>
                  <a:cubicBezTo>
                    <a:pt x="372046" y="276838"/>
                    <a:pt x="355568" y="52048"/>
                    <a:pt x="260318" y="12043"/>
                  </a:cubicBezTo>
                  <a:cubicBezTo>
                    <a:pt x="165068" y="-27962"/>
                    <a:pt x="0" y="29188"/>
                    <a:pt x="0" y="221307"/>
                  </a:cubicBezTo>
                  <a:close/>
                </a:path>
              </a:pathLst>
            </a:custGeom>
            <a:solidFill>
              <a:srgbClr val="000000">
                <a:alpha val="20000"/>
              </a:srgbClr>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D66FEED-2807-B24D-8927-DD59DBCA3975}"/>
                </a:ext>
              </a:extLst>
            </p:cNvPr>
            <p:cNvSpPr/>
            <p:nvPr/>
          </p:nvSpPr>
          <p:spPr>
            <a:xfrm>
              <a:off x="6112995" y="1301117"/>
              <a:ext cx="425632" cy="504443"/>
            </a:xfrm>
            <a:custGeom>
              <a:avLst/>
              <a:gdLst>
                <a:gd name="connsiteX0" fmla="*/ 7580 w 425632"/>
                <a:gd name="connsiteY0" fmla="*/ 477298 h 504443"/>
                <a:gd name="connsiteX1" fmla="*/ 321905 w 425632"/>
                <a:gd name="connsiteY1" fmla="*/ 504444 h 504443"/>
                <a:gd name="connsiteX2" fmla="*/ 355338 w 425632"/>
                <a:gd name="connsiteY2" fmla="*/ 273558 h 504443"/>
                <a:gd name="connsiteX3" fmla="*/ 384389 w 425632"/>
                <a:gd name="connsiteY3" fmla="*/ 170974 h 504443"/>
                <a:gd name="connsiteX4" fmla="*/ 406011 w 425632"/>
                <a:gd name="connsiteY4" fmla="*/ 104299 h 504443"/>
                <a:gd name="connsiteX5" fmla="*/ 425632 w 425632"/>
                <a:gd name="connsiteY5" fmla="*/ 46387 h 504443"/>
                <a:gd name="connsiteX6" fmla="*/ 295140 w 425632"/>
                <a:gd name="connsiteY6" fmla="*/ 14859 h 504443"/>
                <a:gd name="connsiteX7" fmla="*/ 153979 w 425632"/>
                <a:gd name="connsiteY7" fmla="*/ 0 h 504443"/>
                <a:gd name="connsiteX8" fmla="*/ 22534 w 425632"/>
                <a:gd name="connsiteY8" fmla="*/ 6382 h 504443"/>
                <a:gd name="connsiteX9" fmla="*/ 6247 w 425632"/>
                <a:gd name="connsiteY9" fmla="*/ 73628 h 504443"/>
                <a:gd name="connsiteX10" fmla="*/ 7580 w 425632"/>
                <a:gd name="connsiteY10" fmla="*/ 477298 h 50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632" h="504443">
                  <a:moveTo>
                    <a:pt x="7580" y="477298"/>
                  </a:moveTo>
                  <a:lnTo>
                    <a:pt x="321905" y="504444"/>
                  </a:lnTo>
                  <a:cubicBezTo>
                    <a:pt x="324965" y="426526"/>
                    <a:pt x="336170" y="349143"/>
                    <a:pt x="355338" y="273558"/>
                  </a:cubicBezTo>
                  <a:cubicBezTo>
                    <a:pt x="362863" y="243459"/>
                    <a:pt x="372292" y="209836"/>
                    <a:pt x="384389" y="170974"/>
                  </a:cubicBezTo>
                  <a:cubicBezTo>
                    <a:pt x="390866" y="150209"/>
                    <a:pt x="398010" y="127921"/>
                    <a:pt x="406011" y="104299"/>
                  </a:cubicBezTo>
                  <a:cubicBezTo>
                    <a:pt x="412012" y="86106"/>
                    <a:pt x="418489" y="66770"/>
                    <a:pt x="425632" y="46387"/>
                  </a:cubicBezTo>
                  <a:cubicBezTo>
                    <a:pt x="382948" y="32759"/>
                    <a:pt x="339338" y="22223"/>
                    <a:pt x="295140" y="14859"/>
                  </a:cubicBezTo>
                  <a:cubicBezTo>
                    <a:pt x="248497" y="6575"/>
                    <a:pt x="201325" y="1610"/>
                    <a:pt x="153979" y="0"/>
                  </a:cubicBezTo>
                  <a:cubicBezTo>
                    <a:pt x="92829" y="0"/>
                    <a:pt x="22534" y="6382"/>
                    <a:pt x="22534" y="6382"/>
                  </a:cubicBezTo>
                  <a:cubicBezTo>
                    <a:pt x="22534" y="6382"/>
                    <a:pt x="12533" y="8763"/>
                    <a:pt x="6247" y="73628"/>
                  </a:cubicBezTo>
                  <a:cubicBezTo>
                    <a:pt x="627" y="134112"/>
                    <a:pt x="-4993" y="255842"/>
                    <a:pt x="7580" y="477298"/>
                  </a:cubicBezTo>
                  <a:close/>
                </a:path>
              </a:pathLst>
            </a:custGeom>
            <a:solidFill>
              <a:srgbClr val="F0BB62"/>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B443FE3-DD0A-7C98-647E-728FB86BD532}"/>
                </a:ext>
              </a:extLst>
            </p:cNvPr>
            <p:cNvSpPr/>
            <p:nvPr/>
          </p:nvSpPr>
          <p:spPr>
            <a:xfrm>
              <a:off x="6113835" y="1301117"/>
              <a:ext cx="425078" cy="550354"/>
            </a:xfrm>
            <a:custGeom>
              <a:avLst/>
              <a:gdLst>
                <a:gd name="connsiteX0" fmla="*/ 8264 w 425078"/>
                <a:gd name="connsiteY0" fmla="*/ 524447 h 550354"/>
                <a:gd name="connsiteX1" fmla="*/ 322589 w 425078"/>
                <a:gd name="connsiteY1" fmla="*/ 550355 h 550354"/>
                <a:gd name="connsiteX2" fmla="*/ 354784 w 425078"/>
                <a:gd name="connsiteY2" fmla="*/ 273558 h 550354"/>
                <a:gd name="connsiteX3" fmla="*/ 383835 w 425078"/>
                <a:gd name="connsiteY3" fmla="*/ 170974 h 550354"/>
                <a:gd name="connsiteX4" fmla="*/ 405457 w 425078"/>
                <a:gd name="connsiteY4" fmla="*/ 104299 h 550354"/>
                <a:gd name="connsiteX5" fmla="*/ 425078 w 425078"/>
                <a:gd name="connsiteY5" fmla="*/ 46387 h 550354"/>
                <a:gd name="connsiteX6" fmla="*/ 294585 w 425078"/>
                <a:gd name="connsiteY6" fmla="*/ 14859 h 550354"/>
                <a:gd name="connsiteX7" fmla="*/ 153425 w 425078"/>
                <a:gd name="connsiteY7" fmla="*/ 0 h 550354"/>
                <a:gd name="connsiteX8" fmla="*/ 21980 w 425078"/>
                <a:gd name="connsiteY8" fmla="*/ 6382 h 550354"/>
                <a:gd name="connsiteX9" fmla="*/ 5692 w 425078"/>
                <a:gd name="connsiteY9" fmla="*/ 73628 h 550354"/>
                <a:gd name="connsiteX10" fmla="*/ 8264 w 425078"/>
                <a:gd name="connsiteY10" fmla="*/ 524447 h 55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078" h="550354">
                  <a:moveTo>
                    <a:pt x="8264" y="524447"/>
                  </a:moveTo>
                  <a:lnTo>
                    <a:pt x="322589" y="550355"/>
                  </a:lnTo>
                  <a:cubicBezTo>
                    <a:pt x="327542" y="472250"/>
                    <a:pt x="331257" y="366713"/>
                    <a:pt x="354784" y="273558"/>
                  </a:cubicBezTo>
                  <a:cubicBezTo>
                    <a:pt x="362308" y="243459"/>
                    <a:pt x="371738" y="209836"/>
                    <a:pt x="383835" y="170974"/>
                  </a:cubicBezTo>
                  <a:cubicBezTo>
                    <a:pt x="390312" y="150209"/>
                    <a:pt x="397456" y="127921"/>
                    <a:pt x="405457" y="104299"/>
                  </a:cubicBezTo>
                  <a:cubicBezTo>
                    <a:pt x="411457" y="86106"/>
                    <a:pt x="417934" y="66770"/>
                    <a:pt x="425078" y="46387"/>
                  </a:cubicBezTo>
                  <a:cubicBezTo>
                    <a:pt x="382394" y="32759"/>
                    <a:pt x="338783" y="22223"/>
                    <a:pt x="294585" y="14859"/>
                  </a:cubicBezTo>
                  <a:cubicBezTo>
                    <a:pt x="247942" y="6575"/>
                    <a:pt x="200771" y="1610"/>
                    <a:pt x="153425" y="0"/>
                  </a:cubicBezTo>
                  <a:cubicBezTo>
                    <a:pt x="92275" y="0"/>
                    <a:pt x="21980" y="6382"/>
                    <a:pt x="21980" y="6382"/>
                  </a:cubicBezTo>
                  <a:cubicBezTo>
                    <a:pt x="21980" y="6382"/>
                    <a:pt x="11979" y="8763"/>
                    <a:pt x="5692" y="73628"/>
                  </a:cubicBezTo>
                  <a:cubicBezTo>
                    <a:pt x="-213" y="134112"/>
                    <a:pt x="-4404" y="302990"/>
                    <a:pt x="8264" y="524447"/>
                  </a:cubicBezTo>
                  <a:close/>
                </a:path>
              </a:pathLst>
            </a:custGeom>
            <a:solidFill>
              <a:srgbClr val="2E353A"/>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80738FD2-A4A2-1508-70EB-FBAA185AF885}"/>
                </a:ext>
              </a:extLst>
            </p:cNvPr>
            <p:cNvSpPr/>
            <p:nvPr/>
          </p:nvSpPr>
          <p:spPr>
            <a:xfrm>
              <a:off x="6266906" y="1200438"/>
              <a:ext cx="126845" cy="169830"/>
            </a:xfrm>
            <a:custGeom>
              <a:avLst/>
              <a:gdLst>
                <a:gd name="connsiteX0" fmla="*/ 26071 w 126845"/>
                <a:gd name="connsiteY0" fmla="*/ 169831 h 169830"/>
                <a:gd name="connsiteX1" fmla="*/ 126846 w 126845"/>
                <a:gd name="connsiteY1" fmla="*/ 126778 h 169830"/>
                <a:gd name="connsiteX2" fmla="*/ 118559 w 126845"/>
                <a:gd name="connsiteY2" fmla="*/ 0 h 169830"/>
                <a:gd name="connsiteX3" fmla="*/ 25309 w 126845"/>
                <a:gd name="connsiteY3" fmla="*/ 17431 h 169830"/>
                <a:gd name="connsiteX4" fmla="*/ 28929 w 126845"/>
                <a:gd name="connsiteY4" fmla="*/ 56769 h 169830"/>
                <a:gd name="connsiteX5" fmla="*/ 4069 w 126845"/>
                <a:gd name="connsiteY5" fmla="*/ 113919 h 169830"/>
                <a:gd name="connsiteX6" fmla="*/ 26071 w 126845"/>
                <a:gd name="connsiteY6" fmla="*/ 169831 h 16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845" h="169830">
                  <a:moveTo>
                    <a:pt x="26071" y="169831"/>
                  </a:moveTo>
                  <a:cubicBezTo>
                    <a:pt x="103605" y="160306"/>
                    <a:pt x="126846" y="126778"/>
                    <a:pt x="126846" y="126778"/>
                  </a:cubicBezTo>
                  <a:cubicBezTo>
                    <a:pt x="77697" y="80391"/>
                    <a:pt x="118559" y="0"/>
                    <a:pt x="118559" y="0"/>
                  </a:cubicBezTo>
                  <a:lnTo>
                    <a:pt x="25309" y="17431"/>
                  </a:lnTo>
                  <a:cubicBezTo>
                    <a:pt x="27498" y="30434"/>
                    <a:pt x="28708" y="43584"/>
                    <a:pt x="28929" y="56769"/>
                  </a:cubicBezTo>
                  <a:cubicBezTo>
                    <a:pt x="29691" y="113348"/>
                    <a:pt x="4069" y="113919"/>
                    <a:pt x="4069" y="113919"/>
                  </a:cubicBezTo>
                  <a:cubicBezTo>
                    <a:pt x="-12314" y="144494"/>
                    <a:pt x="26071" y="169831"/>
                    <a:pt x="26071" y="169831"/>
                  </a:cubicBezTo>
                  <a:close/>
                </a:path>
              </a:pathLst>
            </a:custGeom>
            <a:solidFill>
              <a:srgbClr val="B97964"/>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A629948-5CB7-E85A-A82D-C0A0E002D1D5}"/>
                </a:ext>
              </a:extLst>
            </p:cNvPr>
            <p:cNvSpPr/>
            <p:nvPr/>
          </p:nvSpPr>
          <p:spPr>
            <a:xfrm>
              <a:off x="6292215" y="1200057"/>
              <a:ext cx="93249" cy="57150"/>
            </a:xfrm>
            <a:custGeom>
              <a:avLst/>
              <a:gdLst>
                <a:gd name="connsiteX0" fmla="*/ 0 w 93249"/>
                <a:gd name="connsiteY0" fmla="*/ 17812 h 57150"/>
                <a:gd name="connsiteX1" fmla="*/ 3620 w 93249"/>
                <a:gd name="connsiteY1" fmla="*/ 57150 h 57150"/>
                <a:gd name="connsiteX2" fmla="*/ 93250 w 93249"/>
                <a:gd name="connsiteY2" fmla="*/ 0 h 57150"/>
              </a:gdLst>
              <a:ahLst/>
              <a:cxnLst>
                <a:cxn ang="0">
                  <a:pos x="connsiteX0" y="connsiteY0"/>
                </a:cxn>
                <a:cxn ang="0">
                  <a:pos x="connsiteX1" y="connsiteY1"/>
                </a:cxn>
                <a:cxn ang="0">
                  <a:pos x="connsiteX2" y="connsiteY2"/>
                </a:cxn>
              </a:cxnLst>
              <a:rect l="l" t="t" r="r" b="b"/>
              <a:pathLst>
                <a:path w="93249" h="57150">
                  <a:moveTo>
                    <a:pt x="0" y="17812"/>
                  </a:moveTo>
                  <a:cubicBezTo>
                    <a:pt x="2189" y="30815"/>
                    <a:pt x="3399" y="43965"/>
                    <a:pt x="3620" y="57150"/>
                  </a:cubicBezTo>
                  <a:cubicBezTo>
                    <a:pt x="66580" y="57150"/>
                    <a:pt x="93250" y="0"/>
                    <a:pt x="93250" y="0"/>
                  </a:cubicBezTo>
                  <a:close/>
                </a:path>
              </a:pathLst>
            </a:custGeom>
            <a:solidFill>
              <a:srgbClr val="000000">
                <a:alpha val="20000"/>
              </a:srgbClr>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524056C1-4F23-F4BE-A6D2-14EC3A3CE16D}"/>
                </a:ext>
              </a:extLst>
            </p:cNvPr>
            <p:cNvSpPr/>
            <p:nvPr/>
          </p:nvSpPr>
          <p:spPr>
            <a:xfrm>
              <a:off x="6220061" y="956668"/>
              <a:ext cx="220731" cy="286111"/>
            </a:xfrm>
            <a:custGeom>
              <a:avLst/>
              <a:gdLst>
                <a:gd name="connsiteX0" fmla="*/ 123685 w 220731"/>
                <a:gd name="connsiteY0" fmla="*/ 311 h 286111"/>
                <a:gd name="connsiteX1" fmla="*/ 3670 w 220731"/>
                <a:gd name="connsiteY1" fmla="*/ 121088 h 286111"/>
                <a:gd name="connsiteX2" fmla="*/ 112159 w 220731"/>
                <a:gd name="connsiteY2" fmla="*/ 283775 h 286111"/>
                <a:gd name="connsiteX3" fmla="*/ 123685 w 220731"/>
                <a:gd name="connsiteY3" fmla="*/ 311 h 286111"/>
              </a:gdLst>
              <a:ahLst/>
              <a:cxnLst>
                <a:cxn ang="0">
                  <a:pos x="connsiteX0" y="connsiteY0"/>
                </a:cxn>
                <a:cxn ang="0">
                  <a:pos x="connsiteX1" y="connsiteY1"/>
                </a:cxn>
                <a:cxn ang="0">
                  <a:pos x="connsiteX2" y="connsiteY2"/>
                </a:cxn>
                <a:cxn ang="0">
                  <a:pos x="connsiteX3" y="connsiteY3"/>
                </a:cxn>
              </a:cxnLst>
              <a:rect l="l" t="t" r="r" b="b"/>
              <a:pathLst>
                <a:path w="220731" h="286111">
                  <a:moveTo>
                    <a:pt x="123685" y="311"/>
                  </a:moveTo>
                  <a:cubicBezTo>
                    <a:pt x="42627" y="-4071"/>
                    <a:pt x="14147" y="37935"/>
                    <a:pt x="3670" y="121088"/>
                  </a:cubicBezTo>
                  <a:cubicBezTo>
                    <a:pt x="-9475" y="225101"/>
                    <a:pt x="9575" y="300539"/>
                    <a:pt x="112159" y="283775"/>
                  </a:cubicBezTo>
                  <a:cubicBezTo>
                    <a:pt x="251320" y="261201"/>
                    <a:pt x="258368" y="7740"/>
                    <a:pt x="123685" y="311"/>
                  </a:cubicBezTo>
                  <a:close/>
                </a:path>
              </a:pathLst>
            </a:custGeom>
            <a:solidFill>
              <a:srgbClr val="B97964"/>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52B57C94-2D55-C006-E064-CEE526BC6D79}"/>
                </a:ext>
              </a:extLst>
            </p:cNvPr>
            <p:cNvSpPr/>
            <p:nvPr/>
          </p:nvSpPr>
          <p:spPr>
            <a:xfrm>
              <a:off x="6250877" y="1076136"/>
              <a:ext cx="25431" cy="42757"/>
            </a:xfrm>
            <a:custGeom>
              <a:avLst/>
              <a:gdLst>
                <a:gd name="connsiteX0" fmla="*/ 25432 w 25431"/>
                <a:gd name="connsiteY0" fmla="*/ 0 h 42757"/>
                <a:gd name="connsiteX1" fmla="*/ 0 w 25431"/>
                <a:gd name="connsiteY1" fmla="*/ 32290 h 42757"/>
                <a:gd name="connsiteX2" fmla="*/ 20955 w 25431"/>
                <a:gd name="connsiteY2" fmla="*/ 42672 h 42757"/>
              </a:gdLst>
              <a:ahLst/>
              <a:cxnLst>
                <a:cxn ang="0">
                  <a:pos x="connsiteX0" y="connsiteY0"/>
                </a:cxn>
                <a:cxn ang="0">
                  <a:pos x="connsiteX1" y="connsiteY1"/>
                </a:cxn>
                <a:cxn ang="0">
                  <a:pos x="connsiteX2" y="connsiteY2"/>
                </a:cxn>
              </a:cxnLst>
              <a:rect l="l" t="t" r="r" b="b"/>
              <a:pathLst>
                <a:path w="25431" h="42757">
                  <a:moveTo>
                    <a:pt x="25432" y="0"/>
                  </a:moveTo>
                  <a:cubicBezTo>
                    <a:pt x="18295" y="11754"/>
                    <a:pt x="9755" y="22597"/>
                    <a:pt x="0" y="32290"/>
                  </a:cubicBezTo>
                  <a:cubicBezTo>
                    <a:pt x="4493" y="39397"/>
                    <a:pt x="12578" y="43403"/>
                    <a:pt x="20955" y="42672"/>
                  </a:cubicBezTo>
                  <a:close/>
                </a:path>
              </a:pathLst>
            </a:custGeom>
            <a:solidFill>
              <a:srgbClr val="A24E3F"/>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1E48A72-1621-3331-28CC-288F7DCD3043}"/>
                </a:ext>
              </a:extLst>
            </p:cNvPr>
            <p:cNvSpPr/>
            <p:nvPr/>
          </p:nvSpPr>
          <p:spPr>
            <a:xfrm>
              <a:off x="6326315" y="1060781"/>
              <a:ext cx="16162" cy="24138"/>
            </a:xfrm>
            <a:custGeom>
              <a:avLst/>
              <a:gdLst>
                <a:gd name="connsiteX0" fmla="*/ 0 w 16162"/>
                <a:gd name="connsiteY0" fmla="*/ 11450 h 24138"/>
                <a:gd name="connsiteX1" fmla="*/ 7144 w 16162"/>
                <a:gd name="connsiteY1" fmla="*/ 24118 h 24138"/>
                <a:gd name="connsiteX2" fmla="*/ 16097 w 16162"/>
                <a:gd name="connsiteY2" fmla="*/ 12688 h 24138"/>
                <a:gd name="connsiteX3" fmla="*/ 8954 w 16162"/>
                <a:gd name="connsiteY3" fmla="*/ 20 h 24138"/>
                <a:gd name="connsiteX4" fmla="*/ 0 w 16162"/>
                <a:gd name="connsiteY4" fmla="*/ 11450 h 2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2" h="24138">
                  <a:moveTo>
                    <a:pt x="0" y="11450"/>
                  </a:moveTo>
                  <a:cubicBezTo>
                    <a:pt x="0" y="18118"/>
                    <a:pt x="2667" y="23738"/>
                    <a:pt x="7144" y="24118"/>
                  </a:cubicBezTo>
                  <a:cubicBezTo>
                    <a:pt x="11621" y="24500"/>
                    <a:pt x="15526" y="19356"/>
                    <a:pt x="16097" y="12688"/>
                  </a:cubicBezTo>
                  <a:cubicBezTo>
                    <a:pt x="16669" y="6021"/>
                    <a:pt x="13430" y="401"/>
                    <a:pt x="8954" y="20"/>
                  </a:cubicBezTo>
                  <a:cubicBezTo>
                    <a:pt x="4477" y="-361"/>
                    <a:pt x="571" y="4688"/>
                    <a:pt x="0" y="11450"/>
                  </a:cubicBezTo>
                  <a:close/>
                </a:path>
              </a:pathLst>
            </a:custGeom>
            <a:solidFill>
              <a:srgbClr val="2E353A"/>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758A474D-1E39-4E2A-CAE2-6BA03071CD5C}"/>
                </a:ext>
              </a:extLst>
            </p:cNvPr>
            <p:cNvSpPr/>
            <p:nvPr/>
          </p:nvSpPr>
          <p:spPr>
            <a:xfrm>
              <a:off x="6323076" y="1054419"/>
              <a:ext cx="14097" cy="8418"/>
            </a:xfrm>
            <a:custGeom>
              <a:avLst/>
              <a:gdLst>
                <a:gd name="connsiteX0" fmla="*/ 14097 w 14097"/>
                <a:gd name="connsiteY0" fmla="*/ 6858 h 8418"/>
                <a:gd name="connsiteX1" fmla="*/ 0 w 14097"/>
                <a:gd name="connsiteY1" fmla="*/ 0 h 8418"/>
                <a:gd name="connsiteX2" fmla="*/ 14097 w 14097"/>
                <a:gd name="connsiteY2" fmla="*/ 6858 h 8418"/>
              </a:gdLst>
              <a:ahLst/>
              <a:cxnLst>
                <a:cxn ang="0">
                  <a:pos x="connsiteX0" y="connsiteY0"/>
                </a:cxn>
                <a:cxn ang="0">
                  <a:pos x="connsiteX1" y="connsiteY1"/>
                </a:cxn>
                <a:cxn ang="0">
                  <a:pos x="connsiteX2" y="connsiteY2"/>
                </a:cxn>
              </a:cxnLst>
              <a:rect l="l" t="t" r="r" b="b"/>
              <a:pathLst>
                <a:path w="14097" h="8418">
                  <a:moveTo>
                    <a:pt x="14097" y="6858"/>
                  </a:moveTo>
                  <a:lnTo>
                    <a:pt x="0" y="0"/>
                  </a:lnTo>
                  <a:cubicBezTo>
                    <a:pt x="0" y="0"/>
                    <a:pt x="6287" y="12763"/>
                    <a:pt x="14097" y="6858"/>
                  </a:cubicBezTo>
                  <a:close/>
                </a:path>
              </a:pathLst>
            </a:custGeom>
            <a:solidFill>
              <a:srgbClr val="2E353A"/>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006A1138-2C1E-D267-FA55-BC39EACBD65E}"/>
                </a:ext>
              </a:extLst>
            </p:cNvPr>
            <p:cNvSpPr/>
            <p:nvPr/>
          </p:nvSpPr>
          <p:spPr>
            <a:xfrm>
              <a:off x="6243685" y="1052876"/>
              <a:ext cx="16210" cy="24129"/>
            </a:xfrm>
            <a:custGeom>
              <a:avLst/>
              <a:gdLst>
                <a:gd name="connsiteX0" fmla="*/ 48 w 16210"/>
                <a:gd name="connsiteY0" fmla="*/ 11450 h 24129"/>
                <a:gd name="connsiteX1" fmla="*/ 7191 w 16210"/>
                <a:gd name="connsiteY1" fmla="*/ 24118 h 24129"/>
                <a:gd name="connsiteX2" fmla="*/ 16145 w 16210"/>
                <a:gd name="connsiteY2" fmla="*/ 12688 h 24129"/>
                <a:gd name="connsiteX3" fmla="*/ 9096 w 16210"/>
                <a:gd name="connsiteY3" fmla="*/ 20 h 24129"/>
                <a:gd name="connsiteX4" fmla="*/ 48 w 16210"/>
                <a:gd name="connsiteY4" fmla="*/ 11450 h 24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0" h="24129">
                  <a:moveTo>
                    <a:pt x="48" y="11450"/>
                  </a:moveTo>
                  <a:cubicBezTo>
                    <a:pt x="-429" y="18117"/>
                    <a:pt x="2715" y="23832"/>
                    <a:pt x="7191" y="24118"/>
                  </a:cubicBezTo>
                  <a:cubicBezTo>
                    <a:pt x="11668" y="24404"/>
                    <a:pt x="15573" y="19356"/>
                    <a:pt x="16145" y="12688"/>
                  </a:cubicBezTo>
                  <a:cubicBezTo>
                    <a:pt x="16716" y="6021"/>
                    <a:pt x="13478" y="401"/>
                    <a:pt x="9096" y="20"/>
                  </a:cubicBezTo>
                  <a:cubicBezTo>
                    <a:pt x="4715" y="-361"/>
                    <a:pt x="619" y="4782"/>
                    <a:pt x="48" y="11450"/>
                  </a:cubicBezTo>
                  <a:close/>
                </a:path>
              </a:pathLst>
            </a:custGeom>
            <a:solidFill>
              <a:srgbClr val="2E353A"/>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071DDEE9-B884-9778-A384-EF2AE2DA4E00}"/>
                </a:ext>
              </a:extLst>
            </p:cNvPr>
            <p:cNvSpPr/>
            <p:nvPr/>
          </p:nvSpPr>
          <p:spPr>
            <a:xfrm>
              <a:off x="6240495" y="1046609"/>
              <a:ext cx="14096" cy="8367"/>
            </a:xfrm>
            <a:custGeom>
              <a:avLst/>
              <a:gdLst>
                <a:gd name="connsiteX0" fmla="*/ 14097 w 14096"/>
                <a:gd name="connsiteY0" fmla="*/ 6763 h 8367"/>
                <a:gd name="connsiteX1" fmla="*/ 0 w 14096"/>
                <a:gd name="connsiteY1" fmla="*/ 0 h 8367"/>
                <a:gd name="connsiteX2" fmla="*/ 14097 w 14096"/>
                <a:gd name="connsiteY2" fmla="*/ 6763 h 8367"/>
              </a:gdLst>
              <a:ahLst/>
              <a:cxnLst>
                <a:cxn ang="0">
                  <a:pos x="connsiteX0" y="connsiteY0"/>
                </a:cxn>
                <a:cxn ang="0">
                  <a:pos x="connsiteX1" y="connsiteY1"/>
                </a:cxn>
                <a:cxn ang="0">
                  <a:pos x="connsiteX2" y="connsiteY2"/>
                </a:cxn>
              </a:cxnLst>
              <a:rect l="l" t="t" r="r" b="b"/>
              <a:pathLst>
                <a:path w="14096" h="8367">
                  <a:moveTo>
                    <a:pt x="14097" y="6763"/>
                  </a:moveTo>
                  <a:lnTo>
                    <a:pt x="0" y="0"/>
                  </a:lnTo>
                  <a:cubicBezTo>
                    <a:pt x="0" y="0"/>
                    <a:pt x="6287" y="12763"/>
                    <a:pt x="14097" y="6763"/>
                  </a:cubicBezTo>
                  <a:close/>
                </a:path>
              </a:pathLst>
            </a:custGeom>
            <a:solidFill>
              <a:srgbClr val="2E353A"/>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DDA04FE2-3F90-E616-BB90-67D3222DF0DB}"/>
                </a:ext>
              </a:extLst>
            </p:cNvPr>
            <p:cNvSpPr/>
            <p:nvPr/>
          </p:nvSpPr>
          <p:spPr>
            <a:xfrm>
              <a:off x="6330220" y="1016129"/>
              <a:ext cx="34480" cy="14287"/>
            </a:xfrm>
            <a:custGeom>
              <a:avLst/>
              <a:gdLst>
                <a:gd name="connsiteX0" fmla="*/ 0 w 34480"/>
                <a:gd name="connsiteY0" fmla="*/ 95 h 14287"/>
                <a:gd name="connsiteX1" fmla="*/ 34480 w 34480"/>
                <a:gd name="connsiteY1" fmla="*/ 14288 h 14287"/>
              </a:gdLst>
              <a:ahLst/>
              <a:cxnLst>
                <a:cxn ang="0">
                  <a:pos x="connsiteX0" y="connsiteY0"/>
                </a:cxn>
                <a:cxn ang="0">
                  <a:pos x="connsiteX1" y="connsiteY1"/>
                </a:cxn>
              </a:cxnLst>
              <a:rect l="l" t="t" r="r" b="b"/>
              <a:pathLst>
                <a:path w="34480" h="14287">
                  <a:moveTo>
                    <a:pt x="0" y="95"/>
                  </a:moveTo>
                  <a:cubicBezTo>
                    <a:pt x="13074" y="-784"/>
                    <a:pt x="25814" y="4460"/>
                    <a:pt x="34480" y="14288"/>
                  </a:cubicBezTo>
                </a:path>
              </a:pathLst>
            </a:custGeom>
            <a:noFill/>
            <a:ln w="6903" cap="rnd">
              <a:solidFill>
                <a:srgbClr val="2E353A"/>
              </a:solidFill>
              <a:prstDash val="solid"/>
              <a:round/>
            </a:ln>
          </p:spPr>
          <p:txBody>
            <a:bodyPr rtlCol="0" anchor="ctr"/>
            <a:lstStyle/>
            <a:p>
              <a:endParaRPr lang="en-US"/>
            </a:p>
          </p:txBody>
        </p:sp>
        <p:sp>
          <p:nvSpPr>
            <p:cNvPr id="51" name="Freeform: Shape 50">
              <a:extLst>
                <a:ext uri="{FF2B5EF4-FFF2-40B4-BE49-F238E27FC236}">
                  <a16:creationId xmlns:a16="http://schemas.microsoft.com/office/drawing/2014/main" id="{C09F8A6F-289F-E876-F77E-C2321CB99B07}"/>
                </a:ext>
              </a:extLst>
            </p:cNvPr>
            <p:cNvSpPr/>
            <p:nvPr/>
          </p:nvSpPr>
          <p:spPr>
            <a:xfrm>
              <a:off x="6238685" y="1007942"/>
              <a:ext cx="32670" cy="6567"/>
            </a:xfrm>
            <a:custGeom>
              <a:avLst/>
              <a:gdLst>
                <a:gd name="connsiteX0" fmla="*/ 32671 w 32670"/>
                <a:gd name="connsiteY0" fmla="*/ 1710 h 6567"/>
                <a:gd name="connsiteX1" fmla="*/ 0 w 32670"/>
                <a:gd name="connsiteY1" fmla="*/ 6568 h 6567"/>
              </a:gdLst>
              <a:ahLst/>
              <a:cxnLst>
                <a:cxn ang="0">
                  <a:pos x="connsiteX0" y="connsiteY0"/>
                </a:cxn>
                <a:cxn ang="0">
                  <a:pos x="connsiteX1" y="connsiteY1"/>
                </a:cxn>
              </a:cxnLst>
              <a:rect l="l" t="t" r="r" b="b"/>
              <a:pathLst>
                <a:path w="32670" h="6567">
                  <a:moveTo>
                    <a:pt x="32671" y="1710"/>
                  </a:moveTo>
                  <a:cubicBezTo>
                    <a:pt x="21608" y="-1721"/>
                    <a:pt x="9586" y="67"/>
                    <a:pt x="0" y="6568"/>
                  </a:cubicBezTo>
                </a:path>
              </a:pathLst>
            </a:custGeom>
            <a:noFill/>
            <a:ln w="6903" cap="rnd">
              <a:solidFill>
                <a:srgbClr val="2E353A"/>
              </a:solidFill>
              <a:prstDash val="solid"/>
              <a:round/>
            </a:ln>
          </p:spPr>
          <p:txBody>
            <a:bodyPr rtlCol="0" anchor="ctr"/>
            <a:lstStyle/>
            <a:p>
              <a:endParaRPr lang="en-US"/>
            </a:p>
          </p:txBody>
        </p:sp>
        <p:sp>
          <p:nvSpPr>
            <p:cNvPr id="52" name="Freeform: Shape 51">
              <a:extLst>
                <a:ext uri="{FF2B5EF4-FFF2-40B4-BE49-F238E27FC236}">
                  <a16:creationId xmlns:a16="http://schemas.microsoft.com/office/drawing/2014/main" id="{D8F977FC-6868-7CE5-97A3-23868893CA51}"/>
                </a:ext>
              </a:extLst>
            </p:cNvPr>
            <p:cNvSpPr/>
            <p:nvPr/>
          </p:nvSpPr>
          <p:spPr>
            <a:xfrm>
              <a:off x="6281833" y="1139097"/>
              <a:ext cx="55260" cy="40743"/>
            </a:xfrm>
            <a:custGeom>
              <a:avLst/>
              <a:gdLst>
                <a:gd name="connsiteX0" fmla="*/ 0 w 55260"/>
                <a:gd name="connsiteY0" fmla="*/ 12097 h 40743"/>
                <a:gd name="connsiteX1" fmla="*/ 7906 w 55260"/>
                <a:gd name="connsiteY1" fmla="*/ 40672 h 40743"/>
                <a:gd name="connsiteX2" fmla="*/ 13240 w 55260"/>
                <a:gd name="connsiteY2" fmla="*/ 40672 h 40743"/>
                <a:gd name="connsiteX3" fmla="*/ 52197 w 55260"/>
                <a:gd name="connsiteY3" fmla="*/ 22384 h 40743"/>
                <a:gd name="connsiteX4" fmla="*/ 55245 w 55260"/>
                <a:gd name="connsiteY4" fmla="*/ 8192 h 40743"/>
                <a:gd name="connsiteX5" fmla="*/ 54197 w 55260"/>
                <a:gd name="connsiteY5" fmla="*/ 0 h 40743"/>
                <a:gd name="connsiteX6" fmla="*/ 8572 w 55260"/>
                <a:gd name="connsiteY6" fmla="*/ 12097 h 40743"/>
                <a:gd name="connsiteX7" fmla="*/ 0 w 55260"/>
                <a:gd name="connsiteY7" fmla="*/ 12097 h 4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60" h="40743">
                  <a:moveTo>
                    <a:pt x="0" y="12097"/>
                  </a:moveTo>
                  <a:cubicBezTo>
                    <a:pt x="3334" y="21415"/>
                    <a:pt x="5976" y="30966"/>
                    <a:pt x="7906" y="40672"/>
                  </a:cubicBezTo>
                  <a:cubicBezTo>
                    <a:pt x="9682" y="40767"/>
                    <a:pt x="11463" y="40767"/>
                    <a:pt x="13240" y="40672"/>
                  </a:cubicBezTo>
                  <a:cubicBezTo>
                    <a:pt x="36957" y="39624"/>
                    <a:pt x="47530" y="31147"/>
                    <a:pt x="52197" y="22384"/>
                  </a:cubicBezTo>
                  <a:cubicBezTo>
                    <a:pt x="54355" y="17973"/>
                    <a:pt x="55402" y="13100"/>
                    <a:pt x="55245" y="8192"/>
                  </a:cubicBezTo>
                  <a:cubicBezTo>
                    <a:pt x="55322" y="5423"/>
                    <a:pt x="54968" y="2660"/>
                    <a:pt x="54197" y="0"/>
                  </a:cubicBezTo>
                  <a:cubicBezTo>
                    <a:pt x="40026" y="7241"/>
                    <a:pt x="24470" y="11365"/>
                    <a:pt x="8572" y="12097"/>
                  </a:cubicBezTo>
                  <a:cubicBezTo>
                    <a:pt x="3143" y="12097"/>
                    <a:pt x="0" y="12097"/>
                    <a:pt x="0" y="12097"/>
                  </a:cubicBezTo>
                  <a:close/>
                </a:path>
              </a:pathLst>
            </a:custGeom>
            <a:solidFill>
              <a:srgbClr val="2E353A"/>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03E1866-0838-F55E-132C-991BD8B89DC3}"/>
                </a:ext>
              </a:extLst>
            </p:cNvPr>
            <p:cNvSpPr/>
            <p:nvPr/>
          </p:nvSpPr>
          <p:spPr>
            <a:xfrm>
              <a:off x="6290406" y="1139478"/>
              <a:ext cx="47159" cy="20097"/>
            </a:xfrm>
            <a:custGeom>
              <a:avLst/>
              <a:gdLst>
                <a:gd name="connsiteX0" fmla="*/ 0 w 47159"/>
                <a:gd name="connsiteY0" fmla="*/ 11716 h 20097"/>
                <a:gd name="connsiteX1" fmla="*/ 2572 w 47159"/>
                <a:gd name="connsiteY1" fmla="*/ 20098 h 20097"/>
                <a:gd name="connsiteX2" fmla="*/ 47149 w 47159"/>
                <a:gd name="connsiteY2" fmla="*/ 8192 h 20097"/>
                <a:gd name="connsiteX3" fmla="*/ 46101 w 47159"/>
                <a:gd name="connsiteY3" fmla="*/ 0 h 20097"/>
                <a:gd name="connsiteX4" fmla="*/ 0 w 47159"/>
                <a:gd name="connsiteY4" fmla="*/ 11716 h 20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9" h="20097">
                  <a:moveTo>
                    <a:pt x="0" y="11716"/>
                  </a:moveTo>
                  <a:lnTo>
                    <a:pt x="2572" y="20098"/>
                  </a:lnTo>
                  <a:cubicBezTo>
                    <a:pt x="24955" y="19050"/>
                    <a:pt x="40672" y="15240"/>
                    <a:pt x="47149" y="8192"/>
                  </a:cubicBezTo>
                  <a:cubicBezTo>
                    <a:pt x="47226" y="5423"/>
                    <a:pt x="46872" y="2660"/>
                    <a:pt x="46101" y="0"/>
                  </a:cubicBezTo>
                  <a:cubicBezTo>
                    <a:pt x="31755" y="7175"/>
                    <a:pt x="16031" y="11171"/>
                    <a:pt x="0" y="11716"/>
                  </a:cubicBezTo>
                  <a:close/>
                </a:path>
              </a:pathLst>
            </a:custGeom>
            <a:solidFill>
              <a:srgbClr val="FFFFFF"/>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0FAD5037-E0D7-ED3E-1407-33A6F7A26EE2}"/>
                </a:ext>
              </a:extLst>
            </p:cNvPr>
            <p:cNvSpPr/>
            <p:nvPr/>
          </p:nvSpPr>
          <p:spPr>
            <a:xfrm>
              <a:off x="6295073" y="1161481"/>
              <a:ext cx="38957" cy="18287"/>
            </a:xfrm>
            <a:custGeom>
              <a:avLst/>
              <a:gdLst>
                <a:gd name="connsiteX0" fmla="*/ 0 w 38957"/>
                <a:gd name="connsiteY0" fmla="*/ 18288 h 18287"/>
                <a:gd name="connsiteX1" fmla="*/ 38957 w 38957"/>
                <a:gd name="connsiteY1" fmla="*/ 0 h 18287"/>
                <a:gd name="connsiteX2" fmla="*/ 12859 w 38957"/>
                <a:gd name="connsiteY2" fmla="*/ 6382 h 18287"/>
                <a:gd name="connsiteX3" fmla="*/ 0 w 38957"/>
                <a:gd name="connsiteY3" fmla="*/ 18288 h 18287"/>
              </a:gdLst>
              <a:ahLst/>
              <a:cxnLst>
                <a:cxn ang="0">
                  <a:pos x="connsiteX0" y="connsiteY0"/>
                </a:cxn>
                <a:cxn ang="0">
                  <a:pos x="connsiteX1" y="connsiteY1"/>
                </a:cxn>
                <a:cxn ang="0">
                  <a:pos x="connsiteX2" y="connsiteY2"/>
                </a:cxn>
                <a:cxn ang="0">
                  <a:pos x="connsiteX3" y="connsiteY3"/>
                </a:cxn>
              </a:cxnLst>
              <a:rect l="l" t="t" r="r" b="b"/>
              <a:pathLst>
                <a:path w="38957" h="18287">
                  <a:moveTo>
                    <a:pt x="0" y="18288"/>
                  </a:moveTo>
                  <a:cubicBezTo>
                    <a:pt x="23717" y="17240"/>
                    <a:pt x="34290" y="8763"/>
                    <a:pt x="38957" y="0"/>
                  </a:cubicBezTo>
                  <a:cubicBezTo>
                    <a:pt x="29948" y="565"/>
                    <a:pt x="21112" y="2726"/>
                    <a:pt x="12859" y="6382"/>
                  </a:cubicBezTo>
                  <a:cubicBezTo>
                    <a:pt x="7431" y="8906"/>
                    <a:pt x="2934" y="13070"/>
                    <a:pt x="0" y="18288"/>
                  </a:cubicBezTo>
                  <a:close/>
                </a:path>
              </a:pathLst>
            </a:custGeom>
            <a:solidFill>
              <a:srgbClr val="DE5753"/>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9F93D956-FAC7-42DF-45AB-6BBC8FE915F4}"/>
                </a:ext>
              </a:extLst>
            </p:cNvPr>
            <p:cNvSpPr/>
            <p:nvPr/>
          </p:nvSpPr>
          <p:spPr>
            <a:xfrm>
              <a:off x="6225175" y="925545"/>
              <a:ext cx="239367" cy="265177"/>
            </a:xfrm>
            <a:custGeom>
              <a:avLst/>
              <a:gdLst>
                <a:gd name="connsiteX0" fmla="*/ 199723 w 239367"/>
                <a:gd name="connsiteY0" fmla="*/ 172976 h 265177"/>
                <a:gd name="connsiteX1" fmla="*/ 174006 w 239367"/>
                <a:gd name="connsiteY1" fmla="*/ 53151 h 265177"/>
                <a:gd name="connsiteX2" fmla="*/ 79 w 239367"/>
                <a:gd name="connsiteY2" fmla="*/ 141353 h 265177"/>
                <a:gd name="connsiteX3" fmla="*/ 131810 w 239367"/>
                <a:gd name="connsiteY3" fmla="*/ 97 h 265177"/>
                <a:gd name="connsiteX4" fmla="*/ 184293 w 239367"/>
                <a:gd name="connsiteY4" fmla="*/ 265178 h 265177"/>
                <a:gd name="connsiteX5" fmla="*/ 199723 w 239367"/>
                <a:gd name="connsiteY5" fmla="*/ 172976 h 2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7" h="265177">
                  <a:moveTo>
                    <a:pt x="199723" y="172976"/>
                  </a:moveTo>
                  <a:cubicBezTo>
                    <a:pt x="199723" y="172976"/>
                    <a:pt x="165433" y="104300"/>
                    <a:pt x="174006" y="53151"/>
                  </a:cubicBezTo>
                  <a:cubicBezTo>
                    <a:pt x="174006" y="53151"/>
                    <a:pt x="16938" y="-21239"/>
                    <a:pt x="79" y="141353"/>
                  </a:cubicBezTo>
                  <a:cubicBezTo>
                    <a:pt x="79" y="141353"/>
                    <a:pt x="-7731" y="-4285"/>
                    <a:pt x="131810" y="97"/>
                  </a:cubicBezTo>
                  <a:cubicBezTo>
                    <a:pt x="271351" y="4478"/>
                    <a:pt x="259635" y="208409"/>
                    <a:pt x="184293" y="265178"/>
                  </a:cubicBezTo>
                  <a:cubicBezTo>
                    <a:pt x="184293" y="265178"/>
                    <a:pt x="220869" y="216124"/>
                    <a:pt x="199723" y="172976"/>
                  </a:cubicBezTo>
                  <a:close/>
                </a:path>
              </a:pathLst>
            </a:custGeom>
            <a:solidFill>
              <a:srgbClr val="2E353A"/>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C967098D-7D1B-D3AC-65BF-5FEC71586072}"/>
                </a:ext>
              </a:extLst>
            </p:cNvPr>
            <p:cNvSpPr/>
            <p:nvPr/>
          </p:nvSpPr>
          <p:spPr>
            <a:xfrm>
              <a:off x="6409955" y="1084175"/>
              <a:ext cx="59839" cy="65806"/>
            </a:xfrm>
            <a:custGeom>
              <a:avLst/>
              <a:gdLst>
                <a:gd name="connsiteX0" fmla="*/ 751 w 59839"/>
                <a:gd name="connsiteY0" fmla="*/ 30728 h 65806"/>
                <a:gd name="connsiteX1" fmla="*/ 40758 w 59839"/>
                <a:gd name="connsiteY1" fmla="*/ 331 h 65806"/>
                <a:gd name="connsiteX2" fmla="*/ 40852 w 59839"/>
                <a:gd name="connsiteY2" fmla="*/ 344 h 65806"/>
                <a:gd name="connsiteX3" fmla="*/ 12276 w 59839"/>
                <a:gd name="connsiteY3" fmla="*/ 65685 h 65806"/>
                <a:gd name="connsiteX4" fmla="*/ 751 w 59839"/>
                <a:gd name="connsiteY4" fmla="*/ 30728 h 65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39" h="65806">
                  <a:moveTo>
                    <a:pt x="751" y="30728"/>
                  </a:moveTo>
                  <a:cubicBezTo>
                    <a:pt x="3405" y="11287"/>
                    <a:pt x="21316" y="-2323"/>
                    <a:pt x="40758" y="331"/>
                  </a:cubicBezTo>
                  <a:cubicBezTo>
                    <a:pt x="40789" y="335"/>
                    <a:pt x="40820" y="339"/>
                    <a:pt x="40852" y="344"/>
                  </a:cubicBezTo>
                  <a:cubicBezTo>
                    <a:pt x="65807" y="4439"/>
                    <a:pt x="74951" y="56636"/>
                    <a:pt x="12276" y="65685"/>
                  </a:cubicBezTo>
                  <a:cubicBezTo>
                    <a:pt x="2656" y="67019"/>
                    <a:pt x="-1916" y="57494"/>
                    <a:pt x="751" y="30728"/>
                  </a:cubicBezTo>
                  <a:close/>
                </a:path>
              </a:pathLst>
            </a:custGeom>
            <a:solidFill>
              <a:srgbClr val="B97964"/>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BEEE7C06-548F-62B5-BC13-DF71C99040D1}"/>
                </a:ext>
              </a:extLst>
            </p:cNvPr>
            <p:cNvSpPr/>
            <p:nvPr/>
          </p:nvSpPr>
          <p:spPr>
            <a:xfrm>
              <a:off x="6176106" y="1300026"/>
              <a:ext cx="289559" cy="108357"/>
            </a:xfrm>
            <a:custGeom>
              <a:avLst/>
              <a:gdLst>
                <a:gd name="connsiteX0" fmla="*/ 289560 w 289559"/>
                <a:gd name="connsiteY0" fmla="*/ 35762 h 108357"/>
                <a:gd name="connsiteX1" fmla="*/ 114300 w 289559"/>
                <a:gd name="connsiteY1" fmla="*/ 108342 h 108357"/>
                <a:gd name="connsiteX2" fmla="*/ 0 w 289559"/>
                <a:gd name="connsiteY2" fmla="*/ 11949 h 108357"/>
                <a:gd name="connsiteX3" fmla="*/ 289560 w 289559"/>
                <a:gd name="connsiteY3" fmla="*/ 35762 h 108357"/>
              </a:gdLst>
              <a:ahLst/>
              <a:cxnLst>
                <a:cxn ang="0">
                  <a:pos x="connsiteX0" y="connsiteY0"/>
                </a:cxn>
                <a:cxn ang="0">
                  <a:pos x="connsiteX1" y="connsiteY1"/>
                </a:cxn>
                <a:cxn ang="0">
                  <a:pos x="connsiteX2" y="connsiteY2"/>
                </a:cxn>
                <a:cxn ang="0">
                  <a:pos x="connsiteX3" y="connsiteY3"/>
                </a:cxn>
              </a:cxnLst>
              <a:rect l="l" t="t" r="r" b="b"/>
              <a:pathLst>
                <a:path w="289559" h="108357">
                  <a:moveTo>
                    <a:pt x="289560" y="35762"/>
                  </a:moveTo>
                  <a:cubicBezTo>
                    <a:pt x="289560" y="35762"/>
                    <a:pt x="198501" y="109580"/>
                    <a:pt x="114300" y="108342"/>
                  </a:cubicBezTo>
                  <a:cubicBezTo>
                    <a:pt x="30099" y="107104"/>
                    <a:pt x="0" y="11949"/>
                    <a:pt x="0" y="11949"/>
                  </a:cubicBezTo>
                  <a:cubicBezTo>
                    <a:pt x="0" y="11949"/>
                    <a:pt x="130778" y="-27008"/>
                    <a:pt x="289560" y="35762"/>
                  </a:cubicBezTo>
                  <a:close/>
                </a:path>
              </a:pathLst>
            </a:custGeom>
            <a:solidFill>
              <a:srgbClr val="B97964"/>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2D616769-D871-54FA-46C9-FC29D35457A7}"/>
                </a:ext>
              </a:extLst>
            </p:cNvPr>
            <p:cNvSpPr/>
            <p:nvPr/>
          </p:nvSpPr>
          <p:spPr>
            <a:xfrm>
              <a:off x="6393731" y="1321881"/>
              <a:ext cx="144990" cy="496062"/>
            </a:xfrm>
            <a:custGeom>
              <a:avLst/>
              <a:gdLst>
                <a:gd name="connsiteX0" fmla="*/ 64124 w 144990"/>
                <a:gd name="connsiteY0" fmla="*/ 0 h 496062"/>
                <a:gd name="connsiteX1" fmla="*/ 71934 w 144990"/>
                <a:gd name="connsiteY1" fmla="*/ 496062 h 496062"/>
                <a:gd name="connsiteX2" fmla="*/ 144991 w 144990"/>
                <a:gd name="connsiteY2" fmla="*/ 25241 h 496062"/>
              </a:gdLst>
              <a:ahLst/>
              <a:cxnLst>
                <a:cxn ang="0">
                  <a:pos x="connsiteX0" y="connsiteY0"/>
                </a:cxn>
                <a:cxn ang="0">
                  <a:pos x="connsiteX1" y="connsiteY1"/>
                </a:cxn>
                <a:cxn ang="0">
                  <a:pos x="connsiteX2" y="connsiteY2"/>
                </a:cxn>
              </a:cxnLst>
              <a:rect l="l" t="t" r="r" b="b"/>
              <a:pathLst>
                <a:path w="144990" h="496062">
                  <a:moveTo>
                    <a:pt x="64124" y="0"/>
                  </a:moveTo>
                  <a:cubicBezTo>
                    <a:pt x="64124" y="0"/>
                    <a:pt x="-85228" y="267462"/>
                    <a:pt x="71934" y="496062"/>
                  </a:cubicBezTo>
                  <a:cubicBezTo>
                    <a:pt x="71934" y="496062"/>
                    <a:pt x="93270" y="214027"/>
                    <a:pt x="144991" y="25241"/>
                  </a:cubicBezTo>
                  <a:close/>
                </a:path>
              </a:pathLst>
            </a:custGeom>
            <a:solidFill>
              <a:srgbClr val="F0BB62"/>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7045FB1E-D7D6-B7E3-D990-133917AA07A4}"/>
                </a:ext>
              </a:extLst>
            </p:cNvPr>
            <p:cNvSpPr/>
            <p:nvPr/>
          </p:nvSpPr>
          <p:spPr>
            <a:xfrm>
              <a:off x="6086736" y="1300736"/>
              <a:ext cx="97085" cy="461676"/>
            </a:xfrm>
            <a:custGeom>
              <a:avLst/>
              <a:gdLst>
                <a:gd name="connsiteX0" fmla="*/ 97085 w 97085"/>
                <a:gd name="connsiteY0" fmla="*/ 0 h 461676"/>
                <a:gd name="connsiteX1" fmla="*/ 68510 w 97085"/>
                <a:gd name="connsiteY1" fmla="*/ 259556 h 461676"/>
                <a:gd name="connsiteX2" fmla="*/ 6693 w 97085"/>
                <a:gd name="connsiteY2" fmla="*/ 461677 h 461676"/>
                <a:gd name="connsiteX3" fmla="*/ 32030 w 97085"/>
                <a:gd name="connsiteY3" fmla="*/ 6382 h 461676"/>
              </a:gdLst>
              <a:ahLst/>
              <a:cxnLst>
                <a:cxn ang="0">
                  <a:pos x="connsiteX0" y="connsiteY0"/>
                </a:cxn>
                <a:cxn ang="0">
                  <a:pos x="connsiteX1" y="connsiteY1"/>
                </a:cxn>
                <a:cxn ang="0">
                  <a:pos x="connsiteX2" y="connsiteY2"/>
                </a:cxn>
                <a:cxn ang="0">
                  <a:pos x="connsiteX3" y="connsiteY3"/>
                </a:cxn>
              </a:cxnLst>
              <a:rect l="l" t="t" r="r" b="b"/>
              <a:pathLst>
                <a:path w="97085" h="461676">
                  <a:moveTo>
                    <a:pt x="97085" y="0"/>
                  </a:moveTo>
                  <a:cubicBezTo>
                    <a:pt x="97085" y="0"/>
                    <a:pt x="95752" y="189262"/>
                    <a:pt x="68510" y="259556"/>
                  </a:cubicBezTo>
                  <a:cubicBezTo>
                    <a:pt x="41269" y="329851"/>
                    <a:pt x="6693" y="461677"/>
                    <a:pt x="6693" y="461677"/>
                  </a:cubicBezTo>
                  <a:cubicBezTo>
                    <a:pt x="6693" y="461677"/>
                    <a:pt x="-19596" y="146399"/>
                    <a:pt x="32030" y="6382"/>
                  </a:cubicBezTo>
                  <a:close/>
                </a:path>
              </a:pathLst>
            </a:custGeom>
            <a:solidFill>
              <a:srgbClr val="F0BB62"/>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1C8646E7-C9B7-C633-4406-56B782CE7D42}"/>
                </a:ext>
              </a:extLst>
            </p:cNvPr>
            <p:cNvSpPr/>
            <p:nvPr/>
          </p:nvSpPr>
          <p:spPr>
            <a:xfrm>
              <a:off x="6220016" y="969425"/>
              <a:ext cx="179165" cy="95567"/>
            </a:xfrm>
            <a:custGeom>
              <a:avLst/>
              <a:gdLst>
                <a:gd name="connsiteX0" fmla="*/ 179166 w 179165"/>
                <a:gd name="connsiteY0" fmla="*/ 9271 h 95567"/>
                <a:gd name="connsiteX1" fmla="*/ 65627 w 179165"/>
                <a:gd name="connsiteY1" fmla="*/ 9271 h 95567"/>
                <a:gd name="connsiteX2" fmla="*/ 0 w 179165"/>
                <a:gd name="connsiteY2" fmla="*/ 95567 h 95567"/>
              </a:gdLst>
              <a:ahLst/>
              <a:cxnLst>
                <a:cxn ang="0">
                  <a:pos x="connsiteX0" y="connsiteY0"/>
                </a:cxn>
                <a:cxn ang="0">
                  <a:pos x="connsiteX1" y="connsiteY1"/>
                </a:cxn>
                <a:cxn ang="0">
                  <a:pos x="connsiteX2" y="connsiteY2"/>
                </a:cxn>
              </a:cxnLst>
              <a:rect l="l" t="t" r="r" b="b"/>
              <a:pathLst>
                <a:path w="179165" h="95567">
                  <a:moveTo>
                    <a:pt x="179166" y="9271"/>
                  </a:moveTo>
                  <a:cubicBezTo>
                    <a:pt x="179166" y="9271"/>
                    <a:pt x="118777" y="-11589"/>
                    <a:pt x="65627" y="9271"/>
                  </a:cubicBezTo>
                  <a:cubicBezTo>
                    <a:pt x="12478" y="30131"/>
                    <a:pt x="26956" y="85471"/>
                    <a:pt x="0" y="95567"/>
                  </a:cubicBezTo>
                </a:path>
              </a:pathLst>
            </a:custGeom>
            <a:noFill/>
            <a:ln w="4763" cap="rnd">
              <a:solidFill>
                <a:srgbClr val="2E353A"/>
              </a:solidFill>
              <a:prstDash val="solid"/>
              <a:round/>
            </a:ln>
          </p:spPr>
          <p:txBody>
            <a:bodyPr rtlCol="0" anchor="ctr"/>
            <a:lstStyle/>
            <a:p>
              <a:endParaRPr lang="en-US"/>
            </a:p>
          </p:txBody>
        </p:sp>
        <p:sp>
          <p:nvSpPr>
            <p:cNvPr id="62" name="Freeform: Shape 61">
              <a:extLst>
                <a:ext uri="{FF2B5EF4-FFF2-40B4-BE49-F238E27FC236}">
                  <a16:creationId xmlns:a16="http://schemas.microsoft.com/office/drawing/2014/main" id="{6329BBBC-0D91-EF1C-B745-4E90C4040AEF}"/>
                </a:ext>
              </a:extLst>
            </p:cNvPr>
            <p:cNvSpPr/>
            <p:nvPr/>
          </p:nvSpPr>
          <p:spPr>
            <a:xfrm>
              <a:off x="6606868" y="1245301"/>
              <a:ext cx="271705" cy="208311"/>
            </a:xfrm>
            <a:custGeom>
              <a:avLst/>
              <a:gdLst>
                <a:gd name="connsiteX0" fmla="*/ 271706 w 271705"/>
                <a:gd name="connsiteY0" fmla="*/ 21336 h 208311"/>
                <a:gd name="connsiteX1" fmla="*/ 246750 w 271705"/>
                <a:gd name="connsiteY1" fmla="*/ 7048 h 208311"/>
                <a:gd name="connsiteX2" fmla="*/ 155025 w 271705"/>
                <a:gd name="connsiteY2" fmla="*/ 32099 h 208311"/>
                <a:gd name="connsiteX3" fmla="*/ 31200 w 271705"/>
                <a:gd name="connsiteY3" fmla="*/ 0 h 208311"/>
                <a:gd name="connsiteX4" fmla="*/ 2625 w 271705"/>
                <a:gd name="connsiteY4" fmla="*/ 94012 h 208311"/>
                <a:gd name="connsiteX5" fmla="*/ 2625 w 271705"/>
                <a:gd name="connsiteY5" fmla="*/ 200025 h 208311"/>
                <a:gd name="connsiteX6" fmla="*/ 144357 w 271705"/>
                <a:gd name="connsiteY6" fmla="*/ 208312 h 208311"/>
                <a:gd name="connsiteX7" fmla="*/ 213413 w 271705"/>
                <a:gd name="connsiteY7" fmla="*/ 164306 h 20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705" h="208311">
                  <a:moveTo>
                    <a:pt x="271706" y="21336"/>
                  </a:moveTo>
                  <a:lnTo>
                    <a:pt x="246750" y="7048"/>
                  </a:lnTo>
                  <a:lnTo>
                    <a:pt x="155025" y="32099"/>
                  </a:lnTo>
                  <a:lnTo>
                    <a:pt x="31200" y="0"/>
                  </a:lnTo>
                  <a:lnTo>
                    <a:pt x="2625" y="94012"/>
                  </a:lnTo>
                  <a:cubicBezTo>
                    <a:pt x="2625" y="94012"/>
                    <a:pt x="-3281" y="198787"/>
                    <a:pt x="2625" y="200025"/>
                  </a:cubicBezTo>
                  <a:cubicBezTo>
                    <a:pt x="8530" y="201263"/>
                    <a:pt x="144357" y="208312"/>
                    <a:pt x="144357" y="208312"/>
                  </a:cubicBezTo>
                  <a:lnTo>
                    <a:pt x="213413" y="164306"/>
                  </a:lnTo>
                  <a:close/>
                </a:path>
              </a:pathLst>
            </a:custGeom>
            <a:solidFill>
              <a:srgbClr val="E0E0E0"/>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43914A20-7317-8CB0-3825-07786518C4F6}"/>
                </a:ext>
              </a:extLst>
            </p:cNvPr>
            <p:cNvSpPr/>
            <p:nvPr/>
          </p:nvSpPr>
          <p:spPr>
            <a:xfrm>
              <a:off x="6549962" y="1252349"/>
              <a:ext cx="345281" cy="235839"/>
            </a:xfrm>
            <a:custGeom>
              <a:avLst/>
              <a:gdLst>
                <a:gd name="connsiteX0" fmla="*/ 54769 w 345281"/>
                <a:gd name="connsiteY0" fmla="*/ 0 h 235839"/>
                <a:gd name="connsiteX1" fmla="*/ 0 w 345281"/>
                <a:gd name="connsiteY1" fmla="*/ 216884 h 235839"/>
                <a:gd name="connsiteX2" fmla="*/ 169069 w 345281"/>
                <a:gd name="connsiteY2" fmla="*/ 235839 h 235839"/>
                <a:gd name="connsiteX3" fmla="*/ 285750 w 345281"/>
                <a:gd name="connsiteY3" fmla="*/ 203645 h 235839"/>
                <a:gd name="connsiteX4" fmla="*/ 345281 w 345281"/>
                <a:gd name="connsiteY4" fmla="*/ 0 h 235839"/>
                <a:gd name="connsiteX5" fmla="*/ 211931 w 345281"/>
                <a:gd name="connsiteY5" fmla="*/ 34576 h 235839"/>
                <a:gd name="connsiteX6" fmla="*/ 54769 w 345281"/>
                <a:gd name="connsiteY6" fmla="*/ 0 h 23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281" h="235839">
                  <a:moveTo>
                    <a:pt x="54769" y="0"/>
                  </a:moveTo>
                  <a:lnTo>
                    <a:pt x="0" y="216884"/>
                  </a:lnTo>
                  <a:lnTo>
                    <a:pt x="169069" y="235839"/>
                  </a:lnTo>
                  <a:lnTo>
                    <a:pt x="285750" y="203645"/>
                  </a:lnTo>
                  <a:lnTo>
                    <a:pt x="345281" y="0"/>
                  </a:lnTo>
                  <a:lnTo>
                    <a:pt x="211931" y="34576"/>
                  </a:lnTo>
                  <a:lnTo>
                    <a:pt x="54769" y="0"/>
                  </a:lnTo>
                  <a:close/>
                </a:path>
              </a:pathLst>
            </a:custGeom>
            <a:solidFill>
              <a:srgbClr val="F0BB62"/>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CC9BD010-AC85-3CEB-D729-BF951DA22BAD}"/>
                </a:ext>
              </a:extLst>
            </p:cNvPr>
            <p:cNvSpPr/>
            <p:nvPr/>
          </p:nvSpPr>
          <p:spPr>
            <a:xfrm>
              <a:off x="6549962" y="1252349"/>
              <a:ext cx="211931" cy="235839"/>
            </a:xfrm>
            <a:custGeom>
              <a:avLst/>
              <a:gdLst>
                <a:gd name="connsiteX0" fmla="*/ 211931 w 211931"/>
                <a:gd name="connsiteY0" fmla="*/ 34576 h 235839"/>
                <a:gd name="connsiteX1" fmla="*/ 169069 w 211931"/>
                <a:gd name="connsiteY1" fmla="*/ 235839 h 235839"/>
                <a:gd name="connsiteX2" fmla="*/ 0 w 211931"/>
                <a:gd name="connsiteY2" fmla="*/ 216884 h 235839"/>
                <a:gd name="connsiteX3" fmla="*/ 54769 w 211931"/>
                <a:gd name="connsiteY3" fmla="*/ 0 h 235839"/>
                <a:gd name="connsiteX4" fmla="*/ 211931 w 211931"/>
                <a:gd name="connsiteY4" fmla="*/ 34576 h 235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1" h="235839">
                  <a:moveTo>
                    <a:pt x="211931" y="34576"/>
                  </a:moveTo>
                  <a:lnTo>
                    <a:pt x="169069" y="235839"/>
                  </a:lnTo>
                  <a:lnTo>
                    <a:pt x="0" y="216884"/>
                  </a:lnTo>
                  <a:lnTo>
                    <a:pt x="54769" y="0"/>
                  </a:lnTo>
                  <a:lnTo>
                    <a:pt x="211931" y="34576"/>
                  </a:lnTo>
                  <a:close/>
                </a:path>
              </a:pathLst>
            </a:custGeom>
            <a:solidFill>
              <a:srgbClr val="FFFFFF">
                <a:alpha val="40000"/>
              </a:srgbClr>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9AB58723-69EC-8352-14A3-1C9F0639D3BD}"/>
                </a:ext>
              </a:extLst>
            </p:cNvPr>
            <p:cNvSpPr/>
            <p:nvPr/>
          </p:nvSpPr>
          <p:spPr>
            <a:xfrm>
              <a:off x="6719031" y="1252349"/>
              <a:ext cx="176212" cy="235839"/>
            </a:xfrm>
            <a:custGeom>
              <a:avLst/>
              <a:gdLst>
                <a:gd name="connsiteX0" fmla="*/ 42863 w 176212"/>
                <a:gd name="connsiteY0" fmla="*/ 34576 h 235839"/>
                <a:gd name="connsiteX1" fmla="*/ 0 w 176212"/>
                <a:gd name="connsiteY1" fmla="*/ 235839 h 235839"/>
                <a:gd name="connsiteX2" fmla="*/ 116681 w 176212"/>
                <a:gd name="connsiteY2" fmla="*/ 203645 h 235839"/>
                <a:gd name="connsiteX3" fmla="*/ 176213 w 176212"/>
                <a:gd name="connsiteY3" fmla="*/ 0 h 235839"/>
                <a:gd name="connsiteX4" fmla="*/ 42863 w 176212"/>
                <a:gd name="connsiteY4" fmla="*/ 34576 h 235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212" h="235839">
                  <a:moveTo>
                    <a:pt x="42863" y="34576"/>
                  </a:moveTo>
                  <a:lnTo>
                    <a:pt x="0" y="235839"/>
                  </a:lnTo>
                  <a:lnTo>
                    <a:pt x="116681" y="203645"/>
                  </a:lnTo>
                  <a:lnTo>
                    <a:pt x="176213" y="0"/>
                  </a:lnTo>
                  <a:lnTo>
                    <a:pt x="42863" y="34576"/>
                  </a:lnTo>
                  <a:close/>
                </a:path>
              </a:pathLst>
            </a:custGeom>
            <a:solidFill>
              <a:srgbClr val="FFFFFF">
                <a:alpha val="20000"/>
              </a:srgbClr>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DA7B7177-A3E3-7298-96C5-4E64E49BB2C4}"/>
                </a:ext>
              </a:extLst>
            </p:cNvPr>
            <p:cNvSpPr/>
            <p:nvPr/>
          </p:nvSpPr>
          <p:spPr>
            <a:xfrm>
              <a:off x="6613494" y="1419390"/>
              <a:ext cx="188619" cy="265203"/>
            </a:xfrm>
            <a:custGeom>
              <a:avLst/>
              <a:gdLst>
                <a:gd name="connsiteX0" fmla="*/ 0 w 188619"/>
                <a:gd name="connsiteY0" fmla="*/ 265203 h 265203"/>
                <a:gd name="connsiteX1" fmla="*/ 78581 w 188619"/>
                <a:gd name="connsiteY1" fmla="*/ 114327 h 265203"/>
                <a:gd name="connsiteX2" fmla="*/ 78581 w 188619"/>
                <a:gd name="connsiteY2" fmla="*/ 44033 h 265203"/>
                <a:gd name="connsiteX3" fmla="*/ 113442 w 188619"/>
                <a:gd name="connsiteY3" fmla="*/ 599 h 265203"/>
                <a:gd name="connsiteX4" fmla="*/ 188119 w 188619"/>
                <a:gd name="connsiteY4" fmla="*/ 6695 h 265203"/>
                <a:gd name="connsiteX5" fmla="*/ 140494 w 188619"/>
                <a:gd name="connsiteY5" fmla="*/ 114423 h 265203"/>
                <a:gd name="connsiteX6" fmla="*/ 94297 w 188619"/>
                <a:gd name="connsiteY6" fmla="*/ 265203 h 26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619" h="265203">
                  <a:moveTo>
                    <a:pt x="0" y="265203"/>
                  </a:moveTo>
                  <a:lnTo>
                    <a:pt x="78581" y="114327"/>
                  </a:lnTo>
                  <a:cubicBezTo>
                    <a:pt x="75730" y="90983"/>
                    <a:pt x="75730" y="67378"/>
                    <a:pt x="78581" y="44033"/>
                  </a:cubicBezTo>
                  <a:cubicBezTo>
                    <a:pt x="83344" y="5933"/>
                    <a:pt x="83344" y="-2544"/>
                    <a:pt x="113442" y="599"/>
                  </a:cubicBezTo>
                  <a:cubicBezTo>
                    <a:pt x="143542" y="3742"/>
                    <a:pt x="183356" y="-4449"/>
                    <a:pt x="188119" y="6695"/>
                  </a:cubicBezTo>
                  <a:cubicBezTo>
                    <a:pt x="192881" y="17839"/>
                    <a:pt x="162687" y="99469"/>
                    <a:pt x="140494" y="114423"/>
                  </a:cubicBezTo>
                  <a:lnTo>
                    <a:pt x="94297" y="265203"/>
                  </a:lnTo>
                  <a:close/>
                </a:path>
              </a:pathLst>
            </a:custGeom>
            <a:solidFill>
              <a:srgbClr val="B97964"/>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309709A5-1257-2460-AA58-01F43ED51994}"/>
                </a:ext>
              </a:extLst>
            </p:cNvPr>
            <p:cNvSpPr/>
            <p:nvPr/>
          </p:nvSpPr>
          <p:spPr>
            <a:xfrm>
              <a:off x="6588062" y="1638588"/>
              <a:ext cx="138874" cy="145925"/>
            </a:xfrm>
            <a:custGeom>
              <a:avLst/>
              <a:gdLst>
                <a:gd name="connsiteX0" fmla="*/ 0 w 138874"/>
                <a:gd name="connsiteY0" fmla="*/ 128873 h 145925"/>
                <a:gd name="connsiteX1" fmla="*/ 138874 w 138874"/>
                <a:gd name="connsiteY1" fmla="*/ 12668 h 145925"/>
                <a:gd name="connsiteX2" fmla="*/ 40481 w 138874"/>
                <a:gd name="connsiteY2" fmla="*/ 0 h 145925"/>
              </a:gdLst>
              <a:ahLst/>
              <a:cxnLst>
                <a:cxn ang="0">
                  <a:pos x="connsiteX0" y="connsiteY0"/>
                </a:cxn>
                <a:cxn ang="0">
                  <a:pos x="connsiteX1" y="connsiteY1"/>
                </a:cxn>
                <a:cxn ang="0">
                  <a:pos x="connsiteX2" y="connsiteY2"/>
                </a:cxn>
              </a:cxnLst>
              <a:rect l="l" t="t" r="r" b="b"/>
              <a:pathLst>
                <a:path w="138874" h="145925">
                  <a:moveTo>
                    <a:pt x="0" y="128873"/>
                  </a:moveTo>
                  <a:cubicBezTo>
                    <a:pt x="50006" y="171450"/>
                    <a:pt x="107156" y="134874"/>
                    <a:pt x="138874" y="12668"/>
                  </a:cubicBezTo>
                  <a:lnTo>
                    <a:pt x="40481" y="0"/>
                  </a:lnTo>
                  <a:close/>
                </a:path>
              </a:pathLst>
            </a:custGeom>
            <a:solidFill>
              <a:srgbClr val="F0BB62"/>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BFE84EC-D731-8D52-64C0-EE56A5F99A4E}"/>
                </a:ext>
              </a:extLst>
            </p:cNvPr>
            <p:cNvSpPr/>
            <p:nvPr/>
          </p:nvSpPr>
          <p:spPr>
            <a:xfrm>
              <a:off x="6613494" y="1611727"/>
              <a:ext cx="124586" cy="52196"/>
            </a:xfrm>
            <a:custGeom>
              <a:avLst/>
              <a:gdLst>
                <a:gd name="connsiteX0" fmla="*/ 20098 w 124586"/>
                <a:gd name="connsiteY0" fmla="*/ 0 h 52196"/>
                <a:gd name="connsiteX1" fmla="*/ 0 w 124586"/>
                <a:gd name="connsiteY1" fmla="*/ 35433 h 52196"/>
                <a:gd name="connsiteX2" fmla="*/ 124587 w 124586"/>
                <a:gd name="connsiteY2" fmla="*/ 52197 h 52196"/>
                <a:gd name="connsiteX3" fmla="*/ 124587 w 124586"/>
                <a:gd name="connsiteY3" fmla="*/ 15716 h 52196"/>
                <a:gd name="connsiteX4" fmla="*/ 20098 w 124586"/>
                <a:gd name="connsiteY4" fmla="*/ 0 h 52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586" h="52196">
                  <a:moveTo>
                    <a:pt x="20098" y="0"/>
                  </a:moveTo>
                  <a:lnTo>
                    <a:pt x="0" y="35433"/>
                  </a:lnTo>
                  <a:lnTo>
                    <a:pt x="124587" y="52197"/>
                  </a:lnTo>
                  <a:lnTo>
                    <a:pt x="124587" y="15716"/>
                  </a:lnTo>
                  <a:lnTo>
                    <a:pt x="20098" y="0"/>
                  </a:lnTo>
                  <a:close/>
                </a:path>
              </a:pathLst>
            </a:custGeom>
            <a:solidFill>
              <a:srgbClr val="2E353A"/>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A4B76887-5D9E-7852-B31A-7E1CC1A55532}"/>
                </a:ext>
              </a:extLst>
            </p:cNvPr>
            <p:cNvSpPr/>
            <p:nvPr/>
          </p:nvSpPr>
          <p:spPr>
            <a:xfrm>
              <a:off x="5611464" y="1325215"/>
              <a:ext cx="57054" cy="125348"/>
            </a:xfrm>
            <a:custGeom>
              <a:avLst/>
              <a:gdLst>
                <a:gd name="connsiteX0" fmla="*/ 0 w 57054"/>
                <a:gd name="connsiteY0" fmla="*/ 103632 h 125348"/>
                <a:gd name="connsiteX1" fmla="*/ 34480 w 57054"/>
                <a:gd name="connsiteY1" fmla="*/ 125349 h 125348"/>
                <a:gd name="connsiteX2" fmla="*/ 57055 w 57054"/>
                <a:gd name="connsiteY2" fmla="*/ 1714 h 125348"/>
                <a:gd name="connsiteX3" fmla="*/ 20574 w 57054"/>
                <a:gd name="connsiteY3" fmla="*/ 0 h 125348"/>
                <a:gd name="connsiteX4" fmla="*/ 0 w 57054"/>
                <a:gd name="connsiteY4" fmla="*/ 103632 h 12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54" h="125348">
                  <a:moveTo>
                    <a:pt x="0" y="103632"/>
                  </a:moveTo>
                  <a:lnTo>
                    <a:pt x="34480" y="125349"/>
                  </a:lnTo>
                  <a:lnTo>
                    <a:pt x="57055" y="1714"/>
                  </a:lnTo>
                  <a:lnTo>
                    <a:pt x="20574" y="0"/>
                  </a:lnTo>
                  <a:lnTo>
                    <a:pt x="0" y="103632"/>
                  </a:lnTo>
                  <a:close/>
                </a:path>
              </a:pathLst>
            </a:custGeom>
            <a:solidFill>
              <a:srgbClr val="2E353A"/>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5C68A973-E4D9-DEDC-D905-29AA79309010}"/>
                </a:ext>
              </a:extLst>
            </p:cNvPr>
            <p:cNvSpPr/>
            <p:nvPr/>
          </p:nvSpPr>
          <p:spPr>
            <a:xfrm>
              <a:off x="5923979" y="1825564"/>
              <a:ext cx="646070" cy="1198209"/>
            </a:xfrm>
            <a:custGeom>
              <a:avLst/>
              <a:gdLst>
                <a:gd name="connsiteX0" fmla="*/ 198120 w 646070"/>
                <a:gd name="connsiteY0" fmla="*/ 0 h 1198209"/>
                <a:gd name="connsiteX1" fmla="*/ 0 w 646070"/>
                <a:gd name="connsiteY1" fmla="*/ 1163955 h 1198209"/>
                <a:gd name="connsiteX2" fmla="*/ 641985 w 646070"/>
                <a:gd name="connsiteY2" fmla="*/ 1187768 h 1198209"/>
                <a:gd name="connsiteX3" fmla="*/ 512255 w 646070"/>
                <a:gd name="connsiteY3" fmla="*/ 25717 h 1198209"/>
              </a:gdLst>
              <a:ahLst/>
              <a:cxnLst>
                <a:cxn ang="0">
                  <a:pos x="connsiteX0" y="connsiteY0"/>
                </a:cxn>
                <a:cxn ang="0">
                  <a:pos x="connsiteX1" y="connsiteY1"/>
                </a:cxn>
                <a:cxn ang="0">
                  <a:pos x="connsiteX2" y="connsiteY2"/>
                </a:cxn>
                <a:cxn ang="0">
                  <a:pos x="connsiteX3" y="connsiteY3"/>
                </a:cxn>
              </a:cxnLst>
              <a:rect l="l" t="t" r="r" b="b"/>
              <a:pathLst>
                <a:path w="646070" h="1198209">
                  <a:moveTo>
                    <a:pt x="198120" y="0"/>
                  </a:moveTo>
                  <a:lnTo>
                    <a:pt x="0" y="1163955"/>
                  </a:lnTo>
                  <a:cubicBezTo>
                    <a:pt x="0" y="1163955"/>
                    <a:pt x="479488" y="1221105"/>
                    <a:pt x="641985" y="1187768"/>
                  </a:cubicBezTo>
                  <a:cubicBezTo>
                    <a:pt x="641985" y="1187768"/>
                    <a:pt x="681895" y="354520"/>
                    <a:pt x="512255" y="25717"/>
                  </a:cubicBezTo>
                  <a:close/>
                </a:path>
              </a:pathLst>
            </a:custGeom>
            <a:solidFill>
              <a:srgbClr val="F0BB62"/>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8AF9A652-C1AE-9808-F116-BF0F214F06FC}"/>
                </a:ext>
              </a:extLst>
            </p:cNvPr>
            <p:cNvSpPr/>
            <p:nvPr/>
          </p:nvSpPr>
          <p:spPr>
            <a:xfrm>
              <a:off x="5923979" y="1825564"/>
              <a:ext cx="646070" cy="1198209"/>
            </a:xfrm>
            <a:custGeom>
              <a:avLst/>
              <a:gdLst>
                <a:gd name="connsiteX0" fmla="*/ 198120 w 646070"/>
                <a:gd name="connsiteY0" fmla="*/ 0 h 1198209"/>
                <a:gd name="connsiteX1" fmla="*/ 0 w 646070"/>
                <a:gd name="connsiteY1" fmla="*/ 1163955 h 1198209"/>
                <a:gd name="connsiteX2" fmla="*/ 641985 w 646070"/>
                <a:gd name="connsiteY2" fmla="*/ 1187768 h 1198209"/>
                <a:gd name="connsiteX3" fmla="*/ 512255 w 646070"/>
                <a:gd name="connsiteY3" fmla="*/ 25717 h 1198209"/>
              </a:gdLst>
              <a:ahLst/>
              <a:cxnLst>
                <a:cxn ang="0">
                  <a:pos x="connsiteX0" y="connsiteY0"/>
                </a:cxn>
                <a:cxn ang="0">
                  <a:pos x="connsiteX1" y="connsiteY1"/>
                </a:cxn>
                <a:cxn ang="0">
                  <a:pos x="connsiteX2" y="connsiteY2"/>
                </a:cxn>
                <a:cxn ang="0">
                  <a:pos x="connsiteX3" y="connsiteY3"/>
                </a:cxn>
              </a:cxnLst>
              <a:rect l="l" t="t" r="r" b="b"/>
              <a:pathLst>
                <a:path w="646070" h="1198209">
                  <a:moveTo>
                    <a:pt x="198120" y="0"/>
                  </a:moveTo>
                  <a:lnTo>
                    <a:pt x="0" y="1163955"/>
                  </a:lnTo>
                  <a:cubicBezTo>
                    <a:pt x="0" y="1163955"/>
                    <a:pt x="479488" y="1221105"/>
                    <a:pt x="641985" y="1187768"/>
                  </a:cubicBezTo>
                  <a:cubicBezTo>
                    <a:pt x="641985" y="1187768"/>
                    <a:pt x="681895" y="354520"/>
                    <a:pt x="512255" y="25717"/>
                  </a:cubicBezTo>
                  <a:close/>
                </a:path>
              </a:pathLst>
            </a:custGeom>
            <a:solidFill>
              <a:srgbClr val="FFFFFF">
                <a:alpha val="40000"/>
              </a:srgbClr>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5D4757AB-A7B3-3709-E03C-915D393B9219}"/>
                </a:ext>
              </a:extLst>
            </p:cNvPr>
            <p:cNvSpPr/>
            <p:nvPr/>
          </p:nvSpPr>
          <p:spPr>
            <a:xfrm>
              <a:off x="5157121" y="980124"/>
              <a:ext cx="335184" cy="333756"/>
            </a:xfrm>
            <a:custGeom>
              <a:avLst/>
              <a:gdLst>
                <a:gd name="connsiteX0" fmla="*/ 321659 w 335184"/>
                <a:gd name="connsiteY0" fmla="*/ 333756 h 333756"/>
                <a:gd name="connsiteX1" fmla="*/ 272320 w 335184"/>
                <a:gd name="connsiteY1" fmla="*/ 282797 h 333756"/>
                <a:gd name="connsiteX2" fmla="*/ 163163 w 335184"/>
                <a:gd name="connsiteY2" fmla="*/ 171260 h 333756"/>
                <a:gd name="connsiteX3" fmla="*/ 104394 w 335184"/>
                <a:gd name="connsiteY3" fmla="*/ 112205 h 333756"/>
                <a:gd name="connsiteX4" fmla="*/ 53054 w 335184"/>
                <a:gd name="connsiteY4" fmla="*/ 60674 h 333756"/>
                <a:gd name="connsiteX5" fmla="*/ 16764 w 335184"/>
                <a:gd name="connsiteY5" fmla="*/ 24289 h 333756"/>
                <a:gd name="connsiteX6" fmla="*/ 6572 w 335184"/>
                <a:gd name="connsiteY6" fmla="*/ 14097 h 333756"/>
                <a:gd name="connsiteX7" fmla="*/ 0 w 335184"/>
                <a:gd name="connsiteY7" fmla="*/ 13526 h 333756"/>
                <a:gd name="connsiteX8" fmla="*/ 13430 w 335184"/>
                <a:gd name="connsiteY8" fmla="*/ 0 h 333756"/>
                <a:gd name="connsiteX9" fmla="*/ 14002 w 335184"/>
                <a:gd name="connsiteY9" fmla="*/ 6572 h 333756"/>
                <a:gd name="connsiteX10" fmla="*/ 24289 w 335184"/>
                <a:gd name="connsiteY10" fmla="*/ 16764 h 333756"/>
                <a:gd name="connsiteX11" fmla="*/ 60865 w 335184"/>
                <a:gd name="connsiteY11" fmla="*/ 52864 h 333756"/>
                <a:gd name="connsiteX12" fmla="*/ 112490 w 335184"/>
                <a:gd name="connsiteY12" fmla="*/ 104013 h 333756"/>
                <a:gd name="connsiteX13" fmla="*/ 171926 w 335184"/>
                <a:gd name="connsiteY13" fmla="*/ 162497 h 333756"/>
                <a:gd name="connsiteX14" fmla="*/ 283940 w 335184"/>
                <a:gd name="connsiteY14" fmla="*/ 271177 h 333756"/>
                <a:gd name="connsiteX15" fmla="*/ 335185 w 335184"/>
                <a:gd name="connsiteY15" fmla="*/ 320231 h 33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184" h="333756">
                  <a:moveTo>
                    <a:pt x="321659" y="333756"/>
                  </a:moveTo>
                  <a:lnTo>
                    <a:pt x="272320" y="282797"/>
                  </a:lnTo>
                  <a:cubicBezTo>
                    <a:pt x="242887" y="252032"/>
                    <a:pt x="202883" y="211741"/>
                    <a:pt x="163163" y="171260"/>
                  </a:cubicBezTo>
                  <a:lnTo>
                    <a:pt x="104394" y="112205"/>
                  </a:lnTo>
                  <a:lnTo>
                    <a:pt x="53054" y="60674"/>
                  </a:lnTo>
                  <a:lnTo>
                    <a:pt x="16764" y="24289"/>
                  </a:lnTo>
                  <a:cubicBezTo>
                    <a:pt x="12383" y="19907"/>
                    <a:pt x="8858" y="16478"/>
                    <a:pt x="6572" y="14097"/>
                  </a:cubicBezTo>
                  <a:cubicBezTo>
                    <a:pt x="4558" y="12994"/>
                    <a:pt x="2174" y="12787"/>
                    <a:pt x="0" y="13526"/>
                  </a:cubicBezTo>
                  <a:lnTo>
                    <a:pt x="13430" y="0"/>
                  </a:lnTo>
                  <a:cubicBezTo>
                    <a:pt x="12691" y="2174"/>
                    <a:pt x="12898" y="4558"/>
                    <a:pt x="14002" y="6572"/>
                  </a:cubicBezTo>
                  <a:lnTo>
                    <a:pt x="24289" y="16764"/>
                  </a:lnTo>
                  <a:lnTo>
                    <a:pt x="60865" y="52864"/>
                  </a:lnTo>
                  <a:lnTo>
                    <a:pt x="112490" y="104013"/>
                  </a:lnTo>
                  <a:lnTo>
                    <a:pt x="171926" y="162497"/>
                  </a:lnTo>
                  <a:cubicBezTo>
                    <a:pt x="212598" y="202025"/>
                    <a:pt x="253079" y="241840"/>
                    <a:pt x="283940" y="271177"/>
                  </a:cubicBezTo>
                  <a:lnTo>
                    <a:pt x="335185" y="320231"/>
                  </a:lnTo>
                  <a:close/>
                </a:path>
              </a:pathLst>
            </a:custGeom>
            <a:solidFill>
              <a:srgbClr val="2E353A"/>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957F4111-899A-3810-5473-8564CC61334E}"/>
                </a:ext>
              </a:extLst>
            </p:cNvPr>
            <p:cNvSpPr/>
            <p:nvPr/>
          </p:nvSpPr>
          <p:spPr>
            <a:xfrm>
              <a:off x="5764149" y="3418446"/>
              <a:ext cx="144494" cy="131733"/>
            </a:xfrm>
            <a:custGeom>
              <a:avLst/>
              <a:gdLst>
                <a:gd name="connsiteX0" fmla="*/ 79343 w 144494"/>
                <a:gd name="connsiteY0" fmla="*/ 841 h 131733"/>
                <a:gd name="connsiteX1" fmla="*/ 0 w 144494"/>
                <a:gd name="connsiteY1" fmla="*/ 126571 h 131733"/>
                <a:gd name="connsiteX2" fmla="*/ 79343 w 144494"/>
                <a:gd name="connsiteY2" fmla="*/ 97996 h 131733"/>
                <a:gd name="connsiteX3" fmla="*/ 144494 w 144494"/>
                <a:gd name="connsiteY3" fmla="*/ 50371 h 131733"/>
                <a:gd name="connsiteX4" fmla="*/ 138208 w 144494"/>
                <a:gd name="connsiteY4" fmla="*/ 16366 h 131733"/>
                <a:gd name="connsiteX5" fmla="*/ 79343 w 144494"/>
                <a:gd name="connsiteY5" fmla="*/ 841 h 13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94" h="131733">
                  <a:moveTo>
                    <a:pt x="79343" y="841"/>
                  </a:moveTo>
                  <a:cubicBezTo>
                    <a:pt x="79343" y="841"/>
                    <a:pt x="29051" y="106187"/>
                    <a:pt x="0" y="126571"/>
                  </a:cubicBezTo>
                  <a:cubicBezTo>
                    <a:pt x="0" y="126571"/>
                    <a:pt x="38862" y="149716"/>
                    <a:pt x="79343" y="97996"/>
                  </a:cubicBezTo>
                  <a:cubicBezTo>
                    <a:pt x="131731" y="31321"/>
                    <a:pt x="144494" y="50371"/>
                    <a:pt x="144494" y="50371"/>
                  </a:cubicBezTo>
                  <a:cubicBezTo>
                    <a:pt x="143455" y="38866"/>
                    <a:pt x="141350" y="27482"/>
                    <a:pt x="138208" y="16366"/>
                  </a:cubicBezTo>
                  <a:cubicBezTo>
                    <a:pt x="130302" y="-5446"/>
                    <a:pt x="79343" y="841"/>
                    <a:pt x="79343" y="841"/>
                  </a:cubicBezTo>
                  <a:close/>
                </a:path>
              </a:pathLst>
            </a:custGeom>
            <a:solidFill>
              <a:srgbClr val="B97964"/>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C46B3877-93CA-F573-7315-E680EC36BF4B}"/>
                </a:ext>
              </a:extLst>
            </p:cNvPr>
            <p:cNvSpPr/>
            <p:nvPr/>
          </p:nvSpPr>
          <p:spPr>
            <a:xfrm>
              <a:off x="6202871" y="3418144"/>
              <a:ext cx="133635" cy="144520"/>
            </a:xfrm>
            <a:custGeom>
              <a:avLst/>
              <a:gdLst>
                <a:gd name="connsiteX0" fmla="*/ 71438 w 133635"/>
                <a:gd name="connsiteY0" fmla="*/ 0 h 144520"/>
                <a:gd name="connsiteX1" fmla="*/ 38100 w 133635"/>
                <a:gd name="connsiteY1" fmla="*/ 81915 h 144520"/>
                <a:gd name="connsiteX2" fmla="*/ 0 w 133635"/>
                <a:gd name="connsiteY2" fmla="*/ 141732 h 144520"/>
                <a:gd name="connsiteX3" fmla="*/ 50959 w 133635"/>
                <a:gd name="connsiteY3" fmla="*/ 131731 h 144520"/>
                <a:gd name="connsiteX4" fmla="*/ 133636 w 133635"/>
                <a:gd name="connsiteY4" fmla="*/ 44672 h 144520"/>
                <a:gd name="connsiteX5" fmla="*/ 126016 w 133635"/>
                <a:gd name="connsiteY5" fmla="*/ 27242 h 144520"/>
                <a:gd name="connsiteX6" fmla="*/ 71438 w 133635"/>
                <a:gd name="connsiteY6" fmla="*/ 0 h 14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635" h="144520">
                  <a:moveTo>
                    <a:pt x="71438" y="0"/>
                  </a:moveTo>
                  <a:cubicBezTo>
                    <a:pt x="71438" y="0"/>
                    <a:pt x="57150" y="39053"/>
                    <a:pt x="38100" y="81915"/>
                  </a:cubicBezTo>
                  <a:cubicBezTo>
                    <a:pt x="29375" y="104124"/>
                    <a:pt x="16437" y="124436"/>
                    <a:pt x="0" y="141732"/>
                  </a:cubicBezTo>
                  <a:cubicBezTo>
                    <a:pt x="0" y="141732"/>
                    <a:pt x="33147" y="152495"/>
                    <a:pt x="50959" y="131731"/>
                  </a:cubicBezTo>
                  <a:cubicBezTo>
                    <a:pt x="68771" y="110966"/>
                    <a:pt x="99346" y="36481"/>
                    <a:pt x="133636" y="44672"/>
                  </a:cubicBezTo>
                  <a:cubicBezTo>
                    <a:pt x="131815" y="38574"/>
                    <a:pt x="129256" y="32720"/>
                    <a:pt x="126016" y="27242"/>
                  </a:cubicBezTo>
                  <a:cubicBezTo>
                    <a:pt x="120872" y="19050"/>
                    <a:pt x="71438" y="0"/>
                    <a:pt x="71438" y="0"/>
                  </a:cubicBezTo>
                  <a:close/>
                </a:path>
              </a:pathLst>
            </a:custGeom>
            <a:solidFill>
              <a:srgbClr val="B97964"/>
            </a:solidFill>
            <a:ln w="9525" cap="flat">
              <a:noFill/>
              <a:prstDash val="solid"/>
              <a:miter/>
            </a:ln>
          </p:spPr>
          <p:txBody>
            <a:bodyPr rtlCol="0" anchor="ctr"/>
            <a:lstStyle/>
            <a:p>
              <a:endParaRPr lang="en-US"/>
            </a:p>
          </p:txBody>
        </p:sp>
      </p:grpSp>
      <p:pic>
        <p:nvPicPr>
          <p:cNvPr id="75" name="Picture 2" descr="Âm nhạc">
            <a:extLst>
              <a:ext uri="{FF2B5EF4-FFF2-40B4-BE49-F238E27FC236}">
                <a16:creationId xmlns:a16="http://schemas.microsoft.com/office/drawing/2014/main" id="{B8CE0D16-EEED-C484-9FEB-59F2BBE310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016" y="1981796"/>
            <a:ext cx="598874" cy="59887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and drawn flat people talking Free Vector">
            <a:extLst>
              <a:ext uri="{FF2B5EF4-FFF2-40B4-BE49-F238E27FC236}">
                <a16:creationId xmlns:a16="http://schemas.microsoft.com/office/drawing/2014/main" id="{31495BDB-5DF3-8D40-8DB6-A007AE53CBB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56" t="6451" r="4741" b="4660"/>
          <a:stretch/>
        </p:blipFill>
        <p:spPr bwMode="auto">
          <a:xfrm>
            <a:off x="7119426" y="1199099"/>
            <a:ext cx="2167244" cy="2140397"/>
          </a:xfrm>
          <a:prstGeom prst="rect">
            <a:avLst/>
          </a:prstGeom>
          <a:noFill/>
          <a:extLst>
            <a:ext uri="{909E8E84-426E-40DD-AFC4-6F175D3DCCD1}">
              <a14:hiddenFill xmlns:a14="http://schemas.microsoft.com/office/drawing/2010/main">
                <a:solidFill>
                  <a:srgbClr val="FFFFFF"/>
                </a:solidFill>
              </a14:hiddenFill>
            </a:ext>
          </a:extLst>
        </p:spPr>
      </p:pic>
      <p:sp>
        <p:nvSpPr>
          <p:cNvPr id="129" name="TextBox 128">
            <a:extLst>
              <a:ext uri="{FF2B5EF4-FFF2-40B4-BE49-F238E27FC236}">
                <a16:creationId xmlns:a16="http://schemas.microsoft.com/office/drawing/2014/main" id="{6E0AA022-78BC-13CD-9F9D-11E39DBE6495}"/>
              </a:ext>
            </a:extLst>
          </p:cNvPr>
          <p:cNvSpPr txBox="1"/>
          <p:nvPr/>
        </p:nvSpPr>
        <p:spPr>
          <a:xfrm>
            <a:off x="1673672" y="2904495"/>
            <a:ext cx="5923191"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Sóng</a:t>
            </a:r>
            <a:r>
              <a:rPr lang="en-US" dirty="0"/>
              <a:t> </a:t>
            </a:r>
            <a:r>
              <a:rPr lang="en-US" dirty="0" err="1"/>
              <a:t>âm</a:t>
            </a:r>
            <a:r>
              <a:rPr lang="en-US" dirty="0"/>
              <a:t> </a:t>
            </a:r>
            <a:r>
              <a:rPr lang="en-US" dirty="0" err="1"/>
              <a:t>không</a:t>
            </a:r>
            <a:r>
              <a:rPr lang="en-US" dirty="0"/>
              <a:t> </a:t>
            </a:r>
            <a:r>
              <a:rPr lang="en-US" dirty="0" err="1"/>
              <a:t>truyền</a:t>
            </a:r>
            <a:r>
              <a:rPr lang="en-US" dirty="0"/>
              <a:t> </a:t>
            </a:r>
            <a:r>
              <a:rPr lang="en-US" dirty="0" err="1"/>
              <a:t>được</a:t>
            </a:r>
            <a:r>
              <a:rPr lang="en-US" dirty="0"/>
              <a:t> </a:t>
            </a:r>
            <a:r>
              <a:rPr lang="en-US" dirty="0" err="1"/>
              <a:t>trong</a:t>
            </a:r>
            <a:r>
              <a:rPr lang="en-US" dirty="0"/>
              <a:t> </a:t>
            </a:r>
            <a:r>
              <a:rPr lang="en-US" dirty="0" err="1"/>
              <a:t>chân</a:t>
            </a:r>
            <a:r>
              <a:rPr lang="en-US" dirty="0"/>
              <a:t> </a:t>
            </a:r>
            <a:r>
              <a:rPr lang="en-US" dirty="0" err="1"/>
              <a:t>không</a:t>
            </a:r>
            <a:endParaRPr lang="en-US" dirty="0"/>
          </a:p>
        </p:txBody>
      </p:sp>
      <p:pic>
        <p:nvPicPr>
          <p:cNvPr id="130" name="Picture 2" descr="Âm nhạc">
            <a:extLst>
              <a:ext uri="{FF2B5EF4-FFF2-40B4-BE49-F238E27FC236}">
                <a16:creationId xmlns:a16="http://schemas.microsoft.com/office/drawing/2014/main" id="{6E376C72-C37F-83C3-2632-4AB369BF87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771" y="3069916"/>
            <a:ext cx="598874" cy="598874"/>
          </a:xfrm>
          <a:prstGeom prst="rect">
            <a:avLst/>
          </a:prstGeom>
          <a:noFill/>
          <a:extLst>
            <a:ext uri="{909E8E84-426E-40DD-AFC4-6F175D3DCCD1}">
              <a14:hiddenFill xmlns:a14="http://schemas.microsoft.com/office/drawing/2010/main">
                <a:solidFill>
                  <a:srgbClr val="FFFFFF"/>
                </a:solidFill>
              </a14:hiddenFill>
            </a:ext>
          </a:extLst>
        </p:spPr>
      </p:pic>
      <p:sp>
        <p:nvSpPr>
          <p:cNvPr id="131" name="TextBox 130">
            <a:extLst>
              <a:ext uri="{FF2B5EF4-FFF2-40B4-BE49-F238E27FC236}">
                <a16:creationId xmlns:a16="http://schemas.microsoft.com/office/drawing/2014/main" id="{61E94CEC-8827-A2EA-BADC-957A4F3584D8}"/>
              </a:ext>
            </a:extLst>
          </p:cNvPr>
          <p:cNvSpPr txBox="1"/>
          <p:nvPr/>
        </p:nvSpPr>
        <p:spPr>
          <a:xfrm>
            <a:off x="1652822" y="4145406"/>
            <a:ext cx="7799946"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Tốc</a:t>
            </a:r>
            <a:r>
              <a:rPr lang="en-US" dirty="0"/>
              <a:t> </a:t>
            </a:r>
            <a:r>
              <a:rPr lang="en-US" dirty="0" err="1"/>
              <a:t>độ</a:t>
            </a:r>
            <a:r>
              <a:rPr lang="en-US" dirty="0"/>
              <a:t> </a:t>
            </a:r>
            <a:r>
              <a:rPr lang="en-US" dirty="0" err="1"/>
              <a:t>truyền</a:t>
            </a:r>
            <a:r>
              <a:rPr lang="en-US" dirty="0"/>
              <a:t> </a:t>
            </a:r>
            <a:r>
              <a:rPr lang="en-US" dirty="0" err="1"/>
              <a:t>âm</a:t>
            </a:r>
            <a:r>
              <a:rPr lang="en-US" dirty="0"/>
              <a:t>: </a:t>
            </a:r>
            <a:r>
              <a:rPr lang="en-US" dirty="0" err="1"/>
              <a:t>rắn</a:t>
            </a:r>
            <a:r>
              <a:rPr lang="en-US" dirty="0"/>
              <a:t> &gt; </a:t>
            </a:r>
            <a:r>
              <a:rPr lang="en-US" dirty="0" err="1"/>
              <a:t>lỏng</a:t>
            </a:r>
            <a:r>
              <a:rPr lang="en-US" dirty="0"/>
              <a:t> &gt; </a:t>
            </a:r>
            <a:r>
              <a:rPr lang="en-US" dirty="0" err="1"/>
              <a:t>khí</a:t>
            </a:r>
            <a:endParaRPr lang="en-US" dirty="0"/>
          </a:p>
        </p:txBody>
      </p:sp>
      <p:pic>
        <p:nvPicPr>
          <p:cNvPr id="132" name="Picture 2" descr="Âm nhạc">
            <a:extLst>
              <a:ext uri="{FF2B5EF4-FFF2-40B4-BE49-F238E27FC236}">
                <a16:creationId xmlns:a16="http://schemas.microsoft.com/office/drawing/2014/main" id="{0A20AF37-D996-8A89-CBC6-3CBCDE2AA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771" y="4088001"/>
            <a:ext cx="598874" cy="59887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065B6058-64CD-109D-3583-407EFBBDC646}"/>
              </a:ext>
            </a:extLst>
          </p:cNvPr>
          <p:cNvPicPr>
            <a:picLocks noChangeAspect="1"/>
          </p:cNvPicPr>
          <p:nvPr/>
        </p:nvPicPr>
        <p:blipFill>
          <a:blip r:embed="rId5"/>
          <a:stretch>
            <a:fillRect/>
          </a:stretch>
        </p:blipFill>
        <p:spPr>
          <a:xfrm>
            <a:off x="2918987" y="4731647"/>
            <a:ext cx="6075552" cy="1377960"/>
          </a:xfrm>
          <a:prstGeom prst="rect">
            <a:avLst/>
          </a:prstGeom>
        </p:spPr>
      </p:pic>
      <p:pic>
        <p:nvPicPr>
          <p:cNvPr id="133" name="Picture 132">
            <a:extLst>
              <a:ext uri="{FF2B5EF4-FFF2-40B4-BE49-F238E27FC236}">
                <a16:creationId xmlns:a16="http://schemas.microsoft.com/office/drawing/2014/main" id="{85553D5B-5295-9035-4D81-C6918EBE33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7951" y="-3630766"/>
            <a:ext cx="4040879" cy="3139452"/>
          </a:xfrm>
          <a:prstGeom prst="rect">
            <a:avLst/>
          </a:prstGeom>
        </p:spPr>
      </p:pic>
    </p:spTree>
    <p:extLst>
      <p:ext uri="{BB962C8B-B14F-4D97-AF65-F5344CB8AC3E}">
        <p14:creationId xmlns:p14="http://schemas.microsoft.com/office/powerpoint/2010/main" val="6941572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ppt_x"/>
                                          </p:val>
                                        </p:tav>
                                        <p:tav tm="100000">
                                          <p:val>
                                            <p:strVal val="#ppt_x"/>
                                          </p:val>
                                        </p:tav>
                                      </p:tavLst>
                                    </p:anim>
                                    <p:anim calcmode="lin" valueType="num">
                                      <p:cBhvr additive="base">
                                        <p:cTn id="8" dur="1000" fill="hold"/>
                                        <p:tgtEl>
                                          <p:spTgt spid="2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500"/>
                            </p:stCondLst>
                            <p:childTnLst>
                              <p:par>
                                <p:cTn id="20" presetID="22" presetClass="entr" presetSubtype="1" fill="hold" grpId="0" nodeType="afterEffect">
                                  <p:stCondLst>
                                    <p:cond delay="0"/>
                                  </p:stCondLst>
                                  <p:iterate type="lt">
                                    <p:tmPct val="4000"/>
                                  </p:iterate>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par>
                                <p:cTn id="23" presetID="53" presetClass="entr" presetSubtype="16" fill="hold" nodeType="withEffect">
                                  <p:stCondLst>
                                    <p:cond delay="0"/>
                                  </p:stCondLst>
                                  <p:childTnLst>
                                    <p:set>
                                      <p:cBhvr>
                                        <p:cTn id="24" dur="1" fill="hold">
                                          <p:stCondLst>
                                            <p:cond delay="0"/>
                                          </p:stCondLst>
                                        </p:cTn>
                                        <p:tgtEl>
                                          <p:spTgt spid="3074"/>
                                        </p:tgtEl>
                                        <p:attrNameLst>
                                          <p:attrName>style.visibility</p:attrName>
                                        </p:attrNameLst>
                                      </p:cBhvr>
                                      <p:to>
                                        <p:strVal val="visible"/>
                                      </p:to>
                                    </p:set>
                                    <p:anim calcmode="lin" valueType="num">
                                      <p:cBhvr>
                                        <p:cTn id="25" dur="500" fill="hold"/>
                                        <p:tgtEl>
                                          <p:spTgt spid="3074"/>
                                        </p:tgtEl>
                                        <p:attrNameLst>
                                          <p:attrName>ppt_w</p:attrName>
                                        </p:attrNameLst>
                                      </p:cBhvr>
                                      <p:tavLst>
                                        <p:tav tm="0">
                                          <p:val>
                                            <p:fltVal val="0"/>
                                          </p:val>
                                        </p:tav>
                                        <p:tav tm="100000">
                                          <p:val>
                                            <p:strVal val="#ppt_w"/>
                                          </p:val>
                                        </p:tav>
                                      </p:tavLst>
                                    </p:anim>
                                    <p:anim calcmode="lin" valueType="num">
                                      <p:cBhvr>
                                        <p:cTn id="26" dur="500" fill="hold"/>
                                        <p:tgtEl>
                                          <p:spTgt spid="3074"/>
                                        </p:tgtEl>
                                        <p:attrNameLst>
                                          <p:attrName>ppt_h</p:attrName>
                                        </p:attrNameLst>
                                      </p:cBhvr>
                                      <p:tavLst>
                                        <p:tav tm="0">
                                          <p:val>
                                            <p:fltVal val="0"/>
                                          </p:val>
                                        </p:tav>
                                        <p:tav tm="100000">
                                          <p:val>
                                            <p:strVal val="#ppt_h"/>
                                          </p:val>
                                        </p:tav>
                                      </p:tavLst>
                                    </p:anim>
                                    <p:animEffect transition="in" filter="fade">
                                      <p:cBhvr>
                                        <p:cTn id="27" dur="500"/>
                                        <p:tgtEl>
                                          <p:spTgt spid="3074"/>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30"/>
                                        </p:tgtEl>
                                        <p:attrNameLst>
                                          <p:attrName>style.visibility</p:attrName>
                                        </p:attrNameLst>
                                      </p:cBhvr>
                                      <p:to>
                                        <p:strVal val="visible"/>
                                      </p:to>
                                    </p:set>
                                    <p:anim calcmode="lin" valueType="num">
                                      <p:cBhvr>
                                        <p:cTn id="32" dur="500" fill="hold"/>
                                        <p:tgtEl>
                                          <p:spTgt spid="130"/>
                                        </p:tgtEl>
                                        <p:attrNameLst>
                                          <p:attrName>ppt_w</p:attrName>
                                        </p:attrNameLst>
                                      </p:cBhvr>
                                      <p:tavLst>
                                        <p:tav tm="0">
                                          <p:val>
                                            <p:fltVal val="0"/>
                                          </p:val>
                                        </p:tav>
                                        <p:tav tm="100000">
                                          <p:val>
                                            <p:strVal val="#ppt_w"/>
                                          </p:val>
                                        </p:tav>
                                      </p:tavLst>
                                    </p:anim>
                                    <p:anim calcmode="lin" valueType="num">
                                      <p:cBhvr>
                                        <p:cTn id="33" dur="500" fill="hold"/>
                                        <p:tgtEl>
                                          <p:spTgt spid="130"/>
                                        </p:tgtEl>
                                        <p:attrNameLst>
                                          <p:attrName>ppt_h</p:attrName>
                                        </p:attrNameLst>
                                      </p:cBhvr>
                                      <p:tavLst>
                                        <p:tav tm="0">
                                          <p:val>
                                            <p:fltVal val="0"/>
                                          </p:val>
                                        </p:tav>
                                        <p:tav tm="100000">
                                          <p:val>
                                            <p:strVal val="#ppt_h"/>
                                          </p:val>
                                        </p:tav>
                                      </p:tavLst>
                                    </p:anim>
                                    <p:animEffect transition="in" filter="fade">
                                      <p:cBhvr>
                                        <p:cTn id="34" dur="500"/>
                                        <p:tgtEl>
                                          <p:spTgt spid="130"/>
                                        </p:tgtEl>
                                      </p:cBhvr>
                                    </p:animEffect>
                                  </p:childTnLst>
                                </p:cTn>
                              </p:par>
                            </p:childTnLst>
                          </p:cTn>
                        </p:par>
                        <p:par>
                          <p:cTn id="35" fill="hold">
                            <p:stCondLst>
                              <p:cond delay="500"/>
                            </p:stCondLst>
                            <p:childTnLst>
                              <p:par>
                                <p:cTn id="36" presetID="22" presetClass="entr" presetSubtype="1" fill="hold" grpId="0" nodeType="afterEffect">
                                  <p:stCondLst>
                                    <p:cond delay="0"/>
                                  </p:stCondLst>
                                  <p:iterate type="lt">
                                    <p:tmPct val="4000"/>
                                  </p:iterate>
                                  <p:childTnLst>
                                    <p:set>
                                      <p:cBhvr>
                                        <p:cTn id="37" dur="1" fill="hold">
                                          <p:stCondLst>
                                            <p:cond delay="0"/>
                                          </p:stCondLst>
                                        </p:cTn>
                                        <p:tgtEl>
                                          <p:spTgt spid="129"/>
                                        </p:tgtEl>
                                        <p:attrNameLst>
                                          <p:attrName>style.visibility</p:attrName>
                                        </p:attrNameLst>
                                      </p:cBhvr>
                                      <p:to>
                                        <p:strVal val="visible"/>
                                      </p:to>
                                    </p:set>
                                    <p:animEffect transition="in" filter="wipe(up)">
                                      <p:cBhvr>
                                        <p:cTn id="38" dur="500"/>
                                        <p:tgtEl>
                                          <p:spTgt spid="129"/>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32"/>
                                        </p:tgtEl>
                                        <p:attrNameLst>
                                          <p:attrName>style.visibility</p:attrName>
                                        </p:attrNameLst>
                                      </p:cBhvr>
                                      <p:to>
                                        <p:strVal val="visible"/>
                                      </p:to>
                                    </p:set>
                                    <p:anim calcmode="lin" valueType="num">
                                      <p:cBhvr>
                                        <p:cTn id="43" dur="500" fill="hold"/>
                                        <p:tgtEl>
                                          <p:spTgt spid="132"/>
                                        </p:tgtEl>
                                        <p:attrNameLst>
                                          <p:attrName>ppt_w</p:attrName>
                                        </p:attrNameLst>
                                      </p:cBhvr>
                                      <p:tavLst>
                                        <p:tav tm="0">
                                          <p:val>
                                            <p:fltVal val="0"/>
                                          </p:val>
                                        </p:tav>
                                        <p:tav tm="100000">
                                          <p:val>
                                            <p:strVal val="#ppt_w"/>
                                          </p:val>
                                        </p:tav>
                                      </p:tavLst>
                                    </p:anim>
                                    <p:anim calcmode="lin" valueType="num">
                                      <p:cBhvr>
                                        <p:cTn id="44" dur="500" fill="hold"/>
                                        <p:tgtEl>
                                          <p:spTgt spid="132"/>
                                        </p:tgtEl>
                                        <p:attrNameLst>
                                          <p:attrName>ppt_h</p:attrName>
                                        </p:attrNameLst>
                                      </p:cBhvr>
                                      <p:tavLst>
                                        <p:tav tm="0">
                                          <p:val>
                                            <p:fltVal val="0"/>
                                          </p:val>
                                        </p:tav>
                                        <p:tav tm="100000">
                                          <p:val>
                                            <p:strVal val="#ppt_h"/>
                                          </p:val>
                                        </p:tav>
                                      </p:tavLst>
                                    </p:anim>
                                    <p:animEffect transition="in" filter="fade">
                                      <p:cBhvr>
                                        <p:cTn id="45" dur="500"/>
                                        <p:tgtEl>
                                          <p:spTgt spid="132"/>
                                        </p:tgtEl>
                                      </p:cBhvr>
                                    </p:animEffect>
                                  </p:childTnLst>
                                </p:cTn>
                              </p:par>
                            </p:childTnLst>
                          </p:cTn>
                        </p:par>
                        <p:par>
                          <p:cTn id="46" fill="hold">
                            <p:stCondLst>
                              <p:cond delay="500"/>
                            </p:stCondLst>
                            <p:childTnLst>
                              <p:par>
                                <p:cTn id="47" presetID="22" presetClass="entr" presetSubtype="1" fill="hold" grpId="0" nodeType="afterEffect">
                                  <p:stCondLst>
                                    <p:cond delay="0"/>
                                  </p:stCondLst>
                                  <p:iterate type="lt">
                                    <p:tmPct val="4000"/>
                                  </p:iterate>
                                  <p:childTnLst>
                                    <p:set>
                                      <p:cBhvr>
                                        <p:cTn id="48" dur="1" fill="hold">
                                          <p:stCondLst>
                                            <p:cond delay="0"/>
                                          </p:stCondLst>
                                        </p:cTn>
                                        <p:tgtEl>
                                          <p:spTgt spid="131"/>
                                        </p:tgtEl>
                                        <p:attrNameLst>
                                          <p:attrName>style.visibility</p:attrName>
                                        </p:attrNameLst>
                                      </p:cBhvr>
                                      <p:to>
                                        <p:strVal val="visible"/>
                                      </p:to>
                                    </p:set>
                                    <p:animEffect transition="in" filter="wipe(up)">
                                      <p:cBhvr>
                                        <p:cTn id="49" dur="500"/>
                                        <p:tgtEl>
                                          <p:spTgt spid="131"/>
                                        </p:tgtEl>
                                      </p:cBhvr>
                                    </p:animEffect>
                                  </p:childTnLst>
                                </p:cTn>
                              </p:par>
                              <p:par>
                                <p:cTn id="50" presetID="53" presetClass="entr" presetSubtype="16"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750" fill="hold"/>
                                        <p:tgtEl>
                                          <p:spTgt spid="16"/>
                                        </p:tgtEl>
                                        <p:attrNameLst>
                                          <p:attrName>ppt_w</p:attrName>
                                        </p:attrNameLst>
                                      </p:cBhvr>
                                      <p:tavLst>
                                        <p:tav tm="0">
                                          <p:val>
                                            <p:fltVal val="0"/>
                                          </p:val>
                                        </p:tav>
                                        <p:tav tm="100000">
                                          <p:val>
                                            <p:strVal val="#ppt_w"/>
                                          </p:val>
                                        </p:tav>
                                      </p:tavLst>
                                    </p:anim>
                                    <p:anim calcmode="lin" valueType="num">
                                      <p:cBhvr>
                                        <p:cTn id="53" dur="750" fill="hold"/>
                                        <p:tgtEl>
                                          <p:spTgt spid="16"/>
                                        </p:tgtEl>
                                        <p:attrNameLst>
                                          <p:attrName>ppt_h</p:attrName>
                                        </p:attrNameLst>
                                      </p:cBhvr>
                                      <p:tavLst>
                                        <p:tav tm="0">
                                          <p:val>
                                            <p:fltVal val="0"/>
                                          </p:val>
                                        </p:tav>
                                        <p:tav tm="100000">
                                          <p:val>
                                            <p:strVal val="#ppt_h"/>
                                          </p:val>
                                        </p:tav>
                                      </p:tavLst>
                                    </p:anim>
                                    <p:animEffect transition="in" filter="fade">
                                      <p:cBhvr>
                                        <p:cTn id="54"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129" grpId="0"/>
      <p:bldP spid="1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Google Shape;3776;p52">
            <a:extLst>
              <a:ext uri="{FF2B5EF4-FFF2-40B4-BE49-F238E27FC236}">
                <a16:creationId xmlns:a16="http://schemas.microsoft.com/office/drawing/2014/main" id="{65683CC7-A22B-00D0-33CF-91097114644F}"/>
              </a:ext>
            </a:extLst>
          </p:cNvPr>
          <p:cNvSpPr/>
          <p:nvPr/>
        </p:nvSpPr>
        <p:spPr>
          <a:xfrm>
            <a:off x="5373151" y="2734186"/>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2222449" y="1862830"/>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782034">
            <a:off x="3926008" y="6450890"/>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a:off x="11728377" y="248819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5528284" y="-197479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1554788" y="4453657"/>
            <a:ext cx="1891033" cy="763863"/>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064635"/>
                </a:solidFill>
                <a:effectLst/>
                <a:uLnTx/>
                <a:uFillTx/>
                <a:latin typeface="#9Slide07 IcielBaliho Script" pitchFamily="2" charset="0"/>
                <a:ea typeface="+mn-ea"/>
                <a:cs typeface="#9Slide03 Arima Madurai Black" panose="00000A00000000000000" pitchFamily="2" charset="0"/>
              </a:rPr>
              <a:t>Sóng âm</a:t>
            </a:r>
          </a:p>
        </p:txBody>
      </p:sp>
      <p:sp>
        <p:nvSpPr>
          <p:cNvPr id="30" name="TextBox 29">
            <a:extLst>
              <a:ext uri="{FF2B5EF4-FFF2-40B4-BE49-F238E27FC236}">
                <a16:creationId xmlns:a16="http://schemas.microsoft.com/office/drawing/2014/main" id="{9888D653-4EA4-4FAA-AFAD-02A1A80A9277}"/>
              </a:ext>
            </a:extLst>
          </p:cNvPr>
          <p:cNvSpPr txBox="1"/>
          <p:nvPr/>
        </p:nvSpPr>
        <p:spPr>
          <a:xfrm>
            <a:off x="3283637" y="1179685"/>
            <a:ext cx="5624726" cy="1000274"/>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vi-VN" sz="5400" b="0" i="0" u="none" strike="noStrike" kern="1200" cap="none" spc="0" normalizeH="0" baseline="0" noProof="0" dirty="0">
                <a:ln>
                  <a:noFill/>
                </a:ln>
                <a:solidFill>
                  <a:srgbClr val="064635"/>
                </a:solidFill>
                <a:effectLst/>
                <a:uLnTx/>
                <a:uFillTx/>
                <a:latin typeface="#9Slide07 IcielCadena" panose="02000503000000020004" pitchFamily="2" charset="0"/>
                <a:ea typeface="+mn-ea"/>
                <a:cs typeface="#9Slide03 Arima Madurai Black" panose="00000A00000000000000" pitchFamily="2" charset="0"/>
              </a:rPr>
              <a:t>MÔ TẢ SÓNG ÂM</a:t>
            </a:r>
            <a:endParaRPr kumimoji="0" lang="en-US" sz="5400" b="0" i="0" u="none" strike="noStrike" kern="1200" cap="none" spc="0" normalizeH="0" baseline="0" noProof="0" dirty="0">
              <a:ln>
                <a:noFill/>
              </a:ln>
              <a:solidFill>
                <a:srgbClr val="064635"/>
              </a:solidFill>
              <a:effectLst/>
              <a:uLnTx/>
              <a:uFillTx/>
              <a:latin typeface="#9Slide07 IcielCadena" panose="02000503000000020004" pitchFamily="2" charset="0"/>
              <a:ea typeface="+mn-ea"/>
              <a:cs typeface="#9Slide03 Arima Madurai Black" panose="00000A00000000000000" pitchFamily="2" charset="0"/>
            </a:endParaRPr>
          </a:p>
        </p:txBody>
      </p:sp>
      <p:sp>
        <p:nvSpPr>
          <p:cNvPr id="31" name="Google Shape;3776;p52">
            <a:extLst>
              <a:ext uri="{FF2B5EF4-FFF2-40B4-BE49-F238E27FC236}">
                <a16:creationId xmlns:a16="http://schemas.microsoft.com/office/drawing/2014/main" id="{7F768751-09BA-A129-8A2A-F6CCD0477842}"/>
              </a:ext>
            </a:extLst>
          </p:cNvPr>
          <p:cNvSpPr/>
          <p:nvPr/>
        </p:nvSpPr>
        <p:spPr>
          <a:xfrm>
            <a:off x="1788338" y="2743960"/>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789" y="3064029"/>
            <a:ext cx="802419" cy="80241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óng âm">
            <a:extLst>
              <a:ext uri="{FF2B5EF4-FFF2-40B4-BE49-F238E27FC236}">
                <a16:creationId xmlns:a16="http://schemas.microsoft.com/office/drawing/2014/main" id="{2BDFD130-454D-D78B-E0B1-BAC4E4BE8BFA}"/>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5693230" y="2983942"/>
            <a:ext cx="805540" cy="80554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96777500-1DD2-4B6D-99AA-CB63E431F6FB}"/>
              </a:ext>
            </a:extLst>
          </p:cNvPr>
          <p:cNvSpPr txBox="1"/>
          <p:nvPr/>
        </p:nvSpPr>
        <p:spPr>
          <a:xfrm>
            <a:off x="4802694" y="4441437"/>
            <a:ext cx="261073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Môi trường truyền âm</a:t>
            </a:r>
          </a:p>
        </p:txBody>
      </p:sp>
      <p:sp>
        <p:nvSpPr>
          <p:cNvPr id="38" name="Google Shape;3776;p52">
            <a:extLst>
              <a:ext uri="{FF2B5EF4-FFF2-40B4-BE49-F238E27FC236}">
                <a16:creationId xmlns:a16="http://schemas.microsoft.com/office/drawing/2014/main" id="{52B4E09A-F06C-37B1-880D-1138D37B57E0}"/>
              </a:ext>
            </a:extLst>
          </p:cNvPr>
          <p:cNvSpPr/>
          <p:nvPr/>
        </p:nvSpPr>
        <p:spPr>
          <a:xfrm>
            <a:off x="8957964" y="2743960"/>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01845" y="2915060"/>
            <a:ext cx="1027880" cy="102788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8119974" y="4453657"/>
            <a:ext cx="3191621"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064635"/>
                </a:solidFill>
                <a:effectLst/>
                <a:uLnTx/>
                <a:uFillTx/>
                <a:latin typeface="#9Slide07 IcielBaliho Script" pitchFamily="2" charset="0"/>
                <a:ea typeface="+mn-ea"/>
                <a:cs typeface="#9Slide03 Arima Madurai Black" panose="00000A00000000000000" pitchFamily="2" charset="0"/>
              </a:rPr>
              <a:t>Truyền sóng âm trong không khí</a:t>
            </a:r>
          </a:p>
        </p:txBody>
      </p:sp>
    </p:spTree>
    <p:extLst>
      <p:ext uri="{BB962C8B-B14F-4D97-AF65-F5344CB8AC3E}">
        <p14:creationId xmlns:p14="http://schemas.microsoft.com/office/powerpoint/2010/main" val="240973906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C98575F1-9613-FB6D-2945-E42637BF8558}"/>
              </a:ext>
            </a:extLst>
          </p:cNvPr>
          <p:cNvSpPr/>
          <p:nvPr/>
        </p:nvSpPr>
        <p:spPr>
          <a:xfrm>
            <a:off x="893703" y="909746"/>
            <a:ext cx="5624328" cy="638398"/>
          </a:xfrm>
          <a:prstGeom prst="round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1961866" y="5836953"/>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450739" y="4453657"/>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782034">
            <a:off x="10233024" y="6429262"/>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a:off x="11810439" y="-1248940"/>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1048362" y="-1678398"/>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Google Shape;3776;p52">
            <a:extLst>
              <a:ext uri="{FF2B5EF4-FFF2-40B4-BE49-F238E27FC236}">
                <a16:creationId xmlns:a16="http://schemas.microsoft.com/office/drawing/2014/main" id="{52B4E09A-F06C-37B1-880D-1138D37B57E0}"/>
              </a:ext>
            </a:extLst>
          </p:cNvPr>
          <p:cNvSpPr/>
          <p:nvPr/>
        </p:nvSpPr>
        <p:spPr>
          <a:xfrm>
            <a:off x="527063" y="796510"/>
            <a:ext cx="854251" cy="83366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73" y="899157"/>
            <a:ext cx="616649" cy="61664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1228256" y="915199"/>
            <a:ext cx="520916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Truyền sóng âm trong không khí</a:t>
            </a:r>
          </a:p>
        </p:txBody>
      </p:sp>
      <p:pic>
        <p:nvPicPr>
          <p:cNvPr id="17" name="Picture 16">
            <a:extLst>
              <a:ext uri="{FF2B5EF4-FFF2-40B4-BE49-F238E27FC236}">
                <a16:creationId xmlns:a16="http://schemas.microsoft.com/office/drawing/2014/main" id="{0CED8C71-9FF9-14CB-713D-DBDEB3B3B3D9}"/>
              </a:ext>
            </a:extLst>
          </p:cNvPr>
          <p:cNvPicPr>
            <a:picLocks noChangeAspect="1"/>
          </p:cNvPicPr>
          <p:nvPr/>
        </p:nvPicPr>
        <p:blipFill>
          <a:blip r:embed="rId4"/>
          <a:stretch>
            <a:fillRect/>
          </a:stretch>
        </p:blipFill>
        <p:spPr>
          <a:xfrm>
            <a:off x="2253440" y="2708070"/>
            <a:ext cx="1078040" cy="1886571"/>
          </a:xfrm>
          <a:prstGeom prst="rect">
            <a:avLst/>
          </a:prstGeom>
        </p:spPr>
      </p:pic>
      <p:sp>
        <p:nvSpPr>
          <p:cNvPr id="33" name="TextBox 32">
            <a:extLst>
              <a:ext uri="{FF2B5EF4-FFF2-40B4-BE49-F238E27FC236}">
                <a16:creationId xmlns:a16="http://schemas.microsoft.com/office/drawing/2014/main" id="{213D466F-8EFB-3875-B16D-61A34A1A572C}"/>
              </a:ext>
            </a:extLst>
          </p:cNvPr>
          <p:cNvSpPr txBox="1"/>
          <p:nvPr/>
        </p:nvSpPr>
        <p:spPr>
          <a:xfrm>
            <a:off x="2129293" y="5364722"/>
            <a:ext cx="7799946"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Khi sóng âm phát ra từ một cái loa, màn loa dao động</a:t>
            </a:r>
            <a:endParaRPr lang="en-US" dirty="0"/>
          </a:p>
        </p:txBody>
      </p:sp>
      <p:sp>
        <p:nvSpPr>
          <p:cNvPr id="36" name="TextBox 35">
            <a:extLst>
              <a:ext uri="{FF2B5EF4-FFF2-40B4-BE49-F238E27FC236}">
                <a16:creationId xmlns:a16="http://schemas.microsoft.com/office/drawing/2014/main" id="{67F3EBBD-5BE3-8844-870A-8C2D1FC67480}"/>
              </a:ext>
            </a:extLst>
          </p:cNvPr>
          <p:cNvSpPr txBox="1"/>
          <p:nvPr/>
        </p:nvSpPr>
        <p:spPr>
          <a:xfrm>
            <a:off x="981697" y="5362639"/>
            <a:ext cx="10538061"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Dao động của màn loa làm lớp không khí tiếp xúc với nó dao động: nén, dãn</a:t>
            </a:r>
            <a:endParaRPr lang="en-US" dirty="0"/>
          </a:p>
        </p:txBody>
      </p:sp>
      <p:grpSp>
        <p:nvGrpSpPr>
          <p:cNvPr id="22" name="Group 21">
            <a:extLst>
              <a:ext uri="{FF2B5EF4-FFF2-40B4-BE49-F238E27FC236}">
                <a16:creationId xmlns:a16="http://schemas.microsoft.com/office/drawing/2014/main" id="{525ECA1D-2EFF-75B5-55FD-234E2EAA395C}"/>
              </a:ext>
            </a:extLst>
          </p:cNvPr>
          <p:cNvGrpSpPr/>
          <p:nvPr/>
        </p:nvGrpSpPr>
        <p:grpSpPr>
          <a:xfrm>
            <a:off x="3331480" y="2928392"/>
            <a:ext cx="6211879" cy="1445925"/>
            <a:chOff x="5776868" y="3017777"/>
            <a:chExt cx="3362794" cy="782750"/>
          </a:xfrm>
        </p:grpSpPr>
        <p:pic>
          <p:nvPicPr>
            <p:cNvPr id="19" name="Picture 18">
              <a:extLst>
                <a:ext uri="{FF2B5EF4-FFF2-40B4-BE49-F238E27FC236}">
                  <a16:creationId xmlns:a16="http://schemas.microsoft.com/office/drawing/2014/main" id="{11AFD531-A919-3382-67E8-A5EE0D9C32F9}"/>
                </a:ext>
              </a:extLst>
            </p:cNvPr>
            <p:cNvPicPr>
              <a:picLocks noChangeAspect="1"/>
            </p:cNvPicPr>
            <p:nvPr/>
          </p:nvPicPr>
          <p:blipFill>
            <a:blip r:embed="rId5"/>
            <a:stretch>
              <a:fillRect/>
            </a:stretch>
          </p:blipFill>
          <p:spPr>
            <a:xfrm>
              <a:off x="5776868" y="3017777"/>
              <a:ext cx="638264" cy="782750"/>
            </a:xfrm>
            <a:prstGeom prst="rect">
              <a:avLst/>
            </a:prstGeom>
          </p:spPr>
        </p:pic>
        <p:pic>
          <p:nvPicPr>
            <p:cNvPr id="21" name="Picture 20">
              <a:extLst>
                <a:ext uri="{FF2B5EF4-FFF2-40B4-BE49-F238E27FC236}">
                  <a16:creationId xmlns:a16="http://schemas.microsoft.com/office/drawing/2014/main" id="{C3225175-867A-E147-11F0-69D8F14CB0AF}"/>
                </a:ext>
              </a:extLst>
            </p:cNvPr>
            <p:cNvPicPr>
              <a:picLocks noChangeAspect="1"/>
            </p:cNvPicPr>
            <p:nvPr/>
          </p:nvPicPr>
          <p:blipFill>
            <a:blip r:embed="rId6"/>
            <a:stretch>
              <a:fillRect/>
            </a:stretch>
          </p:blipFill>
          <p:spPr>
            <a:xfrm>
              <a:off x="6415132" y="3017778"/>
              <a:ext cx="2724530" cy="782749"/>
            </a:xfrm>
            <a:prstGeom prst="rect">
              <a:avLst/>
            </a:prstGeom>
          </p:spPr>
        </p:pic>
      </p:grpSp>
      <p:sp>
        <p:nvSpPr>
          <p:cNvPr id="37" name="TextBox 36">
            <a:extLst>
              <a:ext uri="{FF2B5EF4-FFF2-40B4-BE49-F238E27FC236}">
                <a16:creationId xmlns:a16="http://schemas.microsoft.com/office/drawing/2014/main" id="{69061D3C-A3C2-6E18-63F6-7DADC282DBE6}"/>
              </a:ext>
            </a:extLst>
          </p:cNvPr>
          <p:cNvSpPr txBox="1"/>
          <p:nvPr/>
        </p:nvSpPr>
        <p:spPr>
          <a:xfrm>
            <a:off x="3493866" y="2392861"/>
            <a:ext cx="854252"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Nén</a:t>
            </a:r>
            <a:endParaRPr lang="en-US" dirty="0"/>
          </a:p>
        </p:txBody>
      </p:sp>
      <p:pic>
        <p:nvPicPr>
          <p:cNvPr id="24" name="Picture 23">
            <a:extLst>
              <a:ext uri="{FF2B5EF4-FFF2-40B4-BE49-F238E27FC236}">
                <a16:creationId xmlns:a16="http://schemas.microsoft.com/office/drawing/2014/main" id="{B134ECAE-548F-AC44-40F9-B2E979F2579A}"/>
              </a:ext>
            </a:extLst>
          </p:cNvPr>
          <p:cNvPicPr>
            <a:picLocks noChangeAspect="1"/>
          </p:cNvPicPr>
          <p:nvPr/>
        </p:nvPicPr>
        <p:blipFill rotWithShape="1">
          <a:blip r:embed="rId7"/>
          <a:srcRect t="3085"/>
          <a:stretch/>
        </p:blipFill>
        <p:spPr>
          <a:xfrm>
            <a:off x="1902554" y="2441252"/>
            <a:ext cx="8386889" cy="2112398"/>
          </a:xfrm>
          <a:prstGeom prst="rect">
            <a:avLst/>
          </a:prstGeom>
        </p:spPr>
      </p:pic>
      <p:sp>
        <p:nvSpPr>
          <p:cNvPr id="40" name="TextBox 39">
            <a:extLst>
              <a:ext uri="{FF2B5EF4-FFF2-40B4-BE49-F238E27FC236}">
                <a16:creationId xmlns:a16="http://schemas.microsoft.com/office/drawing/2014/main" id="{9AE15942-5E56-1E5B-9C80-A4F745B9C7BA}"/>
              </a:ext>
            </a:extLst>
          </p:cNvPr>
          <p:cNvSpPr txBox="1"/>
          <p:nvPr/>
        </p:nvSpPr>
        <p:spPr>
          <a:xfrm>
            <a:off x="3982394" y="2440098"/>
            <a:ext cx="854252"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Nén</a:t>
            </a:r>
            <a:endParaRPr lang="en-US" dirty="0"/>
          </a:p>
        </p:txBody>
      </p:sp>
      <p:sp>
        <p:nvSpPr>
          <p:cNvPr id="41" name="TextBox 40">
            <a:extLst>
              <a:ext uri="{FF2B5EF4-FFF2-40B4-BE49-F238E27FC236}">
                <a16:creationId xmlns:a16="http://schemas.microsoft.com/office/drawing/2014/main" id="{851BE131-8C9C-60D8-51CF-CC4D215558A2}"/>
              </a:ext>
            </a:extLst>
          </p:cNvPr>
          <p:cNvSpPr txBox="1"/>
          <p:nvPr/>
        </p:nvSpPr>
        <p:spPr>
          <a:xfrm>
            <a:off x="3016248" y="2433419"/>
            <a:ext cx="854252"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Dãn</a:t>
            </a:r>
            <a:endParaRPr lang="en-US" dirty="0"/>
          </a:p>
        </p:txBody>
      </p:sp>
      <p:pic>
        <p:nvPicPr>
          <p:cNvPr id="28" name="Picture 27">
            <a:extLst>
              <a:ext uri="{FF2B5EF4-FFF2-40B4-BE49-F238E27FC236}">
                <a16:creationId xmlns:a16="http://schemas.microsoft.com/office/drawing/2014/main" id="{479A4217-1DFB-952D-2E1C-43C2A3229B36}"/>
              </a:ext>
            </a:extLst>
          </p:cNvPr>
          <p:cNvPicPr>
            <a:picLocks noChangeAspect="1"/>
          </p:cNvPicPr>
          <p:nvPr/>
        </p:nvPicPr>
        <p:blipFill>
          <a:blip r:embed="rId8"/>
          <a:stretch>
            <a:fillRect/>
          </a:stretch>
        </p:blipFill>
        <p:spPr>
          <a:xfrm>
            <a:off x="1428981" y="2258388"/>
            <a:ext cx="9835213" cy="2413770"/>
          </a:xfrm>
          <a:prstGeom prst="rect">
            <a:avLst/>
          </a:prstGeom>
        </p:spPr>
      </p:pic>
      <p:sp>
        <p:nvSpPr>
          <p:cNvPr id="44" name="TextBox 43">
            <a:extLst>
              <a:ext uri="{FF2B5EF4-FFF2-40B4-BE49-F238E27FC236}">
                <a16:creationId xmlns:a16="http://schemas.microsoft.com/office/drawing/2014/main" id="{00416C1E-9941-DEB1-05C6-C703B5611752}"/>
              </a:ext>
            </a:extLst>
          </p:cNvPr>
          <p:cNvSpPr txBox="1"/>
          <p:nvPr/>
        </p:nvSpPr>
        <p:spPr>
          <a:xfrm>
            <a:off x="1139389" y="5188954"/>
            <a:ext cx="10538061"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Dao động </a:t>
            </a:r>
            <a:r>
              <a:rPr lang="vi-VN"/>
              <a:t>của lớp không khí này làm cho lớp không khí kế tiếp dao động: dãn, nén, cứ thế xuất hiện các lớp không khí nén, dãn xen kẽ nhau</a:t>
            </a:r>
            <a:endParaRPr lang="en-US" dirty="0"/>
          </a:p>
        </p:txBody>
      </p:sp>
      <p:pic>
        <p:nvPicPr>
          <p:cNvPr id="45" name="Picture 4" descr="Bài 4. Sóng âm. - vatlyvmd">
            <a:extLst>
              <a:ext uri="{FF2B5EF4-FFF2-40B4-BE49-F238E27FC236}">
                <a16:creationId xmlns:a16="http://schemas.microsoft.com/office/drawing/2014/main" id="{898F25C3-B0C9-9C3D-BD2C-03CB3735588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44584" y="1977994"/>
            <a:ext cx="4081121" cy="1900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95921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par>
                                <p:cTn id="10" presetID="22" presetClass="entr" presetSubtype="1" fill="hold" grpId="0" nodeType="withEffect">
                                  <p:stCondLst>
                                    <p:cond delay="0"/>
                                  </p:stCondLst>
                                  <p:iterate type="lt">
                                    <p:tmPct val="4000"/>
                                  </p:iterate>
                                  <p:childTnLst>
                                    <p:set>
                                      <p:cBhvr>
                                        <p:cTn id="11" dur="1" fill="hold">
                                          <p:stCondLst>
                                            <p:cond delay="0"/>
                                          </p:stCondLst>
                                        </p:cTn>
                                        <p:tgtEl>
                                          <p:spTgt spid="33"/>
                                        </p:tgtEl>
                                        <p:attrNameLst>
                                          <p:attrName>style.visibility</p:attrName>
                                        </p:attrNameLst>
                                      </p:cBhvr>
                                      <p:to>
                                        <p:strVal val="visible"/>
                                      </p:to>
                                    </p:set>
                                    <p:animEffect transition="in" filter="wipe(up)">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iterate type="lt">
                                    <p:tmPct val="0"/>
                                  </p:iterate>
                                  <p:childTnLst>
                                    <p:animEffect transition="out" filter="fade">
                                      <p:cBhvr>
                                        <p:cTn id="16" dur="500"/>
                                        <p:tgtEl>
                                          <p:spTgt spid="33"/>
                                        </p:tgtEl>
                                      </p:cBhvr>
                                    </p:animEffect>
                                    <p:set>
                                      <p:cBhvr>
                                        <p:cTn id="17" dur="1" fill="hold">
                                          <p:stCondLst>
                                            <p:cond delay="499"/>
                                          </p:stCondLst>
                                        </p:cTn>
                                        <p:tgtEl>
                                          <p:spTgt spid="33"/>
                                        </p:tgtEl>
                                        <p:attrNameLst>
                                          <p:attrName>style.visibility</p:attrName>
                                        </p:attrNameLst>
                                      </p:cBhvr>
                                      <p:to>
                                        <p:strVal val="hidden"/>
                                      </p:to>
                                    </p:set>
                                  </p:childTnLst>
                                </p:cTn>
                              </p:par>
                              <p:par>
                                <p:cTn id="18" presetID="22" presetClass="entr" presetSubtype="1" fill="hold" grpId="0" nodeType="withEffect">
                                  <p:stCondLst>
                                    <p:cond delay="0"/>
                                  </p:stCondLst>
                                  <p:iterate type="lt">
                                    <p:tmPct val="4000"/>
                                  </p:iterate>
                                  <p:childTnLst>
                                    <p:set>
                                      <p:cBhvr>
                                        <p:cTn id="19" dur="1" fill="hold">
                                          <p:stCondLst>
                                            <p:cond delay="0"/>
                                          </p:stCondLst>
                                        </p:cTn>
                                        <p:tgtEl>
                                          <p:spTgt spid="36"/>
                                        </p:tgtEl>
                                        <p:attrNameLst>
                                          <p:attrName>style.visibility</p:attrName>
                                        </p:attrNameLst>
                                      </p:cBhvr>
                                      <p:to>
                                        <p:strVal val="visible"/>
                                      </p:to>
                                    </p:set>
                                    <p:animEffect transition="in" filter="wipe(up)">
                                      <p:cBhvr>
                                        <p:cTn id="20" dur="1250"/>
                                        <p:tgtEl>
                                          <p:spTgt spid="36"/>
                                        </p:tgtEl>
                                      </p:cBhvr>
                                    </p:animEffect>
                                  </p:childTnLst>
                                </p:cTn>
                              </p:par>
                              <p:par>
                                <p:cTn id="21" presetID="22" presetClass="entr" presetSubtype="8" fill="hold" nodeType="withEffect">
                                  <p:stCondLst>
                                    <p:cond delay="25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1500"/>
                                        <p:tgtEl>
                                          <p:spTgt spid="22"/>
                                        </p:tgtEl>
                                      </p:cBhvr>
                                    </p:animEffect>
                                  </p:childTnLst>
                                </p:cTn>
                              </p:par>
                              <p:par>
                                <p:cTn id="24" presetID="22" presetClass="entr" presetSubtype="1" fill="hold" grpId="0" nodeType="withEffect">
                                  <p:stCondLst>
                                    <p:cond delay="750"/>
                                  </p:stCondLst>
                                  <p:iterate type="lt">
                                    <p:tmPct val="4000"/>
                                  </p:iterate>
                                  <p:childTnLst>
                                    <p:set>
                                      <p:cBhvr>
                                        <p:cTn id="25" dur="1" fill="hold">
                                          <p:stCondLst>
                                            <p:cond delay="0"/>
                                          </p:stCondLst>
                                        </p:cTn>
                                        <p:tgtEl>
                                          <p:spTgt spid="37"/>
                                        </p:tgtEl>
                                        <p:attrNameLst>
                                          <p:attrName>style.visibility</p:attrName>
                                        </p:attrNameLst>
                                      </p:cBhvr>
                                      <p:to>
                                        <p:strVal val="visible"/>
                                      </p:to>
                                    </p:set>
                                    <p:animEffect transition="in" filter="wipe(up)">
                                      <p:cBhvr>
                                        <p:cTn id="26" dur="500"/>
                                        <p:tgtEl>
                                          <p:spTgt spid="37"/>
                                        </p:tgtEl>
                                      </p:cBhvr>
                                    </p:animEffect>
                                  </p:childTnLst>
                                </p:cTn>
                              </p:par>
                              <p:par>
                                <p:cTn id="27" presetID="10" presetClass="exit" presetSubtype="0" fill="hold" nodeType="withEffect">
                                  <p:stCondLst>
                                    <p:cond delay="3000"/>
                                  </p:stCondLst>
                                  <p:childTnLst>
                                    <p:animEffect transition="out" filter="fade">
                                      <p:cBhvr>
                                        <p:cTn id="28" dur="500"/>
                                        <p:tgtEl>
                                          <p:spTgt spid="17"/>
                                        </p:tgtEl>
                                      </p:cBhvr>
                                    </p:animEffect>
                                    <p:set>
                                      <p:cBhvr>
                                        <p:cTn id="29" dur="1" fill="hold">
                                          <p:stCondLst>
                                            <p:cond delay="499"/>
                                          </p:stCondLst>
                                        </p:cTn>
                                        <p:tgtEl>
                                          <p:spTgt spid="17"/>
                                        </p:tgtEl>
                                        <p:attrNameLst>
                                          <p:attrName>style.visibility</p:attrName>
                                        </p:attrNameLst>
                                      </p:cBhvr>
                                      <p:to>
                                        <p:strVal val="hidden"/>
                                      </p:to>
                                    </p:set>
                                  </p:childTnLst>
                                </p:cTn>
                              </p:par>
                              <p:par>
                                <p:cTn id="30" presetID="10" presetClass="exit" presetSubtype="0" fill="hold" nodeType="withEffect">
                                  <p:stCondLst>
                                    <p:cond delay="3000"/>
                                  </p:stCondLst>
                                  <p:childTnLst>
                                    <p:animEffect transition="out" filter="fade">
                                      <p:cBhvr>
                                        <p:cTn id="31" dur="500"/>
                                        <p:tgtEl>
                                          <p:spTgt spid="22"/>
                                        </p:tgtEl>
                                      </p:cBhvr>
                                    </p:animEffect>
                                    <p:set>
                                      <p:cBhvr>
                                        <p:cTn id="32" dur="1" fill="hold">
                                          <p:stCondLst>
                                            <p:cond delay="499"/>
                                          </p:stCondLst>
                                        </p:cTn>
                                        <p:tgtEl>
                                          <p:spTgt spid="22"/>
                                        </p:tgtEl>
                                        <p:attrNameLst>
                                          <p:attrName>style.visibility</p:attrName>
                                        </p:attrNameLst>
                                      </p:cBhvr>
                                      <p:to>
                                        <p:strVal val="hidden"/>
                                      </p:to>
                                    </p:set>
                                  </p:childTnLst>
                                </p:cTn>
                              </p:par>
                              <p:par>
                                <p:cTn id="33" presetID="10" presetClass="exit" presetSubtype="0" fill="hold" grpId="1" nodeType="withEffect">
                                  <p:stCondLst>
                                    <p:cond delay="3000"/>
                                  </p:stCondLst>
                                  <p:iterate type="lt">
                                    <p:tmPct val="0"/>
                                  </p:iterate>
                                  <p:childTnLst>
                                    <p:animEffect transition="out" filter="fade">
                                      <p:cBhvr>
                                        <p:cTn id="34" dur="500"/>
                                        <p:tgtEl>
                                          <p:spTgt spid="37"/>
                                        </p:tgtEl>
                                      </p:cBhvr>
                                    </p:animEffect>
                                    <p:set>
                                      <p:cBhvr>
                                        <p:cTn id="35" dur="1" fill="hold">
                                          <p:stCondLst>
                                            <p:cond delay="499"/>
                                          </p:stCondLst>
                                        </p:cTn>
                                        <p:tgtEl>
                                          <p:spTgt spid="37"/>
                                        </p:tgtEl>
                                        <p:attrNameLst>
                                          <p:attrName>style.visibility</p:attrName>
                                        </p:attrNameLst>
                                      </p:cBhvr>
                                      <p:to>
                                        <p:strVal val="hidden"/>
                                      </p:to>
                                    </p:set>
                                  </p:childTnLst>
                                </p:cTn>
                              </p:par>
                              <p:par>
                                <p:cTn id="36" presetID="22" presetClass="entr" presetSubtype="8" fill="hold" nodeType="withEffect">
                                  <p:stCondLst>
                                    <p:cond delay="300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1000"/>
                                        <p:tgtEl>
                                          <p:spTgt spid="24"/>
                                        </p:tgtEl>
                                      </p:cBhvr>
                                    </p:animEffect>
                                  </p:childTnLst>
                                </p:cTn>
                              </p:par>
                              <p:par>
                                <p:cTn id="39" presetID="22" presetClass="entr" presetSubtype="1" fill="hold" grpId="0" nodeType="withEffect">
                                  <p:stCondLst>
                                    <p:cond delay="3250"/>
                                  </p:stCondLst>
                                  <p:iterate type="lt">
                                    <p:tmPct val="4000"/>
                                  </p:iterate>
                                  <p:childTnLst>
                                    <p:set>
                                      <p:cBhvr>
                                        <p:cTn id="40" dur="1" fill="hold">
                                          <p:stCondLst>
                                            <p:cond delay="0"/>
                                          </p:stCondLst>
                                        </p:cTn>
                                        <p:tgtEl>
                                          <p:spTgt spid="40"/>
                                        </p:tgtEl>
                                        <p:attrNameLst>
                                          <p:attrName>style.visibility</p:attrName>
                                        </p:attrNameLst>
                                      </p:cBhvr>
                                      <p:to>
                                        <p:strVal val="visible"/>
                                      </p:to>
                                    </p:set>
                                    <p:animEffect transition="in" filter="wipe(up)">
                                      <p:cBhvr>
                                        <p:cTn id="41" dur="500"/>
                                        <p:tgtEl>
                                          <p:spTgt spid="40"/>
                                        </p:tgtEl>
                                      </p:cBhvr>
                                    </p:animEffect>
                                  </p:childTnLst>
                                </p:cTn>
                              </p:par>
                              <p:par>
                                <p:cTn id="42" presetID="22" presetClass="entr" presetSubtype="1" fill="hold" grpId="0" nodeType="withEffect">
                                  <p:stCondLst>
                                    <p:cond delay="3250"/>
                                  </p:stCondLst>
                                  <p:iterate type="lt">
                                    <p:tmPct val="4000"/>
                                  </p:iterate>
                                  <p:childTnLst>
                                    <p:set>
                                      <p:cBhvr>
                                        <p:cTn id="43" dur="1" fill="hold">
                                          <p:stCondLst>
                                            <p:cond delay="0"/>
                                          </p:stCondLst>
                                        </p:cTn>
                                        <p:tgtEl>
                                          <p:spTgt spid="41"/>
                                        </p:tgtEl>
                                        <p:attrNameLst>
                                          <p:attrName>style.visibility</p:attrName>
                                        </p:attrNameLst>
                                      </p:cBhvr>
                                      <p:to>
                                        <p:strVal val="visible"/>
                                      </p:to>
                                    </p:set>
                                    <p:animEffect transition="in" filter="wipe(up)">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iterate type="lt">
                                    <p:tmPct val="0"/>
                                  </p:iterate>
                                  <p:childTnLst>
                                    <p:animEffect transition="out" filter="fade">
                                      <p:cBhvr>
                                        <p:cTn id="48" dur="500"/>
                                        <p:tgtEl>
                                          <p:spTgt spid="36"/>
                                        </p:tgtEl>
                                      </p:cBhvr>
                                    </p:animEffect>
                                    <p:set>
                                      <p:cBhvr>
                                        <p:cTn id="49" dur="1" fill="hold">
                                          <p:stCondLst>
                                            <p:cond delay="499"/>
                                          </p:stCondLst>
                                        </p:cTn>
                                        <p:tgtEl>
                                          <p:spTgt spid="36"/>
                                        </p:tgtEl>
                                        <p:attrNameLst>
                                          <p:attrName>style.visibility</p:attrName>
                                        </p:attrNameLst>
                                      </p:cBhvr>
                                      <p:to>
                                        <p:strVal val="hidden"/>
                                      </p:to>
                                    </p:set>
                                  </p:childTnLst>
                                </p:cTn>
                              </p:par>
                              <p:par>
                                <p:cTn id="50" presetID="10" presetClass="exit" presetSubtype="0" fill="hold" grpId="1" nodeType="withEffect">
                                  <p:stCondLst>
                                    <p:cond delay="0"/>
                                  </p:stCondLst>
                                  <p:iterate type="lt">
                                    <p:tmPct val="0"/>
                                  </p:iterate>
                                  <p:childTnLst>
                                    <p:animEffect transition="out" filter="fade">
                                      <p:cBhvr>
                                        <p:cTn id="51" dur="500"/>
                                        <p:tgtEl>
                                          <p:spTgt spid="40"/>
                                        </p:tgtEl>
                                      </p:cBhvr>
                                    </p:animEffect>
                                    <p:set>
                                      <p:cBhvr>
                                        <p:cTn id="52" dur="1" fill="hold">
                                          <p:stCondLst>
                                            <p:cond delay="499"/>
                                          </p:stCondLst>
                                        </p:cTn>
                                        <p:tgtEl>
                                          <p:spTgt spid="40"/>
                                        </p:tgtEl>
                                        <p:attrNameLst>
                                          <p:attrName>style.visibility</p:attrName>
                                        </p:attrNameLst>
                                      </p:cBhvr>
                                      <p:to>
                                        <p:strVal val="hidden"/>
                                      </p:to>
                                    </p:set>
                                  </p:childTnLst>
                                </p:cTn>
                              </p:par>
                              <p:par>
                                <p:cTn id="53" presetID="10" presetClass="exit" presetSubtype="0" fill="hold" grpId="1" nodeType="withEffect">
                                  <p:stCondLst>
                                    <p:cond delay="0"/>
                                  </p:stCondLst>
                                  <p:iterate type="lt">
                                    <p:tmPct val="0"/>
                                  </p:iterate>
                                  <p:childTnLst>
                                    <p:animEffect transition="out" filter="fade">
                                      <p:cBhvr>
                                        <p:cTn id="54" dur="500"/>
                                        <p:tgtEl>
                                          <p:spTgt spid="41"/>
                                        </p:tgtEl>
                                      </p:cBhvr>
                                    </p:animEffect>
                                    <p:set>
                                      <p:cBhvr>
                                        <p:cTn id="55" dur="1" fill="hold">
                                          <p:stCondLst>
                                            <p:cond delay="499"/>
                                          </p:stCondLst>
                                        </p:cTn>
                                        <p:tgtEl>
                                          <p:spTgt spid="41"/>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4"/>
                                        </p:tgtEl>
                                      </p:cBhvr>
                                    </p:animEffect>
                                    <p:set>
                                      <p:cBhvr>
                                        <p:cTn id="58" dur="1" fill="hold">
                                          <p:stCondLst>
                                            <p:cond delay="499"/>
                                          </p:stCondLst>
                                        </p:cTn>
                                        <p:tgtEl>
                                          <p:spTgt spid="24"/>
                                        </p:tgtEl>
                                        <p:attrNameLst>
                                          <p:attrName>style.visibility</p:attrName>
                                        </p:attrNameLst>
                                      </p:cBhvr>
                                      <p:to>
                                        <p:strVal val="hidden"/>
                                      </p:to>
                                    </p:set>
                                  </p:childTnLst>
                                </p:cTn>
                              </p:par>
                              <p:par>
                                <p:cTn id="59" presetID="22" presetClass="entr" presetSubtype="8"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3000"/>
                                        <p:tgtEl>
                                          <p:spTgt spid="28"/>
                                        </p:tgtEl>
                                      </p:cBhvr>
                                    </p:animEffect>
                                  </p:childTnLst>
                                </p:cTn>
                              </p:par>
                              <p:par>
                                <p:cTn id="62" presetID="22" presetClass="entr" presetSubtype="1" fill="hold" grpId="0" nodeType="withEffect">
                                  <p:stCondLst>
                                    <p:cond delay="0"/>
                                  </p:stCondLst>
                                  <p:iterate type="lt">
                                    <p:tmPct val="4000"/>
                                  </p:iterate>
                                  <p:childTnLst>
                                    <p:set>
                                      <p:cBhvr>
                                        <p:cTn id="63" dur="1" fill="hold">
                                          <p:stCondLst>
                                            <p:cond delay="0"/>
                                          </p:stCondLst>
                                        </p:cTn>
                                        <p:tgtEl>
                                          <p:spTgt spid="44"/>
                                        </p:tgtEl>
                                        <p:attrNameLst>
                                          <p:attrName>style.visibility</p:attrName>
                                        </p:attrNameLst>
                                      </p:cBhvr>
                                      <p:to>
                                        <p:strVal val="visible"/>
                                      </p:to>
                                    </p:set>
                                    <p:animEffect transition="in" filter="wipe(up)">
                                      <p:cBhvr>
                                        <p:cTn id="6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3" grpId="1"/>
      <p:bldP spid="36" grpId="0"/>
      <p:bldP spid="36" grpId="1"/>
      <p:bldP spid="37" grpId="0"/>
      <p:bldP spid="37" grpId="1"/>
      <p:bldP spid="40" grpId="0"/>
      <p:bldP spid="40" grpId="1"/>
      <p:bldP spid="41" grpId="0"/>
      <p:bldP spid="41" grpId="1"/>
      <p:bldP spid="4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C98575F1-9613-FB6D-2945-E42637BF8558}"/>
              </a:ext>
            </a:extLst>
          </p:cNvPr>
          <p:cNvSpPr/>
          <p:nvPr/>
        </p:nvSpPr>
        <p:spPr>
          <a:xfrm>
            <a:off x="893703" y="909746"/>
            <a:ext cx="5624328" cy="638398"/>
          </a:xfrm>
          <a:prstGeom prst="round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4192677" y="6413042"/>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450739" y="4453657"/>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6401390">
            <a:off x="10444043" y="3445761"/>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2065151">
            <a:off x="5602780" y="-171115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1769292" y="220749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Google Shape;3776;p52">
            <a:extLst>
              <a:ext uri="{FF2B5EF4-FFF2-40B4-BE49-F238E27FC236}">
                <a16:creationId xmlns:a16="http://schemas.microsoft.com/office/drawing/2014/main" id="{52B4E09A-F06C-37B1-880D-1138D37B57E0}"/>
              </a:ext>
            </a:extLst>
          </p:cNvPr>
          <p:cNvSpPr/>
          <p:nvPr/>
        </p:nvSpPr>
        <p:spPr>
          <a:xfrm>
            <a:off x="527063" y="796510"/>
            <a:ext cx="854251" cy="83366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73" y="899157"/>
            <a:ext cx="616649" cy="61664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1228256" y="915199"/>
            <a:ext cx="520916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Truyền sóng âm trong không khí</a:t>
            </a:r>
          </a:p>
        </p:txBody>
      </p:sp>
      <p:sp>
        <p:nvSpPr>
          <p:cNvPr id="33" name="TextBox 32">
            <a:extLst>
              <a:ext uri="{FF2B5EF4-FFF2-40B4-BE49-F238E27FC236}">
                <a16:creationId xmlns:a16="http://schemas.microsoft.com/office/drawing/2014/main" id="{213D466F-8EFB-3875-B16D-61A34A1A572C}"/>
              </a:ext>
            </a:extLst>
          </p:cNvPr>
          <p:cNvSpPr txBox="1"/>
          <p:nvPr/>
        </p:nvSpPr>
        <p:spPr>
          <a:xfrm>
            <a:off x="2203235" y="5364721"/>
            <a:ext cx="8468369"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a:t>Sự lan truyền sóng âm phát ra từ âm thoa trong không khí</a:t>
            </a:r>
            <a:endParaRPr lang="en-US" dirty="0"/>
          </a:p>
        </p:txBody>
      </p:sp>
      <p:pic>
        <p:nvPicPr>
          <p:cNvPr id="31" name="Picture 4" descr="Bài 4. Sóng âm. - vatlyvmd">
            <a:extLst>
              <a:ext uri="{FF2B5EF4-FFF2-40B4-BE49-F238E27FC236}">
                <a16:creationId xmlns:a16="http://schemas.microsoft.com/office/drawing/2014/main" id="{FEEC5122-AE92-EB61-B5B8-FA3740E754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0644" y="1959176"/>
            <a:ext cx="6429396" cy="299451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WHAT ENERGY DO I PRODUCE AND HOW? | Baamboozle">
            <a:extLst>
              <a:ext uri="{FF2B5EF4-FFF2-40B4-BE49-F238E27FC236}">
                <a16:creationId xmlns:a16="http://schemas.microsoft.com/office/drawing/2014/main" id="{CF03083C-83F4-743A-2044-96288C7872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3857" y="1959176"/>
            <a:ext cx="3173297" cy="3173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080829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4DF2B533-1978-6EF6-07E3-B493A54B63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898" y="984941"/>
            <a:ext cx="6582520" cy="5111956"/>
          </a:xfrm>
          <a:prstGeom prst="rect">
            <a:avLst/>
          </a:prstGeom>
        </p:spPr>
      </p:pic>
      <p:grpSp>
        <p:nvGrpSpPr>
          <p:cNvPr id="2" name="Graphic 2">
            <a:extLst>
              <a:ext uri="{FF2B5EF4-FFF2-40B4-BE49-F238E27FC236}">
                <a16:creationId xmlns:a16="http://schemas.microsoft.com/office/drawing/2014/main" id="{BB61F453-86C4-E2BC-D037-ABC5162BC706}"/>
              </a:ext>
            </a:extLst>
          </p:cNvPr>
          <p:cNvGrpSpPr/>
          <p:nvPr/>
        </p:nvGrpSpPr>
        <p:grpSpPr>
          <a:xfrm rot="1862115">
            <a:off x="-1208963" y="-107708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3"/>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782034">
            <a:off x="-1597582" y="5689391"/>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a:off x="11022808" y="5778545"/>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10862284" y="-83526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6" name="Graphic 2">
            <a:extLst>
              <a:ext uri="{FF2B5EF4-FFF2-40B4-BE49-F238E27FC236}">
                <a16:creationId xmlns:a16="http://schemas.microsoft.com/office/drawing/2014/main" id="{6C21AF3F-8782-BB1E-A797-166702200460}"/>
              </a:ext>
            </a:extLst>
          </p:cNvPr>
          <p:cNvGrpSpPr/>
          <p:nvPr/>
        </p:nvGrpSpPr>
        <p:grpSpPr>
          <a:xfrm>
            <a:off x="4093448" y="-606168"/>
            <a:ext cx="2338384" cy="1212335"/>
            <a:chOff x="1348896" y="1051554"/>
            <a:chExt cx="4118106" cy="4398992"/>
          </a:xfrm>
          <a:solidFill>
            <a:srgbClr val="F0BB62"/>
          </a:solidFill>
        </p:grpSpPr>
        <p:sp>
          <p:nvSpPr>
            <p:cNvPr id="17" name="Freeform: Shape 16">
              <a:extLst>
                <a:ext uri="{FF2B5EF4-FFF2-40B4-BE49-F238E27FC236}">
                  <a16:creationId xmlns:a16="http://schemas.microsoft.com/office/drawing/2014/main" id="{EE921A17-EFE8-FE49-C93D-2A865D79F60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C6FF0EA-693D-1945-20A1-DB22EF9BF04C}"/>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9" name="Graphic 2">
            <a:extLst>
              <a:ext uri="{FF2B5EF4-FFF2-40B4-BE49-F238E27FC236}">
                <a16:creationId xmlns:a16="http://schemas.microsoft.com/office/drawing/2014/main" id="{C1AC1269-71E4-7A5F-41F8-776835C7894B}"/>
              </a:ext>
            </a:extLst>
          </p:cNvPr>
          <p:cNvGrpSpPr/>
          <p:nvPr/>
        </p:nvGrpSpPr>
        <p:grpSpPr>
          <a:xfrm>
            <a:off x="4613815" y="6421316"/>
            <a:ext cx="1297649" cy="1212335"/>
            <a:chOff x="1348896" y="1051554"/>
            <a:chExt cx="4118106" cy="4398992"/>
          </a:xfrm>
          <a:solidFill>
            <a:srgbClr val="064635"/>
          </a:solidFill>
        </p:grpSpPr>
        <p:sp>
          <p:nvSpPr>
            <p:cNvPr id="20" name="Freeform: Shape 19">
              <a:extLst>
                <a:ext uri="{FF2B5EF4-FFF2-40B4-BE49-F238E27FC236}">
                  <a16:creationId xmlns:a16="http://schemas.microsoft.com/office/drawing/2014/main" id="{4AC191D0-D0E4-5049-479C-023FBBBFE25F}"/>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3F4494F-2D77-0CC5-3B86-160F6C364E2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2" name="Graphic 2">
            <a:extLst>
              <a:ext uri="{FF2B5EF4-FFF2-40B4-BE49-F238E27FC236}">
                <a16:creationId xmlns:a16="http://schemas.microsoft.com/office/drawing/2014/main" id="{5E0CA525-A01F-C16C-2945-D29B704E4441}"/>
              </a:ext>
            </a:extLst>
          </p:cNvPr>
          <p:cNvGrpSpPr/>
          <p:nvPr/>
        </p:nvGrpSpPr>
        <p:grpSpPr>
          <a:xfrm>
            <a:off x="5546747" y="-578990"/>
            <a:ext cx="2338384" cy="1212335"/>
            <a:chOff x="1348896" y="1051554"/>
            <a:chExt cx="4118106" cy="4398992"/>
          </a:xfrm>
          <a:solidFill>
            <a:srgbClr val="519259"/>
          </a:solidFill>
        </p:grpSpPr>
        <p:sp>
          <p:nvSpPr>
            <p:cNvPr id="23" name="Freeform: Shape 22">
              <a:extLst>
                <a:ext uri="{FF2B5EF4-FFF2-40B4-BE49-F238E27FC236}">
                  <a16:creationId xmlns:a16="http://schemas.microsoft.com/office/drawing/2014/main" id="{26B07E88-BF68-0FD5-13DA-A14D799F26E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026819B8-3362-5A03-6D54-369223E0584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25" name="Graphic 2">
            <a:extLst>
              <a:ext uri="{FF2B5EF4-FFF2-40B4-BE49-F238E27FC236}">
                <a16:creationId xmlns:a16="http://schemas.microsoft.com/office/drawing/2014/main" id="{44327D01-B085-6BE7-6470-452669A9C48B}"/>
              </a:ext>
            </a:extLst>
          </p:cNvPr>
          <p:cNvGrpSpPr/>
          <p:nvPr/>
        </p:nvGrpSpPr>
        <p:grpSpPr>
          <a:xfrm>
            <a:off x="5783007" y="6448494"/>
            <a:ext cx="1297649" cy="1212335"/>
            <a:chOff x="1348896" y="1051554"/>
            <a:chExt cx="4118106" cy="4398992"/>
          </a:xfrm>
          <a:solidFill>
            <a:srgbClr val="F4EEA9"/>
          </a:solidFill>
        </p:grpSpPr>
        <p:sp>
          <p:nvSpPr>
            <p:cNvPr id="26" name="Freeform: Shape 25">
              <a:extLst>
                <a:ext uri="{FF2B5EF4-FFF2-40B4-BE49-F238E27FC236}">
                  <a16:creationId xmlns:a16="http://schemas.microsoft.com/office/drawing/2014/main" id="{A610AA9D-C388-A9EB-4126-C2AFED42A16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EE1856A-D933-F473-47FB-1E6798192C0F}"/>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37" name="TextBox 36">
            <a:extLst>
              <a:ext uri="{FF2B5EF4-FFF2-40B4-BE49-F238E27FC236}">
                <a16:creationId xmlns:a16="http://schemas.microsoft.com/office/drawing/2014/main" id="{5EA369FC-6B79-A576-7C2C-681C8B96F82B}"/>
              </a:ext>
            </a:extLst>
          </p:cNvPr>
          <p:cNvSpPr txBox="1"/>
          <p:nvPr/>
        </p:nvSpPr>
        <p:spPr>
          <a:xfrm>
            <a:off x="572410" y="2641025"/>
            <a:ext cx="4100403" cy="2308324"/>
          </a:xfrm>
          <a:prstGeom prst="rect">
            <a:avLst/>
          </a:prstGeom>
          <a:noFill/>
        </p:spPr>
        <p:txBody>
          <a:bodyPr wrap="square" rtlCol="0">
            <a:spAutoFit/>
          </a:bodyPr>
          <a:lstStyle/>
          <a:p>
            <a:pPr>
              <a:lnSpc>
                <a:spcPct val="120000"/>
              </a:lnSpc>
            </a:pPr>
            <a:r>
              <a:rPr lang="vi-VN" sz="4000" dirty="0">
                <a:solidFill>
                  <a:srgbClr val="064635"/>
                </a:solidFill>
                <a:latin typeface="#9Slide03 Arima Madurai Black" panose="00000A00000000000000" pitchFamily="2" charset="0"/>
                <a:cs typeface="#9Slide03 Arima Madurai Black" panose="00000A00000000000000" pitchFamily="2" charset="0"/>
              </a:rPr>
              <a:t>Âm thanh truyền đến tai chúng ta như thế nào?</a:t>
            </a:r>
          </a:p>
        </p:txBody>
      </p:sp>
      <p:sp>
        <p:nvSpPr>
          <p:cNvPr id="29" name="TextBox 28">
            <a:extLst>
              <a:ext uri="{FF2B5EF4-FFF2-40B4-BE49-F238E27FC236}">
                <a16:creationId xmlns:a16="http://schemas.microsoft.com/office/drawing/2014/main" id="{97B6AA71-1E86-51B1-2A1D-080ECC274313}"/>
              </a:ext>
            </a:extLst>
          </p:cNvPr>
          <p:cNvSpPr txBox="1"/>
          <p:nvPr/>
        </p:nvSpPr>
        <p:spPr>
          <a:xfrm>
            <a:off x="3099101" y="-1795829"/>
            <a:ext cx="5624726" cy="1000274"/>
          </a:xfrm>
          <a:prstGeom prst="rect">
            <a:avLst/>
          </a:prstGeom>
          <a:noFill/>
        </p:spPr>
        <p:txBody>
          <a:bodyPr wrap="square" rtlCol="0">
            <a:spAutoFit/>
          </a:bodyPr>
          <a:lstStyle/>
          <a:p>
            <a:pPr algn="ctr">
              <a:lnSpc>
                <a:spcPct val="120000"/>
              </a:lnSpc>
            </a:pPr>
            <a:r>
              <a:rPr lang="vi-VN" sz="5400" dirty="0">
                <a:solidFill>
                  <a:srgbClr val="064635"/>
                </a:solidFill>
                <a:latin typeface="#9Slide07 IcielCadena" panose="02000503000000020004" pitchFamily="2" charset="0"/>
                <a:cs typeface="#9Slide03 Arima Madurai Black" panose="00000A00000000000000" pitchFamily="2" charset="0"/>
              </a:rPr>
              <a:t>MÔ TẢ SÓNG ÂM</a:t>
            </a:r>
            <a:endParaRPr lang="en-US" sz="5400" dirty="0">
              <a:solidFill>
                <a:srgbClr val="064635"/>
              </a:solidFill>
              <a:latin typeface="#9Slide07 IcielCadena" panose="02000503000000020004" pitchFamily="2" charset="0"/>
              <a:cs typeface="#9Slide03 Arima Madurai Black" panose="00000A00000000000000" pitchFamily="2" charset="0"/>
            </a:endParaRPr>
          </a:p>
        </p:txBody>
      </p:sp>
    </p:spTree>
    <p:extLst>
      <p:ext uri="{BB962C8B-B14F-4D97-AF65-F5344CB8AC3E}">
        <p14:creationId xmlns:p14="http://schemas.microsoft.com/office/powerpoint/2010/main" val="27730031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5000"/>
                                  </p:iterate>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C98575F1-9613-FB6D-2945-E42637BF8558}"/>
              </a:ext>
            </a:extLst>
          </p:cNvPr>
          <p:cNvSpPr/>
          <p:nvPr/>
        </p:nvSpPr>
        <p:spPr>
          <a:xfrm>
            <a:off x="893703" y="909746"/>
            <a:ext cx="5624328" cy="638398"/>
          </a:xfrm>
          <a:prstGeom prst="round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11256126" y="5466477"/>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450739" y="4453657"/>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3328077">
            <a:off x="9901911" y="-391624"/>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2065151">
            <a:off x="-1169193" y="-1424293"/>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1450739" y="5632486"/>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Google Shape;3776;p52">
            <a:extLst>
              <a:ext uri="{FF2B5EF4-FFF2-40B4-BE49-F238E27FC236}">
                <a16:creationId xmlns:a16="http://schemas.microsoft.com/office/drawing/2014/main" id="{52B4E09A-F06C-37B1-880D-1138D37B57E0}"/>
              </a:ext>
            </a:extLst>
          </p:cNvPr>
          <p:cNvSpPr/>
          <p:nvPr/>
        </p:nvSpPr>
        <p:spPr>
          <a:xfrm>
            <a:off x="527063" y="796510"/>
            <a:ext cx="854251" cy="83366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373" y="899157"/>
            <a:ext cx="616649" cy="61664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1228256" y="915199"/>
            <a:ext cx="520916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Truyền sóng âm trong không khí</a:t>
            </a:r>
          </a:p>
        </p:txBody>
      </p:sp>
      <p:sp>
        <p:nvSpPr>
          <p:cNvPr id="33" name="TextBox 32">
            <a:extLst>
              <a:ext uri="{FF2B5EF4-FFF2-40B4-BE49-F238E27FC236}">
                <a16:creationId xmlns:a16="http://schemas.microsoft.com/office/drawing/2014/main" id="{213D466F-8EFB-3875-B16D-61A34A1A572C}"/>
              </a:ext>
            </a:extLst>
          </p:cNvPr>
          <p:cNvSpPr txBox="1"/>
          <p:nvPr/>
        </p:nvSpPr>
        <p:spPr>
          <a:xfrm>
            <a:off x="895573" y="4453657"/>
            <a:ext cx="5944303" cy="1977464"/>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lnSpc>
                <a:spcPct val="150000"/>
              </a:lnSpc>
            </a:pPr>
            <a:r>
              <a:rPr lang="vi-VN" sz="2800" dirty="0"/>
              <a:t>E</a:t>
            </a:r>
            <a:r>
              <a:rPr lang="en-US" sz="2800" dirty="0"/>
              <a:t>m </a:t>
            </a:r>
            <a:r>
              <a:rPr lang="en-US" sz="2800" dirty="0" err="1"/>
              <a:t>hãy</a:t>
            </a:r>
            <a:r>
              <a:rPr lang="en-US" sz="2800" dirty="0"/>
              <a:t> </a:t>
            </a:r>
            <a:r>
              <a:rPr lang="en-US" sz="2800" dirty="0" err="1"/>
              <a:t>giải</a:t>
            </a:r>
            <a:r>
              <a:rPr lang="en-US" sz="2800" dirty="0"/>
              <a:t> </a:t>
            </a:r>
            <a:r>
              <a:rPr lang="en-US" sz="2800" dirty="0" err="1"/>
              <a:t>thích</a:t>
            </a:r>
            <a:r>
              <a:rPr lang="en-US" sz="2800" dirty="0"/>
              <a:t> </a:t>
            </a:r>
            <a:r>
              <a:rPr lang="en-US" sz="2800" dirty="0" err="1"/>
              <a:t>sự</a:t>
            </a:r>
            <a:r>
              <a:rPr lang="en-US" sz="2800" dirty="0"/>
              <a:t> </a:t>
            </a:r>
            <a:r>
              <a:rPr lang="en-US" sz="2800" dirty="0" err="1"/>
              <a:t>lan</a:t>
            </a:r>
            <a:r>
              <a:rPr lang="en-US" sz="2800" dirty="0"/>
              <a:t> </a:t>
            </a:r>
            <a:r>
              <a:rPr lang="en-US" sz="2800" dirty="0" err="1"/>
              <a:t>truyền</a:t>
            </a:r>
            <a:r>
              <a:rPr lang="en-US" sz="2800" dirty="0"/>
              <a:t> </a:t>
            </a:r>
            <a:r>
              <a:rPr lang="en-US" sz="2800" dirty="0" err="1"/>
              <a:t>sóng</a:t>
            </a:r>
            <a:r>
              <a:rPr lang="en-US" sz="2800" dirty="0"/>
              <a:t> </a:t>
            </a:r>
            <a:r>
              <a:rPr lang="en-US" sz="2800" dirty="0" err="1"/>
              <a:t>âm</a:t>
            </a:r>
            <a:r>
              <a:rPr lang="en-US" sz="2800" dirty="0"/>
              <a:t> </a:t>
            </a:r>
            <a:r>
              <a:rPr lang="en-US" sz="2800" dirty="0" err="1"/>
              <a:t>phát</a:t>
            </a:r>
            <a:r>
              <a:rPr lang="en-US" sz="2800" dirty="0"/>
              <a:t> </a:t>
            </a:r>
            <a:r>
              <a:rPr lang="en-US" sz="2800" dirty="0" err="1"/>
              <a:t>ra</a:t>
            </a:r>
            <a:r>
              <a:rPr lang="en-US" sz="2800" dirty="0"/>
              <a:t> </a:t>
            </a:r>
            <a:r>
              <a:rPr lang="en-US" sz="2800" dirty="0" err="1"/>
              <a:t>từ</a:t>
            </a:r>
            <a:r>
              <a:rPr lang="en-US" sz="2800" dirty="0"/>
              <a:t> </a:t>
            </a:r>
            <a:r>
              <a:rPr lang="en-US" sz="2800" dirty="0" err="1"/>
              <a:t>một</a:t>
            </a:r>
            <a:r>
              <a:rPr lang="en-US" sz="2800" dirty="0"/>
              <a:t> </a:t>
            </a:r>
            <a:r>
              <a:rPr lang="en-US" sz="2800" dirty="0" err="1"/>
              <a:t>cái</a:t>
            </a:r>
            <a:r>
              <a:rPr lang="en-US" sz="2800" dirty="0"/>
              <a:t> </a:t>
            </a:r>
            <a:r>
              <a:rPr lang="en-US" sz="2800" dirty="0" err="1"/>
              <a:t>trống</a:t>
            </a:r>
            <a:r>
              <a:rPr lang="en-US" sz="2800" dirty="0"/>
              <a:t> </a:t>
            </a:r>
            <a:r>
              <a:rPr lang="en-US" sz="2800" dirty="0" err="1"/>
              <a:t>trong</a:t>
            </a:r>
            <a:r>
              <a:rPr lang="en-US" sz="2800" dirty="0"/>
              <a:t> </a:t>
            </a:r>
            <a:r>
              <a:rPr lang="en-US" sz="2800" dirty="0" err="1"/>
              <a:t>không</a:t>
            </a:r>
            <a:r>
              <a:rPr lang="en-US" sz="2800" dirty="0"/>
              <a:t> </a:t>
            </a:r>
            <a:r>
              <a:rPr lang="en-US" sz="2800" dirty="0" err="1"/>
              <a:t>khí</a:t>
            </a:r>
            <a:r>
              <a:rPr lang="en-US" sz="2800" dirty="0"/>
              <a:t>.</a:t>
            </a:r>
          </a:p>
        </p:txBody>
      </p:sp>
      <p:pic>
        <p:nvPicPr>
          <p:cNvPr id="21" name="Graphic 20">
            <a:extLst>
              <a:ext uri="{FF2B5EF4-FFF2-40B4-BE49-F238E27FC236}">
                <a16:creationId xmlns:a16="http://schemas.microsoft.com/office/drawing/2014/main" id="{1CEFCBF3-6931-1142-3A7B-A92D002F1E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66922" y="1630179"/>
            <a:ext cx="3001604" cy="3001604"/>
          </a:xfrm>
          <a:prstGeom prst="rect">
            <a:avLst/>
          </a:prstGeom>
        </p:spPr>
      </p:pic>
      <p:pic>
        <p:nvPicPr>
          <p:cNvPr id="22" name="Picture 2" descr="WHAT ENERGY DO I PRODUCE AND HOW? | Baamboozle">
            <a:extLst>
              <a:ext uri="{FF2B5EF4-FFF2-40B4-BE49-F238E27FC236}">
                <a16:creationId xmlns:a16="http://schemas.microsoft.com/office/drawing/2014/main" id="{271842AB-89E4-461A-8D36-EFED6385E05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6743" y="823970"/>
            <a:ext cx="5845257" cy="584525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Bài 4. Sóng âm. - vatlyvmd">
            <a:extLst>
              <a:ext uri="{FF2B5EF4-FFF2-40B4-BE49-F238E27FC236}">
                <a16:creationId xmlns:a16="http://schemas.microsoft.com/office/drawing/2014/main" id="{8DE38DD2-ABAF-BB18-745E-EF5BDD1BE8B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44654" y="2579740"/>
            <a:ext cx="4081121" cy="1900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76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C98575F1-9613-FB6D-2945-E42637BF8558}"/>
              </a:ext>
            </a:extLst>
          </p:cNvPr>
          <p:cNvSpPr/>
          <p:nvPr/>
        </p:nvSpPr>
        <p:spPr>
          <a:xfrm>
            <a:off x="870257" y="664282"/>
            <a:ext cx="5624328" cy="638398"/>
          </a:xfrm>
          <a:prstGeom prst="round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11256126" y="5466477"/>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450739" y="4453657"/>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3328077">
            <a:off x="9901911" y="-391624"/>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2065151">
            <a:off x="-1169193" y="-1424293"/>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1450739" y="5632486"/>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Google Shape;3776;p52">
            <a:extLst>
              <a:ext uri="{FF2B5EF4-FFF2-40B4-BE49-F238E27FC236}">
                <a16:creationId xmlns:a16="http://schemas.microsoft.com/office/drawing/2014/main" id="{52B4E09A-F06C-37B1-880D-1138D37B57E0}"/>
              </a:ext>
            </a:extLst>
          </p:cNvPr>
          <p:cNvSpPr/>
          <p:nvPr/>
        </p:nvSpPr>
        <p:spPr>
          <a:xfrm>
            <a:off x="503617" y="551046"/>
            <a:ext cx="854251" cy="83366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27" y="653693"/>
            <a:ext cx="616649" cy="61664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1204810" y="669735"/>
            <a:ext cx="520916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Truyền sóng âm trong không khí</a:t>
            </a:r>
          </a:p>
        </p:txBody>
      </p:sp>
      <p:sp>
        <p:nvSpPr>
          <p:cNvPr id="33" name="TextBox 32">
            <a:extLst>
              <a:ext uri="{FF2B5EF4-FFF2-40B4-BE49-F238E27FC236}">
                <a16:creationId xmlns:a16="http://schemas.microsoft.com/office/drawing/2014/main" id="{213D466F-8EFB-3875-B16D-61A34A1A572C}"/>
              </a:ext>
            </a:extLst>
          </p:cNvPr>
          <p:cNvSpPr txBox="1"/>
          <p:nvPr/>
        </p:nvSpPr>
        <p:spPr>
          <a:xfrm>
            <a:off x="5849821" y="1729189"/>
            <a:ext cx="5026042"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a:t>Khi </a:t>
            </a:r>
            <a:r>
              <a:rPr lang="en-US" dirty="0" err="1"/>
              <a:t>sóng</a:t>
            </a:r>
            <a:r>
              <a:rPr lang="en-US" dirty="0"/>
              <a:t> </a:t>
            </a:r>
            <a:r>
              <a:rPr lang="en-US" dirty="0" err="1"/>
              <a:t>âm</a:t>
            </a:r>
            <a:r>
              <a:rPr lang="en-US" dirty="0"/>
              <a:t> </a:t>
            </a:r>
            <a:r>
              <a:rPr lang="en-US" dirty="0" err="1"/>
              <a:t>phát</a:t>
            </a:r>
            <a:r>
              <a:rPr lang="en-US" dirty="0"/>
              <a:t> </a:t>
            </a:r>
            <a:r>
              <a:rPr lang="en-US" dirty="0" err="1"/>
              <a:t>ra</a:t>
            </a:r>
            <a:r>
              <a:rPr lang="en-US" dirty="0"/>
              <a:t> </a:t>
            </a:r>
            <a:r>
              <a:rPr lang="en-US" dirty="0" err="1"/>
              <a:t>từ</a:t>
            </a:r>
            <a:r>
              <a:rPr lang="en-US" dirty="0"/>
              <a:t> </a:t>
            </a:r>
            <a:r>
              <a:rPr lang="en-US" dirty="0" err="1"/>
              <a:t>một</a:t>
            </a:r>
            <a:r>
              <a:rPr lang="en-US" dirty="0"/>
              <a:t> </a:t>
            </a:r>
            <a:r>
              <a:rPr lang="en-US" dirty="0" err="1"/>
              <a:t>cái</a:t>
            </a:r>
            <a:r>
              <a:rPr lang="en-US" dirty="0"/>
              <a:t> </a:t>
            </a:r>
            <a:r>
              <a:rPr lang="en-US" dirty="0" err="1"/>
              <a:t>trống</a:t>
            </a:r>
            <a:r>
              <a:rPr lang="en-US" dirty="0"/>
              <a:t>, </a:t>
            </a:r>
            <a:r>
              <a:rPr lang="en-US" dirty="0" err="1"/>
              <a:t>mặt</a:t>
            </a:r>
            <a:r>
              <a:rPr lang="en-US" dirty="0"/>
              <a:t> </a:t>
            </a:r>
            <a:r>
              <a:rPr lang="en-US" dirty="0" err="1"/>
              <a:t>trống</a:t>
            </a:r>
            <a:r>
              <a:rPr lang="en-US" dirty="0"/>
              <a:t> </a:t>
            </a:r>
            <a:r>
              <a:rPr lang="en-US" dirty="0" err="1"/>
              <a:t>dao</a:t>
            </a:r>
            <a:r>
              <a:rPr lang="en-US" dirty="0"/>
              <a:t> </a:t>
            </a:r>
            <a:r>
              <a:rPr lang="en-US" dirty="0" err="1"/>
              <a:t>động</a:t>
            </a:r>
            <a:r>
              <a:rPr lang="en-US" dirty="0"/>
              <a:t>.</a:t>
            </a:r>
          </a:p>
        </p:txBody>
      </p:sp>
      <p:pic>
        <p:nvPicPr>
          <p:cNvPr id="22" name="Picture 2" descr="WHAT ENERGY DO I PRODUCE AND HOW? | Baamboozle">
            <a:extLst>
              <a:ext uri="{FF2B5EF4-FFF2-40B4-BE49-F238E27FC236}">
                <a16:creationId xmlns:a16="http://schemas.microsoft.com/office/drawing/2014/main" id="{271842AB-89E4-461A-8D36-EFED6385E0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906" y="2291538"/>
            <a:ext cx="3469355" cy="346935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ái trống">
            <a:extLst>
              <a:ext uri="{FF2B5EF4-FFF2-40B4-BE49-F238E27FC236}">
                <a16:creationId xmlns:a16="http://schemas.microsoft.com/office/drawing/2014/main" id="{A95F91BB-D367-22DD-9506-2E390E913C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1785" y="1729189"/>
            <a:ext cx="808892" cy="80889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1E369138-10E1-1D81-9BE7-3D0C5188C6AC}"/>
              </a:ext>
            </a:extLst>
          </p:cNvPr>
          <p:cNvSpPr txBox="1"/>
          <p:nvPr/>
        </p:nvSpPr>
        <p:spPr>
          <a:xfrm>
            <a:off x="5849821" y="2894956"/>
            <a:ext cx="5675414"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a:t>Dao </a:t>
            </a:r>
            <a:r>
              <a:rPr lang="en-US" dirty="0" err="1"/>
              <a:t>động</a:t>
            </a:r>
            <a:r>
              <a:rPr lang="en-US" dirty="0"/>
              <a:t> </a:t>
            </a:r>
            <a:r>
              <a:rPr lang="en-US" dirty="0" err="1"/>
              <a:t>của</a:t>
            </a:r>
            <a:r>
              <a:rPr lang="en-US" dirty="0"/>
              <a:t> </a:t>
            </a:r>
            <a:r>
              <a:rPr lang="en-US" dirty="0" err="1"/>
              <a:t>mặt</a:t>
            </a:r>
            <a:r>
              <a:rPr lang="en-US" dirty="0"/>
              <a:t> </a:t>
            </a:r>
            <a:r>
              <a:rPr lang="en-US" dirty="0" err="1"/>
              <a:t>trống</a:t>
            </a:r>
            <a:r>
              <a:rPr lang="en-US" dirty="0"/>
              <a:t> làm lớp </a:t>
            </a:r>
            <a:r>
              <a:rPr lang="en-US" dirty="0" err="1"/>
              <a:t>không</a:t>
            </a:r>
            <a:r>
              <a:rPr lang="en-US" dirty="0"/>
              <a:t> </a:t>
            </a:r>
            <a:r>
              <a:rPr lang="en-US" dirty="0" err="1"/>
              <a:t>khí</a:t>
            </a:r>
            <a:r>
              <a:rPr lang="en-US" dirty="0"/>
              <a:t> tiếp </a:t>
            </a:r>
            <a:r>
              <a:rPr lang="en-US" dirty="0" err="1"/>
              <a:t>xúc</a:t>
            </a:r>
            <a:r>
              <a:rPr lang="en-US" dirty="0"/>
              <a:t> </a:t>
            </a:r>
            <a:r>
              <a:rPr lang="en-US" dirty="0" err="1"/>
              <a:t>với</a:t>
            </a:r>
            <a:r>
              <a:rPr lang="en-US" dirty="0"/>
              <a:t> </a:t>
            </a:r>
            <a:r>
              <a:rPr lang="en-US" dirty="0" err="1"/>
              <a:t>nó</a:t>
            </a:r>
            <a:r>
              <a:rPr lang="en-US" dirty="0"/>
              <a:t> </a:t>
            </a:r>
            <a:r>
              <a:rPr lang="en-US" dirty="0" err="1"/>
              <a:t>dao</a:t>
            </a:r>
            <a:r>
              <a:rPr lang="en-US" dirty="0"/>
              <a:t> </a:t>
            </a:r>
            <a:r>
              <a:rPr lang="en-US" dirty="0" err="1"/>
              <a:t>động</a:t>
            </a:r>
            <a:r>
              <a:rPr lang="en-US" dirty="0"/>
              <a:t>: </a:t>
            </a:r>
            <a:r>
              <a:rPr lang="en-US" dirty="0" err="1"/>
              <a:t>nén</a:t>
            </a:r>
            <a:r>
              <a:rPr lang="en-US" dirty="0"/>
              <a:t>, </a:t>
            </a:r>
            <a:r>
              <a:rPr lang="en-US" dirty="0" err="1"/>
              <a:t>dãn</a:t>
            </a:r>
            <a:r>
              <a:rPr lang="en-US" dirty="0"/>
              <a:t>.</a:t>
            </a:r>
          </a:p>
        </p:txBody>
      </p:sp>
      <p:pic>
        <p:nvPicPr>
          <p:cNvPr id="24" name="Picture 2" descr="Cái trống">
            <a:extLst>
              <a:ext uri="{FF2B5EF4-FFF2-40B4-BE49-F238E27FC236}">
                <a16:creationId xmlns:a16="http://schemas.microsoft.com/office/drawing/2014/main" id="{76355E7B-D7CE-DFD1-5065-D4695E6F2B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1785" y="2894956"/>
            <a:ext cx="808892" cy="808892"/>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C2C34156-EC93-91D9-D2B5-9CCE2AE072B4}"/>
              </a:ext>
            </a:extLst>
          </p:cNvPr>
          <p:cNvSpPr txBox="1"/>
          <p:nvPr/>
        </p:nvSpPr>
        <p:spPr>
          <a:xfrm>
            <a:off x="5849821" y="4026216"/>
            <a:ext cx="6149004"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a:t>Dao </a:t>
            </a:r>
            <a:r>
              <a:rPr lang="en-US" dirty="0" err="1"/>
              <a:t>động</a:t>
            </a:r>
            <a:r>
              <a:rPr lang="en-US" dirty="0"/>
              <a:t> </a:t>
            </a:r>
            <a:r>
              <a:rPr lang="en-US" dirty="0" err="1"/>
              <a:t>của</a:t>
            </a:r>
            <a:r>
              <a:rPr lang="en-US" dirty="0"/>
              <a:t> lớp </a:t>
            </a:r>
            <a:r>
              <a:rPr lang="en-US" dirty="0" err="1"/>
              <a:t>không</a:t>
            </a:r>
            <a:r>
              <a:rPr lang="en-US" dirty="0"/>
              <a:t> </a:t>
            </a:r>
            <a:r>
              <a:rPr lang="en-US" dirty="0" err="1"/>
              <a:t>khí</a:t>
            </a:r>
            <a:r>
              <a:rPr lang="en-US" dirty="0"/>
              <a:t> </a:t>
            </a:r>
            <a:r>
              <a:rPr lang="en-US" dirty="0" err="1"/>
              <a:t>này</a:t>
            </a:r>
            <a:r>
              <a:rPr lang="en-US" dirty="0"/>
              <a:t> làm </a:t>
            </a:r>
            <a:r>
              <a:rPr lang="en-US" dirty="0" err="1"/>
              <a:t>cho</a:t>
            </a:r>
            <a:r>
              <a:rPr lang="en-US" dirty="0"/>
              <a:t> lớp </a:t>
            </a:r>
            <a:r>
              <a:rPr lang="en-US" dirty="0" err="1"/>
              <a:t>không</a:t>
            </a:r>
            <a:r>
              <a:rPr lang="en-US" dirty="0"/>
              <a:t> </a:t>
            </a:r>
            <a:r>
              <a:rPr lang="en-US" dirty="0" err="1"/>
              <a:t>khí</a:t>
            </a:r>
            <a:r>
              <a:rPr lang="en-US" dirty="0"/>
              <a:t> </a:t>
            </a:r>
            <a:r>
              <a:rPr lang="en-US" dirty="0" err="1"/>
              <a:t>kế</a:t>
            </a:r>
            <a:r>
              <a:rPr lang="en-US" dirty="0"/>
              <a:t> tiếp </a:t>
            </a:r>
            <a:r>
              <a:rPr lang="en-US" dirty="0" err="1"/>
              <a:t>dao</a:t>
            </a:r>
            <a:r>
              <a:rPr lang="en-US" dirty="0"/>
              <a:t> </a:t>
            </a:r>
            <a:r>
              <a:rPr lang="en-US" dirty="0" err="1"/>
              <a:t>động</a:t>
            </a:r>
            <a:r>
              <a:rPr lang="en-US" dirty="0"/>
              <a:t>: </a:t>
            </a:r>
            <a:r>
              <a:rPr lang="en-US" dirty="0" err="1"/>
              <a:t>dãn</a:t>
            </a:r>
            <a:r>
              <a:rPr lang="en-US" dirty="0"/>
              <a:t>, </a:t>
            </a:r>
            <a:r>
              <a:rPr lang="en-US" dirty="0" err="1"/>
              <a:t>nén</a:t>
            </a:r>
            <a:r>
              <a:rPr lang="en-US" dirty="0"/>
              <a:t>.</a:t>
            </a:r>
          </a:p>
        </p:txBody>
      </p:sp>
      <p:pic>
        <p:nvPicPr>
          <p:cNvPr id="27" name="Picture 2" descr="Cái trống">
            <a:extLst>
              <a:ext uri="{FF2B5EF4-FFF2-40B4-BE49-F238E27FC236}">
                <a16:creationId xmlns:a16="http://schemas.microsoft.com/office/drawing/2014/main" id="{42BFC7F9-EF50-878A-8F07-030A90C722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1785" y="4026216"/>
            <a:ext cx="808892" cy="808892"/>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9495D32F-2B3C-CC7B-0FB6-B6B3537221F0}"/>
              </a:ext>
            </a:extLst>
          </p:cNvPr>
          <p:cNvSpPr txBox="1"/>
          <p:nvPr/>
        </p:nvSpPr>
        <p:spPr>
          <a:xfrm>
            <a:off x="5849821" y="5157476"/>
            <a:ext cx="6149004"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Cứ</a:t>
            </a:r>
            <a:r>
              <a:rPr lang="en-US" dirty="0"/>
              <a:t> </a:t>
            </a:r>
            <a:r>
              <a:rPr lang="en-US" dirty="0" err="1"/>
              <a:t>thế</a:t>
            </a:r>
            <a:r>
              <a:rPr lang="en-US" dirty="0"/>
              <a:t>, </a:t>
            </a:r>
            <a:r>
              <a:rPr lang="en-US" dirty="0" err="1"/>
              <a:t>trong</a:t>
            </a:r>
            <a:r>
              <a:rPr lang="en-US" dirty="0"/>
              <a:t> </a:t>
            </a:r>
            <a:r>
              <a:rPr lang="en-US" dirty="0" err="1"/>
              <a:t>không</a:t>
            </a:r>
            <a:r>
              <a:rPr lang="en-US" dirty="0"/>
              <a:t> </a:t>
            </a:r>
            <a:r>
              <a:rPr lang="en-US" dirty="0" err="1"/>
              <a:t>khí</a:t>
            </a:r>
            <a:r>
              <a:rPr lang="en-US" dirty="0"/>
              <a:t> </a:t>
            </a:r>
            <a:r>
              <a:rPr lang="en-US" dirty="0" err="1"/>
              <a:t>xuất</a:t>
            </a:r>
            <a:r>
              <a:rPr lang="en-US" dirty="0"/>
              <a:t> </a:t>
            </a:r>
            <a:r>
              <a:rPr lang="en-US" dirty="0" err="1"/>
              <a:t>hiện</a:t>
            </a:r>
            <a:r>
              <a:rPr lang="en-US" dirty="0"/>
              <a:t> </a:t>
            </a:r>
            <a:r>
              <a:rPr lang="en-US" dirty="0" err="1"/>
              <a:t>các</a:t>
            </a:r>
            <a:r>
              <a:rPr lang="en-US" dirty="0"/>
              <a:t> lớp </a:t>
            </a:r>
            <a:r>
              <a:rPr lang="en-US" dirty="0" err="1"/>
              <a:t>không</a:t>
            </a:r>
            <a:r>
              <a:rPr lang="en-US" dirty="0"/>
              <a:t> </a:t>
            </a:r>
            <a:r>
              <a:rPr lang="en-US" dirty="0" err="1"/>
              <a:t>khí</a:t>
            </a:r>
            <a:r>
              <a:rPr lang="en-US" dirty="0"/>
              <a:t> </a:t>
            </a:r>
            <a:r>
              <a:rPr lang="en-US" dirty="0" err="1"/>
              <a:t>liên</a:t>
            </a:r>
            <a:r>
              <a:rPr lang="en-US" dirty="0"/>
              <a:t> </a:t>
            </a:r>
            <a:r>
              <a:rPr lang="en-US" dirty="0" err="1"/>
              <a:t>tục</a:t>
            </a:r>
            <a:r>
              <a:rPr lang="en-US" dirty="0"/>
              <a:t> </a:t>
            </a:r>
            <a:r>
              <a:rPr lang="en-US" dirty="0" err="1"/>
              <a:t>nén</a:t>
            </a:r>
            <a:r>
              <a:rPr lang="en-US" dirty="0"/>
              <a:t>, </a:t>
            </a:r>
            <a:r>
              <a:rPr lang="en-US" dirty="0" err="1"/>
              <a:t>dãn</a:t>
            </a:r>
            <a:r>
              <a:rPr lang="en-US" dirty="0"/>
              <a:t> xen </a:t>
            </a:r>
            <a:r>
              <a:rPr lang="en-US" dirty="0" err="1"/>
              <a:t>kẽ</a:t>
            </a:r>
            <a:r>
              <a:rPr lang="en-US" dirty="0"/>
              <a:t> </a:t>
            </a:r>
            <a:r>
              <a:rPr lang="en-US" dirty="0" err="1"/>
              <a:t>nhau</a:t>
            </a:r>
            <a:r>
              <a:rPr lang="en-US" dirty="0"/>
              <a:t>.</a:t>
            </a:r>
          </a:p>
        </p:txBody>
      </p:sp>
      <p:pic>
        <p:nvPicPr>
          <p:cNvPr id="29" name="Picture 2" descr="Cái trống">
            <a:extLst>
              <a:ext uri="{FF2B5EF4-FFF2-40B4-BE49-F238E27FC236}">
                <a16:creationId xmlns:a16="http://schemas.microsoft.com/office/drawing/2014/main" id="{BF64147A-A2FD-17FA-27B6-AD5145368C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1785" y="5157476"/>
            <a:ext cx="808892" cy="808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8419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animEffect transition="in" filter="fade">
                                      <p:cBhvr>
                                        <p:cTn id="9" dur="500"/>
                                        <p:tgtEl>
                                          <p:spTgt spid="5122"/>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childTnLst>
                          </p:cTn>
                        </p:par>
                        <p:par>
                          <p:cTn id="21" fill="hold">
                            <p:stCondLst>
                              <p:cond delay="500"/>
                            </p:stCondLst>
                            <p:childTnLst>
                              <p:par>
                                <p:cTn id="22" presetID="22" presetClass="entr" presetSubtype="1" fill="hold" grpId="0" nodeType="afterEffect">
                                  <p:stCondLst>
                                    <p:cond delay="0"/>
                                  </p:stCondLst>
                                  <p:iterate type="lt">
                                    <p:tmPct val="4000"/>
                                  </p:iterate>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par>
                          <p:cTn id="32" fill="hold">
                            <p:stCondLst>
                              <p:cond delay="500"/>
                            </p:stCondLst>
                            <p:childTnLst>
                              <p:par>
                                <p:cTn id="33" presetID="22" presetClass="entr" presetSubtype="1" fill="hold" grpId="0" nodeType="afterEffect">
                                  <p:stCondLst>
                                    <p:cond delay="0"/>
                                  </p:stCondLst>
                                  <p:iterate type="lt">
                                    <p:tmPct val="4000"/>
                                  </p:iterate>
                                  <p:childTnLst>
                                    <p:set>
                                      <p:cBhvr>
                                        <p:cTn id="34" dur="1" fill="hold">
                                          <p:stCondLst>
                                            <p:cond delay="0"/>
                                          </p:stCondLst>
                                        </p:cTn>
                                        <p:tgtEl>
                                          <p:spTgt spid="25"/>
                                        </p:tgtEl>
                                        <p:attrNameLst>
                                          <p:attrName>style.visibility</p:attrName>
                                        </p:attrNameLst>
                                      </p:cBhvr>
                                      <p:to>
                                        <p:strVal val="visible"/>
                                      </p:to>
                                    </p:set>
                                    <p:animEffect transition="in" filter="wipe(up)">
                                      <p:cBhvr>
                                        <p:cTn id="35" dur="5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par>
                          <p:cTn id="43" fill="hold">
                            <p:stCondLst>
                              <p:cond delay="500"/>
                            </p:stCondLst>
                            <p:childTnLst>
                              <p:par>
                                <p:cTn id="44" presetID="22" presetClass="entr" presetSubtype="1" fill="hold" grpId="0" nodeType="afterEffect">
                                  <p:stCondLst>
                                    <p:cond delay="0"/>
                                  </p:stCondLst>
                                  <p:iterate type="lt">
                                    <p:tmPct val="4000"/>
                                  </p:iterate>
                                  <p:childTnLst>
                                    <p:set>
                                      <p:cBhvr>
                                        <p:cTn id="45" dur="1" fill="hold">
                                          <p:stCondLst>
                                            <p:cond delay="0"/>
                                          </p:stCondLst>
                                        </p:cTn>
                                        <p:tgtEl>
                                          <p:spTgt spid="28"/>
                                        </p:tgtEl>
                                        <p:attrNameLst>
                                          <p:attrName>style.visibility</p:attrName>
                                        </p:attrNameLst>
                                      </p:cBhvr>
                                      <p:to>
                                        <p:strVal val="visible"/>
                                      </p:to>
                                    </p:set>
                                    <p:animEffect transition="in" filter="wipe(up)">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3" grpId="0"/>
      <p:bldP spid="25"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C98575F1-9613-FB6D-2945-E42637BF8558}"/>
              </a:ext>
            </a:extLst>
          </p:cNvPr>
          <p:cNvSpPr/>
          <p:nvPr/>
        </p:nvSpPr>
        <p:spPr>
          <a:xfrm>
            <a:off x="870257" y="664282"/>
            <a:ext cx="5624328" cy="638398"/>
          </a:xfrm>
          <a:prstGeom prst="round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8349318">
            <a:off x="11713028" y="2702239"/>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450739" y="4453657"/>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688770">
            <a:off x="4544922" y="-1005862"/>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8403263">
            <a:off x="-1511501" y="205046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rot="13222103">
            <a:off x="4364891" y="6016977"/>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Google Shape;3776;p52">
            <a:extLst>
              <a:ext uri="{FF2B5EF4-FFF2-40B4-BE49-F238E27FC236}">
                <a16:creationId xmlns:a16="http://schemas.microsoft.com/office/drawing/2014/main" id="{52B4E09A-F06C-37B1-880D-1138D37B57E0}"/>
              </a:ext>
            </a:extLst>
          </p:cNvPr>
          <p:cNvSpPr/>
          <p:nvPr/>
        </p:nvSpPr>
        <p:spPr>
          <a:xfrm>
            <a:off x="503617" y="551046"/>
            <a:ext cx="854251" cy="83366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27" y="653693"/>
            <a:ext cx="616649" cy="61664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1204810" y="669735"/>
            <a:ext cx="520916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Truyền sóng âm trong không khí</a:t>
            </a:r>
          </a:p>
        </p:txBody>
      </p:sp>
      <p:sp>
        <p:nvSpPr>
          <p:cNvPr id="30" name="TextBox 29">
            <a:extLst>
              <a:ext uri="{FF2B5EF4-FFF2-40B4-BE49-F238E27FC236}">
                <a16:creationId xmlns:a16="http://schemas.microsoft.com/office/drawing/2014/main" id="{4C817F08-CF80-817F-F776-1D355DF8BA0A}"/>
              </a:ext>
            </a:extLst>
          </p:cNvPr>
          <p:cNvSpPr txBox="1"/>
          <p:nvPr/>
        </p:nvSpPr>
        <p:spPr>
          <a:xfrm>
            <a:off x="719697" y="3375242"/>
            <a:ext cx="5015292" cy="226215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lnSpc>
                <a:spcPct val="150000"/>
              </a:lnSpc>
            </a:pPr>
            <a:r>
              <a:rPr lang="vi-VN" dirty="0"/>
              <a:t>Mô tả hiện tượng xảy ra với ngọn nến trong thí nghiệm dưới đây khi người ta bật loa phát nhạc (với âm lượng vừa). Giải thích hiện tượng.</a:t>
            </a:r>
            <a:endParaRPr lang="en-US" sz="2800" dirty="0"/>
          </a:p>
        </p:txBody>
      </p:sp>
      <p:pic>
        <p:nvPicPr>
          <p:cNvPr id="31" name="Graphic 30">
            <a:extLst>
              <a:ext uri="{FF2B5EF4-FFF2-40B4-BE49-F238E27FC236}">
                <a16:creationId xmlns:a16="http://schemas.microsoft.com/office/drawing/2014/main" id="{0C22F304-5436-6F46-ED35-5EFBECE94CA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9927" y="1698788"/>
            <a:ext cx="1771324" cy="1771324"/>
          </a:xfrm>
          <a:prstGeom prst="rect">
            <a:avLst/>
          </a:prstGeom>
        </p:spPr>
      </p:pic>
      <p:pic>
        <p:nvPicPr>
          <p:cNvPr id="16" name="Picture 15">
            <a:extLst>
              <a:ext uri="{FF2B5EF4-FFF2-40B4-BE49-F238E27FC236}">
                <a16:creationId xmlns:a16="http://schemas.microsoft.com/office/drawing/2014/main" id="{6241F72E-70F7-187B-B342-09B94B52727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19060" y="1415997"/>
            <a:ext cx="6050995" cy="4777102"/>
          </a:xfrm>
          <a:prstGeom prst="rect">
            <a:avLst/>
          </a:prstGeom>
        </p:spPr>
      </p:pic>
      <p:pic>
        <p:nvPicPr>
          <p:cNvPr id="32" name="Picture 2" descr="WHAT ENERGY DO I PRODUCE AND HOW? | Baamboozle">
            <a:extLst>
              <a:ext uri="{FF2B5EF4-FFF2-40B4-BE49-F238E27FC236}">
                <a16:creationId xmlns:a16="http://schemas.microsoft.com/office/drawing/2014/main" id="{BF53A4C9-7F49-3EA8-CDA4-3DA34053DD1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06920" y="2089582"/>
            <a:ext cx="3173297" cy="3173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9495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Rounded Corners 25">
            <a:extLst>
              <a:ext uri="{FF2B5EF4-FFF2-40B4-BE49-F238E27FC236}">
                <a16:creationId xmlns:a16="http://schemas.microsoft.com/office/drawing/2014/main" id="{C98575F1-9613-FB6D-2945-E42637BF8558}"/>
              </a:ext>
            </a:extLst>
          </p:cNvPr>
          <p:cNvSpPr/>
          <p:nvPr/>
        </p:nvSpPr>
        <p:spPr>
          <a:xfrm>
            <a:off x="870257" y="664282"/>
            <a:ext cx="5624328" cy="638398"/>
          </a:xfrm>
          <a:prstGeom prst="round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4465581">
            <a:off x="10987946" y="-880305"/>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588107" y="2655001"/>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688770">
            <a:off x="-3447912" y="-92551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4746126">
            <a:off x="-1521380" y="5508768"/>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rot="13222103">
            <a:off x="11240878" y="5876071"/>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Google Shape;3776;p52">
            <a:extLst>
              <a:ext uri="{FF2B5EF4-FFF2-40B4-BE49-F238E27FC236}">
                <a16:creationId xmlns:a16="http://schemas.microsoft.com/office/drawing/2014/main" id="{52B4E09A-F06C-37B1-880D-1138D37B57E0}"/>
              </a:ext>
            </a:extLst>
          </p:cNvPr>
          <p:cNvSpPr/>
          <p:nvPr/>
        </p:nvSpPr>
        <p:spPr>
          <a:xfrm>
            <a:off x="503617" y="551046"/>
            <a:ext cx="854251" cy="83366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27" y="653693"/>
            <a:ext cx="616649" cy="61664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1204810" y="669735"/>
            <a:ext cx="520916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Truyền sóng âm trong không khí</a:t>
            </a:r>
          </a:p>
        </p:txBody>
      </p:sp>
      <p:pic>
        <p:nvPicPr>
          <p:cNvPr id="16" name="Picture 15">
            <a:extLst>
              <a:ext uri="{FF2B5EF4-FFF2-40B4-BE49-F238E27FC236}">
                <a16:creationId xmlns:a16="http://schemas.microsoft.com/office/drawing/2014/main" id="{6241F72E-70F7-187B-B342-09B94B5272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927" y="2679480"/>
            <a:ext cx="3559196" cy="2809892"/>
          </a:xfrm>
          <a:prstGeom prst="rect">
            <a:avLst/>
          </a:prstGeom>
        </p:spPr>
      </p:pic>
      <p:sp>
        <p:nvSpPr>
          <p:cNvPr id="22" name="TextBox 21">
            <a:extLst>
              <a:ext uri="{FF2B5EF4-FFF2-40B4-BE49-F238E27FC236}">
                <a16:creationId xmlns:a16="http://schemas.microsoft.com/office/drawing/2014/main" id="{D5335152-D358-D27A-E2F1-DC6300C50396}"/>
              </a:ext>
            </a:extLst>
          </p:cNvPr>
          <p:cNvSpPr txBox="1"/>
          <p:nvPr/>
        </p:nvSpPr>
        <p:spPr>
          <a:xfrm>
            <a:off x="5011865" y="2011216"/>
            <a:ext cx="7181185"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Hiện tượng xảy ra với ngọn nến: ngọn nến lay động khi người ta bật loa phát nhạc (với âm lượng vừa).</a:t>
            </a:r>
          </a:p>
        </p:txBody>
      </p:sp>
      <p:pic>
        <p:nvPicPr>
          <p:cNvPr id="8194" name="Picture 2" descr="Nến">
            <a:extLst>
              <a:ext uri="{FF2B5EF4-FFF2-40B4-BE49-F238E27FC236}">
                <a16:creationId xmlns:a16="http://schemas.microsoft.com/office/drawing/2014/main" id="{2B450757-9B1E-9BCD-44CF-5D02086CDC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7061" y="2086223"/>
            <a:ext cx="841207" cy="841207"/>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CA96FE5E-FDB2-71B4-E672-BED1FA840D5A}"/>
              </a:ext>
            </a:extLst>
          </p:cNvPr>
          <p:cNvSpPr txBox="1"/>
          <p:nvPr/>
        </p:nvSpPr>
        <p:spPr>
          <a:xfrm>
            <a:off x="5514196" y="3436743"/>
            <a:ext cx="6147070" cy="2751522"/>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Giải thích: sóng âm phát ra từ loa làm màng loa dao động, dẫn đến sự nén, dãn liên tục của các lớp không khí xung quanh =&gt; Làm cho không khí quanh nến dao động theo khiến chúng ta nhìn thấy ngọn nến như lay động cùng tiếng nhạc.</a:t>
            </a:r>
          </a:p>
        </p:txBody>
      </p:sp>
      <p:pic>
        <p:nvPicPr>
          <p:cNvPr id="27" name="Picture 2" descr="Nến">
            <a:extLst>
              <a:ext uri="{FF2B5EF4-FFF2-40B4-BE49-F238E27FC236}">
                <a16:creationId xmlns:a16="http://schemas.microsoft.com/office/drawing/2014/main" id="{C9A44AD3-D5AC-BE48-8943-01BB75D70E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2161" y="3344228"/>
            <a:ext cx="841207" cy="84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63282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fltVal val="0"/>
                                          </p:val>
                                        </p:tav>
                                        <p:tav tm="100000">
                                          <p:val>
                                            <p:strVal val="#ppt_w"/>
                                          </p:val>
                                        </p:tav>
                                      </p:tavLst>
                                    </p:anim>
                                    <p:anim calcmode="lin" valueType="num">
                                      <p:cBhvr>
                                        <p:cTn id="8" dur="500" fill="hold"/>
                                        <p:tgtEl>
                                          <p:spTgt spid="8194"/>
                                        </p:tgtEl>
                                        <p:attrNameLst>
                                          <p:attrName>ppt_h</p:attrName>
                                        </p:attrNameLst>
                                      </p:cBhvr>
                                      <p:tavLst>
                                        <p:tav tm="0">
                                          <p:val>
                                            <p:fltVal val="0"/>
                                          </p:val>
                                        </p:tav>
                                        <p:tav tm="100000">
                                          <p:val>
                                            <p:strVal val="#ppt_h"/>
                                          </p:val>
                                        </p:tav>
                                      </p:tavLst>
                                    </p:anim>
                                    <p:animEffect transition="in" filter="fade">
                                      <p:cBhvr>
                                        <p:cTn id="9" dur="500"/>
                                        <p:tgtEl>
                                          <p:spTgt spid="8194"/>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22"/>
                                        </p:tgtEl>
                                        <p:attrNameLst>
                                          <p:attrName>style.visibility</p:attrName>
                                        </p:attrNameLst>
                                      </p:cBhvr>
                                      <p:to>
                                        <p:strVal val="visible"/>
                                      </p:to>
                                    </p:set>
                                    <p:animEffect transition="in" filter="wipe(up)">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childTnLst>
                          </p:cTn>
                        </p:par>
                        <p:par>
                          <p:cTn id="21" fill="hold">
                            <p:stCondLst>
                              <p:cond delay="500"/>
                            </p:stCondLst>
                            <p:childTnLst>
                              <p:par>
                                <p:cTn id="22" presetID="22" presetClass="entr" presetSubtype="1" fill="hold" grpId="0" nodeType="afterEffect">
                                  <p:stCondLst>
                                    <p:cond delay="0"/>
                                  </p:stCondLst>
                                  <p:iterate type="lt">
                                    <p:tmPct val="4000"/>
                                  </p:iterate>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FD65E702-ACA8-24F5-F251-04721A2A9BDF}"/>
              </a:ext>
            </a:extLst>
          </p:cNvPr>
          <p:cNvSpPr/>
          <p:nvPr/>
        </p:nvSpPr>
        <p:spPr>
          <a:xfrm>
            <a:off x="703632" y="1331496"/>
            <a:ext cx="10149101" cy="4575704"/>
          </a:xfrm>
          <a:prstGeom prst="roundRect">
            <a:avLst/>
          </a:prstGeom>
          <a:noFill/>
          <a:ln w="28575">
            <a:solidFill>
              <a:srgbClr val="51925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C98575F1-9613-FB6D-2945-E42637BF8558}"/>
              </a:ext>
            </a:extLst>
          </p:cNvPr>
          <p:cNvSpPr/>
          <p:nvPr/>
        </p:nvSpPr>
        <p:spPr>
          <a:xfrm>
            <a:off x="976148" y="950345"/>
            <a:ext cx="5624328" cy="638398"/>
          </a:xfrm>
          <a:prstGeom prst="round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4465581">
            <a:off x="5596059" y="-208493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588107" y="2655001"/>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6853693">
            <a:off x="-2590111" y="2606237"/>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4746126">
            <a:off x="4345004" y="5954246"/>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rot="13222103">
            <a:off x="11921880" y="2568717"/>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Google Shape;3776;p52">
            <a:extLst>
              <a:ext uri="{FF2B5EF4-FFF2-40B4-BE49-F238E27FC236}">
                <a16:creationId xmlns:a16="http://schemas.microsoft.com/office/drawing/2014/main" id="{52B4E09A-F06C-37B1-880D-1138D37B57E0}"/>
              </a:ext>
            </a:extLst>
          </p:cNvPr>
          <p:cNvSpPr/>
          <p:nvPr/>
        </p:nvSpPr>
        <p:spPr>
          <a:xfrm>
            <a:off x="609508" y="837109"/>
            <a:ext cx="854251" cy="833669"/>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818" y="939756"/>
            <a:ext cx="616649" cy="616648"/>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1310701" y="955798"/>
            <a:ext cx="520916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F0BB62"/>
                </a:solidFill>
                <a:effectLst/>
                <a:uLnTx/>
                <a:uFillTx/>
                <a:latin typeface="#9Slide07 IcielBaliho Script" pitchFamily="2" charset="0"/>
                <a:ea typeface="+mn-ea"/>
                <a:cs typeface="#9Slide03 Arima Madurai Black" panose="00000A00000000000000" pitchFamily="2" charset="0"/>
              </a:rPr>
              <a:t>Truyền sóng âm trong không khí</a:t>
            </a:r>
          </a:p>
        </p:txBody>
      </p:sp>
      <p:sp>
        <p:nvSpPr>
          <p:cNvPr id="29" name="TextBox 28">
            <a:extLst>
              <a:ext uri="{FF2B5EF4-FFF2-40B4-BE49-F238E27FC236}">
                <a16:creationId xmlns:a16="http://schemas.microsoft.com/office/drawing/2014/main" id="{FF76C608-09E6-2B06-AB62-D333012C9A0B}"/>
              </a:ext>
            </a:extLst>
          </p:cNvPr>
          <p:cNvSpPr txBox="1"/>
          <p:nvPr/>
        </p:nvSpPr>
        <p:spPr>
          <a:xfrm>
            <a:off x="1720972" y="2136635"/>
            <a:ext cx="7994367"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Sóng</a:t>
            </a:r>
            <a:r>
              <a:rPr lang="en-US" dirty="0"/>
              <a:t> </a:t>
            </a:r>
            <a:r>
              <a:rPr lang="en-US" dirty="0" err="1"/>
              <a:t>âm</a:t>
            </a:r>
            <a:r>
              <a:rPr lang="en-US" dirty="0"/>
              <a:t> </a:t>
            </a:r>
            <a:r>
              <a:rPr lang="vi-VN" dirty="0"/>
              <a:t>trong không khí được lan truyền bởi sự dao động (dãn, nén) của các lớp không khí</a:t>
            </a:r>
            <a:endParaRPr lang="en-US" dirty="0"/>
          </a:p>
        </p:txBody>
      </p:sp>
      <p:grpSp>
        <p:nvGrpSpPr>
          <p:cNvPr id="30" name="Graphic 32">
            <a:extLst>
              <a:ext uri="{FF2B5EF4-FFF2-40B4-BE49-F238E27FC236}">
                <a16:creationId xmlns:a16="http://schemas.microsoft.com/office/drawing/2014/main" id="{5E901005-75B1-867C-3E4F-899BF62BDDC1}"/>
              </a:ext>
            </a:extLst>
          </p:cNvPr>
          <p:cNvGrpSpPr/>
          <p:nvPr/>
        </p:nvGrpSpPr>
        <p:grpSpPr>
          <a:xfrm>
            <a:off x="9194398" y="1644501"/>
            <a:ext cx="3101280" cy="4825608"/>
            <a:chOff x="5157121" y="890498"/>
            <a:chExt cx="1738121" cy="2704525"/>
          </a:xfrm>
        </p:grpSpPr>
        <p:sp>
          <p:nvSpPr>
            <p:cNvPr id="31" name="Freeform: Shape 30">
              <a:extLst>
                <a:ext uri="{FF2B5EF4-FFF2-40B4-BE49-F238E27FC236}">
                  <a16:creationId xmlns:a16="http://schemas.microsoft.com/office/drawing/2014/main" id="{02CEA785-B49B-E33F-C370-FC71D7C091D6}"/>
                </a:ext>
              </a:extLst>
            </p:cNvPr>
            <p:cNvSpPr/>
            <p:nvPr/>
          </p:nvSpPr>
          <p:spPr>
            <a:xfrm>
              <a:off x="5423153" y="1251898"/>
              <a:ext cx="264510" cy="200475"/>
            </a:xfrm>
            <a:custGeom>
              <a:avLst/>
              <a:gdLst>
                <a:gd name="connsiteX0" fmla="*/ 260129 w 264510"/>
                <a:gd name="connsiteY0" fmla="*/ 200475 h 200475"/>
                <a:gd name="connsiteX1" fmla="*/ 113063 w 264510"/>
                <a:gd name="connsiteY1" fmla="*/ 114750 h 200475"/>
                <a:gd name="connsiteX2" fmla="*/ 42864 w 264510"/>
                <a:gd name="connsiteY2" fmla="*/ 111512 h 200475"/>
                <a:gd name="connsiteX3" fmla="*/ 1144 w 264510"/>
                <a:gd name="connsiteY3" fmla="*/ 74555 h 200475"/>
                <a:gd name="connsiteX4" fmla="*/ 10669 w 264510"/>
                <a:gd name="connsiteY4" fmla="*/ 355 h 200475"/>
                <a:gd name="connsiteX5" fmla="*/ 116111 w 264510"/>
                <a:gd name="connsiteY5" fmla="*/ 52933 h 200475"/>
                <a:gd name="connsiteX6" fmla="*/ 264510 w 264510"/>
                <a:gd name="connsiteY6" fmla="*/ 105988 h 20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10" h="200475">
                  <a:moveTo>
                    <a:pt x="260129" y="200475"/>
                  </a:moveTo>
                  <a:lnTo>
                    <a:pt x="113063" y="114750"/>
                  </a:lnTo>
                  <a:cubicBezTo>
                    <a:pt x="89618" y="116502"/>
                    <a:pt x="66048" y="115414"/>
                    <a:pt x="42864" y="111512"/>
                  </a:cubicBezTo>
                  <a:cubicBezTo>
                    <a:pt x="4764" y="104940"/>
                    <a:pt x="-3428" y="104559"/>
                    <a:pt x="1144" y="74555"/>
                  </a:cubicBezTo>
                  <a:cubicBezTo>
                    <a:pt x="5716" y="44551"/>
                    <a:pt x="-666" y="4546"/>
                    <a:pt x="10669" y="355"/>
                  </a:cubicBezTo>
                  <a:cubicBezTo>
                    <a:pt x="22004" y="-3836"/>
                    <a:pt x="102204" y="29978"/>
                    <a:pt x="116111" y="52933"/>
                  </a:cubicBezTo>
                  <a:lnTo>
                    <a:pt x="264510" y="105988"/>
                  </a:lnTo>
                  <a:close/>
                </a:path>
              </a:pathLst>
            </a:custGeom>
            <a:solidFill>
              <a:srgbClr val="B97964"/>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924179B-DB04-3CAD-6D91-98F9125FBD38}"/>
                </a:ext>
              </a:extLst>
            </p:cNvPr>
            <p:cNvSpPr/>
            <p:nvPr/>
          </p:nvSpPr>
          <p:spPr>
            <a:xfrm>
              <a:off x="5616512" y="1307118"/>
              <a:ext cx="502443" cy="224850"/>
            </a:xfrm>
            <a:custGeom>
              <a:avLst/>
              <a:gdLst>
                <a:gd name="connsiteX0" fmla="*/ 502444 w 502443"/>
                <a:gd name="connsiteY0" fmla="*/ 0 h 224850"/>
                <a:gd name="connsiteX1" fmla="*/ 502444 w 502443"/>
                <a:gd name="connsiteY1" fmla="*/ 171450 h 224850"/>
                <a:gd name="connsiteX2" fmla="*/ 420434 w 502443"/>
                <a:gd name="connsiteY2" fmla="*/ 196215 h 224850"/>
                <a:gd name="connsiteX3" fmla="*/ 271463 w 502443"/>
                <a:gd name="connsiteY3" fmla="*/ 224790 h 224850"/>
                <a:gd name="connsiteX4" fmla="*/ 0 w 502443"/>
                <a:gd name="connsiteY4" fmla="*/ 112967 h 224850"/>
                <a:gd name="connsiteX5" fmla="*/ 38100 w 502443"/>
                <a:gd name="connsiteY5" fmla="*/ 40386 h 224850"/>
                <a:gd name="connsiteX6" fmla="*/ 295275 w 502443"/>
                <a:gd name="connsiteY6" fmla="*/ 112681 h 224850"/>
                <a:gd name="connsiteX7" fmla="*/ 502444 w 502443"/>
                <a:gd name="connsiteY7" fmla="*/ 0 h 22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443" h="224850">
                  <a:moveTo>
                    <a:pt x="502444" y="0"/>
                  </a:moveTo>
                  <a:lnTo>
                    <a:pt x="502444" y="171450"/>
                  </a:lnTo>
                  <a:cubicBezTo>
                    <a:pt x="502444" y="171450"/>
                    <a:pt x="465868" y="183547"/>
                    <a:pt x="420434" y="196215"/>
                  </a:cubicBezTo>
                  <a:cubicBezTo>
                    <a:pt x="368332" y="210693"/>
                    <a:pt x="304610" y="225933"/>
                    <a:pt x="271463" y="224790"/>
                  </a:cubicBezTo>
                  <a:cubicBezTo>
                    <a:pt x="209550" y="221742"/>
                    <a:pt x="0" y="112967"/>
                    <a:pt x="0" y="112967"/>
                  </a:cubicBezTo>
                  <a:lnTo>
                    <a:pt x="38100" y="40386"/>
                  </a:lnTo>
                  <a:cubicBezTo>
                    <a:pt x="38100" y="40386"/>
                    <a:pt x="266700" y="118300"/>
                    <a:pt x="295275" y="112681"/>
                  </a:cubicBezTo>
                  <a:cubicBezTo>
                    <a:pt x="323850" y="107061"/>
                    <a:pt x="502444" y="0"/>
                    <a:pt x="502444" y="0"/>
                  </a:cubicBezTo>
                  <a:close/>
                </a:path>
              </a:pathLst>
            </a:custGeom>
            <a:solidFill>
              <a:srgbClr val="F0BB62"/>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34F4272A-4E22-E6B4-848E-6821930ACA3B}"/>
                </a:ext>
              </a:extLst>
            </p:cNvPr>
            <p:cNvSpPr/>
            <p:nvPr/>
          </p:nvSpPr>
          <p:spPr>
            <a:xfrm>
              <a:off x="6036945" y="1390652"/>
              <a:ext cx="82010" cy="112775"/>
            </a:xfrm>
            <a:custGeom>
              <a:avLst/>
              <a:gdLst>
                <a:gd name="connsiteX0" fmla="*/ 82010 w 82010"/>
                <a:gd name="connsiteY0" fmla="*/ 0 h 112775"/>
                <a:gd name="connsiteX1" fmla="*/ 82010 w 82010"/>
                <a:gd name="connsiteY1" fmla="*/ 88011 h 112775"/>
                <a:gd name="connsiteX2" fmla="*/ 0 w 82010"/>
                <a:gd name="connsiteY2" fmla="*/ 112776 h 112775"/>
                <a:gd name="connsiteX3" fmla="*/ 82010 w 82010"/>
                <a:gd name="connsiteY3" fmla="*/ 0 h 112775"/>
              </a:gdLst>
              <a:ahLst/>
              <a:cxnLst>
                <a:cxn ang="0">
                  <a:pos x="connsiteX0" y="connsiteY0"/>
                </a:cxn>
                <a:cxn ang="0">
                  <a:pos x="connsiteX1" y="connsiteY1"/>
                </a:cxn>
                <a:cxn ang="0">
                  <a:pos x="connsiteX2" y="connsiteY2"/>
                </a:cxn>
                <a:cxn ang="0">
                  <a:pos x="connsiteX3" y="connsiteY3"/>
                </a:cxn>
              </a:cxnLst>
              <a:rect l="l" t="t" r="r" b="b"/>
              <a:pathLst>
                <a:path w="82010" h="112775">
                  <a:moveTo>
                    <a:pt x="82010" y="0"/>
                  </a:moveTo>
                  <a:lnTo>
                    <a:pt x="82010" y="88011"/>
                  </a:lnTo>
                  <a:cubicBezTo>
                    <a:pt x="82010" y="88011"/>
                    <a:pt x="45434" y="100108"/>
                    <a:pt x="0" y="112776"/>
                  </a:cubicBezTo>
                  <a:cubicBezTo>
                    <a:pt x="16764" y="61722"/>
                    <a:pt x="58579" y="20098"/>
                    <a:pt x="82010" y="0"/>
                  </a:cubicBezTo>
                  <a:close/>
                </a:path>
              </a:pathLst>
            </a:custGeom>
            <a:solidFill>
              <a:srgbClr val="000000">
                <a:alpha val="20000"/>
              </a:srgbClr>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26FD016-62BC-8AB5-9A8C-F03416A7B191}"/>
                </a:ext>
              </a:extLst>
            </p:cNvPr>
            <p:cNvSpPr/>
            <p:nvPr/>
          </p:nvSpPr>
          <p:spPr>
            <a:xfrm>
              <a:off x="5843112" y="1917385"/>
              <a:ext cx="484536" cy="1517141"/>
            </a:xfrm>
            <a:custGeom>
              <a:avLst/>
              <a:gdLst>
                <a:gd name="connsiteX0" fmla="*/ 313944 w 484536"/>
                <a:gd name="connsiteY0" fmla="*/ 0 h 1517141"/>
                <a:gd name="connsiteX1" fmla="*/ 183166 w 484536"/>
                <a:gd name="connsiteY1" fmla="*/ 776097 h 1517141"/>
                <a:gd name="connsiteX2" fmla="*/ 0 w 484536"/>
                <a:gd name="connsiteY2" fmla="*/ 1501902 h 1517141"/>
                <a:gd name="connsiteX3" fmla="*/ 58864 w 484536"/>
                <a:gd name="connsiteY3" fmla="*/ 1517142 h 1517141"/>
                <a:gd name="connsiteX4" fmla="*/ 306514 w 484536"/>
                <a:gd name="connsiteY4" fmla="*/ 821150 h 1517141"/>
                <a:gd name="connsiteX5" fmla="*/ 484537 w 484536"/>
                <a:gd name="connsiteY5" fmla="*/ 69342 h 151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536" h="1517141">
                  <a:moveTo>
                    <a:pt x="313944" y="0"/>
                  </a:moveTo>
                  <a:cubicBezTo>
                    <a:pt x="313944" y="0"/>
                    <a:pt x="210693" y="550164"/>
                    <a:pt x="183166" y="776097"/>
                  </a:cubicBezTo>
                  <a:cubicBezTo>
                    <a:pt x="147161" y="1070800"/>
                    <a:pt x="0" y="1501902"/>
                    <a:pt x="0" y="1501902"/>
                  </a:cubicBezTo>
                  <a:lnTo>
                    <a:pt x="58864" y="1517142"/>
                  </a:lnTo>
                  <a:cubicBezTo>
                    <a:pt x="58864" y="1517142"/>
                    <a:pt x="266319" y="1150811"/>
                    <a:pt x="306514" y="821150"/>
                  </a:cubicBezTo>
                  <a:cubicBezTo>
                    <a:pt x="471297" y="484251"/>
                    <a:pt x="484537" y="69342"/>
                    <a:pt x="484537" y="69342"/>
                  </a:cubicBezTo>
                  <a:close/>
                </a:path>
              </a:pathLst>
            </a:custGeom>
            <a:solidFill>
              <a:srgbClr val="B97964"/>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26000CF3-C788-6852-22F9-DC273E252A74}"/>
                </a:ext>
              </a:extLst>
            </p:cNvPr>
            <p:cNvSpPr/>
            <p:nvPr/>
          </p:nvSpPr>
          <p:spPr>
            <a:xfrm>
              <a:off x="5728545" y="3441003"/>
              <a:ext cx="180098" cy="151637"/>
            </a:xfrm>
            <a:custGeom>
              <a:avLst/>
              <a:gdLst>
                <a:gd name="connsiteX0" fmla="*/ 5410 w 180098"/>
                <a:gd name="connsiteY0" fmla="*/ 111633 h 151637"/>
                <a:gd name="connsiteX1" fmla="*/ 35604 w 180098"/>
                <a:gd name="connsiteY1" fmla="*/ 104013 h 151637"/>
                <a:gd name="connsiteX2" fmla="*/ 35604 w 180098"/>
                <a:gd name="connsiteY2" fmla="*/ 104013 h 151637"/>
                <a:gd name="connsiteX3" fmla="*/ 107709 w 180098"/>
                <a:gd name="connsiteY3" fmla="*/ 0 h 151637"/>
                <a:gd name="connsiteX4" fmla="*/ 147999 w 180098"/>
                <a:gd name="connsiteY4" fmla="*/ 0 h 151637"/>
                <a:gd name="connsiteX5" fmla="*/ 178956 w 180098"/>
                <a:gd name="connsiteY5" fmla="*/ 22193 h 151637"/>
                <a:gd name="connsiteX6" fmla="*/ 180099 w 180098"/>
                <a:gd name="connsiteY6" fmla="*/ 27813 h 151637"/>
                <a:gd name="connsiteX7" fmla="*/ 177050 w 180098"/>
                <a:gd name="connsiteY7" fmla="*/ 56388 h 151637"/>
                <a:gd name="connsiteX8" fmla="*/ 153428 w 180098"/>
                <a:gd name="connsiteY8" fmla="*/ 151638 h 151637"/>
                <a:gd name="connsiteX9" fmla="*/ 146571 w 180098"/>
                <a:gd name="connsiteY9" fmla="*/ 149828 h 151637"/>
                <a:gd name="connsiteX10" fmla="*/ 159048 w 180098"/>
                <a:gd name="connsiteY10" fmla="*/ 89726 h 151637"/>
                <a:gd name="connsiteX11" fmla="*/ 131712 w 180098"/>
                <a:gd name="connsiteY11" fmla="*/ 109633 h 151637"/>
                <a:gd name="connsiteX12" fmla="*/ 61989 w 180098"/>
                <a:gd name="connsiteY12" fmla="*/ 140779 h 151637"/>
                <a:gd name="connsiteX13" fmla="*/ 5410 w 180098"/>
                <a:gd name="connsiteY13" fmla="*/ 111633 h 15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098" h="151637">
                  <a:moveTo>
                    <a:pt x="5410" y="111633"/>
                  </a:moveTo>
                  <a:cubicBezTo>
                    <a:pt x="14920" y="107257"/>
                    <a:pt x="25157" y="104673"/>
                    <a:pt x="35604" y="104013"/>
                  </a:cubicBezTo>
                  <a:lnTo>
                    <a:pt x="35604" y="104013"/>
                  </a:lnTo>
                  <a:cubicBezTo>
                    <a:pt x="35604" y="104013"/>
                    <a:pt x="71799" y="82677"/>
                    <a:pt x="107709" y="0"/>
                  </a:cubicBezTo>
                  <a:lnTo>
                    <a:pt x="147999" y="0"/>
                  </a:lnTo>
                  <a:cubicBezTo>
                    <a:pt x="161944" y="194"/>
                    <a:pt x="174295" y="9049"/>
                    <a:pt x="178956" y="22193"/>
                  </a:cubicBezTo>
                  <a:cubicBezTo>
                    <a:pt x="179618" y="23998"/>
                    <a:pt x="180003" y="25893"/>
                    <a:pt x="180099" y="27813"/>
                  </a:cubicBezTo>
                  <a:cubicBezTo>
                    <a:pt x="179681" y="37392"/>
                    <a:pt x="178663" y="46936"/>
                    <a:pt x="177050" y="56388"/>
                  </a:cubicBezTo>
                  <a:cubicBezTo>
                    <a:pt x="171078" y="88579"/>
                    <a:pt x="163190" y="120386"/>
                    <a:pt x="153428" y="151638"/>
                  </a:cubicBezTo>
                  <a:lnTo>
                    <a:pt x="146571" y="149828"/>
                  </a:lnTo>
                  <a:lnTo>
                    <a:pt x="159048" y="89726"/>
                  </a:lnTo>
                  <a:cubicBezTo>
                    <a:pt x="163144" y="69247"/>
                    <a:pt x="141713" y="88963"/>
                    <a:pt x="131712" y="109633"/>
                  </a:cubicBezTo>
                  <a:cubicBezTo>
                    <a:pt x="121710" y="130302"/>
                    <a:pt x="106470" y="150971"/>
                    <a:pt x="61989" y="140779"/>
                  </a:cubicBezTo>
                  <a:cubicBezTo>
                    <a:pt x="10077" y="128492"/>
                    <a:pt x="-10878" y="120968"/>
                    <a:pt x="5410" y="111633"/>
                  </a:cubicBezTo>
                  <a:close/>
                </a:path>
              </a:pathLst>
            </a:custGeom>
            <a:solidFill>
              <a:srgbClr val="2E353A"/>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3F72E65E-78DA-F133-7B80-C8AE5A39C122}"/>
                </a:ext>
              </a:extLst>
            </p:cNvPr>
            <p:cNvSpPr/>
            <p:nvPr/>
          </p:nvSpPr>
          <p:spPr>
            <a:xfrm>
              <a:off x="6264593" y="1908622"/>
              <a:ext cx="209162" cy="1537049"/>
            </a:xfrm>
            <a:custGeom>
              <a:avLst/>
              <a:gdLst>
                <a:gd name="connsiteX0" fmla="*/ 0 w 209162"/>
                <a:gd name="connsiteY0" fmla="*/ 0 h 1537049"/>
                <a:gd name="connsiteX1" fmla="*/ 32671 w 209162"/>
                <a:gd name="connsiteY1" fmla="*/ 786384 h 1537049"/>
                <a:gd name="connsiteX2" fmla="*/ 3524 w 209162"/>
                <a:gd name="connsiteY2" fmla="*/ 1534382 h 1537049"/>
                <a:gd name="connsiteX3" fmla="*/ 64294 w 209162"/>
                <a:gd name="connsiteY3" fmla="*/ 1537049 h 1537049"/>
                <a:gd name="connsiteX4" fmla="*/ 162878 w 209162"/>
                <a:gd name="connsiteY4" fmla="*/ 804862 h 1537049"/>
                <a:gd name="connsiteX5" fmla="*/ 181928 w 209162"/>
                <a:gd name="connsiteY5" fmla="*/ 32480 h 1537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162" h="1537049">
                  <a:moveTo>
                    <a:pt x="0" y="0"/>
                  </a:moveTo>
                  <a:cubicBezTo>
                    <a:pt x="0" y="0"/>
                    <a:pt x="12859" y="559594"/>
                    <a:pt x="32671" y="786384"/>
                  </a:cubicBezTo>
                  <a:cubicBezTo>
                    <a:pt x="58388" y="1082135"/>
                    <a:pt x="3524" y="1534382"/>
                    <a:pt x="3524" y="1534382"/>
                  </a:cubicBezTo>
                  <a:lnTo>
                    <a:pt x="64294" y="1537049"/>
                  </a:lnTo>
                  <a:cubicBezTo>
                    <a:pt x="64294" y="1537049"/>
                    <a:pt x="191453" y="1135761"/>
                    <a:pt x="162878" y="804862"/>
                  </a:cubicBezTo>
                  <a:cubicBezTo>
                    <a:pt x="254413" y="441103"/>
                    <a:pt x="181928" y="32480"/>
                    <a:pt x="181928" y="32480"/>
                  </a:cubicBezTo>
                  <a:close/>
                </a:path>
              </a:pathLst>
            </a:custGeom>
            <a:solidFill>
              <a:srgbClr val="B97964"/>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DCE235DC-F925-4758-47A6-C508681574AB}"/>
                </a:ext>
              </a:extLst>
            </p:cNvPr>
            <p:cNvSpPr/>
            <p:nvPr/>
          </p:nvSpPr>
          <p:spPr>
            <a:xfrm>
              <a:off x="6168900" y="3444282"/>
              <a:ext cx="169785" cy="150740"/>
            </a:xfrm>
            <a:custGeom>
              <a:avLst/>
              <a:gdLst>
                <a:gd name="connsiteX0" fmla="*/ 4729 w 169785"/>
                <a:gd name="connsiteY0" fmla="*/ 126833 h 150740"/>
                <a:gd name="connsiteX1" fmla="*/ 33971 w 169785"/>
                <a:gd name="connsiteY1" fmla="*/ 115879 h 150740"/>
                <a:gd name="connsiteX2" fmla="*/ 33971 w 169785"/>
                <a:gd name="connsiteY2" fmla="*/ 115879 h 150740"/>
                <a:gd name="connsiteX3" fmla="*/ 94359 w 169785"/>
                <a:gd name="connsiteY3" fmla="*/ 4722 h 150740"/>
                <a:gd name="connsiteX4" fmla="*/ 134460 w 169785"/>
                <a:gd name="connsiteY4" fmla="*/ 150 h 150740"/>
                <a:gd name="connsiteX5" fmla="*/ 167607 w 169785"/>
                <a:gd name="connsiteY5" fmla="*/ 19200 h 150740"/>
                <a:gd name="connsiteX6" fmla="*/ 169321 w 169785"/>
                <a:gd name="connsiteY6" fmla="*/ 24629 h 150740"/>
                <a:gd name="connsiteX7" fmla="*/ 169321 w 169785"/>
                <a:gd name="connsiteY7" fmla="*/ 53871 h 150740"/>
                <a:gd name="connsiteX8" fmla="*/ 156176 w 169785"/>
                <a:gd name="connsiteY8" fmla="*/ 150741 h 150740"/>
                <a:gd name="connsiteX9" fmla="*/ 149128 w 169785"/>
                <a:gd name="connsiteY9" fmla="*/ 149692 h 150740"/>
                <a:gd name="connsiteX10" fmla="*/ 155034 w 169785"/>
                <a:gd name="connsiteY10" fmla="*/ 88542 h 150740"/>
                <a:gd name="connsiteX11" fmla="*/ 129983 w 169785"/>
                <a:gd name="connsiteY11" fmla="*/ 111307 h 150740"/>
                <a:gd name="connsiteX12" fmla="*/ 63975 w 169785"/>
                <a:gd name="connsiteY12" fmla="*/ 149883 h 150740"/>
                <a:gd name="connsiteX13" fmla="*/ 4729 w 169785"/>
                <a:gd name="connsiteY13" fmla="*/ 126833 h 15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9785" h="150740">
                  <a:moveTo>
                    <a:pt x="4729" y="126833"/>
                  </a:moveTo>
                  <a:cubicBezTo>
                    <a:pt x="13724" y="121422"/>
                    <a:pt x="23635" y="117709"/>
                    <a:pt x="33971" y="115879"/>
                  </a:cubicBezTo>
                  <a:lnTo>
                    <a:pt x="33971" y="115879"/>
                  </a:lnTo>
                  <a:cubicBezTo>
                    <a:pt x="33971" y="115879"/>
                    <a:pt x="67689" y="90828"/>
                    <a:pt x="94359" y="4722"/>
                  </a:cubicBezTo>
                  <a:lnTo>
                    <a:pt x="134460" y="150"/>
                  </a:lnTo>
                  <a:cubicBezTo>
                    <a:pt x="148433" y="-1183"/>
                    <a:pt x="161724" y="6456"/>
                    <a:pt x="167607" y="19200"/>
                  </a:cubicBezTo>
                  <a:cubicBezTo>
                    <a:pt x="168461" y="20908"/>
                    <a:pt x="169040" y="22741"/>
                    <a:pt x="169321" y="24629"/>
                  </a:cubicBezTo>
                  <a:cubicBezTo>
                    <a:pt x="169940" y="34367"/>
                    <a:pt x="169940" y="44134"/>
                    <a:pt x="169321" y="53871"/>
                  </a:cubicBezTo>
                  <a:cubicBezTo>
                    <a:pt x="166885" y="86395"/>
                    <a:pt x="162495" y="118743"/>
                    <a:pt x="156176" y="150741"/>
                  </a:cubicBezTo>
                  <a:lnTo>
                    <a:pt x="149128" y="149692"/>
                  </a:lnTo>
                  <a:lnTo>
                    <a:pt x="155034" y="88542"/>
                  </a:lnTo>
                  <a:cubicBezTo>
                    <a:pt x="156939" y="67777"/>
                    <a:pt x="137698" y="89780"/>
                    <a:pt x="129983" y="111307"/>
                  </a:cubicBezTo>
                  <a:cubicBezTo>
                    <a:pt x="122268" y="132833"/>
                    <a:pt x="109409" y="155122"/>
                    <a:pt x="63975" y="149883"/>
                  </a:cubicBezTo>
                  <a:cubicBezTo>
                    <a:pt x="11206" y="143025"/>
                    <a:pt x="-10416" y="137882"/>
                    <a:pt x="4729" y="126833"/>
                  </a:cubicBezTo>
                  <a:close/>
                </a:path>
              </a:pathLst>
            </a:custGeom>
            <a:solidFill>
              <a:srgbClr val="2E353A"/>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5C8FAAEC-4A7C-2D04-1275-255DFA4DBB18}"/>
                </a:ext>
              </a:extLst>
            </p:cNvPr>
            <p:cNvSpPr/>
            <p:nvPr/>
          </p:nvSpPr>
          <p:spPr>
            <a:xfrm>
              <a:off x="6155827" y="890498"/>
              <a:ext cx="432239" cy="582098"/>
            </a:xfrm>
            <a:custGeom>
              <a:avLst/>
              <a:gdLst>
                <a:gd name="connsiteX0" fmla="*/ 313934 w 432239"/>
                <a:gd name="connsiteY0" fmla="*/ 66195 h 582098"/>
                <a:gd name="connsiteX1" fmla="*/ 369561 w 432239"/>
                <a:gd name="connsiteY1" fmla="*/ 117440 h 582098"/>
                <a:gd name="connsiteX2" fmla="*/ 356797 w 432239"/>
                <a:gd name="connsiteY2" fmla="*/ 248599 h 582098"/>
                <a:gd name="connsiteX3" fmla="*/ 371084 w 432239"/>
                <a:gd name="connsiteY3" fmla="*/ 338229 h 582098"/>
                <a:gd name="connsiteX4" fmla="*/ 412423 w 432239"/>
                <a:gd name="connsiteY4" fmla="*/ 463673 h 582098"/>
                <a:gd name="connsiteX5" fmla="*/ 355273 w 432239"/>
                <a:gd name="connsiteY5" fmla="*/ 571877 h 582098"/>
                <a:gd name="connsiteX6" fmla="*/ 39329 w 432239"/>
                <a:gd name="connsiteY6" fmla="*/ 494058 h 582098"/>
                <a:gd name="connsiteX7" fmla="*/ 47044 w 432239"/>
                <a:gd name="connsiteY7" fmla="*/ 366613 h 582098"/>
                <a:gd name="connsiteX8" fmla="*/ 1229 w 432239"/>
                <a:gd name="connsiteY8" fmla="*/ 268696 h 582098"/>
                <a:gd name="connsiteX9" fmla="*/ 47044 w 432239"/>
                <a:gd name="connsiteY9" fmla="*/ 167636 h 582098"/>
                <a:gd name="connsiteX10" fmla="*/ 47044 w 432239"/>
                <a:gd name="connsiteY10" fmla="*/ 46383 h 582098"/>
                <a:gd name="connsiteX11" fmla="*/ 313934 w 432239"/>
                <a:gd name="connsiteY11" fmla="*/ 66195 h 58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239" h="582098">
                  <a:moveTo>
                    <a:pt x="313934" y="66195"/>
                  </a:moveTo>
                  <a:cubicBezTo>
                    <a:pt x="313934" y="66195"/>
                    <a:pt x="344129" y="67814"/>
                    <a:pt x="369561" y="117440"/>
                  </a:cubicBezTo>
                  <a:cubicBezTo>
                    <a:pt x="394992" y="167065"/>
                    <a:pt x="363179" y="222215"/>
                    <a:pt x="356797" y="248599"/>
                  </a:cubicBezTo>
                  <a:cubicBezTo>
                    <a:pt x="350415" y="274983"/>
                    <a:pt x="318697" y="298319"/>
                    <a:pt x="371084" y="338229"/>
                  </a:cubicBezTo>
                  <a:cubicBezTo>
                    <a:pt x="423472" y="378139"/>
                    <a:pt x="454905" y="420525"/>
                    <a:pt x="412423" y="463673"/>
                  </a:cubicBezTo>
                  <a:cubicBezTo>
                    <a:pt x="369942" y="506821"/>
                    <a:pt x="416614" y="539873"/>
                    <a:pt x="355273" y="571877"/>
                  </a:cubicBezTo>
                  <a:cubicBezTo>
                    <a:pt x="293932" y="603881"/>
                    <a:pt x="67904" y="555971"/>
                    <a:pt x="39329" y="494058"/>
                  </a:cubicBezTo>
                  <a:cubicBezTo>
                    <a:pt x="10754" y="432146"/>
                    <a:pt x="45234" y="385092"/>
                    <a:pt x="47044" y="366613"/>
                  </a:cubicBezTo>
                  <a:cubicBezTo>
                    <a:pt x="48854" y="348135"/>
                    <a:pt x="10754" y="329180"/>
                    <a:pt x="1229" y="268696"/>
                  </a:cubicBezTo>
                  <a:cubicBezTo>
                    <a:pt x="-8296" y="208213"/>
                    <a:pt x="40472" y="195259"/>
                    <a:pt x="47044" y="167636"/>
                  </a:cubicBezTo>
                  <a:cubicBezTo>
                    <a:pt x="53616" y="140014"/>
                    <a:pt x="23041" y="105152"/>
                    <a:pt x="47044" y="46383"/>
                  </a:cubicBezTo>
                  <a:cubicBezTo>
                    <a:pt x="71047" y="-12386"/>
                    <a:pt x="310696" y="-25054"/>
                    <a:pt x="313934" y="66195"/>
                  </a:cubicBezTo>
                  <a:close/>
                </a:path>
              </a:pathLst>
            </a:custGeom>
            <a:solidFill>
              <a:srgbClr val="2E353A"/>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8FE87110-B6ED-9B4D-38C1-14F3AA2F4C93}"/>
                </a:ext>
              </a:extLst>
            </p:cNvPr>
            <p:cNvSpPr/>
            <p:nvPr/>
          </p:nvSpPr>
          <p:spPr>
            <a:xfrm>
              <a:off x="6470047" y="1347123"/>
              <a:ext cx="191892" cy="433797"/>
            </a:xfrm>
            <a:custGeom>
              <a:avLst/>
              <a:gdLst>
                <a:gd name="connsiteX0" fmla="*/ 151829 w 191892"/>
                <a:gd name="connsiteY0" fmla="*/ 433578 h 433797"/>
                <a:gd name="connsiteX1" fmla="*/ 43815 w 191892"/>
                <a:gd name="connsiteY1" fmla="*/ 302038 h 433797"/>
                <a:gd name="connsiteX2" fmla="*/ 0 w 191892"/>
                <a:gd name="connsiteY2" fmla="*/ 193929 h 433797"/>
                <a:gd name="connsiteX3" fmla="*/ 19050 w 191892"/>
                <a:gd name="connsiteY3" fmla="*/ 140208 h 433797"/>
                <a:gd name="connsiteX4" fmla="*/ 68771 w 191892"/>
                <a:gd name="connsiteY4" fmla="*/ 0 h 433797"/>
                <a:gd name="connsiteX5" fmla="*/ 155829 w 191892"/>
                <a:gd name="connsiteY5" fmla="*/ 233077 h 433797"/>
                <a:gd name="connsiteX6" fmla="*/ 183547 w 191892"/>
                <a:gd name="connsiteY6" fmla="*/ 333184 h 433797"/>
                <a:gd name="connsiteX7" fmla="*/ 191834 w 191892"/>
                <a:gd name="connsiteY7" fmla="*/ 359378 h 433797"/>
                <a:gd name="connsiteX8" fmla="*/ 191834 w 191892"/>
                <a:gd name="connsiteY8" fmla="*/ 359378 h 433797"/>
                <a:gd name="connsiteX9" fmla="*/ 151829 w 191892"/>
                <a:gd name="connsiteY9" fmla="*/ 433578 h 4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892" h="433797">
                  <a:moveTo>
                    <a:pt x="151829" y="433578"/>
                  </a:moveTo>
                  <a:cubicBezTo>
                    <a:pt x="115729" y="438245"/>
                    <a:pt x="74009" y="367760"/>
                    <a:pt x="43815" y="302038"/>
                  </a:cubicBezTo>
                  <a:cubicBezTo>
                    <a:pt x="18002" y="246316"/>
                    <a:pt x="0" y="193929"/>
                    <a:pt x="0" y="193929"/>
                  </a:cubicBezTo>
                  <a:lnTo>
                    <a:pt x="19050" y="140208"/>
                  </a:lnTo>
                  <a:lnTo>
                    <a:pt x="68771" y="0"/>
                  </a:lnTo>
                  <a:cubicBezTo>
                    <a:pt x="68771" y="0"/>
                    <a:pt x="103537" y="48482"/>
                    <a:pt x="155829" y="233077"/>
                  </a:cubicBezTo>
                  <a:cubicBezTo>
                    <a:pt x="164211" y="262795"/>
                    <a:pt x="174308" y="296037"/>
                    <a:pt x="183547" y="333184"/>
                  </a:cubicBezTo>
                  <a:cubicBezTo>
                    <a:pt x="183476" y="342571"/>
                    <a:pt x="186377" y="351740"/>
                    <a:pt x="191834" y="359378"/>
                  </a:cubicBezTo>
                  <a:lnTo>
                    <a:pt x="191834" y="359378"/>
                  </a:lnTo>
                  <a:cubicBezTo>
                    <a:pt x="191834" y="387286"/>
                    <a:pt x="195167" y="427958"/>
                    <a:pt x="151829" y="433578"/>
                  </a:cubicBezTo>
                  <a:close/>
                </a:path>
              </a:pathLst>
            </a:custGeom>
            <a:solidFill>
              <a:srgbClr val="F0BB62"/>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8B328916-F3FE-7D42-1F30-6A5216B80575}"/>
                </a:ext>
              </a:extLst>
            </p:cNvPr>
            <p:cNvSpPr/>
            <p:nvPr/>
          </p:nvSpPr>
          <p:spPr>
            <a:xfrm>
              <a:off x="6469761" y="1487331"/>
              <a:ext cx="45497" cy="161829"/>
            </a:xfrm>
            <a:custGeom>
              <a:avLst/>
              <a:gdLst>
                <a:gd name="connsiteX0" fmla="*/ 43434 w 45497"/>
                <a:gd name="connsiteY0" fmla="*/ 161830 h 161829"/>
                <a:gd name="connsiteX1" fmla="*/ 0 w 45497"/>
                <a:gd name="connsiteY1" fmla="*/ 53721 h 161829"/>
                <a:gd name="connsiteX2" fmla="*/ 19050 w 45497"/>
                <a:gd name="connsiteY2" fmla="*/ 0 h 161829"/>
                <a:gd name="connsiteX3" fmla="*/ 43434 w 45497"/>
                <a:gd name="connsiteY3" fmla="*/ 161830 h 161829"/>
              </a:gdLst>
              <a:ahLst/>
              <a:cxnLst>
                <a:cxn ang="0">
                  <a:pos x="connsiteX0" y="connsiteY0"/>
                </a:cxn>
                <a:cxn ang="0">
                  <a:pos x="connsiteX1" y="connsiteY1"/>
                </a:cxn>
                <a:cxn ang="0">
                  <a:pos x="connsiteX2" y="connsiteY2"/>
                </a:cxn>
                <a:cxn ang="0">
                  <a:pos x="connsiteX3" y="connsiteY3"/>
                </a:cxn>
              </a:cxnLst>
              <a:rect l="l" t="t" r="r" b="b"/>
              <a:pathLst>
                <a:path w="45497" h="161829">
                  <a:moveTo>
                    <a:pt x="43434" y="161830"/>
                  </a:moveTo>
                  <a:cubicBezTo>
                    <a:pt x="17717" y="106108"/>
                    <a:pt x="0" y="53721"/>
                    <a:pt x="0" y="53721"/>
                  </a:cubicBezTo>
                  <a:lnTo>
                    <a:pt x="19050" y="0"/>
                  </a:lnTo>
                  <a:cubicBezTo>
                    <a:pt x="32385" y="37148"/>
                    <a:pt x="51911" y="104489"/>
                    <a:pt x="43434" y="161830"/>
                  </a:cubicBezTo>
                  <a:close/>
                </a:path>
              </a:pathLst>
            </a:custGeom>
            <a:solidFill>
              <a:srgbClr val="000000">
                <a:alpha val="20000"/>
              </a:srgbClr>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FE698D5E-CDEA-524C-B744-606069F0D97E}"/>
                </a:ext>
              </a:extLst>
            </p:cNvPr>
            <p:cNvSpPr/>
            <p:nvPr/>
          </p:nvSpPr>
          <p:spPr>
            <a:xfrm>
              <a:off x="6602069" y="1580104"/>
              <a:ext cx="59811" cy="134743"/>
            </a:xfrm>
            <a:custGeom>
              <a:avLst/>
              <a:gdLst>
                <a:gd name="connsiteX0" fmla="*/ 59812 w 59811"/>
                <a:gd name="connsiteY0" fmla="*/ 126397 h 134743"/>
                <a:gd name="connsiteX1" fmla="*/ 59812 w 59811"/>
                <a:gd name="connsiteY1" fmla="*/ 126397 h 134743"/>
                <a:gd name="connsiteX2" fmla="*/ 9710 w 59811"/>
                <a:gd name="connsiteY2" fmla="*/ 115824 h 134743"/>
                <a:gd name="connsiteX3" fmla="*/ 24379 w 59811"/>
                <a:gd name="connsiteY3" fmla="*/ 0 h 134743"/>
                <a:gd name="connsiteX4" fmla="*/ 51811 w 59811"/>
                <a:gd name="connsiteY4" fmla="*/ 100108 h 134743"/>
                <a:gd name="connsiteX5" fmla="*/ 59812 w 59811"/>
                <a:gd name="connsiteY5" fmla="*/ 126397 h 13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11" h="134743">
                  <a:moveTo>
                    <a:pt x="59812" y="126397"/>
                  </a:moveTo>
                  <a:lnTo>
                    <a:pt x="59812" y="126397"/>
                  </a:lnTo>
                  <a:cubicBezTo>
                    <a:pt x="40762" y="138970"/>
                    <a:pt x="20854" y="138779"/>
                    <a:pt x="9710" y="115824"/>
                  </a:cubicBezTo>
                  <a:cubicBezTo>
                    <a:pt x="-12864" y="69437"/>
                    <a:pt x="8948" y="23527"/>
                    <a:pt x="24379" y="0"/>
                  </a:cubicBezTo>
                  <a:cubicBezTo>
                    <a:pt x="32856" y="29718"/>
                    <a:pt x="42571" y="62960"/>
                    <a:pt x="51811" y="100108"/>
                  </a:cubicBezTo>
                  <a:cubicBezTo>
                    <a:pt x="51506" y="109513"/>
                    <a:pt x="54319" y="118756"/>
                    <a:pt x="59812" y="126397"/>
                  </a:cubicBezTo>
                  <a:close/>
                </a:path>
              </a:pathLst>
            </a:custGeom>
            <a:solidFill>
              <a:srgbClr val="000000">
                <a:alpha val="20000"/>
              </a:srgbClr>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0B077E63-F336-41B2-84D4-0D84F2759D1E}"/>
                </a:ext>
              </a:extLst>
            </p:cNvPr>
            <p:cNvSpPr/>
            <p:nvPr/>
          </p:nvSpPr>
          <p:spPr>
            <a:xfrm>
              <a:off x="6093619" y="1541106"/>
              <a:ext cx="372046" cy="278407"/>
            </a:xfrm>
            <a:custGeom>
              <a:avLst/>
              <a:gdLst>
                <a:gd name="connsiteX0" fmla="*/ 0 w 372046"/>
                <a:gd name="connsiteY0" fmla="*/ 221307 h 278407"/>
                <a:gd name="connsiteX1" fmla="*/ 372046 w 372046"/>
                <a:gd name="connsiteY1" fmla="*/ 276838 h 278407"/>
                <a:gd name="connsiteX2" fmla="*/ 260318 w 372046"/>
                <a:gd name="connsiteY2" fmla="*/ 12043 h 278407"/>
                <a:gd name="connsiteX3" fmla="*/ 0 w 372046"/>
                <a:gd name="connsiteY3" fmla="*/ 221307 h 278407"/>
              </a:gdLst>
              <a:ahLst/>
              <a:cxnLst>
                <a:cxn ang="0">
                  <a:pos x="connsiteX0" y="connsiteY0"/>
                </a:cxn>
                <a:cxn ang="0">
                  <a:pos x="connsiteX1" y="connsiteY1"/>
                </a:cxn>
                <a:cxn ang="0">
                  <a:pos x="connsiteX2" y="connsiteY2"/>
                </a:cxn>
                <a:cxn ang="0">
                  <a:pos x="connsiteX3" y="connsiteY3"/>
                </a:cxn>
              </a:cxnLst>
              <a:rect l="l" t="t" r="r" b="b"/>
              <a:pathLst>
                <a:path w="372046" h="278407">
                  <a:moveTo>
                    <a:pt x="0" y="221307"/>
                  </a:moveTo>
                  <a:cubicBezTo>
                    <a:pt x="0" y="221307"/>
                    <a:pt x="190500" y="289506"/>
                    <a:pt x="372046" y="276838"/>
                  </a:cubicBezTo>
                  <a:cubicBezTo>
                    <a:pt x="372046" y="276838"/>
                    <a:pt x="355568" y="52048"/>
                    <a:pt x="260318" y="12043"/>
                  </a:cubicBezTo>
                  <a:cubicBezTo>
                    <a:pt x="165068" y="-27962"/>
                    <a:pt x="0" y="29188"/>
                    <a:pt x="0" y="221307"/>
                  </a:cubicBezTo>
                  <a:close/>
                </a:path>
              </a:pathLst>
            </a:custGeom>
            <a:solidFill>
              <a:srgbClr val="F0BB62"/>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635AE1FE-2EB3-5A06-FD46-FA24F7011BB1}"/>
                </a:ext>
              </a:extLst>
            </p:cNvPr>
            <p:cNvSpPr/>
            <p:nvPr/>
          </p:nvSpPr>
          <p:spPr>
            <a:xfrm>
              <a:off x="6093619" y="1541106"/>
              <a:ext cx="372046" cy="278407"/>
            </a:xfrm>
            <a:custGeom>
              <a:avLst/>
              <a:gdLst>
                <a:gd name="connsiteX0" fmla="*/ 0 w 372046"/>
                <a:gd name="connsiteY0" fmla="*/ 221307 h 278407"/>
                <a:gd name="connsiteX1" fmla="*/ 372046 w 372046"/>
                <a:gd name="connsiteY1" fmla="*/ 276838 h 278407"/>
                <a:gd name="connsiteX2" fmla="*/ 260318 w 372046"/>
                <a:gd name="connsiteY2" fmla="*/ 12043 h 278407"/>
                <a:gd name="connsiteX3" fmla="*/ 0 w 372046"/>
                <a:gd name="connsiteY3" fmla="*/ 221307 h 278407"/>
              </a:gdLst>
              <a:ahLst/>
              <a:cxnLst>
                <a:cxn ang="0">
                  <a:pos x="connsiteX0" y="connsiteY0"/>
                </a:cxn>
                <a:cxn ang="0">
                  <a:pos x="connsiteX1" y="connsiteY1"/>
                </a:cxn>
                <a:cxn ang="0">
                  <a:pos x="connsiteX2" y="connsiteY2"/>
                </a:cxn>
                <a:cxn ang="0">
                  <a:pos x="connsiteX3" y="connsiteY3"/>
                </a:cxn>
              </a:cxnLst>
              <a:rect l="l" t="t" r="r" b="b"/>
              <a:pathLst>
                <a:path w="372046" h="278407">
                  <a:moveTo>
                    <a:pt x="0" y="221307"/>
                  </a:moveTo>
                  <a:cubicBezTo>
                    <a:pt x="0" y="221307"/>
                    <a:pt x="190500" y="289506"/>
                    <a:pt x="372046" y="276838"/>
                  </a:cubicBezTo>
                  <a:cubicBezTo>
                    <a:pt x="372046" y="276838"/>
                    <a:pt x="355568" y="52048"/>
                    <a:pt x="260318" y="12043"/>
                  </a:cubicBezTo>
                  <a:cubicBezTo>
                    <a:pt x="165068" y="-27962"/>
                    <a:pt x="0" y="29188"/>
                    <a:pt x="0" y="221307"/>
                  </a:cubicBezTo>
                  <a:close/>
                </a:path>
              </a:pathLst>
            </a:custGeom>
            <a:solidFill>
              <a:srgbClr val="000000">
                <a:alpha val="20000"/>
              </a:srgbClr>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ED50E9B-C64E-3DE2-DF6B-13FE5CDAE634}"/>
                </a:ext>
              </a:extLst>
            </p:cNvPr>
            <p:cNvSpPr/>
            <p:nvPr/>
          </p:nvSpPr>
          <p:spPr>
            <a:xfrm>
              <a:off x="6112995" y="1301117"/>
              <a:ext cx="425632" cy="504443"/>
            </a:xfrm>
            <a:custGeom>
              <a:avLst/>
              <a:gdLst>
                <a:gd name="connsiteX0" fmla="*/ 7580 w 425632"/>
                <a:gd name="connsiteY0" fmla="*/ 477298 h 504443"/>
                <a:gd name="connsiteX1" fmla="*/ 321905 w 425632"/>
                <a:gd name="connsiteY1" fmla="*/ 504444 h 504443"/>
                <a:gd name="connsiteX2" fmla="*/ 355338 w 425632"/>
                <a:gd name="connsiteY2" fmla="*/ 273558 h 504443"/>
                <a:gd name="connsiteX3" fmla="*/ 384389 w 425632"/>
                <a:gd name="connsiteY3" fmla="*/ 170974 h 504443"/>
                <a:gd name="connsiteX4" fmla="*/ 406011 w 425632"/>
                <a:gd name="connsiteY4" fmla="*/ 104299 h 504443"/>
                <a:gd name="connsiteX5" fmla="*/ 425632 w 425632"/>
                <a:gd name="connsiteY5" fmla="*/ 46387 h 504443"/>
                <a:gd name="connsiteX6" fmla="*/ 295140 w 425632"/>
                <a:gd name="connsiteY6" fmla="*/ 14859 h 504443"/>
                <a:gd name="connsiteX7" fmla="*/ 153979 w 425632"/>
                <a:gd name="connsiteY7" fmla="*/ 0 h 504443"/>
                <a:gd name="connsiteX8" fmla="*/ 22534 w 425632"/>
                <a:gd name="connsiteY8" fmla="*/ 6382 h 504443"/>
                <a:gd name="connsiteX9" fmla="*/ 6247 w 425632"/>
                <a:gd name="connsiteY9" fmla="*/ 73628 h 504443"/>
                <a:gd name="connsiteX10" fmla="*/ 7580 w 425632"/>
                <a:gd name="connsiteY10" fmla="*/ 477298 h 50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632" h="504443">
                  <a:moveTo>
                    <a:pt x="7580" y="477298"/>
                  </a:moveTo>
                  <a:lnTo>
                    <a:pt x="321905" y="504444"/>
                  </a:lnTo>
                  <a:cubicBezTo>
                    <a:pt x="324965" y="426526"/>
                    <a:pt x="336170" y="349143"/>
                    <a:pt x="355338" y="273558"/>
                  </a:cubicBezTo>
                  <a:cubicBezTo>
                    <a:pt x="362863" y="243459"/>
                    <a:pt x="372292" y="209836"/>
                    <a:pt x="384389" y="170974"/>
                  </a:cubicBezTo>
                  <a:cubicBezTo>
                    <a:pt x="390866" y="150209"/>
                    <a:pt x="398010" y="127921"/>
                    <a:pt x="406011" y="104299"/>
                  </a:cubicBezTo>
                  <a:cubicBezTo>
                    <a:pt x="412012" y="86106"/>
                    <a:pt x="418489" y="66770"/>
                    <a:pt x="425632" y="46387"/>
                  </a:cubicBezTo>
                  <a:cubicBezTo>
                    <a:pt x="382948" y="32759"/>
                    <a:pt x="339338" y="22223"/>
                    <a:pt x="295140" y="14859"/>
                  </a:cubicBezTo>
                  <a:cubicBezTo>
                    <a:pt x="248497" y="6575"/>
                    <a:pt x="201325" y="1610"/>
                    <a:pt x="153979" y="0"/>
                  </a:cubicBezTo>
                  <a:cubicBezTo>
                    <a:pt x="92829" y="0"/>
                    <a:pt x="22534" y="6382"/>
                    <a:pt x="22534" y="6382"/>
                  </a:cubicBezTo>
                  <a:cubicBezTo>
                    <a:pt x="22534" y="6382"/>
                    <a:pt x="12533" y="8763"/>
                    <a:pt x="6247" y="73628"/>
                  </a:cubicBezTo>
                  <a:cubicBezTo>
                    <a:pt x="627" y="134112"/>
                    <a:pt x="-4993" y="255842"/>
                    <a:pt x="7580" y="477298"/>
                  </a:cubicBezTo>
                  <a:close/>
                </a:path>
              </a:pathLst>
            </a:custGeom>
            <a:solidFill>
              <a:srgbClr val="F0BB62"/>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73EE562A-84A6-C5F9-4A9E-287076C220F4}"/>
                </a:ext>
              </a:extLst>
            </p:cNvPr>
            <p:cNvSpPr/>
            <p:nvPr/>
          </p:nvSpPr>
          <p:spPr>
            <a:xfrm>
              <a:off x="6113835" y="1301117"/>
              <a:ext cx="425078" cy="550354"/>
            </a:xfrm>
            <a:custGeom>
              <a:avLst/>
              <a:gdLst>
                <a:gd name="connsiteX0" fmla="*/ 8264 w 425078"/>
                <a:gd name="connsiteY0" fmla="*/ 524447 h 550354"/>
                <a:gd name="connsiteX1" fmla="*/ 322589 w 425078"/>
                <a:gd name="connsiteY1" fmla="*/ 550355 h 550354"/>
                <a:gd name="connsiteX2" fmla="*/ 354784 w 425078"/>
                <a:gd name="connsiteY2" fmla="*/ 273558 h 550354"/>
                <a:gd name="connsiteX3" fmla="*/ 383835 w 425078"/>
                <a:gd name="connsiteY3" fmla="*/ 170974 h 550354"/>
                <a:gd name="connsiteX4" fmla="*/ 405457 w 425078"/>
                <a:gd name="connsiteY4" fmla="*/ 104299 h 550354"/>
                <a:gd name="connsiteX5" fmla="*/ 425078 w 425078"/>
                <a:gd name="connsiteY5" fmla="*/ 46387 h 550354"/>
                <a:gd name="connsiteX6" fmla="*/ 294585 w 425078"/>
                <a:gd name="connsiteY6" fmla="*/ 14859 h 550354"/>
                <a:gd name="connsiteX7" fmla="*/ 153425 w 425078"/>
                <a:gd name="connsiteY7" fmla="*/ 0 h 550354"/>
                <a:gd name="connsiteX8" fmla="*/ 21980 w 425078"/>
                <a:gd name="connsiteY8" fmla="*/ 6382 h 550354"/>
                <a:gd name="connsiteX9" fmla="*/ 5692 w 425078"/>
                <a:gd name="connsiteY9" fmla="*/ 73628 h 550354"/>
                <a:gd name="connsiteX10" fmla="*/ 8264 w 425078"/>
                <a:gd name="connsiteY10" fmla="*/ 524447 h 55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078" h="550354">
                  <a:moveTo>
                    <a:pt x="8264" y="524447"/>
                  </a:moveTo>
                  <a:lnTo>
                    <a:pt x="322589" y="550355"/>
                  </a:lnTo>
                  <a:cubicBezTo>
                    <a:pt x="327542" y="472250"/>
                    <a:pt x="331257" y="366713"/>
                    <a:pt x="354784" y="273558"/>
                  </a:cubicBezTo>
                  <a:cubicBezTo>
                    <a:pt x="362308" y="243459"/>
                    <a:pt x="371738" y="209836"/>
                    <a:pt x="383835" y="170974"/>
                  </a:cubicBezTo>
                  <a:cubicBezTo>
                    <a:pt x="390312" y="150209"/>
                    <a:pt x="397456" y="127921"/>
                    <a:pt x="405457" y="104299"/>
                  </a:cubicBezTo>
                  <a:cubicBezTo>
                    <a:pt x="411457" y="86106"/>
                    <a:pt x="417934" y="66770"/>
                    <a:pt x="425078" y="46387"/>
                  </a:cubicBezTo>
                  <a:cubicBezTo>
                    <a:pt x="382394" y="32759"/>
                    <a:pt x="338783" y="22223"/>
                    <a:pt x="294585" y="14859"/>
                  </a:cubicBezTo>
                  <a:cubicBezTo>
                    <a:pt x="247942" y="6575"/>
                    <a:pt x="200771" y="1610"/>
                    <a:pt x="153425" y="0"/>
                  </a:cubicBezTo>
                  <a:cubicBezTo>
                    <a:pt x="92275" y="0"/>
                    <a:pt x="21980" y="6382"/>
                    <a:pt x="21980" y="6382"/>
                  </a:cubicBezTo>
                  <a:cubicBezTo>
                    <a:pt x="21980" y="6382"/>
                    <a:pt x="11979" y="8763"/>
                    <a:pt x="5692" y="73628"/>
                  </a:cubicBezTo>
                  <a:cubicBezTo>
                    <a:pt x="-213" y="134112"/>
                    <a:pt x="-4404" y="302990"/>
                    <a:pt x="8264" y="524447"/>
                  </a:cubicBezTo>
                  <a:close/>
                </a:path>
              </a:pathLst>
            </a:custGeom>
            <a:solidFill>
              <a:srgbClr val="2E353A"/>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31435563-B784-E990-1665-A87271B9BF78}"/>
                </a:ext>
              </a:extLst>
            </p:cNvPr>
            <p:cNvSpPr/>
            <p:nvPr/>
          </p:nvSpPr>
          <p:spPr>
            <a:xfrm>
              <a:off x="6266906" y="1200438"/>
              <a:ext cx="126845" cy="169830"/>
            </a:xfrm>
            <a:custGeom>
              <a:avLst/>
              <a:gdLst>
                <a:gd name="connsiteX0" fmla="*/ 26071 w 126845"/>
                <a:gd name="connsiteY0" fmla="*/ 169831 h 169830"/>
                <a:gd name="connsiteX1" fmla="*/ 126846 w 126845"/>
                <a:gd name="connsiteY1" fmla="*/ 126778 h 169830"/>
                <a:gd name="connsiteX2" fmla="*/ 118559 w 126845"/>
                <a:gd name="connsiteY2" fmla="*/ 0 h 169830"/>
                <a:gd name="connsiteX3" fmla="*/ 25309 w 126845"/>
                <a:gd name="connsiteY3" fmla="*/ 17431 h 169830"/>
                <a:gd name="connsiteX4" fmla="*/ 28929 w 126845"/>
                <a:gd name="connsiteY4" fmla="*/ 56769 h 169830"/>
                <a:gd name="connsiteX5" fmla="*/ 4069 w 126845"/>
                <a:gd name="connsiteY5" fmla="*/ 113919 h 169830"/>
                <a:gd name="connsiteX6" fmla="*/ 26071 w 126845"/>
                <a:gd name="connsiteY6" fmla="*/ 169831 h 16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845" h="169830">
                  <a:moveTo>
                    <a:pt x="26071" y="169831"/>
                  </a:moveTo>
                  <a:cubicBezTo>
                    <a:pt x="103605" y="160306"/>
                    <a:pt x="126846" y="126778"/>
                    <a:pt x="126846" y="126778"/>
                  </a:cubicBezTo>
                  <a:cubicBezTo>
                    <a:pt x="77697" y="80391"/>
                    <a:pt x="118559" y="0"/>
                    <a:pt x="118559" y="0"/>
                  </a:cubicBezTo>
                  <a:lnTo>
                    <a:pt x="25309" y="17431"/>
                  </a:lnTo>
                  <a:cubicBezTo>
                    <a:pt x="27498" y="30434"/>
                    <a:pt x="28708" y="43584"/>
                    <a:pt x="28929" y="56769"/>
                  </a:cubicBezTo>
                  <a:cubicBezTo>
                    <a:pt x="29691" y="113348"/>
                    <a:pt x="4069" y="113919"/>
                    <a:pt x="4069" y="113919"/>
                  </a:cubicBezTo>
                  <a:cubicBezTo>
                    <a:pt x="-12314" y="144494"/>
                    <a:pt x="26071" y="169831"/>
                    <a:pt x="26071" y="169831"/>
                  </a:cubicBezTo>
                  <a:close/>
                </a:path>
              </a:pathLst>
            </a:custGeom>
            <a:solidFill>
              <a:srgbClr val="B97964"/>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85290858-71F1-A2ED-4CA3-6C9518DE5FDB}"/>
                </a:ext>
              </a:extLst>
            </p:cNvPr>
            <p:cNvSpPr/>
            <p:nvPr/>
          </p:nvSpPr>
          <p:spPr>
            <a:xfrm>
              <a:off x="6292215" y="1200057"/>
              <a:ext cx="93249" cy="57150"/>
            </a:xfrm>
            <a:custGeom>
              <a:avLst/>
              <a:gdLst>
                <a:gd name="connsiteX0" fmla="*/ 0 w 93249"/>
                <a:gd name="connsiteY0" fmla="*/ 17812 h 57150"/>
                <a:gd name="connsiteX1" fmla="*/ 3620 w 93249"/>
                <a:gd name="connsiteY1" fmla="*/ 57150 h 57150"/>
                <a:gd name="connsiteX2" fmla="*/ 93250 w 93249"/>
                <a:gd name="connsiteY2" fmla="*/ 0 h 57150"/>
              </a:gdLst>
              <a:ahLst/>
              <a:cxnLst>
                <a:cxn ang="0">
                  <a:pos x="connsiteX0" y="connsiteY0"/>
                </a:cxn>
                <a:cxn ang="0">
                  <a:pos x="connsiteX1" y="connsiteY1"/>
                </a:cxn>
                <a:cxn ang="0">
                  <a:pos x="connsiteX2" y="connsiteY2"/>
                </a:cxn>
              </a:cxnLst>
              <a:rect l="l" t="t" r="r" b="b"/>
              <a:pathLst>
                <a:path w="93249" h="57150">
                  <a:moveTo>
                    <a:pt x="0" y="17812"/>
                  </a:moveTo>
                  <a:cubicBezTo>
                    <a:pt x="2189" y="30815"/>
                    <a:pt x="3399" y="43965"/>
                    <a:pt x="3620" y="57150"/>
                  </a:cubicBezTo>
                  <a:cubicBezTo>
                    <a:pt x="66580" y="57150"/>
                    <a:pt x="93250" y="0"/>
                    <a:pt x="93250" y="0"/>
                  </a:cubicBezTo>
                  <a:close/>
                </a:path>
              </a:pathLst>
            </a:custGeom>
            <a:solidFill>
              <a:srgbClr val="000000">
                <a:alpha val="20000"/>
              </a:srgbClr>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F8AA5D1-74A2-D3CA-D9BB-A2B3DCB9FA9B}"/>
                </a:ext>
              </a:extLst>
            </p:cNvPr>
            <p:cNvSpPr/>
            <p:nvPr/>
          </p:nvSpPr>
          <p:spPr>
            <a:xfrm>
              <a:off x="6220061" y="956668"/>
              <a:ext cx="220731" cy="286111"/>
            </a:xfrm>
            <a:custGeom>
              <a:avLst/>
              <a:gdLst>
                <a:gd name="connsiteX0" fmla="*/ 123685 w 220731"/>
                <a:gd name="connsiteY0" fmla="*/ 311 h 286111"/>
                <a:gd name="connsiteX1" fmla="*/ 3670 w 220731"/>
                <a:gd name="connsiteY1" fmla="*/ 121088 h 286111"/>
                <a:gd name="connsiteX2" fmla="*/ 112159 w 220731"/>
                <a:gd name="connsiteY2" fmla="*/ 283775 h 286111"/>
                <a:gd name="connsiteX3" fmla="*/ 123685 w 220731"/>
                <a:gd name="connsiteY3" fmla="*/ 311 h 286111"/>
              </a:gdLst>
              <a:ahLst/>
              <a:cxnLst>
                <a:cxn ang="0">
                  <a:pos x="connsiteX0" y="connsiteY0"/>
                </a:cxn>
                <a:cxn ang="0">
                  <a:pos x="connsiteX1" y="connsiteY1"/>
                </a:cxn>
                <a:cxn ang="0">
                  <a:pos x="connsiteX2" y="connsiteY2"/>
                </a:cxn>
                <a:cxn ang="0">
                  <a:pos x="connsiteX3" y="connsiteY3"/>
                </a:cxn>
              </a:cxnLst>
              <a:rect l="l" t="t" r="r" b="b"/>
              <a:pathLst>
                <a:path w="220731" h="286111">
                  <a:moveTo>
                    <a:pt x="123685" y="311"/>
                  </a:moveTo>
                  <a:cubicBezTo>
                    <a:pt x="42627" y="-4071"/>
                    <a:pt x="14147" y="37935"/>
                    <a:pt x="3670" y="121088"/>
                  </a:cubicBezTo>
                  <a:cubicBezTo>
                    <a:pt x="-9475" y="225101"/>
                    <a:pt x="9575" y="300539"/>
                    <a:pt x="112159" y="283775"/>
                  </a:cubicBezTo>
                  <a:cubicBezTo>
                    <a:pt x="251320" y="261201"/>
                    <a:pt x="258368" y="7740"/>
                    <a:pt x="123685" y="311"/>
                  </a:cubicBezTo>
                  <a:close/>
                </a:path>
              </a:pathLst>
            </a:custGeom>
            <a:solidFill>
              <a:srgbClr val="B97964"/>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14A763D2-98B8-D5BD-1D7C-D3BA109AFCE3}"/>
                </a:ext>
              </a:extLst>
            </p:cNvPr>
            <p:cNvSpPr/>
            <p:nvPr/>
          </p:nvSpPr>
          <p:spPr>
            <a:xfrm>
              <a:off x="6250877" y="1076136"/>
              <a:ext cx="25431" cy="42757"/>
            </a:xfrm>
            <a:custGeom>
              <a:avLst/>
              <a:gdLst>
                <a:gd name="connsiteX0" fmla="*/ 25432 w 25431"/>
                <a:gd name="connsiteY0" fmla="*/ 0 h 42757"/>
                <a:gd name="connsiteX1" fmla="*/ 0 w 25431"/>
                <a:gd name="connsiteY1" fmla="*/ 32290 h 42757"/>
                <a:gd name="connsiteX2" fmla="*/ 20955 w 25431"/>
                <a:gd name="connsiteY2" fmla="*/ 42672 h 42757"/>
              </a:gdLst>
              <a:ahLst/>
              <a:cxnLst>
                <a:cxn ang="0">
                  <a:pos x="connsiteX0" y="connsiteY0"/>
                </a:cxn>
                <a:cxn ang="0">
                  <a:pos x="connsiteX1" y="connsiteY1"/>
                </a:cxn>
                <a:cxn ang="0">
                  <a:pos x="connsiteX2" y="connsiteY2"/>
                </a:cxn>
              </a:cxnLst>
              <a:rect l="l" t="t" r="r" b="b"/>
              <a:pathLst>
                <a:path w="25431" h="42757">
                  <a:moveTo>
                    <a:pt x="25432" y="0"/>
                  </a:moveTo>
                  <a:cubicBezTo>
                    <a:pt x="18295" y="11754"/>
                    <a:pt x="9755" y="22597"/>
                    <a:pt x="0" y="32290"/>
                  </a:cubicBezTo>
                  <a:cubicBezTo>
                    <a:pt x="4493" y="39397"/>
                    <a:pt x="12578" y="43403"/>
                    <a:pt x="20955" y="42672"/>
                  </a:cubicBezTo>
                  <a:close/>
                </a:path>
              </a:pathLst>
            </a:custGeom>
            <a:solidFill>
              <a:srgbClr val="A24E3F"/>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168B6706-AE1D-CCA6-783B-A2B2CF60CF55}"/>
                </a:ext>
              </a:extLst>
            </p:cNvPr>
            <p:cNvSpPr/>
            <p:nvPr/>
          </p:nvSpPr>
          <p:spPr>
            <a:xfrm>
              <a:off x="6326315" y="1060781"/>
              <a:ext cx="16162" cy="24138"/>
            </a:xfrm>
            <a:custGeom>
              <a:avLst/>
              <a:gdLst>
                <a:gd name="connsiteX0" fmla="*/ 0 w 16162"/>
                <a:gd name="connsiteY0" fmla="*/ 11450 h 24138"/>
                <a:gd name="connsiteX1" fmla="*/ 7144 w 16162"/>
                <a:gd name="connsiteY1" fmla="*/ 24118 h 24138"/>
                <a:gd name="connsiteX2" fmla="*/ 16097 w 16162"/>
                <a:gd name="connsiteY2" fmla="*/ 12688 h 24138"/>
                <a:gd name="connsiteX3" fmla="*/ 8954 w 16162"/>
                <a:gd name="connsiteY3" fmla="*/ 20 h 24138"/>
                <a:gd name="connsiteX4" fmla="*/ 0 w 16162"/>
                <a:gd name="connsiteY4" fmla="*/ 11450 h 2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2" h="24138">
                  <a:moveTo>
                    <a:pt x="0" y="11450"/>
                  </a:moveTo>
                  <a:cubicBezTo>
                    <a:pt x="0" y="18118"/>
                    <a:pt x="2667" y="23738"/>
                    <a:pt x="7144" y="24118"/>
                  </a:cubicBezTo>
                  <a:cubicBezTo>
                    <a:pt x="11621" y="24500"/>
                    <a:pt x="15526" y="19356"/>
                    <a:pt x="16097" y="12688"/>
                  </a:cubicBezTo>
                  <a:cubicBezTo>
                    <a:pt x="16669" y="6021"/>
                    <a:pt x="13430" y="401"/>
                    <a:pt x="8954" y="20"/>
                  </a:cubicBezTo>
                  <a:cubicBezTo>
                    <a:pt x="4477" y="-361"/>
                    <a:pt x="571" y="4688"/>
                    <a:pt x="0" y="11450"/>
                  </a:cubicBezTo>
                  <a:close/>
                </a:path>
              </a:pathLst>
            </a:custGeom>
            <a:solidFill>
              <a:srgbClr val="2E353A"/>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F3FC6536-CD6A-AE4E-971F-17D267634999}"/>
                </a:ext>
              </a:extLst>
            </p:cNvPr>
            <p:cNvSpPr/>
            <p:nvPr/>
          </p:nvSpPr>
          <p:spPr>
            <a:xfrm>
              <a:off x="6323076" y="1054419"/>
              <a:ext cx="14097" cy="8418"/>
            </a:xfrm>
            <a:custGeom>
              <a:avLst/>
              <a:gdLst>
                <a:gd name="connsiteX0" fmla="*/ 14097 w 14097"/>
                <a:gd name="connsiteY0" fmla="*/ 6858 h 8418"/>
                <a:gd name="connsiteX1" fmla="*/ 0 w 14097"/>
                <a:gd name="connsiteY1" fmla="*/ 0 h 8418"/>
                <a:gd name="connsiteX2" fmla="*/ 14097 w 14097"/>
                <a:gd name="connsiteY2" fmla="*/ 6858 h 8418"/>
              </a:gdLst>
              <a:ahLst/>
              <a:cxnLst>
                <a:cxn ang="0">
                  <a:pos x="connsiteX0" y="connsiteY0"/>
                </a:cxn>
                <a:cxn ang="0">
                  <a:pos x="connsiteX1" y="connsiteY1"/>
                </a:cxn>
                <a:cxn ang="0">
                  <a:pos x="connsiteX2" y="connsiteY2"/>
                </a:cxn>
              </a:cxnLst>
              <a:rect l="l" t="t" r="r" b="b"/>
              <a:pathLst>
                <a:path w="14097" h="8418">
                  <a:moveTo>
                    <a:pt x="14097" y="6858"/>
                  </a:moveTo>
                  <a:lnTo>
                    <a:pt x="0" y="0"/>
                  </a:lnTo>
                  <a:cubicBezTo>
                    <a:pt x="0" y="0"/>
                    <a:pt x="6287" y="12763"/>
                    <a:pt x="14097" y="6858"/>
                  </a:cubicBezTo>
                  <a:close/>
                </a:path>
              </a:pathLst>
            </a:custGeom>
            <a:solidFill>
              <a:srgbClr val="2E353A"/>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706C7493-3EEC-C61D-C7D7-3F65A4D4BC10}"/>
                </a:ext>
              </a:extLst>
            </p:cNvPr>
            <p:cNvSpPr/>
            <p:nvPr/>
          </p:nvSpPr>
          <p:spPr>
            <a:xfrm>
              <a:off x="6243685" y="1052876"/>
              <a:ext cx="16210" cy="24129"/>
            </a:xfrm>
            <a:custGeom>
              <a:avLst/>
              <a:gdLst>
                <a:gd name="connsiteX0" fmla="*/ 48 w 16210"/>
                <a:gd name="connsiteY0" fmla="*/ 11450 h 24129"/>
                <a:gd name="connsiteX1" fmla="*/ 7191 w 16210"/>
                <a:gd name="connsiteY1" fmla="*/ 24118 h 24129"/>
                <a:gd name="connsiteX2" fmla="*/ 16145 w 16210"/>
                <a:gd name="connsiteY2" fmla="*/ 12688 h 24129"/>
                <a:gd name="connsiteX3" fmla="*/ 9096 w 16210"/>
                <a:gd name="connsiteY3" fmla="*/ 20 h 24129"/>
                <a:gd name="connsiteX4" fmla="*/ 48 w 16210"/>
                <a:gd name="connsiteY4" fmla="*/ 11450 h 24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0" h="24129">
                  <a:moveTo>
                    <a:pt x="48" y="11450"/>
                  </a:moveTo>
                  <a:cubicBezTo>
                    <a:pt x="-429" y="18117"/>
                    <a:pt x="2715" y="23832"/>
                    <a:pt x="7191" y="24118"/>
                  </a:cubicBezTo>
                  <a:cubicBezTo>
                    <a:pt x="11668" y="24404"/>
                    <a:pt x="15573" y="19356"/>
                    <a:pt x="16145" y="12688"/>
                  </a:cubicBezTo>
                  <a:cubicBezTo>
                    <a:pt x="16716" y="6021"/>
                    <a:pt x="13478" y="401"/>
                    <a:pt x="9096" y="20"/>
                  </a:cubicBezTo>
                  <a:cubicBezTo>
                    <a:pt x="4715" y="-361"/>
                    <a:pt x="619" y="4782"/>
                    <a:pt x="48" y="11450"/>
                  </a:cubicBezTo>
                  <a:close/>
                </a:path>
              </a:pathLst>
            </a:custGeom>
            <a:solidFill>
              <a:srgbClr val="2E353A"/>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CE145C9A-5DE3-9BE1-7702-6EB57C55A794}"/>
                </a:ext>
              </a:extLst>
            </p:cNvPr>
            <p:cNvSpPr/>
            <p:nvPr/>
          </p:nvSpPr>
          <p:spPr>
            <a:xfrm>
              <a:off x="6240495" y="1046609"/>
              <a:ext cx="14096" cy="8367"/>
            </a:xfrm>
            <a:custGeom>
              <a:avLst/>
              <a:gdLst>
                <a:gd name="connsiteX0" fmla="*/ 14097 w 14096"/>
                <a:gd name="connsiteY0" fmla="*/ 6763 h 8367"/>
                <a:gd name="connsiteX1" fmla="*/ 0 w 14096"/>
                <a:gd name="connsiteY1" fmla="*/ 0 h 8367"/>
                <a:gd name="connsiteX2" fmla="*/ 14097 w 14096"/>
                <a:gd name="connsiteY2" fmla="*/ 6763 h 8367"/>
              </a:gdLst>
              <a:ahLst/>
              <a:cxnLst>
                <a:cxn ang="0">
                  <a:pos x="connsiteX0" y="connsiteY0"/>
                </a:cxn>
                <a:cxn ang="0">
                  <a:pos x="connsiteX1" y="connsiteY1"/>
                </a:cxn>
                <a:cxn ang="0">
                  <a:pos x="connsiteX2" y="connsiteY2"/>
                </a:cxn>
              </a:cxnLst>
              <a:rect l="l" t="t" r="r" b="b"/>
              <a:pathLst>
                <a:path w="14096" h="8367">
                  <a:moveTo>
                    <a:pt x="14097" y="6763"/>
                  </a:moveTo>
                  <a:lnTo>
                    <a:pt x="0" y="0"/>
                  </a:lnTo>
                  <a:cubicBezTo>
                    <a:pt x="0" y="0"/>
                    <a:pt x="6287" y="12763"/>
                    <a:pt x="14097" y="6763"/>
                  </a:cubicBezTo>
                  <a:close/>
                </a:path>
              </a:pathLst>
            </a:custGeom>
            <a:solidFill>
              <a:srgbClr val="2E353A"/>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6F6EFC02-55AD-9C93-A41E-F465C18E1941}"/>
                </a:ext>
              </a:extLst>
            </p:cNvPr>
            <p:cNvSpPr/>
            <p:nvPr/>
          </p:nvSpPr>
          <p:spPr>
            <a:xfrm>
              <a:off x="6330220" y="1016129"/>
              <a:ext cx="34480" cy="14287"/>
            </a:xfrm>
            <a:custGeom>
              <a:avLst/>
              <a:gdLst>
                <a:gd name="connsiteX0" fmla="*/ 0 w 34480"/>
                <a:gd name="connsiteY0" fmla="*/ 95 h 14287"/>
                <a:gd name="connsiteX1" fmla="*/ 34480 w 34480"/>
                <a:gd name="connsiteY1" fmla="*/ 14288 h 14287"/>
              </a:gdLst>
              <a:ahLst/>
              <a:cxnLst>
                <a:cxn ang="0">
                  <a:pos x="connsiteX0" y="connsiteY0"/>
                </a:cxn>
                <a:cxn ang="0">
                  <a:pos x="connsiteX1" y="connsiteY1"/>
                </a:cxn>
              </a:cxnLst>
              <a:rect l="l" t="t" r="r" b="b"/>
              <a:pathLst>
                <a:path w="34480" h="14287">
                  <a:moveTo>
                    <a:pt x="0" y="95"/>
                  </a:moveTo>
                  <a:cubicBezTo>
                    <a:pt x="13074" y="-784"/>
                    <a:pt x="25814" y="4460"/>
                    <a:pt x="34480" y="14288"/>
                  </a:cubicBezTo>
                </a:path>
              </a:pathLst>
            </a:custGeom>
            <a:noFill/>
            <a:ln w="6903" cap="rnd">
              <a:solidFill>
                <a:srgbClr val="2E353A"/>
              </a:solidFill>
              <a:prstDash val="solid"/>
              <a:round/>
            </a:ln>
          </p:spPr>
          <p:txBody>
            <a:bodyPr rtlCol="0" anchor="ctr"/>
            <a:lstStyle/>
            <a:p>
              <a:endParaRPr lang="en-US"/>
            </a:p>
          </p:txBody>
        </p:sp>
        <p:sp>
          <p:nvSpPr>
            <p:cNvPr id="57" name="Freeform: Shape 56">
              <a:extLst>
                <a:ext uri="{FF2B5EF4-FFF2-40B4-BE49-F238E27FC236}">
                  <a16:creationId xmlns:a16="http://schemas.microsoft.com/office/drawing/2014/main" id="{5E669C23-13C5-CEA3-3979-5431EE3D2A67}"/>
                </a:ext>
              </a:extLst>
            </p:cNvPr>
            <p:cNvSpPr/>
            <p:nvPr/>
          </p:nvSpPr>
          <p:spPr>
            <a:xfrm>
              <a:off x="6238685" y="1007942"/>
              <a:ext cx="32670" cy="6567"/>
            </a:xfrm>
            <a:custGeom>
              <a:avLst/>
              <a:gdLst>
                <a:gd name="connsiteX0" fmla="*/ 32671 w 32670"/>
                <a:gd name="connsiteY0" fmla="*/ 1710 h 6567"/>
                <a:gd name="connsiteX1" fmla="*/ 0 w 32670"/>
                <a:gd name="connsiteY1" fmla="*/ 6568 h 6567"/>
              </a:gdLst>
              <a:ahLst/>
              <a:cxnLst>
                <a:cxn ang="0">
                  <a:pos x="connsiteX0" y="connsiteY0"/>
                </a:cxn>
                <a:cxn ang="0">
                  <a:pos x="connsiteX1" y="connsiteY1"/>
                </a:cxn>
              </a:cxnLst>
              <a:rect l="l" t="t" r="r" b="b"/>
              <a:pathLst>
                <a:path w="32670" h="6567">
                  <a:moveTo>
                    <a:pt x="32671" y="1710"/>
                  </a:moveTo>
                  <a:cubicBezTo>
                    <a:pt x="21608" y="-1721"/>
                    <a:pt x="9586" y="67"/>
                    <a:pt x="0" y="6568"/>
                  </a:cubicBezTo>
                </a:path>
              </a:pathLst>
            </a:custGeom>
            <a:noFill/>
            <a:ln w="6903" cap="rnd">
              <a:solidFill>
                <a:srgbClr val="2E353A"/>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367D3468-4C69-C747-C921-08880DE41569}"/>
                </a:ext>
              </a:extLst>
            </p:cNvPr>
            <p:cNvSpPr/>
            <p:nvPr/>
          </p:nvSpPr>
          <p:spPr>
            <a:xfrm>
              <a:off x="6281833" y="1139097"/>
              <a:ext cx="55260" cy="40743"/>
            </a:xfrm>
            <a:custGeom>
              <a:avLst/>
              <a:gdLst>
                <a:gd name="connsiteX0" fmla="*/ 0 w 55260"/>
                <a:gd name="connsiteY0" fmla="*/ 12097 h 40743"/>
                <a:gd name="connsiteX1" fmla="*/ 7906 w 55260"/>
                <a:gd name="connsiteY1" fmla="*/ 40672 h 40743"/>
                <a:gd name="connsiteX2" fmla="*/ 13240 w 55260"/>
                <a:gd name="connsiteY2" fmla="*/ 40672 h 40743"/>
                <a:gd name="connsiteX3" fmla="*/ 52197 w 55260"/>
                <a:gd name="connsiteY3" fmla="*/ 22384 h 40743"/>
                <a:gd name="connsiteX4" fmla="*/ 55245 w 55260"/>
                <a:gd name="connsiteY4" fmla="*/ 8192 h 40743"/>
                <a:gd name="connsiteX5" fmla="*/ 54197 w 55260"/>
                <a:gd name="connsiteY5" fmla="*/ 0 h 40743"/>
                <a:gd name="connsiteX6" fmla="*/ 8572 w 55260"/>
                <a:gd name="connsiteY6" fmla="*/ 12097 h 40743"/>
                <a:gd name="connsiteX7" fmla="*/ 0 w 55260"/>
                <a:gd name="connsiteY7" fmla="*/ 12097 h 4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60" h="40743">
                  <a:moveTo>
                    <a:pt x="0" y="12097"/>
                  </a:moveTo>
                  <a:cubicBezTo>
                    <a:pt x="3334" y="21415"/>
                    <a:pt x="5976" y="30966"/>
                    <a:pt x="7906" y="40672"/>
                  </a:cubicBezTo>
                  <a:cubicBezTo>
                    <a:pt x="9682" y="40767"/>
                    <a:pt x="11463" y="40767"/>
                    <a:pt x="13240" y="40672"/>
                  </a:cubicBezTo>
                  <a:cubicBezTo>
                    <a:pt x="36957" y="39624"/>
                    <a:pt x="47530" y="31147"/>
                    <a:pt x="52197" y="22384"/>
                  </a:cubicBezTo>
                  <a:cubicBezTo>
                    <a:pt x="54355" y="17973"/>
                    <a:pt x="55402" y="13100"/>
                    <a:pt x="55245" y="8192"/>
                  </a:cubicBezTo>
                  <a:cubicBezTo>
                    <a:pt x="55322" y="5423"/>
                    <a:pt x="54968" y="2660"/>
                    <a:pt x="54197" y="0"/>
                  </a:cubicBezTo>
                  <a:cubicBezTo>
                    <a:pt x="40026" y="7241"/>
                    <a:pt x="24470" y="11365"/>
                    <a:pt x="8572" y="12097"/>
                  </a:cubicBezTo>
                  <a:cubicBezTo>
                    <a:pt x="3143" y="12097"/>
                    <a:pt x="0" y="12097"/>
                    <a:pt x="0" y="12097"/>
                  </a:cubicBezTo>
                  <a:close/>
                </a:path>
              </a:pathLst>
            </a:custGeom>
            <a:solidFill>
              <a:srgbClr val="2E353A"/>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B0D6715-8D0B-524F-DEF9-E6264A8C5BCB}"/>
                </a:ext>
              </a:extLst>
            </p:cNvPr>
            <p:cNvSpPr/>
            <p:nvPr/>
          </p:nvSpPr>
          <p:spPr>
            <a:xfrm>
              <a:off x="6290406" y="1139478"/>
              <a:ext cx="47159" cy="20097"/>
            </a:xfrm>
            <a:custGeom>
              <a:avLst/>
              <a:gdLst>
                <a:gd name="connsiteX0" fmla="*/ 0 w 47159"/>
                <a:gd name="connsiteY0" fmla="*/ 11716 h 20097"/>
                <a:gd name="connsiteX1" fmla="*/ 2572 w 47159"/>
                <a:gd name="connsiteY1" fmla="*/ 20098 h 20097"/>
                <a:gd name="connsiteX2" fmla="*/ 47149 w 47159"/>
                <a:gd name="connsiteY2" fmla="*/ 8192 h 20097"/>
                <a:gd name="connsiteX3" fmla="*/ 46101 w 47159"/>
                <a:gd name="connsiteY3" fmla="*/ 0 h 20097"/>
                <a:gd name="connsiteX4" fmla="*/ 0 w 47159"/>
                <a:gd name="connsiteY4" fmla="*/ 11716 h 20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9" h="20097">
                  <a:moveTo>
                    <a:pt x="0" y="11716"/>
                  </a:moveTo>
                  <a:lnTo>
                    <a:pt x="2572" y="20098"/>
                  </a:lnTo>
                  <a:cubicBezTo>
                    <a:pt x="24955" y="19050"/>
                    <a:pt x="40672" y="15240"/>
                    <a:pt x="47149" y="8192"/>
                  </a:cubicBezTo>
                  <a:cubicBezTo>
                    <a:pt x="47226" y="5423"/>
                    <a:pt x="46872" y="2660"/>
                    <a:pt x="46101" y="0"/>
                  </a:cubicBezTo>
                  <a:cubicBezTo>
                    <a:pt x="31755" y="7175"/>
                    <a:pt x="16031" y="11171"/>
                    <a:pt x="0" y="11716"/>
                  </a:cubicBezTo>
                  <a:close/>
                </a:path>
              </a:pathLst>
            </a:custGeom>
            <a:solidFill>
              <a:srgbClr val="FFFFFF"/>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440AA76-6A1D-8471-E64B-54CFBBA8868B}"/>
                </a:ext>
              </a:extLst>
            </p:cNvPr>
            <p:cNvSpPr/>
            <p:nvPr/>
          </p:nvSpPr>
          <p:spPr>
            <a:xfrm>
              <a:off x="6295073" y="1161481"/>
              <a:ext cx="38957" cy="18287"/>
            </a:xfrm>
            <a:custGeom>
              <a:avLst/>
              <a:gdLst>
                <a:gd name="connsiteX0" fmla="*/ 0 w 38957"/>
                <a:gd name="connsiteY0" fmla="*/ 18288 h 18287"/>
                <a:gd name="connsiteX1" fmla="*/ 38957 w 38957"/>
                <a:gd name="connsiteY1" fmla="*/ 0 h 18287"/>
                <a:gd name="connsiteX2" fmla="*/ 12859 w 38957"/>
                <a:gd name="connsiteY2" fmla="*/ 6382 h 18287"/>
                <a:gd name="connsiteX3" fmla="*/ 0 w 38957"/>
                <a:gd name="connsiteY3" fmla="*/ 18288 h 18287"/>
              </a:gdLst>
              <a:ahLst/>
              <a:cxnLst>
                <a:cxn ang="0">
                  <a:pos x="connsiteX0" y="connsiteY0"/>
                </a:cxn>
                <a:cxn ang="0">
                  <a:pos x="connsiteX1" y="connsiteY1"/>
                </a:cxn>
                <a:cxn ang="0">
                  <a:pos x="connsiteX2" y="connsiteY2"/>
                </a:cxn>
                <a:cxn ang="0">
                  <a:pos x="connsiteX3" y="connsiteY3"/>
                </a:cxn>
              </a:cxnLst>
              <a:rect l="l" t="t" r="r" b="b"/>
              <a:pathLst>
                <a:path w="38957" h="18287">
                  <a:moveTo>
                    <a:pt x="0" y="18288"/>
                  </a:moveTo>
                  <a:cubicBezTo>
                    <a:pt x="23717" y="17240"/>
                    <a:pt x="34290" y="8763"/>
                    <a:pt x="38957" y="0"/>
                  </a:cubicBezTo>
                  <a:cubicBezTo>
                    <a:pt x="29948" y="565"/>
                    <a:pt x="21112" y="2726"/>
                    <a:pt x="12859" y="6382"/>
                  </a:cubicBezTo>
                  <a:cubicBezTo>
                    <a:pt x="7431" y="8906"/>
                    <a:pt x="2934" y="13070"/>
                    <a:pt x="0" y="18288"/>
                  </a:cubicBezTo>
                  <a:close/>
                </a:path>
              </a:pathLst>
            </a:custGeom>
            <a:solidFill>
              <a:srgbClr val="DE5753"/>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E9459AC5-08B0-654C-0DB1-5FB5F54BC551}"/>
                </a:ext>
              </a:extLst>
            </p:cNvPr>
            <p:cNvSpPr/>
            <p:nvPr/>
          </p:nvSpPr>
          <p:spPr>
            <a:xfrm>
              <a:off x="6225175" y="925545"/>
              <a:ext cx="239367" cy="265177"/>
            </a:xfrm>
            <a:custGeom>
              <a:avLst/>
              <a:gdLst>
                <a:gd name="connsiteX0" fmla="*/ 199723 w 239367"/>
                <a:gd name="connsiteY0" fmla="*/ 172976 h 265177"/>
                <a:gd name="connsiteX1" fmla="*/ 174006 w 239367"/>
                <a:gd name="connsiteY1" fmla="*/ 53151 h 265177"/>
                <a:gd name="connsiteX2" fmla="*/ 79 w 239367"/>
                <a:gd name="connsiteY2" fmla="*/ 141353 h 265177"/>
                <a:gd name="connsiteX3" fmla="*/ 131810 w 239367"/>
                <a:gd name="connsiteY3" fmla="*/ 97 h 265177"/>
                <a:gd name="connsiteX4" fmla="*/ 184293 w 239367"/>
                <a:gd name="connsiteY4" fmla="*/ 265178 h 265177"/>
                <a:gd name="connsiteX5" fmla="*/ 199723 w 239367"/>
                <a:gd name="connsiteY5" fmla="*/ 172976 h 2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7" h="265177">
                  <a:moveTo>
                    <a:pt x="199723" y="172976"/>
                  </a:moveTo>
                  <a:cubicBezTo>
                    <a:pt x="199723" y="172976"/>
                    <a:pt x="165433" y="104300"/>
                    <a:pt x="174006" y="53151"/>
                  </a:cubicBezTo>
                  <a:cubicBezTo>
                    <a:pt x="174006" y="53151"/>
                    <a:pt x="16938" y="-21239"/>
                    <a:pt x="79" y="141353"/>
                  </a:cubicBezTo>
                  <a:cubicBezTo>
                    <a:pt x="79" y="141353"/>
                    <a:pt x="-7731" y="-4285"/>
                    <a:pt x="131810" y="97"/>
                  </a:cubicBezTo>
                  <a:cubicBezTo>
                    <a:pt x="271351" y="4478"/>
                    <a:pt x="259635" y="208409"/>
                    <a:pt x="184293" y="265178"/>
                  </a:cubicBezTo>
                  <a:cubicBezTo>
                    <a:pt x="184293" y="265178"/>
                    <a:pt x="220869" y="216124"/>
                    <a:pt x="199723" y="172976"/>
                  </a:cubicBezTo>
                  <a:close/>
                </a:path>
              </a:pathLst>
            </a:custGeom>
            <a:solidFill>
              <a:srgbClr val="2E353A"/>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93C30974-BED5-6008-8320-463ED9BC7353}"/>
                </a:ext>
              </a:extLst>
            </p:cNvPr>
            <p:cNvSpPr/>
            <p:nvPr/>
          </p:nvSpPr>
          <p:spPr>
            <a:xfrm>
              <a:off x="6409955" y="1084175"/>
              <a:ext cx="59839" cy="65806"/>
            </a:xfrm>
            <a:custGeom>
              <a:avLst/>
              <a:gdLst>
                <a:gd name="connsiteX0" fmla="*/ 751 w 59839"/>
                <a:gd name="connsiteY0" fmla="*/ 30728 h 65806"/>
                <a:gd name="connsiteX1" fmla="*/ 40758 w 59839"/>
                <a:gd name="connsiteY1" fmla="*/ 331 h 65806"/>
                <a:gd name="connsiteX2" fmla="*/ 40852 w 59839"/>
                <a:gd name="connsiteY2" fmla="*/ 344 h 65806"/>
                <a:gd name="connsiteX3" fmla="*/ 12276 w 59839"/>
                <a:gd name="connsiteY3" fmla="*/ 65685 h 65806"/>
                <a:gd name="connsiteX4" fmla="*/ 751 w 59839"/>
                <a:gd name="connsiteY4" fmla="*/ 30728 h 65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39" h="65806">
                  <a:moveTo>
                    <a:pt x="751" y="30728"/>
                  </a:moveTo>
                  <a:cubicBezTo>
                    <a:pt x="3405" y="11287"/>
                    <a:pt x="21316" y="-2323"/>
                    <a:pt x="40758" y="331"/>
                  </a:cubicBezTo>
                  <a:cubicBezTo>
                    <a:pt x="40789" y="335"/>
                    <a:pt x="40820" y="339"/>
                    <a:pt x="40852" y="344"/>
                  </a:cubicBezTo>
                  <a:cubicBezTo>
                    <a:pt x="65807" y="4439"/>
                    <a:pt x="74951" y="56636"/>
                    <a:pt x="12276" y="65685"/>
                  </a:cubicBezTo>
                  <a:cubicBezTo>
                    <a:pt x="2656" y="67019"/>
                    <a:pt x="-1916" y="57494"/>
                    <a:pt x="751" y="30728"/>
                  </a:cubicBezTo>
                  <a:close/>
                </a:path>
              </a:pathLst>
            </a:custGeom>
            <a:solidFill>
              <a:srgbClr val="B97964"/>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B1C9AD66-44C3-BA7A-7AEF-E817BB0FA50B}"/>
                </a:ext>
              </a:extLst>
            </p:cNvPr>
            <p:cNvSpPr/>
            <p:nvPr/>
          </p:nvSpPr>
          <p:spPr>
            <a:xfrm>
              <a:off x="6176106" y="1300026"/>
              <a:ext cx="289559" cy="108357"/>
            </a:xfrm>
            <a:custGeom>
              <a:avLst/>
              <a:gdLst>
                <a:gd name="connsiteX0" fmla="*/ 289560 w 289559"/>
                <a:gd name="connsiteY0" fmla="*/ 35762 h 108357"/>
                <a:gd name="connsiteX1" fmla="*/ 114300 w 289559"/>
                <a:gd name="connsiteY1" fmla="*/ 108342 h 108357"/>
                <a:gd name="connsiteX2" fmla="*/ 0 w 289559"/>
                <a:gd name="connsiteY2" fmla="*/ 11949 h 108357"/>
                <a:gd name="connsiteX3" fmla="*/ 289560 w 289559"/>
                <a:gd name="connsiteY3" fmla="*/ 35762 h 108357"/>
              </a:gdLst>
              <a:ahLst/>
              <a:cxnLst>
                <a:cxn ang="0">
                  <a:pos x="connsiteX0" y="connsiteY0"/>
                </a:cxn>
                <a:cxn ang="0">
                  <a:pos x="connsiteX1" y="connsiteY1"/>
                </a:cxn>
                <a:cxn ang="0">
                  <a:pos x="connsiteX2" y="connsiteY2"/>
                </a:cxn>
                <a:cxn ang="0">
                  <a:pos x="connsiteX3" y="connsiteY3"/>
                </a:cxn>
              </a:cxnLst>
              <a:rect l="l" t="t" r="r" b="b"/>
              <a:pathLst>
                <a:path w="289559" h="108357">
                  <a:moveTo>
                    <a:pt x="289560" y="35762"/>
                  </a:moveTo>
                  <a:cubicBezTo>
                    <a:pt x="289560" y="35762"/>
                    <a:pt x="198501" y="109580"/>
                    <a:pt x="114300" y="108342"/>
                  </a:cubicBezTo>
                  <a:cubicBezTo>
                    <a:pt x="30099" y="107104"/>
                    <a:pt x="0" y="11949"/>
                    <a:pt x="0" y="11949"/>
                  </a:cubicBezTo>
                  <a:cubicBezTo>
                    <a:pt x="0" y="11949"/>
                    <a:pt x="130778" y="-27008"/>
                    <a:pt x="289560" y="35762"/>
                  </a:cubicBezTo>
                  <a:close/>
                </a:path>
              </a:pathLst>
            </a:custGeom>
            <a:solidFill>
              <a:srgbClr val="B97964"/>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2114F9D4-EF2B-4664-50CC-566F4240CA58}"/>
                </a:ext>
              </a:extLst>
            </p:cNvPr>
            <p:cNvSpPr/>
            <p:nvPr/>
          </p:nvSpPr>
          <p:spPr>
            <a:xfrm>
              <a:off x="6393731" y="1321881"/>
              <a:ext cx="144990" cy="496062"/>
            </a:xfrm>
            <a:custGeom>
              <a:avLst/>
              <a:gdLst>
                <a:gd name="connsiteX0" fmla="*/ 64124 w 144990"/>
                <a:gd name="connsiteY0" fmla="*/ 0 h 496062"/>
                <a:gd name="connsiteX1" fmla="*/ 71934 w 144990"/>
                <a:gd name="connsiteY1" fmla="*/ 496062 h 496062"/>
                <a:gd name="connsiteX2" fmla="*/ 144991 w 144990"/>
                <a:gd name="connsiteY2" fmla="*/ 25241 h 496062"/>
              </a:gdLst>
              <a:ahLst/>
              <a:cxnLst>
                <a:cxn ang="0">
                  <a:pos x="connsiteX0" y="connsiteY0"/>
                </a:cxn>
                <a:cxn ang="0">
                  <a:pos x="connsiteX1" y="connsiteY1"/>
                </a:cxn>
                <a:cxn ang="0">
                  <a:pos x="connsiteX2" y="connsiteY2"/>
                </a:cxn>
              </a:cxnLst>
              <a:rect l="l" t="t" r="r" b="b"/>
              <a:pathLst>
                <a:path w="144990" h="496062">
                  <a:moveTo>
                    <a:pt x="64124" y="0"/>
                  </a:moveTo>
                  <a:cubicBezTo>
                    <a:pt x="64124" y="0"/>
                    <a:pt x="-85228" y="267462"/>
                    <a:pt x="71934" y="496062"/>
                  </a:cubicBezTo>
                  <a:cubicBezTo>
                    <a:pt x="71934" y="496062"/>
                    <a:pt x="93270" y="214027"/>
                    <a:pt x="144991" y="25241"/>
                  </a:cubicBezTo>
                  <a:close/>
                </a:path>
              </a:pathLst>
            </a:custGeom>
            <a:solidFill>
              <a:srgbClr val="F0BB62"/>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B2AE1CDB-5EC8-A9B8-A278-CF511252F50E}"/>
                </a:ext>
              </a:extLst>
            </p:cNvPr>
            <p:cNvSpPr/>
            <p:nvPr/>
          </p:nvSpPr>
          <p:spPr>
            <a:xfrm>
              <a:off x="6086736" y="1300736"/>
              <a:ext cx="97085" cy="461676"/>
            </a:xfrm>
            <a:custGeom>
              <a:avLst/>
              <a:gdLst>
                <a:gd name="connsiteX0" fmla="*/ 97085 w 97085"/>
                <a:gd name="connsiteY0" fmla="*/ 0 h 461676"/>
                <a:gd name="connsiteX1" fmla="*/ 68510 w 97085"/>
                <a:gd name="connsiteY1" fmla="*/ 259556 h 461676"/>
                <a:gd name="connsiteX2" fmla="*/ 6693 w 97085"/>
                <a:gd name="connsiteY2" fmla="*/ 461677 h 461676"/>
                <a:gd name="connsiteX3" fmla="*/ 32030 w 97085"/>
                <a:gd name="connsiteY3" fmla="*/ 6382 h 461676"/>
              </a:gdLst>
              <a:ahLst/>
              <a:cxnLst>
                <a:cxn ang="0">
                  <a:pos x="connsiteX0" y="connsiteY0"/>
                </a:cxn>
                <a:cxn ang="0">
                  <a:pos x="connsiteX1" y="connsiteY1"/>
                </a:cxn>
                <a:cxn ang="0">
                  <a:pos x="connsiteX2" y="connsiteY2"/>
                </a:cxn>
                <a:cxn ang="0">
                  <a:pos x="connsiteX3" y="connsiteY3"/>
                </a:cxn>
              </a:cxnLst>
              <a:rect l="l" t="t" r="r" b="b"/>
              <a:pathLst>
                <a:path w="97085" h="461676">
                  <a:moveTo>
                    <a:pt x="97085" y="0"/>
                  </a:moveTo>
                  <a:cubicBezTo>
                    <a:pt x="97085" y="0"/>
                    <a:pt x="95752" y="189262"/>
                    <a:pt x="68510" y="259556"/>
                  </a:cubicBezTo>
                  <a:cubicBezTo>
                    <a:pt x="41269" y="329851"/>
                    <a:pt x="6693" y="461677"/>
                    <a:pt x="6693" y="461677"/>
                  </a:cubicBezTo>
                  <a:cubicBezTo>
                    <a:pt x="6693" y="461677"/>
                    <a:pt x="-19596" y="146399"/>
                    <a:pt x="32030" y="6382"/>
                  </a:cubicBezTo>
                  <a:close/>
                </a:path>
              </a:pathLst>
            </a:custGeom>
            <a:solidFill>
              <a:srgbClr val="F0BB62"/>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5ED7FAF-A85C-E387-D471-7D74B17E48E4}"/>
                </a:ext>
              </a:extLst>
            </p:cNvPr>
            <p:cNvSpPr/>
            <p:nvPr/>
          </p:nvSpPr>
          <p:spPr>
            <a:xfrm>
              <a:off x="6220016" y="969425"/>
              <a:ext cx="179165" cy="95567"/>
            </a:xfrm>
            <a:custGeom>
              <a:avLst/>
              <a:gdLst>
                <a:gd name="connsiteX0" fmla="*/ 179166 w 179165"/>
                <a:gd name="connsiteY0" fmla="*/ 9271 h 95567"/>
                <a:gd name="connsiteX1" fmla="*/ 65627 w 179165"/>
                <a:gd name="connsiteY1" fmla="*/ 9271 h 95567"/>
                <a:gd name="connsiteX2" fmla="*/ 0 w 179165"/>
                <a:gd name="connsiteY2" fmla="*/ 95567 h 95567"/>
              </a:gdLst>
              <a:ahLst/>
              <a:cxnLst>
                <a:cxn ang="0">
                  <a:pos x="connsiteX0" y="connsiteY0"/>
                </a:cxn>
                <a:cxn ang="0">
                  <a:pos x="connsiteX1" y="connsiteY1"/>
                </a:cxn>
                <a:cxn ang="0">
                  <a:pos x="connsiteX2" y="connsiteY2"/>
                </a:cxn>
              </a:cxnLst>
              <a:rect l="l" t="t" r="r" b="b"/>
              <a:pathLst>
                <a:path w="179165" h="95567">
                  <a:moveTo>
                    <a:pt x="179166" y="9271"/>
                  </a:moveTo>
                  <a:cubicBezTo>
                    <a:pt x="179166" y="9271"/>
                    <a:pt x="118777" y="-11589"/>
                    <a:pt x="65627" y="9271"/>
                  </a:cubicBezTo>
                  <a:cubicBezTo>
                    <a:pt x="12478" y="30131"/>
                    <a:pt x="26956" y="85471"/>
                    <a:pt x="0" y="95567"/>
                  </a:cubicBezTo>
                </a:path>
              </a:pathLst>
            </a:custGeom>
            <a:noFill/>
            <a:ln w="4763" cap="rnd">
              <a:solidFill>
                <a:srgbClr val="2E353A"/>
              </a:solidFill>
              <a:prstDash val="solid"/>
              <a:round/>
            </a:ln>
          </p:spPr>
          <p:txBody>
            <a:bodyPr rtlCol="0" anchor="ctr"/>
            <a:lstStyle/>
            <a:p>
              <a:endParaRPr lang="en-US"/>
            </a:p>
          </p:txBody>
        </p:sp>
        <p:sp>
          <p:nvSpPr>
            <p:cNvPr id="67" name="Freeform: Shape 66">
              <a:extLst>
                <a:ext uri="{FF2B5EF4-FFF2-40B4-BE49-F238E27FC236}">
                  <a16:creationId xmlns:a16="http://schemas.microsoft.com/office/drawing/2014/main" id="{FBA27948-DE6D-54DA-819D-F890693C8ACB}"/>
                </a:ext>
              </a:extLst>
            </p:cNvPr>
            <p:cNvSpPr/>
            <p:nvPr/>
          </p:nvSpPr>
          <p:spPr>
            <a:xfrm>
              <a:off x="6606868" y="1245301"/>
              <a:ext cx="271705" cy="208311"/>
            </a:xfrm>
            <a:custGeom>
              <a:avLst/>
              <a:gdLst>
                <a:gd name="connsiteX0" fmla="*/ 271706 w 271705"/>
                <a:gd name="connsiteY0" fmla="*/ 21336 h 208311"/>
                <a:gd name="connsiteX1" fmla="*/ 246750 w 271705"/>
                <a:gd name="connsiteY1" fmla="*/ 7048 h 208311"/>
                <a:gd name="connsiteX2" fmla="*/ 155025 w 271705"/>
                <a:gd name="connsiteY2" fmla="*/ 32099 h 208311"/>
                <a:gd name="connsiteX3" fmla="*/ 31200 w 271705"/>
                <a:gd name="connsiteY3" fmla="*/ 0 h 208311"/>
                <a:gd name="connsiteX4" fmla="*/ 2625 w 271705"/>
                <a:gd name="connsiteY4" fmla="*/ 94012 h 208311"/>
                <a:gd name="connsiteX5" fmla="*/ 2625 w 271705"/>
                <a:gd name="connsiteY5" fmla="*/ 200025 h 208311"/>
                <a:gd name="connsiteX6" fmla="*/ 144357 w 271705"/>
                <a:gd name="connsiteY6" fmla="*/ 208312 h 208311"/>
                <a:gd name="connsiteX7" fmla="*/ 213413 w 271705"/>
                <a:gd name="connsiteY7" fmla="*/ 164306 h 20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705" h="208311">
                  <a:moveTo>
                    <a:pt x="271706" y="21336"/>
                  </a:moveTo>
                  <a:lnTo>
                    <a:pt x="246750" y="7048"/>
                  </a:lnTo>
                  <a:lnTo>
                    <a:pt x="155025" y="32099"/>
                  </a:lnTo>
                  <a:lnTo>
                    <a:pt x="31200" y="0"/>
                  </a:lnTo>
                  <a:lnTo>
                    <a:pt x="2625" y="94012"/>
                  </a:lnTo>
                  <a:cubicBezTo>
                    <a:pt x="2625" y="94012"/>
                    <a:pt x="-3281" y="198787"/>
                    <a:pt x="2625" y="200025"/>
                  </a:cubicBezTo>
                  <a:cubicBezTo>
                    <a:pt x="8530" y="201263"/>
                    <a:pt x="144357" y="208312"/>
                    <a:pt x="144357" y="208312"/>
                  </a:cubicBezTo>
                  <a:lnTo>
                    <a:pt x="213413" y="164306"/>
                  </a:lnTo>
                  <a:close/>
                </a:path>
              </a:pathLst>
            </a:custGeom>
            <a:solidFill>
              <a:srgbClr val="E0E0E0"/>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0AB62BAE-1021-D570-594D-F98292EAC5B1}"/>
                </a:ext>
              </a:extLst>
            </p:cNvPr>
            <p:cNvSpPr/>
            <p:nvPr/>
          </p:nvSpPr>
          <p:spPr>
            <a:xfrm>
              <a:off x="6549962" y="1252349"/>
              <a:ext cx="345281" cy="235839"/>
            </a:xfrm>
            <a:custGeom>
              <a:avLst/>
              <a:gdLst>
                <a:gd name="connsiteX0" fmla="*/ 54769 w 345281"/>
                <a:gd name="connsiteY0" fmla="*/ 0 h 235839"/>
                <a:gd name="connsiteX1" fmla="*/ 0 w 345281"/>
                <a:gd name="connsiteY1" fmla="*/ 216884 h 235839"/>
                <a:gd name="connsiteX2" fmla="*/ 169069 w 345281"/>
                <a:gd name="connsiteY2" fmla="*/ 235839 h 235839"/>
                <a:gd name="connsiteX3" fmla="*/ 285750 w 345281"/>
                <a:gd name="connsiteY3" fmla="*/ 203645 h 235839"/>
                <a:gd name="connsiteX4" fmla="*/ 345281 w 345281"/>
                <a:gd name="connsiteY4" fmla="*/ 0 h 235839"/>
                <a:gd name="connsiteX5" fmla="*/ 211931 w 345281"/>
                <a:gd name="connsiteY5" fmla="*/ 34576 h 235839"/>
                <a:gd name="connsiteX6" fmla="*/ 54769 w 345281"/>
                <a:gd name="connsiteY6" fmla="*/ 0 h 23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281" h="235839">
                  <a:moveTo>
                    <a:pt x="54769" y="0"/>
                  </a:moveTo>
                  <a:lnTo>
                    <a:pt x="0" y="216884"/>
                  </a:lnTo>
                  <a:lnTo>
                    <a:pt x="169069" y="235839"/>
                  </a:lnTo>
                  <a:lnTo>
                    <a:pt x="285750" y="203645"/>
                  </a:lnTo>
                  <a:lnTo>
                    <a:pt x="345281" y="0"/>
                  </a:lnTo>
                  <a:lnTo>
                    <a:pt x="211931" y="34576"/>
                  </a:lnTo>
                  <a:lnTo>
                    <a:pt x="54769" y="0"/>
                  </a:lnTo>
                  <a:close/>
                </a:path>
              </a:pathLst>
            </a:custGeom>
            <a:solidFill>
              <a:srgbClr val="F0BB62"/>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A44E6EC0-6DBC-4559-CDBB-BC5FE128530B}"/>
                </a:ext>
              </a:extLst>
            </p:cNvPr>
            <p:cNvSpPr/>
            <p:nvPr/>
          </p:nvSpPr>
          <p:spPr>
            <a:xfrm>
              <a:off x="6549962" y="1252349"/>
              <a:ext cx="211931" cy="235839"/>
            </a:xfrm>
            <a:custGeom>
              <a:avLst/>
              <a:gdLst>
                <a:gd name="connsiteX0" fmla="*/ 211931 w 211931"/>
                <a:gd name="connsiteY0" fmla="*/ 34576 h 235839"/>
                <a:gd name="connsiteX1" fmla="*/ 169069 w 211931"/>
                <a:gd name="connsiteY1" fmla="*/ 235839 h 235839"/>
                <a:gd name="connsiteX2" fmla="*/ 0 w 211931"/>
                <a:gd name="connsiteY2" fmla="*/ 216884 h 235839"/>
                <a:gd name="connsiteX3" fmla="*/ 54769 w 211931"/>
                <a:gd name="connsiteY3" fmla="*/ 0 h 235839"/>
                <a:gd name="connsiteX4" fmla="*/ 211931 w 211931"/>
                <a:gd name="connsiteY4" fmla="*/ 34576 h 235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1" h="235839">
                  <a:moveTo>
                    <a:pt x="211931" y="34576"/>
                  </a:moveTo>
                  <a:lnTo>
                    <a:pt x="169069" y="235839"/>
                  </a:lnTo>
                  <a:lnTo>
                    <a:pt x="0" y="216884"/>
                  </a:lnTo>
                  <a:lnTo>
                    <a:pt x="54769" y="0"/>
                  </a:lnTo>
                  <a:lnTo>
                    <a:pt x="211931" y="34576"/>
                  </a:lnTo>
                  <a:close/>
                </a:path>
              </a:pathLst>
            </a:custGeom>
            <a:solidFill>
              <a:srgbClr val="FFFFFF">
                <a:alpha val="40000"/>
              </a:srgbClr>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64C87FE3-E0F2-B22E-8723-41FB0E51858B}"/>
                </a:ext>
              </a:extLst>
            </p:cNvPr>
            <p:cNvSpPr/>
            <p:nvPr/>
          </p:nvSpPr>
          <p:spPr>
            <a:xfrm>
              <a:off x="6719031" y="1252349"/>
              <a:ext cx="176212" cy="235839"/>
            </a:xfrm>
            <a:custGeom>
              <a:avLst/>
              <a:gdLst>
                <a:gd name="connsiteX0" fmla="*/ 42863 w 176212"/>
                <a:gd name="connsiteY0" fmla="*/ 34576 h 235839"/>
                <a:gd name="connsiteX1" fmla="*/ 0 w 176212"/>
                <a:gd name="connsiteY1" fmla="*/ 235839 h 235839"/>
                <a:gd name="connsiteX2" fmla="*/ 116681 w 176212"/>
                <a:gd name="connsiteY2" fmla="*/ 203645 h 235839"/>
                <a:gd name="connsiteX3" fmla="*/ 176213 w 176212"/>
                <a:gd name="connsiteY3" fmla="*/ 0 h 235839"/>
                <a:gd name="connsiteX4" fmla="*/ 42863 w 176212"/>
                <a:gd name="connsiteY4" fmla="*/ 34576 h 235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212" h="235839">
                  <a:moveTo>
                    <a:pt x="42863" y="34576"/>
                  </a:moveTo>
                  <a:lnTo>
                    <a:pt x="0" y="235839"/>
                  </a:lnTo>
                  <a:lnTo>
                    <a:pt x="116681" y="203645"/>
                  </a:lnTo>
                  <a:lnTo>
                    <a:pt x="176213" y="0"/>
                  </a:lnTo>
                  <a:lnTo>
                    <a:pt x="42863" y="34576"/>
                  </a:lnTo>
                  <a:close/>
                </a:path>
              </a:pathLst>
            </a:custGeom>
            <a:solidFill>
              <a:srgbClr val="FFFFFF">
                <a:alpha val="20000"/>
              </a:srgbClr>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31ABE244-EC82-C059-B5B5-365547C87D92}"/>
                </a:ext>
              </a:extLst>
            </p:cNvPr>
            <p:cNvSpPr/>
            <p:nvPr/>
          </p:nvSpPr>
          <p:spPr>
            <a:xfrm>
              <a:off x="6613494" y="1419390"/>
              <a:ext cx="188619" cy="265203"/>
            </a:xfrm>
            <a:custGeom>
              <a:avLst/>
              <a:gdLst>
                <a:gd name="connsiteX0" fmla="*/ 0 w 188619"/>
                <a:gd name="connsiteY0" fmla="*/ 265203 h 265203"/>
                <a:gd name="connsiteX1" fmla="*/ 78581 w 188619"/>
                <a:gd name="connsiteY1" fmla="*/ 114327 h 265203"/>
                <a:gd name="connsiteX2" fmla="*/ 78581 w 188619"/>
                <a:gd name="connsiteY2" fmla="*/ 44033 h 265203"/>
                <a:gd name="connsiteX3" fmla="*/ 113442 w 188619"/>
                <a:gd name="connsiteY3" fmla="*/ 599 h 265203"/>
                <a:gd name="connsiteX4" fmla="*/ 188119 w 188619"/>
                <a:gd name="connsiteY4" fmla="*/ 6695 h 265203"/>
                <a:gd name="connsiteX5" fmla="*/ 140494 w 188619"/>
                <a:gd name="connsiteY5" fmla="*/ 114423 h 265203"/>
                <a:gd name="connsiteX6" fmla="*/ 94297 w 188619"/>
                <a:gd name="connsiteY6" fmla="*/ 265203 h 26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619" h="265203">
                  <a:moveTo>
                    <a:pt x="0" y="265203"/>
                  </a:moveTo>
                  <a:lnTo>
                    <a:pt x="78581" y="114327"/>
                  </a:lnTo>
                  <a:cubicBezTo>
                    <a:pt x="75730" y="90983"/>
                    <a:pt x="75730" y="67378"/>
                    <a:pt x="78581" y="44033"/>
                  </a:cubicBezTo>
                  <a:cubicBezTo>
                    <a:pt x="83344" y="5933"/>
                    <a:pt x="83344" y="-2544"/>
                    <a:pt x="113442" y="599"/>
                  </a:cubicBezTo>
                  <a:cubicBezTo>
                    <a:pt x="143542" y="3742"/>
                    <a:pt x="183356" y="-4449"/>
                    <a:pt x="188119" y="6695"/>
                  </a:cubicBezTo>
                  <a:cubicBezTo>
                    <a:pt x="192881" y="17839"/>
                    <a:pt x="162687" y="99469"/>
                    <a:pt x="140494" y="114423"/>
                  </a:cubicBezTo>
                  <a:lnTo>
                    <a:pt x="94297" y="265203"/>
                  </a:lnTo>
                  <a:close/>
                </a:path>
              </a:pathLst>
            </a:custGeom>
            <a:solidFill>
              <a:srgbClr val="B97964"/>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99CAF1FE-66C4-FE9E-0DEC-E4FF0BDE5D7B}"/>
                </a:ext>
              </a:extLst>
            </p:cNvPr>
            <p:cNvSpPr/>
            <p:nvPr/>
          </p:nvSpPr>
          <p:spPr>
            <a:xfrm>
              <a:off x="6588062" y="1638588"/>
              <a:ext cx="138874" cy="145925"/>
            </a:xfrm>
            <a:custGeom>
              <a:avLst/>
              <a:gdLst>
                <a:gd name="connsiteX0" fmla="*/ 0 w 138874"/>
                <a:gd name="connsiteY0" fmla="*/ 128873 h 145925"/>
                <a:gd name="connsiteX1" fmla="*/ 138874 w 138874"/>
                <a:gd name="connsiteY1" fmla="*/ 12668 h 145925"/>
                <a:gd name="connsiteX2" fmla="*/ 40481 w 138874"/>
                <a:gd name="connsiteY2" fmla="*/ 0 h 145925"/>
              </a:gdLst>
              <a:ahLst/>
              <a:cxnLst>
                <a:cxn ang="0">
                  <a:pos x="connsiteX0" y="connsiteY0"/>
                </a:cxn>
                <a:cxn ang="0">
                  <a:pos x="connsiteX1" y="connsiteY1"/>
                </a:cxn>
                <a:cxn ang="0">
                  <a:pos x="connsiteX2" y="connsiteY2"/>
                </a:cxn>
              </a:cxnLst>
              <a:rect l="l" t="t" r="r" b="b"/>
              <a:pathLst>
                <a:path w="138874" h="145925">
                  <a:moveTo>
                    <a:pt x="0" y="128873"/>
                  </a:moveTo>
                  <a:cubicBezTo>
                    <a:pt x="50006" y="171450"/>
                    <a:pt x="107156" y="134874"/>
                    <a:pt x="138874" y="12668"/>
                  </a:cubicBezTo>
                  <a:lnTo>
                    <a:pt x="40481" y="0"/>
                  </a:lnTo>
                  <a:close/>
                </a:path>
              </a:pathLst>
            </a:custGeom>
            <a:solidFill>
              <a:srgbClr val="F0BB62"/>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33190C25-6B21-16F1-315E-EB2A0153A8DC}"/>
                </a:ext>
              </a:extLst>
            </p:cNvPr>
            <p:cNvSpPr/>
            <p:nvPr/>
          </p:nvSpPr>
          <p:spPr>
            <a:xfrm>
              <a:off x="6613494" y="1611727"/>
              <a:ext cx="124586" cy="52196"/>
            </a:xfrm>
            <a:custGeom>
              <a:avLst/>
              <a:gdLst>
                <a:gd name="connsiteX0" fmla="*/ 20098 w 124586"/>
                <a:gd name="connsiteY0" fmla="*/ 0 h 52196"/>
                <a:gd name="connsiteX1" fmla="*/ 0 w 124586"/>
                <a:gd name="connsiteY1" fmla="*/ 35433 h 52196"/>
                <a:gd name="connsiteX2" fmla="*/ 124587 w 124586"/>
                <a:gd name="connsiteY2" fmla="*/ 52197 h 52196"/>
                <a:gd name="connsiteX3" fmla="*/ 124587 w 124586"/>
                <a:gd name="connsiteY3" fmla="*/ 15716 h 52196"/>
                <a:gd name="connsiteX4" fmla="*/ 20098 w 124586"/>
                <a:gd name="connsiteY4" fmla="*/ 0 h 52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586" h="52196">
                  <a:moveTo>
                    <a:pt x="20098" y="0"/>
                  </a:moveTo>
                  <a:lnTo>
                    <a:pt x="0" y="35433"/>
                  </a:lnTo>
                  <a:lnTo>
                    <a:pt x="124587" y="52197"/>
                  </a:lnTo>
                  <a:lnTo>
                    <a:pt x="124587" y="15716"/>
                  </a:lnTo>
                  <a:lnTo>
                    <a:pt x="20098" y="0"/>
                  </a:lnTo>
                  <a:close/>
                </a:path>
              </a:pathLst>
            </a:custGeom>
            <a:solidFill>
              <a:srgbClr val="2E353A"/>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03D529AF-3DB9-8865-FB70-348E715ED3AF}"/>
                </a:ext>
              </a:extLst>
            </p:cNvPr>
            <p:cNvSpPr/>
            <p:nvPr/>
          </p:nvSpPr>
          <p:spPr>
            <a:xfrm>
              <a:off x="5611464" y="1325215"/>
              <a:ext cx="57054" cy="125348"/>
            </a:xfrm>
            <a:custGeom>
              <a:avLst/>
              <a:gdLst>
                <a:gd name="connsiteX0" fmla="*/ 0 w 57054"/>
                <a:gd name="connsiteY0" fmla="*/ 103632 h 125348"/>
                <a:gd name="connsiteX1" fmla="*/ 34480 w 57054"/>
                <a:gd name="connsiteY1" fmla="*/ 125349 h 125348"/>
                <a:gd name="connsiteX2" fmla="*/ 57055 w 57054"/>
                <a:gd name="connsiteY2" fmla="*/ 1714 h 125348"/>
                <a:gd name="connsiteX3" fmla="*/ 20574 w 57054"/>
                <a:gd name="connsiteY3" fmla="*/ 0 h 125348"/>
                <a:gd name="connsiteX4" fmla="*/ 0 w 57054"/>
                <a:gd name="connsiteY4" fmla="*/ 103632 h 12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54" h="125348">
                  <a:moveTo>
                    <a:pt x="0" y="103632"/>
                  </a:moveTo>
                  <a:lnTo>
                    <a:pt x="34480" y="125349"/>
                  </a:lnTo>
                  <a:lnTo>
                    <a:pt x="57055" y="1714"/>
                  </a:lnTo>
                  <a:lnTo>
                    <a:pt x="20574" y="0"/>
                  </a:lnTo>
                  <a:lnTo>
                    <a:pt x="0" y="103632"/>
                  </a:lnTo>
                  <a:close/>
                </a:path>
              </a:pathLst>
            </a:custGeom>
            <a:solidFill>
              <a:srgbClr val="2E353A"/>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929D83F9-4A84-3937-8F18-2426B2F08CBF}"/>
                </a:ext>
              </a:extLst>
            </p:cNvPr>
            <p:cNvSpPr/>
            <p:nvPr/>
          </p:nvSpPr>
          <p:spPr>
            <a:xfrm>
              <a:off x="5923979" y="1825564"/>
              <a:ext cx="646070" cy="1198209"/>
            </a:xfrm>
            <a:custGeom>
              <a:avLst/>
              <a:gdLst>
                <a:gd name="connsiteX0" fmla="*/ 198120 w 646070"/>
                <a:gd name="connsiteY0" fmla="*/ 0 h 1198209"/>
                <a:gd name="connsiteX1" fmla="*/ 0 w 646070"/>
                <a:gd name="connsiteY1" fmla="*/ 1163955 h 1198209"/>
                <a:gd name="connsiteX2" fmla="*/ 641985 w 646070"/>
                <a:gd name="connsiteY2" fmla="*/ 1187768 h 1198209"/>
                <a:gd name="connsiteX3" fmla="*/ 512255 w 646070"/>
                <a:gd name="connsiteY3" fmla="*/ 25717 h 1198209"/>
              </a:gdLst>
              <a:ahLst/>
              <a:cxnLst>
                <a:cxn ang="0">
                  <a:pos x="connsiteX0" y="connsiteY0"/>
                </a:cxn>
                <a:cxn ang="0">
                  <a:pos x="connsiteX1" y="connsiteY1"/>
                </a:cxn>
                <a:cxn ang="0">
                  <a:pos x="connsiteX2" y="connsiteY2"/>
                </a:cxn>
                <a:cxn ang="0">
                  <a:pos x="connsiteX3" y="connsiteY3"/>
                </a:cxn>
              </a:cxnLst>
              <a:rect l="l" t="t" r="r" b="b"/>
              <a:pathLst>
                <a:path w="646070" h="1198209">
                  <a:moveTo>
                    <a:pt x="198120" y="0"/>
                  </a:moveTo>
                  <a:lnTo>
                    <a:pt x="0" y="1163955"/>
                  </a:lnTo>
                  <a:cubicBezTo>
                    <a:pt x="0" y="1163955"/>
                    <a:pt x="479488" y="1221105"/>
                    <a:pt x="641985" y="1187768"/>
                  </a:cubicBezTo>
                  <a:cubicBezTo>
                    <a:pt x="641985" y="1187768"/>
                    <a:pt x="681895" y="354520"/>
                    <a:pt x="512255" y="25717"/>
                  </a:cubicBezTo>
                  <a:close/>
                </a:path>
              </a:pathLst>
            </a:custGeom>
            <a:solidFill>
              <a:srgbClr val="F0BB62"/>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84AAA6AA-8E7E-9B9C-089D-CAD95928254A}"/>
                </a:ext>
              </a:extLst>
            </p:cNvPr>
            <p:cNvSpPr/>
            <p:nvPr/>
          </p:nvSpPr>
          <p:spPr>
            <a:xfrm>
              <a:off x="5923979" y="1825564"/>
              <a:ext cx="646070" cy="1198209"/>
            </a:xfrm>
            <a:custGeom>
              <a:avLst/>
              <a:gdLst>
                <a:gd name="connsiteX0" fmla="*/ 198120 w 646070"/>
                <a:gd name="connsiteY0" fmla="*/ 0 h 1198209"/>
                <a:gd name="connsiteX1" fmla="*/ 0 w 646070"/>
                <a:gd name="connsiteY1" fmla="*/ 1163955 h 1198209"/>
                <a:gd name="connsiteX2" fmla="*/ 641985 w 646070"/>
                <a:gd name="connsiteY2" fmla="*/ 1187768 h 1198209"/>
                <a:gd name="connsiteX3" fmla="*/ 512255 w 646070"/>
                <a:gd name="connsiteY3" fmla="*/ 25717 h 1198209"/>
              </a:gdLst>
              <a:ahLst/>
              <a:cxnLst>
                <a:cxn ang="0">
                  <a:pos x="connsiteX0" y="connsiteY0"/>
                </a:cxn>
                <a:cxn ang="0">
                  <a:pos x="connsiteX1" y="connsiteY1"/>
                </a:cxn>
                <a:cxn ang="0">
                  <a:pos x="connsiteX2" y="connsiteY2"/>
                </a:cxn>
                <a:cxn ang="0">
                  <a:pos x="connsiteX3" y="connsiteY3"/>
                </a:cxn>
              </a:cxnLst>
              <a:rect l="l" t="t" r="r" b="b"/>
              <a:pathLst>
                <a:path w="646070" h="1198209">
                  <a:moveTo>
                    <a:pt x="198120" y="0"/>
                  </a:moveTo>
                  <a:lnTo>
                    <a:pt x="0" y="1163955"/>
                  </a:lnTo>
                  <a:cubicBezTo>
                    <a:pt x="0" y="1163955"/>
                    <a:pt x="479488" y="1221105"/>
                    <a:pt x="641985" y="1187768"/>
                  </a:cubicBezTo>
                  <a:cubicBezTo>
                    <a:pt x="641985" y="1187768"/>
                    <a:pt x="681895" y="354520"/>
                    <a:pt x="512255" y="25717"/>
                  </a:cubicBezTo>
                  <a:close/>
                </a:path>
              </a:pathLst>
            </a:custGeom>
            <a:solidFill>
              <a:srgbClr val="FFFFFF">
                <a:alpha val="40000"/>
              </a:srgbClr>
            </a:solid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87CBC6B4-6013-E8A9-8B2E-53BAD23C444E}"/>
                </a:ext>
              </a:extLst>
            </p:cNvPr>
            <p:cNvSpPr/>
            <p:nvPr/>
          </p:nvSpPr>
          <p:spPr>
            <a:xfrm>
              <a:off x="5157121" y="980124"/>
              <a:ext cx="335184" cy="333756"/>
            </a:xfrm>
            <a:custGeom>
              <a:avLst/>
              <a:gdLst>
                <a:gd name="connsiteX0" fmla="*/ 321659 w 335184"/>
                <a:gd name="connsiteY0" fmla="*/ 333756 h 333756"/>
                <a:gd name="connsiteX1" fmla="*/ 272320 w 335184"/>
                <a:gd name="connsiteY1" fmla="*/ 282797 h 333756"/>
                <a:gd name="connsiteX2" fmla="*/ 163163 w 335184"/>
                <a:gd name="connsiteY2" fmla="*/ 171260 h 333756"/>
                <a:gd name="connsiteX3" fmla="*/ 104394 w 335184"/>
                <a:gd name="connsiteY3" fmla="*/ 112205 h 333756"/>
                <a:gd name="connsiteX4" fmla="*/ 53054 w 335184"/>
                <a:gd name="connsiteY4" fmla="*/ 60674 h 333756"/>
                <a:gd name="connsiteX5" fmla="*/ 16764 w 335184"/>
                <a:gd name="connsiteY5" fmla="*/ 24289 h 333756"/>
                <a:gd name="connsiteX6" fmla="*/ 6572 w 335184"/>
                <a:gd name="connsiteY6" fmla="*/ 14097 h 333756"/>
                <a:gd name="connsiteX7" fmla="*/ 0 w 335184"/>
                <a:gd name="connsiteY7" fmla="*/ 13526 h 333756"/>
                <a:gd name="connsiteX8" fmla="*/ 13430 w 335184"/>
                <a:gd name="connsiteY8" fmla="*/ 0 h 333756"/>
                <a:gd name="connsiteX9" fmla="*/ 14002 w 335184"/>
                <a:gd name="connsiteY9" fmla="*/ 6572 h 333756"/>
                <a:gd name="connsiteX10" fmla="*/ 24289 w 335184"/>
                <a:gd name="connsiteY10" fmla="*/ 16764 h 333756"/>
                <a:gd name="connsiteX11" fmla="*/ 60865 w 335184"/>
                <a:gd name="connsiteY11" fmla="*/ 52864 h 333756"/>
                <a:gd name="connsiteX12" fmla="*/ 112490 w 335184"/>
                <a:gd name="connsiteY12" fmla="*/ 104013 h 333756"/>
                <a:gd name="connsiteX13" fmla="*/ 171926 w 335184"/>
                <a:gd name="connsiteY13" fmla="*/ 162497 h 333756"/>
                <a:gd name="connsiteX14" fmla="*/ 283940 w 335184"/>
                <a:gd name="connsiteY14" fmla="*/ 271177 h 333756"/>
                <a:gd name="connsiteX15" fmla="*/ 335185 w 335184"/>
                <a:gd name="connsiteY15" fmla="*/ 320231 h 33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184" h="333756">
                  <a:moveTo>
                    <a:pt x="321659" y="333756"/>
                  </a:moveTo>
                  <a:lnTo>
                    <a:pt x="272320" y="282797"/>
                  </a:lnTo>
                  <a:cubicBezTo>
                    <a:pt x="242887" y="252032"/>
                    <a:pt x="202883" y="211741"/>
                    <a:pt x="163163" y="171260"/>
                  </a:cubicBezTo>
                  <a:lnTo>
                    <a:pt x="104394" y="112205"/>
                  </a:lnTo>
                  <a:lnTo>
                    <a:pt x="53054" y="60674"/>
                  </a:lnTo>
                  <a:lnTo>
                    <a:pt x="16764" y="24289"/>
                  </a:lnTo>
                  <a:cubicBezTo>
                    <a:pt x="12383" y="19907"/>
                    <a:pt x="8858" y="16478"/>
                    <a:pt x="6572" y="14097"/>
                  </a:cubicBezTo>
                  <a:cubicBezTo>
                    <a:pt x="4558" y="12994"/>
                    <a:pt x="2174" y="12787"/>
                    <a:pt x="0" y="13526"/>
                  </a:cubicBezTo>
                  <a:lnTo>
                    <a:pt x="13430" y="0"/>
                  </a:lnTo>
                  <a:cubicBezTo>
                    <a:pt x="12691" y="2174"/>
                    <a:pt x="12898" y="4558"/>
                    <a:pt x="14002" y="6572"/>
                  </a:cubicBezTo>
                  <a:lnTo>
                    <a:pt x="24289" y="16764"/>
                  </a:lnTo>
                  <a:lnTo>
                    <a:pt x="60865" y="52864"/>
                  </a:lnTo>
                  <a:lnTo>
                    <a:pt x="112490" y="104013"/>
                  </a:lnTo>
                  <a:lnTo>
                    <a:pt x="171926" y="162497"/>
                  </a:lnTo>
                  <a:cubicBezTo>
                    <a:pt x="212598" y="202025"/>
                    <a:pt x="253079" y="241840"/>
                    <a:pt x="283940" y="271177"/>
                  </a:cubicBezTo>
                  <a:lnTo>
                    <a:pt x="335185" y="320231"/>
                  </a:lnTo>
                  <a:close/>
                </a:path>
              </a:pathLst>
            </a:custGeom>
            <a:solidFill>
              <a:srgbClr val="2E353A"/>
            </a:solid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E44C83B7-F063-CD2A-44AF-8BB600F31F1D}"/>
                </a:ext>
              </a:extLst>
            </p:cNvPr>
            <p:cNvSpPr/>
            <p:nvPr/>
          </p:nvSpPr>
          <p:spPr>
            <a:xfrm>
              <a:off x="5764149" y="3418446"/>
              <a:ext cx="144494" cy="131733"/>
            </a:xfrm>
            <a:custGeom>
              <a:avLst/>
              <a:gdLst>
                <a:gd name="connsiteX0" fmla="*/ 79343 w 144494"/>
                <a:gd name="connsiteY0" fmla="*/ 841 h 131733"/>
                <a:gd name="connsiteX1" fmla="*/ 0 w 144494"/>
                <a:gd name="connsiteY1" fmla="*/ 126571 h 131733"/>
                <a:gd name="connsiteX2" fmla="*/ 79343 w 144494"/>
                <a:gd name="connsiteY2" fmla="*/ 97996 h 131733"/>
                <a:gd name="connsiteX3" fmla="*/ 144494 w 144494"/>
                <a:gd name="connsiteY3" fmla="*/ 50371 h 131733"/>
                <a:gd name="connsiteX4" fmla="*/ 138208 w 144494"/>
                <a:gd name="connsiteY4" fmla="*/ 16366 h 131733"/>
                <a:gd name="connsiteX5" fmla="*/ 79343 w 144494"/>
                <a:gd name="connsiteY5" fmla="*/ 841 h 13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94" h="131733">
                  <a:moveTo>
                    <a:pt x="79343" y="841"/>
                  </a:moveTo>
                  <a:cubicBezTo>
                    <a:pt x="79343" y="841"/>
                    <a:pt x="29051" y="106187"/>
                    <a:pt x="0" y="126571"/>
                  </a:cubicBezTo>
                  <a:cubicBezTo>
                    <a:pt x="0" y="126571"/>
                    <a:pt x="38862" y="149716"/>
                    <a:pt x="79343" y="97996"/>
                  </a:cubicBezTo>
                  <a:cubicBezTo>
                    <a:pt x="131731" y="31321"/>
                    <a:pt x="144494" y="50371"/>
                    <a:pt x="144494" y="50371"/>
                  </a:cubicBezTo>
                  <a:cubicBezTo>
                    <a:pt x="143455" y="38866"/>
                    <a:pt x="141350" y="27482"/>
                    <a:pt x="138208" y="16366"/>
                  </a:cubicBezTo>
                  <a:cubicBezTo>
                    <a:pt x="130302" y="-5446"/>
                    <a:pt x="79343" y="841"/>
                    <a:pt x="79343" y="841"/>
                  </a:cubicBezTo>
                  <a:close/>
                </a:path>
              </a:pathLst>
            </a:custGeom>
            <a:solidFill>
              <a:srgbClr val="B97964"/>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282CD903-8CDB-9038-8B92-B62914B9005A}"/>
                </a:ext>
              </a:extLst>
            </p:cNvPr>
            <p:cNvSpPr/>
            <p:nvPr/>
          </p:nvSpPr>
          <p:spPr>
            <a:xfrm>
              <a:off x="6202871" y="3418144"/>
              <a:ext cx="133635" cy="144520"/>
            </a:xfrm>
            <a:custGeom>
              <a:avLst/>
              <a:gdLst>
                <a:gd name="connsiteX0" fmla="*/ 71438 w 133635"/>
                <a:gd name="connsiteY0" fmla="*/ 0 h 144520"/>
                <a:gd name="connsiteX1" fmla="*/ 38100 w 133635"/>
                <a:gd name="connsiteY1" fmla="*/ 81915 h 144520"/>
                <a:gd name="connsiteX2" fmla="*/ 0 w 133635"/>
                <a:gd name="connsiteY2" fmla="*/ 141732 h 144520"/>
                <a:gd name="connsiteX3" fmla="*/ 50959 w 133635"/>
                <a:gd name="connsiteY3" fmla="*/ 131731 h 144520"/>
                <a:gd name="connsiteX4" fmla="*/ 133636 w 133635"/>
                <a:gd name="connsiteY4" fmla="*/ 44672 h 144520"/>
                <a:gd name="connsiteX5" fmla="*/ 126016 w 133635"/>
                <a:gd name="connsiteY5" fmla="*/ 27242 h 144520"/>
                <a:gd name="connsiteX6" fmla="*/ 71438 w 133635"/>
                <a:gd name="connsiteY6" fmla="*/ 0 h 14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635" h="144520">
                  <a:moveTo>
                    <a:pt x="71438" y="0"/>
                  </a:moveTo>
                  <a:cubicBezTo>
                    <a:pt x="71438" y="0"/>
                    <a:pt x="57150" y="39053"/>
                    <a:pt x="38100" y="81915"/>
                  </a:cubicBezTo>
                  <a:cubicBezTo>
                    <a:pt x="29375" y="104124"/>
                    <a:pt x="16437" y="124436"/>
                    <a:pt x="0" y="141732"/>
                  </a:cubicBezTo>
                  <a:cubicBezTo>
                    <a:pt x="0" y="141732"/>
                    <a:pt x="33147" y="152495"/>
                    <a:pt x="50959" y="131731"/>
                  </a:cubicBezTo>
                  <a:cubicBezTo>
                    <a:pt x="68771" y="110966"/>
                    <a:pt x="99346" y="36481"/>
                    <a:pt x="133636" y="44672"/>
                  </a:cubicBezTo>
                  <a:cubicBezTo>
                    <a:pt x="131815" y="38574"/>
                    <a:pt x="129256" y="32720"/>
                    <a:pt x="126016" y="27242"/>
                  </a:cubicBezTo>
                  <a:cubicBezTo>
                    <a:pt x="120872" y="19050"/>
                    <a:pt x="71438" y="0"/>
                    <a:pt x="71438" y="0"/>
                  </a:cubicBezTo>
                  <a:close/>
                </a:path>
              </a:pathLst>
            </a:custGeom>
            <a:solidFill>
              <a:srgbClr val="B97964"/>
            </a:solidFill>
            <a:ln w="9525" cap="flat">
              <a:noFill/>
              <a:prstDash val="solid"/>
              <a:miter/>
            </a:ln>
          </p:spPr>
          <p:txBody>
            <a:bodyPr rtlCol="0" anchor="ctr"/>
            <a:lstStyle/>
            <a:p>
              <a:endParaRPr lang="en-US"/>
            </a:p>
          </p:txBody>
        </p:sp>
      </p:grpSp>
      <p:pic>
        <p:nvPicPr>
          <p:cNvPr id="80" name="Picture 2" descr="Âm nhạc">
            <a:extLst>
              <a:ext uri="{FF2B5EF4-FFF2-40B4-BE49-F238E27FC236}">
                <a16:creationId xmlns:a16="http://schemas.microsoft.com/office/drawing/2014/main" id="{927B7DD2-A296-9D0A-0570-B33BD7C25A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071" y="2302056"/>
            <a:ext cx="598874" cy="598874"/>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6" descr="Longitudinal Waves and Guitar Strings">
            <a:extLst>
              <a:ext uri="{FF2B5EF4-FFF2-40B4-BE49-F238E27FC236}">
                <a16:creationId xmlns:a16="http://schemas.microsoft.com/office/drawing/2014/main" id="{B2B6D116-59C5-27F7-C470-4E65362563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7172" y="3818803"/>
            <a:ext cx="2784845" cy="1680242"/>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81">
            <a:extLst>
              <a:ext uri="{FF2B5EF4-FFF2-40B4-BE49-F238E27FC236}">
                <a16:creationId xmlns:a16="http://schemas.microsoft.com/office/drawing/2014/main" id="{5D45A8E7-6468-8EC4-4CEE-0119958256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90278" y="2169165"/>
            <a:ext cx="2884754" cy="2277438"/>
          </a:xfrm>
          <a:prstGeom prst="rect">
            <a:avLst/>
          </a:prstGeom>
        </p:spPr>
      </p:pic>
    </p:spTree>
    <p:extLst>
      <p:ext uri="{BB962C8B-B14F-4D97-AF65-F5344CB8AC3E}">
        <p14:creationId xmlns:p14="http://schemas.microsoft.com/office/powerpoint/2010/main" val="6308048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p:cTn id="16" dur="500" fill="hold"/>
                                        <p:tgtEl>
                                          <p:spTgt spid="80"/>
                                        </p:tgtEl>
                                        <p:attrNameLst>
                                          <p:attrName>ppt_w</p:attrName>
                                        </p:attrNameLst>
                                      </p:cBhvr>
                                      <p:tavLst>
                                        <p:tav tm="0">
                                          <p:val>
                                            <p:fltVal val="0"/>
                                          </p:val>
                                        </p:tav>
                                        <p:tav tm="100000">
                                          <p:val>
                                            <p:strVal val="#ppt_w"/>
                                          </p:val>
                                        </p:tav>
                                      </p:tavLst>
                                    </p:anim>
                                    <p:anim calcmode="lin" valueType="num">
                                      <p:cBhvr>
                                        <p:cTn id="17" dur="500" fill="hold"/>
                                        <p:tgtEl>
                                          <p:spTgt spid="80"/>
                                        </p:tgtEl>
                                        <p:attrNameLst>
                                          <p:attrName>ppt_h</p:attrName>
                                        </p:attrNameLst>
                                      </p:cBhvr>
                                      <p:tavLst>
                                        <p:tav tm="0">
                                          <p:val>
                                            <p:fltVal val="0"/>
                                          </p:val>
                                        </p:tav>
                                        <p:tav tm="100000">
                                          <p:val>
                                            <p:strVal val="#ppt_h"/>
                                          </p:val>
                                        </p:tav>
                                      </p:tavLst>
                                    </p:anim>
                                    <p:animEffect transition="in" filter="fade">
                                      <p:cBhvr>
                                        <p:cTn id="18" dur="500"/>
                                        <p:tgtEl>
                                          <p:spTgt spid="80"/>
                                        </p:tgtEl>
                                      </p:cBhvr>
                                    </p:animEffect>
                                  </p:childTnLst>
                                </p:cTn>
                              </p:par>
                            </p:childTnLst>
                          </p:cTn>
                        </p:par>
                        <p:par>
                          <p:cTn id="19" fill="hold">
                            <p:stCondLst>
                              <p:cond delay="500"/>
                            </p:stCondLst>
                            <p:childTnLst>
                              <p:par>
                                <p:cTn id="20" presetID="22" presetClass="entr" presetSubtype="1" fill="hold" grpId="0" nodeType="afterEffect">
                                  <p:stCondLst>
                                    <p:cond delay="0"/>
                                  </p:stCondLst>
                                  <p:iterate type="lt">
                                    <p:tmPct val="4000"/>
                                  </p:iterate>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53" presetClass="entr" presetSubtype="16" fill="hold" nodeType="with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BB61F453-86C4-E2BC-D037-ABC5162BC706}"/>
              </a:ext>
            </a:extLst>
          </p:cNvPr>
          <p:cNvGrpSpPr/>
          <p:nvPr/>
        </p:nvGrpSpPr>
        <p:grpSpPr>
          <a:xfrm rot="4465581">
            <a:off x="-1121264" y="-1193984"/>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588107" y="2655001"/>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2603066">
            <a:off x="-1463903" y="5823916"/>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4746126">
            <a:off x="11022807" y="552049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rot="13222103">
            <a:off x="11022808" y="-1248940"/>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16" name="Graphic 15">
            <a:extLst>
              <a:ext uri="{FF2B5EF4-FFF2-40B4-BE49-F238E27FC236}">
                <a16:creationId xmlns:a16="http://schemas.microsoft.com/office/drawing/2014/main" id="{7696622B-C7E6-757D-2C39-D20248B13D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262" y="509123"/>
            <a:ext cx="5757497" cy="5757497"/>
          </a:xfrm>
          <a:prstGeom prst="rect">
            <a:avLst/>
          </a:prstGeom>
        </p:spPr>
      </p:pic>
      <p:sp>
        <p:nvSpPr>
          <p:cNvPr id="82" name="TextBox 81">
            <a:extLst>
              <a:ext uri="{FF2B5EF4-FFF2-40B4-BE49-F238E27FC236}">
                <a16:creationId xmlns:a16="http://schemas.microsoft.com/office/drawing/2014/main" id="{67B48AC2-A769-8E6B-C973-85AD55D44044}"/>
              </a:ext>
            </a:extLst>
          </p:cNvPr>
          <p:cNvSpPr txBox="1"/>
          <p:nvPr/>
        </p:nvSpPr>
        <p:spPr>
          <a:xfrm>
            <a:off x="5983881" y="2655001"/>
            <a:ext cx="5944303" cy="1308884"/>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lnSpc>
                <a:spcPct val="150000"/>
              </a:lnSpc>
            </a:pPr>
            <a:r>
              <a:rPr lang="vi-VN" sz="6000" dirty="0">
                <a:latin typeface="#9Slide07 IcielCadena" panose="02000503000000020004" pitchFamily="2" charset="0"/>
              </a:rPr>
              <a:t>LUYỆN TẬP</a:t>
            </a:r>
            <a:endParaRPr lang="en-US" sz="6000" dirty="0">
              <a:latin typeface="#9Slide07 IcielCadena" panose="02000503000000020004" pitchFamily="2" charset="0"/>
            </a:endParaRPr>
          </a:p>
        </p:txBody>
      </p:sp>
      <p:grpSp>
        <p:nvGrpSpPr>
          <p:cNvPr id="83" name="Graphic 2">
            <a:extLst>
              <a:ext uri="{FF2B5EF4-FFF2-40B4-BE49-F238E27FC236}">
                <a16:creationId xmlns:a16="http://schemas.microsoft.com/office/drawing/2014/main" id="{A9CD7F86-1A52-42B3-5706-9F20533925C9}"/>
              </a:ext>
            </a:extLst>
          </p:cNvPr>
          <p:cNvGrpSpPr/>
          <p:nvPr/>
        </p:nvGrpSpPr>
        <p:grpSpPr>
          <a:xfrm rot="4465581">
            <a:off x="-1202241" y="-1322327"/>
            <a:ext cx="2723533" cy="2644656"/>
            <a:chOff x="1348896" y="1051554"/>
            <a:chExt cx="4118106" cy="4398992"/>
          </a:xfrm>
          <a:solidFill>
            <a:srgbClr val="064635"/>
          </a:solidFill>
        </p:grpSpPr>
        <p:sp>
          <p:nvSpPr>
            <p:cNvPr id="84" name="Freeform: Shape 83">
              <a:extLst>
                <a:ext uri="{FF2B5EF4-FFF2-40B4-BE49-F238E27FC236}">
                  <a16:creationId xmlns:a16="http://schemas.microsoft.com/office/drawing/2014/main" id="{AEB296D5-CAB5-44B1-3422-271A84C9B6C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Shape 84">
              <a:extLst>
                <a:ext uri="{FF2B5EF4-FFF2-40B4-BE49-F238E27FC236}">
                  <a16:creationId xmlns:a16="http://schemas.microsoft.com/office/drawing/2014/main" id="{D776D733-8010-EA77-1A5A-20D47431A956}"/>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6" name="Graphic 2">
            <a:extLst>
              <a:ext uri="{FF2B5EF4-FFF2-40B4-BE49-F238E27FC236}">
                <a16:creationId xmlns:a16="http://schemas.microsoft.com/office/drawing/2014/main" id="{F9ACCCA5-600B-102B-B9FD-F1D2790F20A6}"/>
              </a:ext>
            </a:extLst>
          </p:cNvPr>
          <p:cNvGrpSpPr/>
          <p:nvPr/>
        </p:nvGrpSpPr>
        <p:grpSpPr>
          <a:xfrm rot="13222103">
            <a:off x="10941831" y="-1377283"/>
            <a:ext cx="2338384" cy="2497879"/>
            <a:chOff x="1348896" y="1051554"/>
            <a:chExt cx="4118106" cy="4398992"/>
          </a:xfrm>
          <a:solidFill>
            <a:srgbClr val="F4EEA9"/>
          </a:solidFill>
        </p:grpSpPr>
        <p:sp>
          <p:nvSpPr>
            <p:cNvPr id="87" name="Freeform: Shape 86">
              <a:extLst>
                <a:ext uri="{FF2B5EF4-FFF2-40B4-BE49-F238E27FC236}">
                  <a16:creationId xmlns:a16="http://schemas.microsoft.com/office/drawing/2014/main" id="{5398712A-B438-4916-7953-6E16CE95C91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7F1DADBD-B4FD-2E7A-C49D-14B15C09E79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5858491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82"/>
                                        </p:tgtEl>
                                        <p:attrNameLst>
                                          <p:attrName>style.visibility</p:attrName>
                                        </p:attrNameLst>
                                      </p:cBhvr>
                                      <p:to>
                                        <p:strVal val="visible"/>
                                      </p:to>
                                    </p:set>
                                    <p:animEffect transition="in" filter="wipe(up)">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6"/>
          <p:cNvGrpSpPr/>
          <p:nvPr/>
        </p:nvGrpSpPr>
        <p:grpSpPr>
          <a:xfrm>
            <a:off x="4624114" y="2262599"/>
            <a:ext cx="1483487" cy="1474645"/>
            <a:chOff x="4375361" y="2015414"/>
            <a:chExt cx="1483752" cy="1474986"/>
          </a:xfrm>
          <a:solidFill>
            <a:srgbClr val="519259"/>
          </a:solidFill>
        </p:grpSpPr>
        <p:sp>
          <p:nvSpPr>
            <p:cNvPr id="3" name="任意多边形 2"/>
            <p:cNvSpPr/>
            <p:nvPr/>
          </p:nvSpPr>
          <p:spPr>
            <a:xfrm>
              <a:off x="4375361"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srgbClr val="FFFFFF"/>
                </a:solidFill>
                <a:latin typeface="#9Slide07 IcielCadena" panose="02000503000000020004" pitchFamily="2" charset="0"/>
                <a:ea typeface="Yeseva One" panose="00000500000000000000" charset="0"/>
              </a:endParaRPr>
            </a:p>
          </p:txBody>
        </p:sp>
        <p:sp>
          <p:nvSpPr>
            <p:cNvPr id="36" name="文本框 59"/>
            <p:cNvSpPr txBox="1"/>
            <p:nvPr/>
          </p:nvSpPr>
          <p:spPr>
            <a:xfrm rot="18900000">
              <a:off x="4655896" y="2671729"/>
              <a:ext cx="898976" cy="135770"/>
            </a:xfrm>
            <a:prstGeom prst="rect">
              <a:avLst/>
            </a:prstGeom>
            <a:grpFill/>
          </p:spPr>
          <p:txBody>
            <a:bodyPr wrap="none" rtlCol="0">
              <a:prstTxWarp prst="textArchUp">
                <a:avLst>
                  <a:gd name="adj" fmla="val 13960648"/>
                </a:avLst>
              </a:prstTxWarp>
              <a:spAutoFit/>
            </a:bodyPr>
            <a:lstStyle/>
            <a:p>
              <a:pPr defTabSz="1219170"/>
              <a:r>
                <a:rPr lang="en-US" altLang="zh-CN" sz="3200" dirty="0">
                  <a:solidFill>
                    <a:srgbClr val="FFFFFF"/>
                  </a:solidFill>
                  <a:latin typeface="#9Slide07 IcielCadena" panose="02000503000000020004" pitchFamily="2" charset="0"/>
                  <a:ea typeface="Yeseva One" panose="00000500000000000000" charset="0"/>
                </a:rPr>
                <a:t>A</a:t>
              </a:r>
              <a:endParaRPr lang="zh-CN" altLang="en-US" sz="3200" dirty="0">
                <a:solidFill>
                  <a:srgbClr val="FFFFFF"/>
                </a:solidFill>
                <a:latin typeface="#9Slide07 IcielCadena" panose="02000503000000020004" pitchFamily="2" charset="0"/>
                <a:ea typeface="Yeseva One" panose="00000500000000000000" charset="0"/>
              </a:endParaRPr>
            </a:p>
          </p:txBody>
        </p:sp>
      </p:grpSp>
      <p:grpSp>
        <p:nvGrpSpPr>
          <p:cNvPr id="15" name="组合 79"/>
          <p:cNvGrpSpPr/>
          <p:nvPr/>
        </p:nvGrpSpPr>
        <p:grpSpPr>
          <a:xfrm>
            <a:off x="4624115" y="3737244"/>
            <a:ext cx="1483487" cy="1474645"/>
            <a:chOff x="4375361" y="3490400"/>
            <a:chExt cx="1483752" cy="1474986"/>
          </a:xfrm>
          <a:solidFill>
            <a:srgbClr val="F0BB62"/>
          </a:solidFill>
        </p:grpSpPr>
        <p:sp>
          <p:nvSpPr>
            <p:cNvPr id="5" name="任意多边形 4"/>
            <p:cNvSpPr/>
            <p:nvPr/>
          </p:nvSpPr>
          <p:spPr>
            <a:xfrm flipV="1">
              <a:off x="4375361"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srgbClr val="FFFFFF"/>
                </a:solidFill>
                <a:latin typeface="#9Slide07 IcielCadena" panose="02000503000000020004" pitchFamily="2" charset="0"/>
                <a:ea typeface="Yeseva One" panose="00000500000000000000" charset="0"/>
              </a:endParaRPr>
            </a:p>
          </p:txBody>
        </p:sp>
        <p:sp>
          <p:nvSpPr>
            <p:cNvPr id="38" name="文本框 61"/>
            <p:cNvSpPr txBox="1"/>
            <p:nvPr/>
          </p:nvSpPr>
          <p:spPr>
            <a:xfrm rot="1433893">
              <a:off x="4620670" y="4234661"/>
              <a:ext cx="747144" cy="431655"/>
            </a:xfrm>
            <a:prstGeom prst="rect">
              <a:avLst/>
            </a:prstGeom>
            <a:noFill/>
          </p:spPr>
          <p:txBody>
            <a:bodyPr wrap="none" rtlCol="0">
              <a:prstTxWarp prst="textArchUp">
                <a:avLst>
                  <a:gd name="adj" fmla="val 13960648"/>
                </a:avLst>
              </a:prstTxWarp>
              <a:spAutoFit/>
            </a:bodyPr>
            <a:lstStyle/>
            <a:p>
              <a:pPr defTabSz="1219170"/>
              <a:r>
                <a:rPr lang="en-US" altLang="zh-CN" sz="3200" dirty="0">
                  <a:solidFill>
                    <a:srgbClr val="FFFFFF"/>
                  </a:solidFill>
                  <a:latin typeface="#9Slide07 IcielCadena" panose="02000503000000020004" pitchFamily="2" charset="0"/>
                  <a:ea typeface="Yeseva One" panose="00000500000000000000" charset="0"/>
                </a:rPr>
                <a:t>C</a:t>
              </a:r>
              <a:endParaRPr lang="zh-CN" altLang="en-US" sz="3200" dirty="0">
                <a:solidFill>
                  <a:srgbClr val="FFFFFF"/>
                </a:solidFill>
                <a:latin typeface="#9Slide07 IcielCadena" panose="02000503000000020004" pitchFamily="2" charset="0"/>
                <a:ea typeface="Yeseva One" panose="00000500000000000000" charset="0"/>
              </a:endParaRPr>
            </a:p>
          </p:txBody>
        </p:sp>
      </p:grpSp>
      <p:grpSp>
        <p:nvGrpSpPr>
          <p:cNvPr id="25" name="组合 78"/>
          <p:cNvGrpSpPr/>
          <p:nvPr/>
        </p:nvGrpSpPr>
        <p:grpSpPr>
          <a:xfrm>
            <a:off x="6107598" y="3737244"/>
            <a:ext cx="1483487" cy="1474645"/>
            <a:chOff x="5859113" y="3490400"/>
            <a:chExt cx="1483752" cy="1474986"/>
          </a:xfrm>
          <a:solidFill>
            <a:srgbClr val="519259"/>
          </a:solidFill>
        </p:grpSpPr>
        <p:sp>
          <p:nvSpPr>
            <p:cNvPr id="6" name="任意多边形 5"/>
            <p:cNvSpPr/>
            <p:nvPr/>
          </p:nvSpPr>
          <p:spPr>
            <a:xfrm flipH="1" flipV="1">
              <a:off x="5859113" y="3490400"/>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srgbClr val="FFFFFF"/>
                </a:solidFill>
                <a:latin typeface="#9Slide07 IcielCadena" panose="02000503000000020004" pitchFamily="2" charset="0"/>
                <a:ea typeface="Yeseva One" panose="00000500000000000000" charset="0"/>
              </a:endParaRPr>
            </a:p>
          </p:txBody>
        </p:sp>
        <p:sp>
          <p:nvSpPr>
            <p:cNvPr id="39" name="文本框 62"/>
            <p:cNvSpPr txBox="1"/>
            <p:nvPr/>
          </p:nvSpPr>
          <p:spPr>
            <a:xfrm rot="8100000">
              <a:off x="5909410" y="3927094"/>
              <a:ext cx="1051049" cy="452916"/>
            </a:xfrm>
            <a:prstGeom prst="rect">
              <a:avLst/>
            </a:prstGeom>
            <a:grpFill/>
          </p:spPr>
          <p:txBody>
            <a:bodyPr wrap="none" rtlCol="0">
              <a:prstTxWarp prst="textArchUp">
                <a:avLst>
                  <a:gd name="adj" fmla="val 13960648"/>
                </a:avLst>
              </a:prstTxWarp>
              <a:spAutoFit/>
            </a:bodyPr>
            <a:lstStyle/>
            <a:p>
              <a:pPr defTabSz="1219170"/>
              <a:r>
                <a:rPr lang="en-US" altLang="zh-CN" sz="3200" dirty="0">
                  <a:solidFill>
                    <a:srgbClr val="FFFFFF"/>
                  </a:solidFill>
                  <a:latin typeface="#9Slide07 IcielCadena" panose="02000503000000020004" pitchFamily="2" charset="0"/>
                  <a:ea typeface="Yeseva One" panose="00000500000000000000" charset="0"/>
                </a:rPr>
                <a:t>D</a:t>
              </a:r>
              <a:endParaRPr lang="zh-CN" altLang="en-US" sz="3200" dirty="0">
                <a:solidFill>
                  <a:srgbClr val="FFFFFF"/>
                </a:solidFill>
                <a:latin typeface="#9Slide07 IcielCadena" panose="02000503000000020004" pitchFamily="2" charset="0"/>
                <a:ea typeface="Yeseva One" panose="00000500000000000000" charset="0"/>
              </a:endParaRPr>
            </a:p>
          </p:txBody>
        </p:sp>
      </p:grpSp>
      <p:grpSp>
        <p:nvGrpSpPr>
          <p:cNvPr id="26" name="组合 77"/>
          <p:cNvGrpSpPr/>
          <p:nvPr/>
        </p:nvGrpSpPr>
        <p:grpSpPr>
          <a:xfrm>
            <a:off x="6107602" y="2262599"/>
            <a:ext cx="1483487" cy="1645348"/>
            <a:chOff x="5859113" y="2015414"/>
            <a:chExt cx="1483752" cy="1645729"/>
          </a:xfrm>
          <a:solidFill>
            <a:schemeClr val="accent2"/>
          </a:solidFill>
        </p:grpSpPr>
        <p:sp>
          <p:nvSpPr>
            <p:cNvPr id="4" name="任意多边形 3"/>
            <p:cNvSpPr/>
            <p:nvPr/>
          </p:nvSpPr>
          <p:spPr>
            <a:xfrm flipH="1">
              <a:off x="5859113" y="2015414"/>
              <a:ext cx="1483752" cy="1474986"/>
            </a:xfrm>
            <a:custGeom>
              <a:avLst/>
              <a:gdLst>
                <a:gd name="connsiteX0" fmla="*/ 2005276 w 2011372"/>
                <a:gd name="connsiteY0" fmla="*/ 0 h 1999488"/>
                <a:gd name="connsiteX1" fmla="*/ 2011372 w 2011372"/>
                <a:gd name="connsiteY1" fmla="*/ 308 h 1999488"/>
                <a:gd name="connsiteX2" fmla="*/ 2011372 w 2011372"/>
                <a:gd name="connsiteY2" fmla="*/ 1999488 h 1999488"/>
                <a:gd name="connsiteX3" fmla="*/ 0 w 2011372"/>
                <a:gd name="connsiteY3" fmla="*/ 1999488 h 1999488"/>
                <a:gd name="connsiteX4" fmla="*/ 10047 w 2011372"/>
                <a:gd name="connsiteY4" fmla="*/ 1800525 h 1999488"/>
                <a:gd name="connsiteX5" fmla="*/ 2005276 w 2011372"/>
                <a:gd name="connsiteY5" fmla="*/ 0 h 199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200">
                <a:solidFill>
                  <a:srgbClr val="FFFFFF"/>
                </a:solidFill>
                <a:latin typeface="#9Slide07 IcielCadena" panose="02000503000000020004" pitchFamily="2" charset="0"/>
                <a:ea typeface="Yeseva One" panose="00000500000000000000" charset="0"/>
              </a:endParaRPr>
            </a:p>
          </p:txBody>
        </p:sp>
        <p:sp>
          <p:nvSpPr>
            <p:cNvPr id="37" name="文本框 60"/>
            <p:cNvSpPr txBox="1"/>
            <p:nvPr/>
          </p:nvSpPr>
          <p:spPr>
            <a:xfrm rot="3088311">
              <a:off x="5820624" y="2670003"/>
              <a:ext cx="1170499" cy="811782"/>
            </a:xfrm>
            <a:prstGeom prst="rect">
              <a:avLst/>
            </a:prstGeom>
            <a:noFill/>
          </p:spPr>
          <p:txBody>
            <a:bodyPr wrap="none" rtlCol="0">
              <a:prstTxWarp prst="textArchUp">
                <a:avLst>
                  <a:gd name="adj" fmla="val 13960648"/>
                </a:avLst>
              </a:prstTxWarp>
              <a:spAutoFit/>
            </a:bodyPr>
            <a:lstStyle/>
            <a:p>
              <a:pPr defTabSz="1219170"/>
              <a:r>
                <a:rPr lang="en-US" altLang="zh-CN" sz="3200" dirty="0">
                  <a:solidFill>
                    <a:srgbClr val="FFFFFF"/>
                  </a:solidFill>
                  <a:latin typeface="#9Slide07 IcielCadena" panose="02000503000000020004" pitchFamily="2" charset="0"/>
                  <a:ea typeface="Yeseva One" panose="00000500000000000000" charset="0"/>
                </a:rPr>
                <a:t>B</a:t>
              </a:r>
              <a:endParaRPr lang="zh-CN" altLang="en-US" sz="3200" dirty="0">
                <a:solidFill>
                  <a:srgbClr val="FFFFFF"/>
                </a:solidFill>
                <a:latin typeface="#9Slide07 IcielCadena" panose="02000503000000020004" pitchFamily="2" charset="0"/>
                <a:ea typeface="Yeseva One" panose="00000500000000000000" charset="0"/>
              </a:endParaRPr>
            </a:p>
          </p:txBody>
        </p:sp>
      </p:grpSp>
      <p:grpSp>
        <p:nvGrpSpPr>
          <p:cNvPr id="27" name="组合 75"/>
          <p:cNvGrpSpPr/>
          <p:nvPr/>
        </p:nvGrpSpPr>
        <p:grpSpPr>
          <a:xfrm>
            <a:off x="4014102" y="1593230"/>
            <a:ext cx="4156647" cy="4252573"/>
            <a:chOff x="3765242" y="1345891"/>
            <a:chExt cx="4157388" cy="4253557"/>
          </a:xfrm>
        </p:grpSpPr>
        <p:grpSp>
          <p:nvGrpSpPr>
            <p:cNvPr id="28" name="组合 71"/>
            <p:cNvGrpSpPr/>
            <p:nvPr/>
          </p:nvGrpSpPr>
          <p:grpSpPr>
            <a:xfrm>
              <a:off x="5683546" y="1345891"/>
              <a:ext cx="320781" cy="4253557"/>
              <a:chOff x="5683546" y="1345891"/>
              <a:chExt cx="320781" cy="4253557"/>
            </a:xfrm>
          </p:grpSpPr>
          <p:sp>
            <p:nvSpPr>
              <p:cNvPr id="7" name="圆角矩形 6"/>
              <p:cNvSpPr/>
              <p:nvPr/>
            </p:nvSpPr>
            <p:spPr>
              <a:xfrm>
                <a:off x="5683546" y="1345891"/>
                <a:ext cx="320781" cy="4253557"/>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18" name="Freeform 131"/>
              <p:cNvSpPr>
                <a:spLocks noEditPoints="1"/>
              </p:cNvSpPr>
              <p:nvPr/>
            </p:nvSpPr>
            <p:spPr bwMode="auto">
              <a:xfrm>
                <a:off x="5779477" y="1444943"/>
                <a:ext cx="159271" cy="182173"/>
              </a:xfrm>
              <a:custGeom>
                <a:avLst/>
                <a:gdLst>
                  <a:gd name="T0" fmla="*/ 0 w 153"/>
                  <a:gd name="T1" fmla="*/ 0 h 175"/>
                  <a:gd name="T2" fmla="*/ 109 w 153"/>
                  <a:gd name="T3" fmla="*/ 0 h 175"/>
                  <a:gd name="T4" fmla="*/ 109 w 153"/>
                  <a:gd name="T5" fmla="*/ 20 h 175"/>
                  <a:gd name="T6" fmla="*/ 90 w 153"/>
                  <a:gd name="T7" fmla="*/ 20 h 175"/>
                  <a:gd name="T8" fmla="*/ 90 w 153"/>
                  <a:gd name="T9" fmla="*/ 50 h 175"/>
                  <a:gd name="T10" fmla="*/ 60 w 153"/>
                  <a:gd name="T11" fmla="*/ 50 h 175"/>
                  <a:gd name="T12" fmla="*/ 60 w 153"/>
                  <a:gd name="T13" fmla="*/ 101 h 175"/>
                  <a:gd name="T14" fmla="*/ 90 w 153"/>
                  <a:gd name="T15" fmla="*/ 101 h 175"/>
                  <a:gd name="T16" fmla="*/ 90 w 153"/>
                  <a:gd name="T17" fmla="*/ 132 h 175"/>
                  <a:gd name="T18" fmla="*/ 109 w 153"/>
                  <a:gd name="T19" fmla="*/ 132 h 175"/>
                  <a:gd name="T20" fmla="*/ 109 w 153"/>
                  <a:gd name="T21" fmla="*/ 175 h 175"/>
                  <a:gd name="T22" fmla="*/ 56 w 153"/>
                  <a:gd name="T23" fmla="*/ 125 h 175"/>
                  <a:gd name="T24" fmla="*/ 0 w 153"/>
                  <a:gd name="T25" fmla="*/ 175 h 175"/>
                  <a:gd name="T26" fmla="*/ 0 w 153"/>
                  <a:gd name="T27" fmla="*/ 0 h 175"/>
                  <a:gd name="T28" fmla="*/ 0 w 153"/>
                  <a:gd name="T29" fmla="*/ 0 h 175"/>
                  <a:gd name="T30" fmla="*/ 77 w 153"/>
                  <a:gd name="T31" fmla="*/ 63 h 175"/>
                  <a:gd name="T32" fmla="*/ 77 w 153"/>
                  <a:gd name="T33" fmla="*/ 86 h 175"/>
                  <a:gd name="T34" fmla="*/ 103 w 153"/>
                  <a:gd name="T35" fmla="*/ 86 h 175"/>
                  <a:gd name="T36" fmla="*/ 103 w 153"/>
                  <a:gd name="T37" fmla="*/ 112 h 175"/>
                  <a:gd name="T38" fmla="*/ 127 w 153"/>
                  <a:gd name="T39" fmla="*/ 112 h 175"/>
                  <a:gd name="T40" fmla="*/ 127 w 153"/>
                  <a:gd name="T41" fmla="*/ 86 h 175"/>
                  <a:gd name="T42" fmla="*/ 153 w 153"/>
                  <a:gd name="T43" fmla="*/ 86 h 175"/>
                  <a:gd name="T44" fmla="*/ 153 w 153"/>
                  <a:gd name="T45" fmla="*/ 63 h 175"/>
                  <a:gd name="T46" fmla="*/ 127 w 153"/>
                  <a:gd name="T47" fmla="*/ 63 h 175"/>
                  <a:gd name="T48" fmla="*/ 127 w 153"/>
                  <a:gd name="T49" fmla="*/ 37 h 175"/>
                  <a:gd name="T50" fmla="*/ 103 w 153"/>
                  <a:gd name="T51" fmla="*/ 37 h 175"/>
                  <a:gd name="T52" fmla="*/ 103 w 153"/>
                  <a:gd name="T53" fmla="*/ 63 h 175"/>
                  <a:gd name="T54" fmla="*/ 77 w 153"/>
                  <a:gd name="T55" fmla="*/ 6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chemeClr val="accent1"/>
              </a:solidFill>
              <a:ln>
                <a:noFill/>
              </a:ln>
            </p:spPr>
            <p:txBody>
              <a:bodyPr vert="horz" wrap="square" lIns="121883" tIns="60941" rIns="121883" bIns="60941" numCol="1" anchor="t" anchorCtr="0" compatLnSpc="1"/>
              <a:lstStyle/>
              <a:p>
                <a:pPr defTabSz="1219170"/>
                <a:endParaRPr lang="zh-CN" altLang="en-US" sz="2400">
                  <a:solidFill>
                    <a:prstClr val="black"/>
                  </a:solidFill>
                  <a:latin typeface="Yeseva One" panose="00000500000000000000" charset="0"/>
                  <a:ea typeface="Yeseva One" panose="00000500000000000000" charset="0"/>
                </a:endParaRPr>
              </a:p>
            </p:txBody>
          </p:sp>
          <p:sp>
            <p:nvSpPr>
              <p:cNvPr id="19" name="Freeform 147"/>
              <p:cNvSpPr>
                <a:spLocks noEditPoints="1"/>
              </p:cNvSpPr>
              <p:nvPr/>
            </p:nvSpPr>
            <p:spPr bwMode="auto">
              <a:xfrm>
                <a:off x="5763006" y="5273346"/>
                <a:ext cx="150943" cy="23838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p:spPr>
            <p:txBody>
              <a:bodyPr vert="horz" wrap="square" lIns="121883" tIns="60941" rIns="121883" bIns="60941" numCol="1" anchor="t" anchorCtr="0" compatLnSpc="1"/>
              <a:lstStyle/>
              <a:p>
                <a:pPr defTabSz="1219170"/>
                <a:endParaRPr lang="zh-CN" altLang="en-US" sz="2400">
                  <a:solidFill>
                    <a:prstClr val="black"/>
                  </a:solidFill>
                  <a:latin typeface="Yeseva One" panose="00000500000000000000" charset="0"/>
                  <a:ea typeface="Yeseva One" panose="00000500000000000000" charset="0"/>
                </a:endParaRPr>
              </a:p>
            </p:txBody>
          </p:sp>
        </p:grpSp>
        <p:grpSp>
          <p:nvGrpSpPr>
            <p:cNvPr id="29" name="组合 72"/>
            <p:cNvGrpSpPr/>
            <p:nvPr/>
          </p:nvGrpSpPr>
          <p:grpSpPr>
            <a:xfrm>
              <a:off x="3765242" y="3331124"/>
              <a:ext cx="4157388" cy="320782"/>
              <a:chOff x="3765242" y="3331124"/>
              <a:chExt cx="4157388" cy="320782"/>
            </a:xfrm>
          </p:grpSpPr>
          <p:sp>
            <p:nvSpPr>
              <p:cNvPr id="8" name="圆角矩形 7"/>
              <p:cNvSpPr/>
              <p:nvPr/>
            </p:nvSpPr>
            <p:spPr>
              <a:xfrm rot="5400000">
                <a:off x="5683545" y="1412821"/>
                <a:ext cx="320782" cy="4157388"/>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grpSp>
            <p:nvGrpSpPr>
              <p:cNvPr id="30" name="组合 14"/>
              <p:cNvGrpSpPr/>
              <p:nvPr/>
            </p:nvGrpSpPr>
            <p:grpSpPr>
              <a:xfrm>
                <a:off x="7641574" y="3369375"/>
                <a:ext cx="187371" cy="206588"/>
                <a:chOff x="1917700" y="530225"/>
                <a:chExt cx="495300" cy="546100"/>
              </a:xfrm>
              <a:solidFill>
                <a:srgbClr val="3A3A3A"/>
              </a:solidFill>
            </p:grpSpPr>
            <p:sp>
              <p:nvSpPr>
                <p:cNvPr id="16"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pPr defTabSz="1219170"/>
                  <a:endParaRPr lang="zh-CN" altLang="en-US" sz="2400">
                    <a:solidFill>
                      <a:prstClr val="black"/>
                    </a:solidFill>
                    <a:latin typeface="Yeseva One" panose="00000500000000000000" charset="0"/>
                    <a:ea typeface="Yeseva One" panose="00000500000000000000" charset="0"/>
                  </a:endParaRPr>
                </a:p>
              </p:txBody>
            </p:sp>
            <p:sp>
              <p:nvSpPr>
                <p:cNvPr id="17"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pPr defTabSz="1219170"/>
                  <a:endParaRPr lang="zh-CN" altLang="en-US" sz="2400">
                    <a:solidFill>
                      <a:prstClr val="black"/>
                    </a:solidFill>
                    <a:latin typeface="Yeseva One" panose="00000500000000000000" charset="0"/>
                    <a:ea typeface="Yeseva One" panose="00000500000000000000" charset="0"/>
                  </a:endParaRPr>
                </a:p>
              </p:txBody>
            </p:sp>
          </p:grpSp>
          <p:sp>
            <p:nvSpPr>
              <p:cNvPr id="20" name="Freeform 163"/>
              <p:cNvSpPr>
                <a:spLocks noEditPoints="1"/>
              </p:cNvSpPr>
              <p:nvPr/>
            </p:nvSpPr>
            <p:spPr bwMode="auto">
              <a:xfrm>
                <a:off x="3884080" y="3381142"/>
                <a:ext cx="261289" cy="1686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accent4"/>
              </a:solidFill>
              <a:ln>
                <a:noFill/>
              </a:ln>
            </p:spPr>
            <p:txBody>
              <a:bodyPr vert="horz" wrap="square" lIns="121883" tIns="60941" rIns="121883" bIns="60941" numCol="1" anchor="t" anchorCtr="0" compatLnSpc="1"/>
              <a:lstStyle/>
              <a:p>
                <a:pPr defTabSz="1219170"/>
                <a:endParaRPr lang="zh-CN" altLang="en-US" sz="2400">
                  <a:solidFill>
                    <a:prstClr val="black"/>
                  </a:solidFill>
                  <a:latin typeface="Yeseva One" panose="00000500000000000000" charset="0"/>
                  <a:ea typeface="Yeseva One" panose="00000500000000000000" charset="0"/>
                </a:endParaRPr>
              </a:p>
            </p:txBody>
          </p:sp>
        </p:grpSp>
      </p:grpSp>
      <p:sp>
        <p:nvSpPr>
          <p:cNvPr id="21" name="任意多边形 20"/>
          <p:cNvSpPr/>
          <p:nvPr/>
        </p:nvSpPr>
        <p:spPr>
          <a:xfrm rot="2700000">
            <a:off x="7451929" y="2270857"/>
            <a:ext cx="191297" cy="28011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22" name="任意多边形 21"/>
          <p:cNvSpPr/>
          <p:nvPr/>
        </p:nvSpPr>
        <p:spPr>
          <a:xfrm rot="18900000" flipH="1">
            <a:off x="4547415" y="2270866"/>
            <a:ext cx="191307" cy="280095"/>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23" name="任意多边形 22"/>
          <p:cNvSpPr/>
          <p:nvPr/>
        </p:nvSpPr>
        <p:spPr>
          <a:xfrm rot="18900000" flipV="1">
            <a:off x="7451921" y="5050541"/>
            <a:ext cx="191307" cy="280095"/>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grpSp>
        <p:nvGrpSpPr>
          <p:cNvPr id="32" name="组合 74"/>
          <p:cNvGrpSpPr/>
          <p:nvPr/>
        </p:nvGrpSpPr>
        <p:grpSpPr>
          <a:xfrm>
            <a:off x="5271325" y="2901010"/>
            <a:ext cx="1672551" cy="1672463"/>
            <a:chOff x="5022688" y="2653974"/>
            <a:chExt cx="1672849" cy="1672849"/>
          </a:xfrm>
        </p:grpSpPr>
        <p:sp>
          <p:nvSpPr>
            <p:cNvPr id="9" name="椭圆 8"/>
            <p:cNvSpPr/>
            <p:nvPr/>
          </p:nvSpPr>
          <p:spPr>
            <a:xfrm>
              <a:off x="5022688" y="2653974"/>
              <a:ext cx="1672849" cy="1672849"/>
            </a:xfrm>
            <a:prstGeom prst="ellipse">
              <a:avLst/>
            </a:prstGeom>
            <a:solidFill>
              <a:srgbClr val="064635"/>
            </a:solidFill>
            <a:ln>
              <a:noFill/>
            </a:ln>
            <a:effectLst/>
            <a:scene3d>
              <a:camera prst="orthographicFront"/>
              <a:lightRig rig="threePt" dir="t"/>
            </a:scene3d>
            <a:sp3d>
              <a:bevelT w="0" h="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10" name="椭圆 9"/>
            <p:cNvSpPr/>
            <p:nvPr/>
          </p:nvSpPr>
          <p:spPr>
            <a:xfrm>
              <a:off x="5103632" y="2734919"/>
              <a:ext cx="1510960" cy="151096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grpSp>
      <p:sp>
        <p:nvSpPr>
          <p:cNvPr id="12" name="直角三角形 11"/>
          <p:cNvSpPr/>
          <p:nvPr/>
        </p:nvSpPr>
        <p:spPr>
          <a:xfrm rot="2700000">
            <a:off x="6120498" y="4734425"/>
            <a:ext cx="264581" cy="264595"/>
          </a:xfrm>
          <a:prstGeom prst="rtTriangle">
            <a:avLst/>
          </a:prstGeom>
          <a:solidFill>
            <a:srgbClr val="519259"/>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14" name="直角三角形 13"/>
          <p:cNvSpPr/>
          <p:nvPr/>
        </p:nvSpPr>
        <p:spPr>
          <a:xfrm rot="18900000" flipH="1">
            <a:off x="5788205" y="2422392"/>
            <a:ext cx="264595" cy="264581"/>
          </a:xfrm>
          <a:prstGeom prst="rtTriangle">
            <a:avLst/>
          </a:prstGeom>
          <a:solidFill>
            <a:srgbClr val="519259"/>
          </a:solidFill>
          <a:ln>
            <a:noFill/>
          </a:ln>
          <a:effectLst>
            <a:outerShdw blurRad="101600" dist="50800" sx="91000" sy="91000" algn="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13" name="直角三角形 12"/>
          <p:cNvSpPr/>
          <p:nvPr/>
        </p:nvSpPr>
        <p:spPr>
          <a:xfrm rot="8100000">
            <a:off x="4842284" y="3779780"/>
            <a:ext cx="264595" cy="264581"/>
          </a:xfrm>
          <a:prstGeom prst="rtTriangle">
            <a:avLst/>
          </a:prstGeom>
          <a:solidFill>
            <a:srgbClr val="F0BB62"/>
          </a:solidFill>
          <a:ln>
            <a:noFill/>
          </a:ln>
          <a:effectLst>
            <a:outerShdw blurRad="114300" dist="25400" dir="16200000" sx="97000" sy="97000"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24" name="任意多边形 23"/>
          <p:cNvSpPr/>
          <p:nvPr/>
        </p:nvSpPr>
        <p:spPr>
          <a:xfrm rot="2700000" flipH="1" flipV="1">
            <a:off x="4547421" y="5050533"/>
            <a:ext cx="191297" cy="280111"/>
          </a:xfrm>
          <a:custGeom>
            <a:avLst/>
            <a:gdLst>
              <a:gd name="connsiteX0" fmla="*/ 252423 w 507348"/>
              <a:gd name="connsiteY0" fmla="*/ 0 h 742850"/>
              <a:gd name="connsiteX1" fmla="*/ 431504 w 507348"/>
              <a:gd name="connsiteY1" fmla="*/ 308760 h 742850"/>
              <a:gd name="connsiteX2" fmla="*/ 433049 w 507348"/>
              <a:gd name="connsiteY2" fmla="*/ 309802 h 742850"/>
              <a:gd name="connsiteX3" fmla="*/ 448481 w 507348"/>
              <a:gd name="connsiteY3" fmla="*/ 328506 h 742850"/>
              <a:gd name="connsiteX4" fmla="*/ 490883 w 507348"/>
              <a:gd name="connsiteY4" fmla="*/ 401613 h 742850"/>
              <a:gd name="connsiteX5" fmla="*/ 502194 w 507348"/>
              <a:gd name="connsiteY5" fmla="*/ 438052 h 742850"/>
              <a:gd name="connsiteX6" fmla="*/ 507348 w 507348"/>
              <a:gd name="connsiteY6" fmla="*/ 489176 h 742850"/>
              <a:gd name="connsiteX7" fmla="*/ 503585 w 507348"/>
              <a:gd name="connsiteY7" fmla="*/ 526503 h 742850"/>
              <a:gd name="connsiteX8" fmla="*/ 502194 w 507348"/>
              <a:gd name="connsiteY8" fmla="*/ 540300 h 742850"/>
              <a:gd name="connsiteX9" fmla="*/ 253674 w 507348"/>
              <a:gd name="connsiteY9" fmla="*/ 742850 h 742850"/>
              <a:gd name="connsiteX10" fmla="*/ 5154 w 507348"/>
              <a:gd name="connsiteY10" fmla="*/ 540300 h 742850"/>
              <a:gd name="connsiteX11" fmla="*/ 3763 w 507348"/>
              <a:gd name="connsiteY11" fmla="*/ 526503 h 742850"/>
              <a:gd name="connsiteX12" fmla="*/ 0 w 507348"/>
              <a:gd name="connsiteY12" fmla="*/ 489176 h 742850"/>
              <a:gd name="connsiteX13" fmla="*/ 5154 w 507348"/>
              <a:gd name="connsiteY13" fmla="*/ 438052 h 742850"/>
              <a:gd name="connsiteX14" fmla="*/ 19346 w 507348"/>
              <a:gd name="connsiteY14" fmla="*/ 392332 h 742850"/>
              <a:gd name="connsiteX15" fmla="*/ 50443 w 507348"/>
              <a:gd name="connsiteY15" fmla="*/ 338717 h 742850"/>
              <a:gd name="connsiteX16" fmla="*/ 69042 w 507348"/>
              <a:gd name="connsiteY16" fmla="*/ 316175 h 742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close/>
              </a:path>
            </a:pathLst>
          </a:cu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11" name="直角三角形 10"/>
          <p:cNvSpPr/>
          <p:nvPr/>
        </p:nvSpPr>
        <p:spPr>
          <a:xfrm rot="18900000">
            <a:off x="7135184" y="3441280"/>
            <a:ext cx="264595" cy="264581"/>
          </a:xfrm>
          <a:prstGeom prst="rtTriangle">
            <a:avLst/>
          </a:prstGeom>
          <a:solidFill>
            <a:srgbClr val="F0BB62"/>
          </a:solidFill>
          <a:ln>
            <a:noFill/>
          </a:ln>
          <a:effectLst>
            <a:outerShdw blurRad="114300" dist="63500" dir="8100000" sx="91000" sy="91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7" rIns="91412" bIns="45707" rtlCol="0" anchor="ctr"/>
          <a:lstStyle/>
          <a:p>
            <a:pPr algn="ctr" defTabSz="1219170"/>
            <a:endParaRPr lang="zh-CN" altLang="en-US" sz="2400">
              <a:solidFill>
                <a:srgbClr val="FFFFFF"/>
              </a:solidFill>
              <a:latin typeface="Yeseva One" panose="00000500000000000000" charset="0"/>
              <a:ea typeface="Yeseva One" panose="00000500000000000000" charset="0"/>
            </a:endParaRPr>
          </a:p>
        </p:txBody>
      </p:sp>
      <p:sp>
        <p:nvSpPr>
          <p:cNvPr id="54" name="TextBox 18"/>
          <p:cNvSpPr txBox="1"/>
          <p:nvPr/>
        </p:nvSpPr>
        <p:spPr>
          <a:xfrm flipH="1">
            <a:off x="1073713" y="4666372"/>
            <a:ext cx="3391391" cy="1323632"/>
          </a:xfrm>
          <a:prstGeom prst="rect">
            <a:avLst/>
          </a:prstGeom>
          <a:noFill/>
        </p:spPr>
        <p:txBody>
          <a:bodyPr wrap="square" rtlCol="0">
            <a:spAutoFit/>
          </a:bodyPr>
          <a:lstStyle>
            <a:defPPr>
              <a:defRPr lang="en-US"/>
            </a:defPPr>
            <a:lvl1pPr marL="40639" marR="40639" algn="just" defTabSz="1219170">
              <a:tabLst>
                <a:tab pos="228594" algn="l"/>
                <a:tab pos="4560033" algn="l"/>
                <a:tab pos="6719825" algn="l"/>
              </a:tabLst>
              <a:defRPr sz="2667">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a:t>Khi </a:t>
            </a:r>
            <a:r>
              <a:rPr lang="en-US" dirty="0" err="1"/>
              <a:t>thổi</a:t>
            </a:r>
            <a:r>
              <a:rPr lang="en-US" dirty="0"/>
              <a:t> </a:t>
            </a:r>
            <a:r>
              <a:rPr lang="en-US" dirty="0" err="1"/>
              <a:t>sáo</a:t>
            </a:r>
            <a:r>
              <a:rPr lang="en-US" dirty="0"/>
              <a:t> </a:t>
            </a:r>
            <a:r>
              <a:rPr lang="en-US" dirty="0" err="1"/>
              <a:t>thì</a:t>
            </a:r>
            <a:r>
              <a:rPr lang="en-US" dirty="0"/>
              <a:t> </a:t>
            </a:r>
            <a:r>
              <a:rPr lang="en-US" dirty="0" err="1"/>
              <a:t>nguồn</a:t>
            </a:r>
            <a:r>
              <a:rPr lang="en-US" dirty="0"/>
              <a:t> </a:t>
            </a:r>
            <a:r>
              <a:rPr lang="en-US" dirty="0" err="1"/>
              <a:t>phát</a:t>
            </a:r>
            <a:r>
              <a:rPr lang="en-US" dirty="0"/>
              <a:t> </a:t>
            </a:r>
            <a:r>
              <a:rPr lang="en-US" dirty="0" err="1"/>
              <a:t>ra</a:t>
            </a:r>
            <a:r>
              <a:rPr lang="en-US" dirty="0"/>
              <a:t> </a:t>
            </a:r>
            <a:r>
              <a:rPr lang="en-US" dirty="0" err="1"/>
              <a:t>âm</a:t>
            </a:r>
            <a:r>
              <a:rPr lang="en-US" dirty="0"/>
              <a:t> </a:t>
            </a:r>
            <a:r>
              <a:rPr lang="en-US" dirty="0" err="1"/>
              <a:t>thanh</a:t>
            </a:r>
            <a:r>
              <a:rPr lang="en-US" dirty="0"/>
              <a:t> </a:t>
            </a:r>
            <a:r>
              <a:rPr lang="en-US" dirty="0" err="1"/>
              <a:t>là</a:t>
            </a:r>
            <a:r>
              <a:rPr lang="en-US" dirty="0"/>
              <a:t> </a:t>
            </a:r>
            <a:r>
              <a:rPr lang="en-US" dirty="0" err="1"/>
              <a:t>các</a:t>
            </a:r>
            <a:r>
              <a:rPr lang="en-US" dirty="0"/>
              <a:t> </a:t>
            </a:r>
            <a:r>
              <a:rPr lang="en-US" dirty="0" err="1"/>
              <a:t>lỗ</a:t>
            </a:r>
            <a:r>
              <a:rPr lang="en-US" dirty="0"/>
              <a:t> </a:t>
            </a:r>
            <a:r>
              <a:rPr lang="en-US" dirty="0" err="1"/>
              <a:t>sáo</a:t>
            </a:r>
            <a:r>
              <a:rPr lang="en-US" dirty="0"/>
              <a:t>.</a:t>
            </a:r>
          </a:p>
        </p:txBody>
      </p:sp>
      <p:sp>
        <p:nvSpPr>
          <p:cNvPr id="57" name="TextBox 18"/>
          <p:cNvSpPr txBox="1"/>
          <p:nvPr/>
        </p:nvSpPr>
        <p:spPr>
          <a:xfrm flipH="1">
            <a:off x="1205905" y="1738967"/>
            <a:ext cx="3183569" cy="913199"/>
          </a:xfrm>
          <a:prstGeom prst="rect">
            <a:avLst/>
          </a:prstGeom>
          <a:noFill/>
        </p:spPr>
        <p:txBody>
          <a:bodyPr wrap="square" rtlCol="0">
            <a:spAutoFit/>
          </a:bodyPr>
          <a:lstStyle>
            <a:defPPr>
              <a:defRPr lang="en-US"/>
            </a:defPPr>
            <a:lvl1pPr marL="40639" marR="40639" algn="just" defTabSz="1219170">
              <a:tabLst>
                <a:tab pos="228594" algn="l"/>
                <a:tab pos="4560033" algn="l"/>
                <a:tab pos="6719825" algn="l"/>
              </a:tabLst>
              <a:defRPr sz="2667">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err="1"/>
              <a:t>Nguồn</a:t>
            </a:r>
            <a:r>
              <a:rPr lang="en-US" dirty="0"/>
              <a:t> </a:t>
            </a:r>
            <a:r>
              <a:rPr lang="en-US" dirty="0" err="1"/>
              <a:t>âm</a:t>
            </a:r>
            <a:r>
              <a:rPr lang="en-US" dirty="0"/>
              <a:t> </a:t>
            </a:r>
            <a:r>
              <a:rPr lang="en-US" dirty="0" err="1"/>
              <a:t>là</a:t>
            </a:r>
            <a:r>
              <a:rPr lang="en-US" dirty="0"/>
              <a:t> </a:t>
            </a:r>
            <a:r>
              <a:rPr lang="en-US" dirty="0" err="1"/>
              <a:t>vật</a:t>
            </a:r>
            <a:r>
              <a:rPr lang="en-US" dirty="0"/>
              <a:t> </a:t>
            </a:r>
            <a:r>
              <a:rPr lang="en-US" dirty="0" err="1"/>
              <a:t>phát</a:t>
            </a:r>
            <a:r>
              <a:rPr lang="en-US" dirty="0"/>
              <a:t> </a:t>
            </a:r>
            <a:r>
              <a:rPr lang="en-US" dirty="0" err="1"/>
              <a:t>ra</a:t>
            </a:r>
            <a:r>
              <a:rPr lang="en-US" dirty="0"/>
              <a:t> </a:t>
            </a:r>
            <a:r>
              <a:rPr lang="en-US" dirty="0" err="1"/>
              <a:t>âm</a:t>
            </a:r>
            <a:r>
              <a:rPr lang="en-US" dirty="0"/>
              <a:t> </a:t>
            </a:r>
            <a:r>
              <a:rPr lang="en-US" dirty="0" err="1"/>
              <a:t>thanh</a:t>
            </a:r>
            <a:r>
              <a:rPr lang="en-US" dirty="0"/>
              <a:t>.</a:t>
            </a:r>
          </a:p>
        </p:txBody>
      </p:sp>
      <p:sp>
        <p:nvSpPr>
          <p:cNvPr id="60" name="TextBox 18"/>
          <p:cNvSpPr txBox="1"/>
          <p:nvPr/>
        </p:nvSpPr>
        <p:spPr>
          <a:xfrm flipH="1">
            <a:off x="7714240" y="1736158"/>
            <a:ext cx="3805211" cy="1323632"/>
          </a:xfrm>
          <a:prstGeom prst="rect">
            <a:avLst/>
          </a:prstGeom>
          <a:noFill/>
        </p:spPr>
        <p:txBody>
          <a:bodyPr wrap="square" rtlCol="0">
            <a:spAutoFit/>
          </a:bodyPr>
          <a:lstStyle>
            <a:defPPr>
              <a:defRPr lang="en-US"/>
            </a:defPPr>
            <a:lvl1pPr marL="40639" marR="40639" algn="just" defTabSz="1219170">
              <a:tabLst>
                <a:tab pos="228594" algn="l"/>
                <a:tab pos="4560033" algn="l"/>
                <a:tab pos="6719825" algn="l"/>
              </a:tabLst>
              <a:defRPr sz="2667">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a:t>Khi </a:t>
            </a:r>
            <a:r>
              <a:rPr lang="en-US" dirty="0" err="1"/>
              <a:t>gõ</a:t>
            </a:r>
            <a:r>
              <a:rPr lang="en-US" dirty="0"/>
              <a:t> </a:t>
            </a:r>
            <a:r>
              <a:rPr lang="en-US" dirty="0" err="1"/>
              <a:t>dùi</a:t>
            </a:r>
            <a:r>
              <a:rPr lang="en-US" dirty="0"/>
              <a:t> </a:t>
            </a:r>
            <a:r>
              <a:rPr lang="en-US" dirty="0" err="1"/>
              <a:t>vào</a:t>
            </a:r>
            <a:r>
              <a:rPr lang="en-US" dirty="0"/>
              <a:t> </a:t>
            </a:r>
            <a:r>
              <a:rPr lang="en-US" dirty="0" err="1"/>
              <a:t>trống</a:t>
            </a:r>
            <a:r>
              <a:rPr lang="en-US" dirty="0"/>
              <a:t> </a:t>
            </a:r>
            <a:r>
              <a:rPr lang="en-US" dirty="0" err="1"/>
              <a:t>thì</a:t>
            </a:r>
            <a:r>
              <a:rPr lang="en-US" dirty="0"/>
              <a:t> </a:t>
            </a:r>
            <a:r>
              <a:rPr lang="en-US" dirty="0" err="1"/>
              <a:t>mặt</a:t>
            </a:r>
            <a:r>
              <a:rPr lang="en-US" dirty="0"/>
              <a:t> </a:t>
            </a:r>
            <a:r>
              <a:rPr lang="en-US" dirty="0" err="1"/>
              <a:t>trống</a:t>
            </a:r>
            <a:r>
              <a:rPr lang="en-US" dirty="0"/>
              <a:t> rung </a:t>
            </a:r>
            <a:r>
              <a:rPr lang="en-US" dirty="0" err="1"/>
              <a:t>động</a:t>
            </a:r>
            <a:r>
              <a:rPr lang="en-US" dirty="0"/>
              <a:t> </a:t>
            </a:r>
            <a:r>
              <a:rPr lang="en-US" dirty="0" err="1"/>
              <a:t>phát</a:t>
            </a:r>
            <a:r>
              <a:rPr lang="en-US" dirty="0"/>
              <a:t> </a:t>
            </a:r>
            <a:r>
              <a:rPr lang="en-US" dirty="0" err="1"/>
              <a:t>ra</a:t>
            </a:r>
            <a:r>
              <a:rPr lang="en-US" dirty="0"/>
              <a:t> </a:t>
            </a:r>
            <a:r>
              <a:rPr lang="en-US" dirty="0" err="1"/>
              <a:t>âm</a:t>
            </a:r>
            <a:r>
              <a:rPr lang="en-US" dirty="0"/>
              <a:t> </a:t>
            </a:r>
            <a:r>
              <a:rPr lang="en-US" dirty="0" err="1"/>
              <a:t>thanh</a:t>
            </a:r>
            <a:r>
              <a:rPr lang="en-US" dirty="0"/>
              <a:t>.</a:t>
            </a:r>
          </a:p>
        </p:txBody>
      </p:sp>
      <p:sp>
        <p:nvSpPr>
          <p:cNvPr id="63" name="TextBox 18"/>
          <p:cNvSpPr txBox="1"/>
          <p:nvPr/>
        </p:nvSpPr>
        <p:spPr>
          <a:xfrm flipH="1">
            <a:off x="7736834" y="4679631"/>
            <a:ext cx="3791295" cy="1734064"/>
          </a:xfrm>
          <a:prstGeom prst="rect">
            <a:avLst/>
          </a:prstGeom>
          <a:noFill/>
        </p:spPr>
        <p:txBody>
          <a:bodyPr wrap="square" rtlCol="0">
            <a:spAutoFit/>
          </a:bodyPr>
          <a:lstStyle>
            <a:defPPr>
              <a:defRPr lang="en-US"/>
            </a:defPPr>
            <a:lvl1pPr marL="40639" marR="40639" algn="just" defTabSz="1219170">
              <a:tabLst>
                <a:tab pos="228594" algn="l"/>
                <a:tab pos="4560033" algn="l"/>
                <a:tab pos="6719825" algn="l"/>
              </a:tabLst>
              <a:defRPr sz="2667">
                <a:latin typeface="#9Slide03 Arima Madurai" panose="00000500000000000000" pitchFamily="2" charset="0"/>
                <a:ea typeface="Times New Roman" panose="02020603050405020304" pitchFamily="18" charset="0"/>
                <a:cs typeface="#9Slide03 Arima Madurai" panose="00000500000000000000" pitchFamily="2" charset="0"/>
              </a:defRPr>
            </a:lvl1pPr>
          </a:lstStyle>
          <a:p>
            <a:r>
              <a:rPr lang="en-US" dirty="0"/>
              <a:t>Khi </a:t>
            </a:r>
            <a:r>
              <a:rPr lang="en-US" dirty="0" err="1"/>
              <a:t>dùng</a:t>
            </a:r>
            <a:r>
              <a:rPr lang="en-US" dirty="0"/>
              <a:t> </a:t>
            </a:r>
            <a:r>
              <a:rPr lang="en-US" dirty="0" err="1"/>
              <a:t>búa</a:t>
            </a:r>
            <a:r>
              <a:rPr lang="en-US" dirty="0"/>
              <a:t> </a:t>
            </a:r>
            <a:r>
              <a:rPr lang="en-US" dirty="0" err="1"/>
              <a:t>cao</a:t>
            </a:r>
            <a:r>
              <a:rPr lang="en-US" dirty="0"/>
              <a:t> </a:t>
            </a:r>
            <a:r>
              <a:rPr lang="en-US" dirty="0" err="1"/>
              <a:t>su</a:t>
            </a:r>
            <a:r>
              <a:rPr lang="en-US" dirty="0"/>
              <a:t> </a:t>
            </a:r>
            <a:r>
              <a:rPr lang="en-US" dirty="0" err="1"/>
              <a:t>gõ</a:t>
            </a:r>
            <a:r>
              <a:rPr lang="en-US" dirty="0"/>
              <a:t> </a:t>
            </a:r>
            <a:r>
              <a:rPr lang="en-US" dirty="0" err="1"/>
              <a:t>nhẹ</a:t>
            </a:r>
            <a:r>
              <a:rPr lang="en-US" dirty="0"/>
              <a:t> </a:t>
            </a:r>
            <a:r>
              <a:rPr lang="en-US" dirty="0" err="1"/>
              <a:t>vào</a:t>
            </a:r>
            <a:r>
              <a:rPr lang="en-US" dirty="0"/>
              <a:t> </a:t>
            </a:r>
            <a:r>
              <a:rPr lang="en-US" dirty="0" err="1"/>
              <a:t>âm</a:t>
            </a:r>
            <a:r>
              <a:rPr lang="en-US" dirty="0"/>
              <a:t> </a:t>
            </a:r>
            <a:r>
              <a:rPr lang="en-US" dirty="0" err="1"/>
              <a:t>thoa</a:t>
            </a:r>
            <a:r>
              <a:rPr lang="en-US" dirty="0"/>
              <a:t> </a:t>
            </a:r>
            <a:r>
              <a:rPr lang="en-US" dirty="0" err="1"/>
              <a:t>thì</a:t>
            </a:r>
            <a:r>
              <a:rPr lang="en-US" dirty="0"/>
              <a:t> </a:t>
            </a:r>
            <a:r>
              <a:rPr lang="en-US" dirty="0" err="1"/>
              <a:t>âm</a:t>
            </a:r>
            <a:r>
              <a:rPr lang="en-US" dirty="0"/>
              <a:t> </a:t>
            </a:r>
            <a:r>
              <a:rPr lang="en-US" dirty="0" err="1"/>
              <a:t>thoa</a:t>
            </a:r>
            <a:r>
              <a:rPr lang="en-US" dirty="0"/>
              <a:t> </a:t>
            </a:r>
            <a:r>
              <a:rPr lang="en-US" dirty="0" err="1"/>
              <a:t>dao</a:t>
            </a:r>
            <a:r>
              <a:rPr lang="en-US" dirty="0"/>
              <a:t> </a:t>
            </a:r>
            <a:r>
              <a:rPr lang="en-US" dirty="0" err="1"/>
              <a:t>động</a:t>
            </a:r>
            <a:r>
              <a:rPr lang="en-US" dirty="0"/>
              <a:t> </a:t>
            </a:r>
            <a:r>
              <a:rPr lang="en-US" dirty="0" err="1"/>
              <a:t>phát</a:t>
            </a:r>
            <a:r>
              <a:rPr lang="en-US" dirty="0"/>
              <a:t> </a:t>
            </a:r>
            <a:r>
              <a:rPr lang="en-US" dirty="0" err="1"/>
              <a:t>ra</a:t>
            </a:r>
            <a:r>
              <a:rPr lang="en-US" dirty="0"/>
              <a:t> </a:t>
            </a:r>
            <a:r>
              <a:rPr lang="en-US" dirty="0" err="1"/>
              <a:t>âm</a:t>
            </a:r>
            <a:r>
              <a:rPr lang="en-US" dirty="0"/>
              <a:t> </a:t>
            </a:r>
            <a:r>
              <a:rPr lang="en-US" dirty="0" err="1"/>
              <a:t>thanh</a:t>
            </a:r>
            <a:r>
              <a:rPr lang="en-US" dirty="0"/>
              <a:t>.</a:t>
            </a:r>
          </a:p>
        </p:txBody>
      </p:sp>
      <p:sp>
        <p:nvSpPr>
          <p:cNvPr id="48" name="TextBox 18">
            <a:extLst>
              <a:ext uri="{FF2B5EF4-FFF2-40B4-BE49-F238E27FC236}">
                <a16:creationId xmlns:a16="http://schemas.microsoft.com/office/drawing/2014/main" id="{B992BB48-859B-42E5-B9F0-9D55511FC96F}"/>
              </a:ext>
            </a:extLst>
          </p:cNvPr>
          <p:cNvSpPr txBox="1"/>
          <p:nvPr/>
        </p:nvSpPr>
        <p:spPr>
          <a:xfrm flipH="1">
            <a:off x="1491413" y="356118"/>
            <a:ext cx="3670261" cy="584775"/>
          </a:xfrm>
          <a:prstGeom prst="rect">
            <a:avLst/>
          </a:prstGeom>
          <a:noFill/>
        </p:spPr>
        <p:txBody>
          <a:bodyPr wrap="square" rtlCol="0">
            <a:spAutoFit/>
          </a:bodyPr>
          <a:lstStyle/>
          <a:p>
            <a:pPr defTabSz="1219170"/>
            <a:r>
              <a:rPr lang="en-US" sz="3200" dirty="0">
                <a:latin typeface="#9Slide07 IcielBaliho Script" pitchFamily="2" charset="0"/>
                <a:ea typeface="Times New Roman" panose="02020603050405020304" pitchFamily="18" charset="0"/>
              </a:rPr>
              <a:t>CÂU 1: </a:t>
            </a:r>
            <a:r>
              <a:rPr lang="en-US" sz="3200" dirty="0" err="1">
                <a:latin typeface="#9Slide07 IcielBaliho Script" pitchFamily="2" charset="0"/>
                <a:ea typeface="Times New Roman" panose="02020603050405020304" pitchFamily="18" charset="0"/>
              </a:rPr>
              <a:t>Phát</a:t>
            </a:r>
            <a:r>
              <a:rPr lang="en-US" sz="3200" dirty="0">
                <a:latin typeface="#9Slide07 IcielBaliho Script" pitchFamily="2" charset="0"/>
                <a:ea typeface="Times New Roman" panose="02020603050405020304" pitchFamily="18" charset="0"/>
              </a:rPr>
              <a:t> </a:t>
            </a:r>
            <a:r>
              <a:rPr lang="en-US" sz="3200" dirty="0" err="1">
                <a:latin typeface="#9Slide07 IcielBaliho Script" pitchFamily="2" charset="0"/>
                <a:ea typeface="Times New Roman" panose="02020603050405020304" pitchFamily="18" charset="0"/>
              </a:rPr>
              <a:t>biểu</a:t>
            </a:r>
            <a:r>
              <a:rPr lang="en-US" sz="3200" dirty="0">
                <a:latin typeface="#9Slide07 IcielBaliho Script" pitchFamily="2" charset="0"/>
                <a:ea typeface="Times New Roman" panose="02020603050405020304" pitchFamily="18" charset="0"/>
              </a:rPr>
              <a:t> </a:t>
            </a:r>
            <a:r>
              <a:rPr lang="en-US" sz="3200" dirty="0" err="1">
                <a:latin typeface="#9Slide07 IcielBaliho Script" pitchFamily="2" charset="0"/>
                <a:ea typeface="Times New Roman" panose="02020603050405020304" pitchFamily="18" charset="0"/>
              </a:rPr>
              <a:t>sai</a:t>
            </a:r>
            <a:r>
              <a:rPr lang="en-US" sz="3200" dirty="0">
                <a:latin typeface="#9Slide07 IcielBaliho Script" pitchFamily="2" charset="0"/>
                <a:ea typeface="Times New Roman" panose="02020603050405020304" pitchFamily="18" charset="0"/>
              </a:rPr>
              <a:t> </a:t>
            </a:r>
            <a:r>
              <a:rPr lang="en-US" sz="3200" dirty="0" err="1">
                <a:latin typeface="#9Slide07 IcielBaliho Script" pitchFamily="2" charset="0"/>
                <a:ea typeface="Times New Roman" panose="02020603050405020304" pitchFamily="18" charset="0"/>
              </a:rPr>
              <a:t>là</a:t>
            </a:r>
            <a:endParaRPr lang="en-US" sz="3200" dirty="0">
              <a:latin typeface="#9Slide07 IcielBaliho Script" pitchFamily="2" charset="0"/>
              <a:ea typeface="Yeseva One" panose="00000500000000000000" charset="0"/>
              <a:cs typeface="Roboto Black" charset="0"/>
            </a:endParaRPr>
          </a:p>
        </p:txBody>
      </p:sp>
      <p:sp>
        <p:nvSpPr>
          <p:cNvPr id="31" name="Rectangle: Rounded Corners 30">
            <a:extLst>
              <a:ext uri="{FF2B5EF4-FFF2-40B4-BE49-F238E27FC236}">
                <a16:creationId xmlns:a16="http://schemas.microsoft.com/office/drawing/2014/main" id="{83E1C30D-5803-4136-A059-0B8C91B2ADBE}"/>
              </a:ext>
            </a:extLst>
          </p:cNvPr>
          <p:cNvSpPr/>
          <p:nvPr/>
        </p:nvSpPr>
        <p:spPr>
          <a:xfrm>
            <a:off x="896001" y="4474566"/>
            <a:ext cx="3600928" cy="1781252"/>
          </a:xfrm>
          <a:prstGeom prst="roundRect">
            <a:avLst/>
          </a:prstGeom>
          <a:noFill/>
          <a:ln w="31750">
            <a:solidFill>
              <a:srgbClr val="51925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33" name="Rectangle 32">
            <a:extLst>
              <a:ext uri="{FF2B5EF4-FFF2-40B4-BE49-F238E27FC236}">
                <a16:creationId xmlns:a16="http://schemas.microsoft.com/office/drawing/2014/main" id="{6E972AC1-6C1D-EE49-3A06-4EF64057CBD3}"/>
              </a:ext>
            </a:extLst>
          </p:cNvPr>
          <p:cNvSpPr/>
          <p:nvPr/>
        </p:nvSpPr>
        <p:spPr>
          <a:xfrm>
            <a:off x="0" y="392154"/>
            <a:ext cx="1367604" cy="430695"/>
          </a:xfrm>
          <a:prstGeom prst="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Graphic 2">
            <a:extLst>
              <a:ext uri="{FF2B5EF4-FFF2-40B4-BE49-F238E27FC236}">
                <a16:creationId xmlns:a16="http://schemas.microsoft.com/office/drawing/2014/main" id="{DA74068F-C317-1E80-0314-2BDB8F52B050}"/>
              </a:ext>
            </a:extLst>
          </p:cNvPr>
          <p:cNvGrpSpPr/>
          <p:nvPr/>
        </p:nvGrpSpPr>
        <p:grpSpPr>
          <a:xfrm rot="11184860">
            <a:off x="3895705" y="6269884"/>
            <a:ext cx="4339984" cy="1661013"/>
            <a:chOff x="1348896" y="1051554"/>
            <a:chExt cx="4118106" cy="4398992"/>
          </a:xfrm>
          <a:solidFill>
            <a:srgbClr val="F0BB62"/>
          </a:solidFill>
        </p:grpSpPr>
        <p:sp>
          <p:nvSpPr>
            <p:cNvPr id="67" name="Freeform: Shape 66">
              <a:extLst>
                <a:ext uri="{FF2B5EF4-FFF2-40B4-BE49-F238E27FC236}">
                  <a16:creationId xmlns:a16="http://schemas.microsoft.com/office/drawing/2014/main" id="{217B6C19-7EBB-200E-7D35-079791DEA01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Shape 67">
              <a:extLst>
                <a:ext uri="{FF2B5EF4-FFF2-40B4-BE49-F238E27FC236}">
                  <a16:creationId xmlns:a16="http://schemas.microsoft.com/office/drawing/2014/main" id="{036007F9-2739-0A8B-F52B-B4BBE7825B0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9" name="Graphic 2">
            <a:extLst>
              <a:ext uri="{FF2B5EF4-FFF2-40B4-BE49-F238E27FC236}">
                <a16:creationId xmlns:a16="http://schemas.microsoft.com/office/drawing/2014/main" id="{12857EE1-369C-B9B8-1ED8-214938B96153}"/>
              </a:ext>
            </a:extLst>
          </p:cNvPr>
          <p:cNvGrpSpPr/>
          <p:nvPr/>
        </p:nvGrpSpPr>
        <p:grpSpPr>
          <a:xfrm rot="18593154">
            <a:off x="11727556" y="2488301"/>
            <a:ext cx="2338384" cy="2497879"/>
            <a:chOff x="1348896" y="1051554"/>
            <a:chExt cx="4118106" cy="4398992"/>
          </a:xfrm>
          <a:solidFill>
            <a:srgbClr val="519259"/>
          </a:solidFill>
        </p:grpSpPr>
        <p:sp>
          <p:nvSpPr>
            <p:cNvPr id="70" name="Freeform: Shape 69">
              <a:extLst>
                <a:ext uri="{FF2B5EF4-FFF2-40B4-BE49-F238E27FC236}">
                  <a16:creationId xmlns:a16="http://schemas.microsoft.com/office/drawing/2014/main" id="{2610F3BA-3965-BE61-B7A2-D5FA4352719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Shape 70">
              <a:extLst>
                <a:ext uri="{FF2B5EF4-FFF2-40B4-BE49-F238E27FC236}">
                  <a16:creationId xmlns:a16="http://schemas.microsoft.com/office/drawing/2014/main" id="{B16AF65F-E68D-924D-7C05-A4C64585C91C}"/>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2" name="Graphic 2">
            <a:extLst>
              <a:ext uri="{FF2B5EF4-FFF2-40B4-BE49-F238E27FC236}">
                <a16:creationId xmlns:a16="http://schemas.microsoft.com/office/drawing/2014/main" id="{6FA09AA1-1810-DDAB-C644-D4E09FF3D492}"/>
              </a:ext>
            </a:extLst>
          </p:cNvPr>
          <p:cNvGrpSpPr/>
          <p:nvPr/>
        </p:nvGrpSpPr>
        <p:grpSpPr>
          <a:xfrm rot="6355964">
            <a:off x="-2156106" y="1768513"/>
            <a:ext cx="2723533" cy="2644656"/>
            <a:chOff x="1348896" y="1051554"/>
            <a:chExt cx="4118106" cy="4398992"/>
          </a:xfrm>
          <a:solidFill>
            <a:srgbClr val="064635"/>
          </a:solidFill>
        </p:grpSpPr>
        <p:sp>
          <p:nvSpPr>
            <p:cNvPr id="73" name="Freeform: Shape 72">
              <a:extLst>
                <a:ext uri="{FF2B5EF4-FFF2-40B4-BE49-F238E27FC236}">
                  <a16:creationId xmlns:a16="http://schemas.microsoft.com/office/drawing/2014/main" id="{906A19BB-A160-CAA5-0FC3-3FDBF43D488C}"/>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Shape 73">
              <a:extLst>
                <a:ext uri="{FF2B5EF4-FFF2-40B4-BE49-F238E27FC236}">
                  <a16:creationId xmlns:a16="http://schemas.microsoft.com/office/drawing/2014/main" id="{2038AEE5-772B-964F-B5B4-1446296E0E4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5" name="Graphic 2">
            <a:extLst>
              <a:ext uri="{FF2B5EF4-FFF2-40B4-BE49-F238E27FC236}">
                <a16:creationId xmlns:a16="http://schemas.microsoft.com/office/drawing/2014/main" id="{B7CA6502-6095-3174-F575-631C88B7B804}"/>
              </a:ext>
            </a:extLst>
          </p:cNvPr>
          <p:cNvGrpSpPr/>
          <p:nvPr/>
        </p:nvGrpSpPr>
        <p:grpSpPr>
          <a:xfrm rot="8954730">
            <a:off x="5693754" y="-1733517"/>
            <a:ext cx="2338384" cy="2497879"/>
            <a:chOff x="1348896" y="1051554"/>
            <a:chExt cx="4118106" cy="4398992"/>
          </a:xfrm>
          <a:solidFill>
            <a:srgbClr val="F4EEA9"/>
          </a:solidFill>
        </p:grpSpPr>
        <p:sp>
          <p:nvSpPr>
            <p:cNvPr id="76" name="Freeform: Shape 75">
              <a:extLst>
                <a:ext uri="{FF2B5EF4-FFF2-40B4-BE49-F238E27FC236}">
                  <a16:creationId xmlns:a16="http://schemas.microsoft.com/office/drawing/2014/main" id="{2B67114F-61A1-DA5F-1DA5-B62E74B91B1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Shape 76">
              <a:extLst>
                <a:ext uri="{FF2B5EF4-FFF2-40B4-BE49-F238E27FC236}">
                  <a16:creationId xmlns:a16="http://schemas.microsoft.com/office/drawing/2014/main" id="{29B44D2C-F98E-BC09-DD29-C0EDF38F1678}"/>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1500"/>
                                        <p:tgtEl>
                                          <p:spTgt spid="48"/>
                                        </p:tgtEl>
                                      </p:cBhvr>
                                    </p:animEffect>
                                  </p:childTnLst>
                                </p:cTn>
                              </p:par>
                            </p:childTnLst>
                          </p:cTn>
                        </p:par>
                        <p:par>
                          <p:cTn id="8" fill="hold">
                            <p:stCondLst>
                              <p:cond delay="1500"/>
                            </p:stCondLst>
                            <p:childTnLst>
                              <p:par>
                                <p:cTn id="9" presetID="16" presetClass="entr" presetSubtype="21"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250" fill="hold"/>
                                        <p:tgtEl>
                                          <p:spTgt spid="22"/>
                                        </p:tgtEl>
                                        <p:attrNameLst>
                                          <p:attrName>ppt_w</p:attrName>
                                        </p:attrNameLst>
                                      </p:cBhvr>
                                      <p:tavLst>
                                        <p:tav tm="0">
                                          <p:val>
                                            <p:fltVal val="0"/>
                                          </p:val>
                                        </p:tav>
                                        <p:tav tm="100000">
                                          <p:val>
                                            <p:strVal val="#ppt_w"/>
                                          </p:val>
                                        </p:tav>
                                      </p:tavLst>
                                    </p:anim>
                                    <p:anim calcmode="lin" valueType="num">
                                      <p:cBhvr>
                                        <p:cTn id="26" dur="250" fill="hold"/>
                                        <p:tgtEl>
                                          <p:spTgt spid="22"/>
                                        </p:tgtEl>
                                        <p:attrNameLst>
                                          <p:attrName>ppt_h</p:attrName>
                                        </p:attrNameLst>
                                      </p:cBhvr>
                                      <p:tavLst>
                                        <p:tav tm="0">
                                          <p:val>
                                            <p:fltVal val="0"/>
                                          </p:val>
                                        </p:tav>
                                        <p:tav tm="100000">
                                          <p:val>
                                            <p:strVal val="#ppt_h"/>
                                          </p:val>
                                        </p:tav>
                                      </p:tavLst>
                                    </p:anim>
                                    <p:animEffect transition="in" filter="fade">
                                      <p:cBhvr>
                                        <p:cTn id="27" dur="250"/>
                                        <p:tgtEl>
                                          <p:spTgt spid="22"/>
                                        </p:tgtEl>
                                      </p:cBhvr>
                                    </p:animEffect>
                                  </p:childTnLst>
                                </p:cTn>
                              </p:par>
                            </p:childTnLst>
                          </p:cTn>
                        </p:par>
                        <p:par>
                          <p:cTn id="28" fill="hold">
                            <p:stCondLst>
                              <p:cond delay="325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250"/>
                                        <p:tgtEl>
                                          <p:spTgt spid="1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250" fill="hold"/>
                                        <p:tgtEl>
                                          <p:spTgt spid="21"/>
                                        </p:tgtEl>
                                        <p:attrNameLst>
                                          <p:attrName>ppt_w</p:attrName>
                                        </p:attrNameLst>
                                      </p:cBhvr>
                                      <p:tavLst>
                                        <p:tav tm="0">
                                          <p:val>
                                            <p:fltVal val="0"/>
                                          </p:val>
                                        </p:tav>
                                        <p:tav tm="100000">
                                          <p:val>
                                            <p:strVal val="#ppt_w"/>
                                          </p:val>
                                        </p:tav>
                                      </p:tavLst>
                                    </p:anim>
                                    <p:anim calcmode="lin" valueType="num">
                                      <p:cBhvr>
                                        <p:cTn id="40" dur="250" fill="hold"/>
                                        <p:tgtEl>
                                          <p:spTgt spid="21"/>
                                        </p:tgtEl>
                                        <p:attrNameLst>
                                          <p:attrName>ppt_h</p:attrName>
                                        </p:attrNameLst>
                                      </p:cBhvr>
                                      <p:tavLst>
                                        <p:tav tm="0">
                                          <p:val>
                                            <p:fltVal val="0"/>
                                          </p:val>
                                        </p:tav>
                                        <p:tav tm="100000">
                                          <p:val>
                                            <p:strVal val="#ppt_h"/>
                                          </p:val>
                                        </p:tav>
                                      </p:tavLst>
                                    </p:anim>
                                    <p:animEffect transition="in" filter="fade">
                                      <p:cBhvr>
                                        <p:cTn id="41" dur="250"/>
                                        <p:tgtEl>
                                          <p:spTgt spid="21"/>
                                        </p:tgtEl>
                                      </p:cBhvr>
                                    </p:animEffect>
                                  </p:childTnLst>
                                </p:cTn>
                              </p:par>
                            </p:childTnLst>
                          </p:cTn>
                        </p:par>
                        <p:par>
                          <p:cTn id="42" fill="hold">
                            <p:stCondLst>
                              <p:cond delay="425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250"/>
                                        <p:tgtEl>
                                          <p:spTgt spid="11"/>
                                        </p:tgtEl>
                                      </p:cBhvr>
                                    </p:animEffect>
                                  </p:childTnLst>
                                </p:cTn>
                              </p:par>
                            </p:childTnLst>
                          </p:cTn>
                        </p:par>
                        <p:par>
                          <p:cTn id="46" fill="hold">
                            <p:stCondLst>
                              <p:cond delay="4500"/>
                            </p:stCondLst>
                            <p:childTnLst>
                              <p:par>
                                <p:cTn id="47" presetID="22" presetClass="entr" presetSubtype="2"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right)">
                                      <p:cBhvr>
                                        <p:cTn id="49" dur="500"/>
                                        <p:tgtEl>
                                          <p:spTgt spid="25"/>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250" fill="hold"/>
                                        <p:tgtEl>
                                          <p:spTgt spid="23"/>
                                        </p:tgtEl>
                                        <p:attrNameLst>
                                          <p:attrName>ppt_w</p:attrName>
                                        </p:attrNameLst>
                                      </p:cBhvr>
                                      <p:tavLst>
                                        <p:tav tm="0">
                                          <p:val>
                                            <p:fltVal val="0"/>
                                          </p:val>
                                        </p:tav>
                                        <p:tav tm="100000">
                                          <p:val>
                                            <p:strVal val="#ppt_w"/>
                                          </p:val>
                                        </p:tav>
                                      </p:tavLst>
                                    </p:anim>
                                    <p:anim calcmode="lin" valueType="num">
                                      <p:cBhvr>
                                        <p:cTn id="54" dur="250" fill="hold"/>
                                        <p:tgtEl>
                                          <p:spTgt spid="23"/>
                                        </p:tgtEl>
                                        <p:attrNameLst>
                                          <p:attrName>ppt_h</p:attrName>
                                        </p:attrNameLst>
                                      </p:cBhvr>
                                      <p:tavLst>
                                        <p:tav tm="0">
                                          <p:val>
                                            <p:fltVal val="0"/>
                                          </p:val>
                                        </p:tav>
                                        <p:tav tm="100000">
                                          <p:val>
                                            <p:strVal val="#ppt_h"/>
                                          </p:val>
                                        </p:tav>
                                      </p:tavLst>
                                    </p:anim>
                                    <p:animEffect transition="in" filter="fade">
                                      <p:cBhvr>
                                        <p:cTn id="55" dur="250"/>
                                        <p:tgtEl>
                                          <p:spTgt spid="23"/>
                                        </p:tgtEl>
                                      </p:cBhvr>
                                    </p:animEffect>
                                  </p:childTnLst>
                                </p:cTn>
                              </p:par>
                            </p:childTnLst>
                          </p:cTn>
                        </p:par>
                        <p:par>
                          <p:cTn id="56" fill="hold">
                            <p:stCondLst>
                              <p:cond delay="5250"/>
                            </p:stCondLst>
                            <p:childTnLst>
                              <p:par>
                                <p:cTn id="57" presetID="2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250"/>
                                        <p:tgtEl>
                                          <p:spTgt spid="12"/>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250" fill="hold"/>
                                        <p:tgtEl>
                                          <p:spTgt spid="24"/>
                                        </p:tgtEl>
                                        <p:attrNameLst>
                                          <p:attrName>ppt_w</p:attrName>
                                        </p:attrNameLst>
                                      </p:cBhvr>
                                      <p:tavLst>
                                        <p:tav tm="0">
                                          <p:val>
                                            <p:fltVal val="0"/>
                                          </p:val>
                                        </p:tav>
                                        <p:tav tm="100000">
                                          <p:val>
                                            <p:strVal val="#ppt_w"/>
                                          </p:val>
                                        </p:tav>
                                      </p:tavLst>
                                    </p:anim>
                                    <p:anim calcmode="lin" valueType="num">
                                      <p:cBhvr>
                                        <p:cTn id="68" dur="250" fill="hold"/>
                                        <p:tgtEl>
                                          <p:spTgt spid="24"/>
                                        </p:tgtEl>
                                        <p:attrNameLst>
                                          <p:attrName>ppt_h</p:attrName>
                                        </p:attrNameLst>
                                      </p:cBhvr>
                                      <p:tavLst>
                                        <p:tav tm="0">
                                          <p:val>
                                            <p:fltVal val="0"/>
                                          </p:val>
                                        </p:tav>
                                        <p:tav tm="100000">
                                          <p:val>
                                            <p:strVal val="#ppt_h"/>
                                          </p:val>
                                        </p:tav>
                                      </p:tavLst>
                                    </p:anim>
                                    <p:animEffect transition="in" filter="fade">
                                      <p:cBhvr>
                                        <p:cTn id="69" dur="250"/>
                                        <p:tgtEl>
                                          <p:spTgt spid="24"/>
                                        </p:tgtEl>
                                      </p:cBhvr>
                                    </p:animEffect>
                                  </p:childTnLst>
                                </p:cTn>
                              </p:par>
                            </p:childTnLst>
                          </p:cTn>
                        </p:par>
                        <p:par>
                          <p:cTn id="70" fill="hold">
                            <p:stCondLst>
                              <p:cond delay="6250"/>
                            </p:stCondLst>
                            <p:childTnLst>
                              <p:par>
                                <p:cTn id="71" presetID="22" presetClass="entr" presetSubtype="8"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left)">
                                      <p:cBhvr>
                                        <p:cTn id="73" dur="250"/>
                                        <p:tgtEl>
                                          <p:spTgt spid="13"/>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down)">
                                      <p:cBhvr>
                                        <p:cTn id="76" dur="1000"/>
                                        <p:tgtEl>
                                          <p:spTgt spid="5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animEffect transition="in" filter="wipe(down)">
                                      <p:cBhvr>
                                        <p:cTn id="79" dur="1000"/>
                                        <p:tgtEl>
                                          <p:spTgt spid="6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ipe(down)">
                                      <p:cBhvr>
                                        <p:cTn id="82" dur="1000"/>
                                        <p:tgtEl>
                                          <p:spTgt spid="54"/>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down)">
                                      <p:cBhvr>
                                        <p:cTn id="85" dur="1000"/>
                                        <p:tgtEl>
                                          <p:spTgt spid="63"/>
                                        </p:tgtEl>
                                      </p:cBhvr>
                                    </p:animEffect>
                                  </p:childTnLst>
                                </p:cTn>
                              </p:par>
                            </p:childTnLst>
                          </p:cTn>
                        </p:par>
                      </p:childTnLst>
                    </p:cTn>
                  </p:par>
                  <p:par>
                    <p:cTn id="86" fill="hold">
                      <p:stCondLst>
                        <p:cond delay="indefinite"/>
                      </p:stCondLst>
                      <p:childTnLst>
                        <p:par>
                          <p:cTn id="87" fill="hold">
                            <p:stCondLst>
                              <p:cond delay="0"/>
                            </p:stCondLst>
                            <p:childTnLst>
                              <p:par>
                                <p:cTn id="88" presetID="21" presetClass="entr" presetSubtype="1" fill="hold" grpId="0" nodeType="click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heel(1)">
                                      <p:cBhvr>
                                        <p:cTn id="90"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12" grpId="0" animBg="1"/>
      <p:bldP spid="14" grpId="0" animBg="1"/>
      <p:bldP spid="13" grpId="0" animBg="1"/>
      <p:bldP spid="24" grpId="0" animBg="1"/>
      <p:bldP spid="11" grpId="0" animBg="1"/>
      <p:bldP spid="54" grpId="0"/>
      <p:bldP spid="57" grpId="0"/>
      <p:bldP spid="60" grpId="0"/>
      <p:bldP spid="63" grpId="0"/>
      <p:bldP spid="48" grpId="0"/>
      <p:bldP spid="3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085" y="1519291"/>
            <a:ext cx="12210087" cy="587932"/>
            <a:chOff x="-13565" y="1139467"/>
            <a:chExt cx="9157565" cy="440949"/>
          </a:xfrm>
        </p:grpSpPr>
        <p:cxnSp>
          <p:nvCxnSpPr>
            <p:cNvPr id="4" name="Straight Connector 3"/>
            <p:cNvCxnSpPr/>
            <p:nvPr/>
          </p:nvCxnSpPr>
          <p:spPr>
            <a:xfrm>
              <a:off x="-13565" y="1356615"/>
              <a:ext cx="1296144"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952709"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0" name="Freeform: Shape 27"/>
            <p:cNvSpPr/>
            <p:nvPr/>
          </p:nvSpPr>
          <p:spPr bwMode="auto">
            <a:xfrm>
              <a:off x="1417606" y="1139467"/>
              <a:ext cx="427240" cy="427240"/>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rgbClr val="519259"/>
            </a:solidFill>
            <a:ln>
              <a:noFill/>
            </a:ln>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grpSp>
          <p:nvGrpSpPr>
            <p:cNvPr id="11" name="Group 28"/>
            <p:cNvGrpSpPr/>
            <p:nvPr/>
          </p:nvGrpSpPr>
          <p:grpSpPr>
            <a:xfrm>
              <a:off x="3254519" y="1195587"/>
              <a:ext cx="604111" cy="341074"/>
              <a:chOff x="6475413" y="254001"/>
              <a:chExt cx="762000" cy="430212"/>
            </a:xfrm>
            <a:solidFill>
              <a:schemeClr val="accent2"/>
            </a:solidFill>
          </p:grpSpPr>
          <p:sp>
            <p:nvSpPr>
              <p:cNvPr id="27" name="Freeform: Shape 29"/>
              <p:cNvSpPr/>
              <p:nvPr/>
            </p:nvSpPr>
            <p:spPr bwMode="auto">
              <a:xfrm>
                <a:off x="6475413" y="652463"/>
                <a:ext cx="762000" cy="31750"/>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28" name="Freeform: Shape 30"/>
              <p:cNvSpPr/>
              <p:nvPr/>
            </p:nvSpPr>
            <p:spPr bwMode="auto">
              <a:xfrm>
                <a:off x="6769100" y="352426"/>
                <a:ext cx="168275" cy="158750"/>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29" name="Freeform: Shape 31"/>
              <p:cNvSpPr/>
              <p:nvPr/>
            </p:nvSpPr>
            <p:spPr bwMode="auto">
              <a:xfrm>
                <a:off x="6724650" y="342901"/>
                <a:ext cx="47625" cy="53975"/>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0" name="Freeform: Shape 32"/>
              <p:cNvSpPr/>
              <p:nvPr/>
            </p:nvSpPr>
            <p:spPr bwMode="auto">
              <a:xfrm>
                <a:off x="6713538" y="438151"/>
                <a:ext cx="34925" cy="52388"/>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1" name="Freeform: Shape 33"/>
              <p:cNvSpPr/>
              <p:nvPr/>
            </p:nvSpPr>
            <p:spPr bwMode="auto">
              <a:xfrm>
                <a:off x="6753225" y="515938"/>
                <a:ext cx="53975" cy="49213"/>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2" name="Freeform: Shape 34"/>
              <p:cNvSpPr/>
              <p:nvPr/>
            </p:nvSpPr>
            <p:spPr bwMode="auto">
              <a:xfrm>
                <a:off x="6797675" y="303213"/>
                <a:ext cx="52388" cy="33338"/>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3" name="Freeform: Shape 35"/>
              <p:cNvSpPr/>
              <p:nvPr/>
            </p:nvSpPr>
            <p:spPr bwMode="auto">
              <a:xfrm>
                <a:off x="6953250" y="387351"/>
                <a:ext cx="33338" cy="50800"/>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4" name="Freeform: Shape 36"/>
              <p:cNvSpPr/>
              <p:nvPr/>
            </p:nvSpPr>
            <p:spPr bwMode="auto">
              <a:xfrm>
                <a:off x="6892925" y="312738"/>
                <a:ext cx="53975" cy="47625"/>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5" name="Freeform: Shape 37"/>
              <p:cNvSpPr/>
              <p:nvPr/>
            </p:nvSpPr>
            <p:spPr bwMode="auto">
              <a:xfrm>
                <a:off x="6850063" y="541338"/>
                <a:ext cx="52388" cy="33338"/>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6" name="Freeform: Shape 38"/>
              <p:cNvSpPr/>
              <p:nvPr/>
            </p:nvSpPr>
            <p:spPr bwMode="auto">
              <a:xfrm>
                <a:off x="6927850" y="481013"/>
                <a:ext cx="47625" cy="53975"/>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37" name="Freeform: Shape 39"/>
              <p:cNvSpPr/>
              <p:nvPr/>
            </p:nvSpPr>
            <p:spPr bwMode="auto">
              <a:xfrm>
                <a:off x="6580188" y="254001"/>
                <a:ext cx="552450" cy="369888"/>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7"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solidFill>
                <a:srgbClr val="F0BB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grpSp>
        <p:grpSp>
          <p:nvGrpSpPr>
            <p:cNvPr id="12" name="Group 40"/>
            <p:cNvGrpSpPr/>
            <p:nvPr/>
          </p:nvGrpSpPr>
          <p:grpSpPr>
            <a:xfrm>
              <a:off x="7304540" y="1162103"/>
              <a:ext cx="418308" cy="418308"/>
              <a:chOff x="1981200" y="163513"/>
              <a:chExt cx="609600" cy="609600"/>
            </a:xfrm>
            <a:solidFill>
              <a:schemeClr val="accent4"/>
            </a:solidFill>
          </p:grpSpPr>
          <p:sp>
            <p:nvSpPr>
              <p:cNvPr id="24" name="Freeform: Shape 41"/>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25" name="Freeform: Shape 42"/>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26" name="Freeform: Shape 43"/>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solidFill>
                <a:srgbClr val="F0BB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grpSp>
        <p:grpSp>
          <p:nvGrpSpPr>
            <p:cNvPr id="13" name="Group 44"/>
            <p:cNvGrpSpPr/>
            <p:nvPr/>
          </p:nvGrpSpPr>
          <p:grpSpPr>
            <a:xfrm>
              <a:off x="5281427" y="1144285"/>
              <a:ext cx="491121" cy="436131"/>
              <a:chOff x="152400" y="198438"/>
              <a:chExt cx="609600" cy="541338"/>
            </a:xfrm>
            <a:solidFill>
              <a:schemeClr val="accent3"/>
            </a:solidFill>
          </p:grpSpPr>
          <p:sp>
            <p:nvSpPr>
              <p:cNvPr id="21" name="Freeform: Shape 45"/>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22" name="Freeform: Shape 46"/>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sp>
            <p:nvSpPr>
              <p:cNvPr id="23" name="Freeform: Shape 47"/>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solidFill>
                <a:srgbClr val="5192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219170"/>
                <a:endParaRPr sz="2400">
                  <a:solidFill>
                    <a:prstClr val="black"/>
                  </a:solidFill>
                  <a:latin typeface="Yeseva One" panose="00000500000000000000" charset="0"/>
                  <a:ea typeface="Yeseva One" panose="00000500000000000000" charset="0"/>
                </a:endParaRPr>
              </a:p>
            </p:txBody>
          </p:sp>
        </p:grpSp>
        <p:cxnSp>
          <p:nvCxnSpPr>
            <p:cNvPr id="14" name="Straight Connector 51"/>
            <p:cNvCxnSpPr/>
            <p:nvPr/>
          </p:nvCxnSpPr>
          <p:spPr>
            <a:xfrm>
              <a:off x="3951880"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52"/>
            <p:cNvCxnSpPr/>
            <p:nvPr/>
          </p:nvCxnSpPr>
          <p:spPr>
            <a:xfrm>
              <a:off x="5951051" y="1366123"/>
              <a:ext cx="1242138"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53"/>
            <p:cNvCxnSpPr/>
            <p:nvPr/>
          </p:nvCxnSpPr>
          <p:spPr>
            <a:xfrm>
              <a:off x="7839363" y="1366123"/>
              <a:ext cx="1304637" cy="0"/>
            </a:xfrm>
            <a:prstGeom prst="line">
              <a:avLst/>
            </a:prstGeom>
            <a:ln w="6350">
              <a:solidFill>
                <a:schemeClr val="tx2"/>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058300" y="2354818"/>
            <a:ext cx="2233336" cy="3410503"/>
            <a:chOff x="793725" y="1766112"/>
            <a:chExt cx="1675002" cy="2557877"/>
          </a:xfrm>
        </p:grpSpPr>
        <p:sp>
          <p:nvSpPr>
            <p:cNvPr id="6" name="Freeform: Shape 8"/>
            <p:cNvSpPr/>
            <p:nvPr/>
          </p:nvSpPr>
          <p:spPr bwMode="auto">
            <a:xfrm>
              <a:off x="793725" y="1766112"/>
              <a:ext cx="1675002"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rgbClr val="519259"/>
            </a:solidFill>
            <a:ln>
              <a:noFill/>
            </a:ln>
            <a:effectLst/>
          </p:spPr>
          <p:txBody>
            <a:bodyPr vert="horz" wrap="square" lIns="192000" tIns="2544000" rIns="192000" bIns="81280" anchor="t" anchorCtr="1" compatLnSpc="1">
              <a:noAutofit/>
            </a:bodyPr>
            <a:lstStyle/>
            <a:p>
              <a:pPr algn="ctr" defTabSz="1219170">
                <a:lnSpc>
                  <a:spcPct val="120000"/>
                </a:lnSpc>
              </a:pPr>
              <a:r>
                <a:rPr lang="zh-CN" altLang="en-US" sz="2667" dirty="0">
                  <a:solidFill>
                    <a:srgbClr val="FFFFFF">
                      <a:lumMod val="50000"/>
                    </a:srgbClr>
                  </a:solidFill>
                  <a:latin typeface="#9Slide03 AmpleSoft" panose="02000000000000000000" pitchFamily="2" charset="0"/>
                  <a:ea typeface="Yeseva One" panose="00000500000000000000" charset="0"/>
                </a:rPr>
                <a:t>
</a:t>
              </a:r>
            </a:p>
          </p:txBody>
        </p:sp>
        <p:sp>
          <p:nvSpPr>
            <p:cNvPr id="17" name="Rectangle 55"/>
            <p:cNvSpPr/>
            <p:nvPr/>
          </p:nvSpPr>
          <p:spPr>
            <a:xfrm>
              <a:off x="1100311" y="2296344"/>
              <a:ext cx="1061829" cy="346249"/>
            </a:xfrm>
            <a:prstGeom prst="rect">
              <a:avLst/>
            </a:prstGeom>
          </p:spPr>
          <p:txBody>
            <a:bodyPr wrap="none">
              <a:noAutofit/>
            </a:bodyPr>
            <a:lstStyle/>
            <a:p>
              <a:pPr algn="ctr" defTabSz="1219170" fontAlgn="base">
                <a:spcBef>
                  <a:spcPct val="0"/>
                </a:spcBef>
                <a:spcAft>
                  <a:spcPct val="0"/>
                </a:spcAft>
              </a:pPr>
              <a:r>
                <a:rPr lang="en-US" altLang="zh-CN" sz="2667" b="1" dirty="0">
                  <a:solidFill>
                    <a:srgbClr val="FFFFFF"/>
                  </a:solidFill>
                  <a:latin typeface="Yeseva One" panose="00000500000000000000" charset="0"/>
                  <a:ea typeface="Yeseva One" panose="00000500000000000000" charset="0"/>
                </a:rPr>
                <a:t>A</a:t>
              </a:r>
              <a:endParaRPr lang="zh-CN" altLang="en-US" sz="2667" b="1" dirty="0">
                <a:solidFill>
                  <a:srgbClr val="FFFFFF"/>
                </a:solidFill>
                <a:latin typeface="Yeseva One" panose="00000500000000000000" charset="0"/>
                <a:ea typeface="Yeseva One" panose="00000500000000000000" charset="0"/>
              </a:endParaRPr>
            </a:p>
          </p:txBody>
        </p:sp>
      </p:grpSp>
      <p:grpSp>
        <p:nvGrpSpPr>
          <p:cNvPr id="40" name="组合 39"/>
          <p:cNvGrpSpPr/>
          <p:nvPr/>
        </p:nvGrpSpPr>
        <p:grpSpPr>
          <a:xfrm>
            <a:off x="3625435" y="2354818"/>
            <a:ext cx="2233333" cy="3410503"/>
            <a:chOff x="2719075" y="1766112"/>
            <a:chExt cx="1675000" cy="2557877"/>
          </a:xfrm>
          <a:solidFill>
            <a:srgbClr val="F0BB62"/>
          </a:solidFill>
        </p:grpSpPr>
        <p:sp>
          <p:nvSpPr>
            <p:cNvPr id="7" name="Freeform: Shape 12"/>
            <p:cNvSpPr/>
            <p:nvPr/>
          </p:nvSpPr>
          <p:spPr bwMode="auto">
            <a:xfrm>
              <a:off x="2719075" y="1766112"/>
              <a:ext cx="1675000"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grpFill/>
            <a:ln>
              <a:noFill/>
            </a:ln>
            <a:effectLst/>
          </p:spPr>
          <p:txBody>
            <a:bodyPr vert="horz" wrap="square" lIns="192000" tIns="2544000" rIns="192000" bIns="81280" anchor="t" anchorCtr="1" compatLnSpc="1">
              <a:normAutofit fontScale="97500"/>
            </a:bodyPr>
            <a:lstStyle/>
            <a:p>
              <a:pPr algn="ctr" defTabSz="1219170">
                <a:lnSpc>
                  <a:spcPct val="120000"/>
                </a:lnSpc>
              </a:pPr>
              <a:r>
                <a:rPr lang="zh-CN" altLang="en-US" sz="1400" dirty="0">
                  <a:solidFill>
                    <a:srgbClr val="FFFFFF">
                      <a:lumMod val="50000"/>
                    </a:srgbClr>
                  </a:solidFill>
                  <a:latin typeface="Yeseva One" panose="00000500000000000000" charset="0"/>
                  <a:ea typeface="Yeseva One" panose="00000500000000000000" charset="0"/>
                </a:rPr>
                <a:t>
</a:t>
              </a:r>
            </a:p>
          </p:txBody>
        </p:sp>
        <p:sp>
          <p:nvSpPr>
            <p:cNvPr id="18" name="Rectangle 58"/>
            <p:cNvSpPr/>
            <p:nvPr/>
          </p:nvSpPr>
          <p:spPr>
            <a:xfrm>
              <a:off x="3020626" y="2296344"/>
              <a:ext cx="1061829" cy="346249"/>
            </a:xfrm>
            <a:prstGeom prst="rect">
              <a:avLst/>
            </a:prstGeom>
            <a:grpFill/>
          </p:spPr>
          <p:txBody>
            <a:bodyPr wrap="none">
              <a:noAutofit/>
            </a:bodyPr>
            <a:lstStyle/>
            <a:p>
              <a:pPr algn="ctr" defTabSz="1219170" fontAlgn="base">
                <a:spcBef>
                  <a:spcPct val="0"/>
                </a:spcBef>
                <a:spcAft>
                  <a:spcPct val="0"/>
                </a:spcAft>
              </a:pPr>
              <a:r>
                <a:rPr lang="en-US" altLang="zh-CN" sz="2667" b="1" dirty="0">
                  <a:solidFill>
                    <a:srgbClr val="FFFFFF"/>
                  </a:solidFill>
                  <a:latin typeface="Yeseva One" panose="00000500000000000000" charset="0"/>
                  <a:ea typeface="Yeseva One" panose="00000500000000000000" charset="0"/>
                </a:rPr>
                <a:t>B</a:t>
              </a:r>
              <a:endParaRPr lang="zh-CN" altLang="en-US" sz="2667" b="1" dirty="0">
                <a:solidFill>
                  <a:srgbClr val="FFFFFF"/>
                </a:solidFill>
                <a:latin typeface="Yeseva One" panose="00000500000000000000" charset="0"/>
                <a:ea typeface="Yeseva One" panose="00000500000000000000" charset="0"/>
              </a:endParaRPr>
            </a:p>
          </p:txBody>
        </p:sp>
      </p:grpSp>
      <p:grpSp>
        <p:nvGrpSpPr>
          <p:cNvPr id="41" name="组合 40"/>
          <p:cNvGrpSpPr/>
          <p:nvPr/>
        </p:nvGrpSpPr>
        <p:grpSpPr>
          <a:xfrm>
            <a:off x="6260549" y="2354818"/>
            <a:ext cx="2233335" cy="3410503"/>
            <a:chOff x="4695410" y="1766112"/>
            <a:chExt cx="1675001" cy="2557877"/>
          </a:xfrm>
          <a:solidFill>
            <a:srgbClr val="519259"/>
          </a:solidFill>
        </p:grpSpPr>
        <p:sp>
          <p:nvSpPr>
            <p:cNvPr id="8" name="Freeform: Shape 16"/>
            <p:cNvSpPr/>
            <p:nvPr/>
          </p:nvSpPr>
          <p:spPr bwMode="auto">
            <a:xfrm>
              <a:off x="4695410"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grpFill/>
            <a:ln>
              <a:noFill/>
            </a:ln>
            <a:effectLst/>
          </p:spPr>
          <p:txBody>
            <a:bodyPr vert="horz" wrap="square" lIns="192000" tIns="2544000" rIns="192000" bIns="81280" anchor="t" anchorCtr="1" compatLnSpc="1">
              <a:normAutofit fontScale="97500"/>
            </a:bodyPr>
            <a:lstStyle/>
            <a:p>
              <a:pPr algn="ctr" defTabSz="1219170">
                <a:lnSpc>
                  <a:spcPct val="120000"/>
                </a:lnSpc>
              </a:pPr>
              <a:r>
                <a:rPr lang="zh-CN" altLang="en-US" sz="1400" dirty="0">
                  <a:solidFill>
                    <a:srgbClr val="FFFFFF">
                      <a:lumMod val="50000"/>
                    </a:srgbClr>
                  </a:solidFill>
                  <a:latin typeface="Yeseva One" panose="00000500000000000000" charset="0"/>
                  <a:ea typeface="Yeseva One" panose="00000500000000000000" charset="0"/>
                </a:rPr>
                <a:t>
</a:t>
              </a:r>
            </a:p>
          </p:txBody>
        </p:sp>
        <p:sp>
          <p:nvSpPr>
            <p:cNvPr id="19" name="Rectangle 59"/>
            <p:cNvSpPr/>
            <p:nvPr/>
          </p:nvSpPr>
          <p:spPr>
            <a:xfrm>
              <a:off x="4996073" y="2296344"/>
              <a:ext cx="1061829" cy="346249"/>
            </a:xfrm>
            <a:prstGeom prst="rect">
              <a:avLst/>
            </a:prstGeom>
            <a:grpFill/>
          </p:spPr>
          <p:txBody>
            <a:bodyPr wrap="none">
              <a:noAutofit/>
            </a:bodyPr>
            <a:lstStyle/>
            <a:p>
              <a:pPr algn="ctr" defTabSz="1219170" fontAlgn="base">
                <a:spcBef>
                  <a:spcPct val="0"/>
                </a:spcBef>
                <a:spcAft>
                  <a:spcPct val="0"/>
                </a:spcAft>
              </a:pPr>
              <a:r>
                <a:rPr lang="en-US" altLang="zh-CN" sz="2667" b="1" dirty="0">
                  <a:solidFill>
                    <a:srgbClr val="FFFFFF"/>
                  </a:solidFill>
                  <a:latin typeface="Yeseva One" panose="00000500000000000000" charset="0"/>
                  <a:ea typeface="Yeseva One" panose="00000500000000000000" charset="0"/>
                </a:rPr>
                <a:t>C</a:t>
              </a:r>
              <a:endParaRPr lang="zh-CN" altLang="en-US" sz="2667" b="1" dirty="0">
                <a:solidFill>
                  <a:srgbClr val="FFFFFF"/>
                </a:solidFill>
                <a:latin typeface="Yeseva One" panose="00000500000000000000" charset="0"/>
                <a:ea typeface="Yeseva One" panose="00000500000000000000" charset="0"/>
              </a:endParaRPr>
            </a:p>
          </p:txBody>
        </p:sp>
      </p:grpSp>
      <p:grpSp>
        <p:nvGrpSpPr>
          <p:cNvPr id="42" name="组合 41"/>
          <p:cNvGrpSpPr/>
          <p:nvPr/>
        </p:nvGrpSpPr>
        <p:grpSpPr>
          <a:xfrm>
            <a:off x="8901594" y="2354818"/>
            <a:ext cx="2233335" cy="3410503"/>
            <a:chOff x="6676194" y="1766112"/>
            <a:chExt cx="1675001" cy="2557877"/>
          </a:xfrm>
          <a:solidFill>
            <a:srgbClr val="F0BB62"/>
          </a:solidFill>
        </p:grpSpPr>
        <p:sp>
          <p:nvSpPr>
            <p:cNvPr id="9" name="Freeform: Shape 20"/>
            <p:cNvSpPr/>
            <p:nvPr/>
          </p:nvSpPr>
          <p:spPr bwMode="auto">
            <a:xfrm>
              <a:off x="6676194"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grpFill/>
            <a:ln>
              <a:noFill/>
            </a:ln>
            <a:effectLst/>
          </p:spPr>
          <p:txBody>
            <a:bodyPr vert="horz" wrap="square" lIns="192000" tIns="2544000" rIns="192000" bIns="81280" anchor="t" anchorCtr="1" compatLnSpc="1">
              <a:normAutofit fontScale="97500"/>
            </a:bodyPr>
            <a:lstStyle/>
            <a:p>
              <a:pPr algn="ctr" defTabSz="1219170">
                <a:lnSpc>
                  <a:spcPct val="120000"/>
                </a:lnSpc>
              </a:pPr>
              <a:r>
                <a:rPr lang="zh-CN" altLang="en-US" sz="1400" dirty="0">
                  <a:solidFill>
                    <a:srgbClr val="FFFFFF">
                      <a:lumMod val="50000"/>
                    </a:srgbClr>
                  </a:solidFill>
                  <a:latin typeface="Yeseva One" panose="00000500000000000000" charset="0"/>
                  <a:ea typeface="Yeseva One" panose="00000500000000000000" charset="0"/>
                </a:rPr>
                <a:t>
</a:t>
              </a:r>
            </a:p>
          </p:txBody>
        </p:sp>
        <p:sp>
          <p:nvSpPr>
            <p:cNvPr id="20" name="Rectangle 60"/>
            <p:cNvSpPr/>
            <p:nvPr/>
          </p:nvSpPr>
          <p:spPr>
            <a:xfrm>
              <a:off x="6998576" y="2296344"/>
              <a:ext cx="1061829" cy="346249"/>
            </a:xfrm>
            <a:prstGeom prst="rect">
              <a:avLst/>
            </a:prstGeom>
            <a:grpFill/>
          </p:spPr>
          <p:txBody>
            <a:bodyPr wrap="none">
              <a:noAutofit/>
            </a:bodyPr>
            <a:lstStyle/>
            <a:p>
              <a:pPr algn="ctr" defTabSz="1219170" fontAlgn="base">
                <a:spcBef>
                  <a:spcPct val="0"/>
                </a:spcBef>
                <a:spcAft>
                  <a:spcPct val="0"/>
                </a:spcAft>
              </a:pPr>
              <a:r>
                <a:rPr lang="en-US" altLang="zh-CN" sz="2667" b="1" dirty="0">
                  <a:solidFill>
                    <a:srgbClr val="FFFFFF"/>
                  </a:solidFill>
                  <a:latin typeface="Yeseva One" panose="00000500000000000000" charset="0"/>
                  <a:ea typeface="Yeseva One" panose="00000500000000000000" charset="0"/>
                </a:rPr>
                <a:t>D</a:t>
              </a:r>
              <a:endParaRPr lang="zh-CN" altLang="en-US" sz="2667" b="1" dirty="0">
                <a:solidFill>
                  <a:srgbClr val="FFFFFF"/>
                </a:solidFill>
                <a:latin typeface="Yeseva One" panose="00000500000000000000" charset="0"/>
                <a:ea typeface="Yeseva One" panose="00000500000000000000" charset="0"/>
              </a:endParaRPr>
            </a:p>
          </p:txBody>
        </p:sp>
      </p:grpSp>
      <p:sp>
        <p:nvSpPr>
          <p:cNvPr id="43" name="TextBox 18">
            <a:extLst>
              <a:ext uri="{FF2B5EF4-FFF2-40B4-BE49-F238E27FC236}">
                <a16:creationId xmlns:a16="http://schemas.microsoft.com/office/drawing/2014/main" id="{F489EBAF-D3F0-4451-968D-436F317EBD31}"/>
              </a:ext>
            </a:extLst>
          </p:cNvPr>
          <p:cNvSpPr txBox="1"/>
          <p:nvPr/>
        </p:nvSpPr>
        <p:spPr>
          <a:xfrm flipH="1">
            <a:off x="1467080" y="335322"/>
            <a:ext cx="8985406" cy="646331"/>
          </a:xfrm>
          <a:prstGeom prst="rect">
            <a:avLst/>
          </a:prstGeom>
          <a:noFill/>
        </p:spPr>
        <p:txBody>
          <a:bodyPr wrap="square" rtlCol="0">
            <a:spAutoFit/>
          </a:bodyPr>
          <a:lstStyle/>
          <a:p>
            <a:pPr defTabSz="1219170"/>
            <a:r>
              <a:rPr lang="en-US" sz="3600" dirty="0">
                <a:solidFill>
                  <a:prstClr val="black"/>
                </a:solidFill>
                <a:latin typeface="#9Slide07 IcielBaliho Script" pitchFamily="2" charset="0"/>
                <a:ea typeface="Times New Roman" panose="02020603050405020304" pitchFamily="18" charset="0"/>
              </a:rPr>
              <a:t>CÂU 2: </a:t>
            </a:r>
            <a:r>
              <a:rPr lang="vi-VN" sz="3600" dirty="0">
                <a:solidFill>
                  <a:prstClr val="black"/>
                </a:solidFill>
                <a:latin typeface="#9Slide07 IcielBaliho Script" pitchFamily="2" charset="0"/>
                <a:ea typeface="Times New Roman" panose="02020603050405020304" pitchFamily="18" charset="0"/>
              </a:rPr>
              <a:t>Chuyển động như thế nào gọi là dao động?</a:t>
            </a:r>
            <a:endParaRPr lang="en-US" sz="3600" dirty="0">
              <a:solidFill>
                <a:prstClr val="black"/>
              </a:solidFill>
              <a:latin typeface="#9Slide07 IcielBaliho Script" pitchFamily="2" charset="0"/>
              <a:ea typeface="Times New Roman" panose="02020603050405020304" pitchFamily="18" charset="0"/>
            </a:endParaRPr>
          </a:p>
        </p:txBody>
      </p:sp>
      <p:sp>
        <p:nvSpPr>
          <p:cNvPr id="44" name="TextBox 18">
            <a:extLst>
              <a:ext uri="{FF2B5EF4-FFF2-40B4-BE49-F238E27FC236}">
                <a16:creationId xmlns:a16="http://schemas.microsoft.com/office/drawing/2014/main" id="{4C9DD43D-30E3-4931-87A6-9E8898E610C9}"/>
              </a:ext>
            </a:extLst>
          </p:cNvPr>
          <p:cNvSpPr txBox="1"/>
          <p:nvPr/>
        </p:nvSpPr>
        <p:spPr>
          <a:xfrm flipH="1">
            <a:off x="1056567" y="4230435"/>
            <a:ext cx="2233336" cy="1323632"/>
          </a:xfrm>
          <a:prstGeom prst="rect">
            <a:avLst/>
          </a:prstGeom>
          <a:noFill/>
        </p:spPr>
        <p:txBody>
          <a:bodyPr wrap="square" rtlCol="0">
            <a:spAutoFit/>
          </a:bodyPr>
          <a:lstStyle/>
          <a:p>
            <a:pPr algn="ctr" defTabSz="1219170"/>
            <a:r>
              <a:rPr lang="vi-VN" sz="2667" dirty="0">
                <a:solidFill>
                  <a:prstClr val="black"/>
                </a:solidFill>
                <a:latin typeface="#9Slide03 Arima Madurai" panose="00000500000000000000" pitchFamily="2" charset="0"/>
                <a:cs typeface="#9Slide03 Arima Madurai" panose="00000500000000000000" pitchFamily="2" charset="0"/>
              </a:rPr>
              <a:t>Chuyển động qua lại vị trí cân bằng</a:t>
            </a:r>
            <a:endParaRPr lang="en-US" sz="2667" dirty="0">
              <a:solidFill>
                <a:prstClr val="black"/>
              </a:solidFill>
              <a:latin typeface="#9Slide03 Arima Madurai" panose="00000500000000000000" pitchFamily="2" charset="0"/>
              <a:cs typeface="#9Slide03 Arima Madurai" panose="00000500000000000000" pitchFamily="2" charset="0"/>
            </a:endParaRPr>
          </a:p>
        </p:txBody>
      </p:sp>
      <p:sp>
        <p:nvSpPr>
          <p:cNvPr id="45" name="TextBox 18">
            <a:extLst>
              <a:ext uri="{FF2B5EF4-FFF2-40B4-BE49-F238E27FC236}">
                <a16:creationId xmlns:a16="http://schemas.microsoft.com/office/drawing/2014/main" id="{12BA6D96-DB25-4337-939A-2EA592DB4C5B}"/>
              </a:ext>
            </a:extLst>
          </p:cNvPr>
          <p:cNvSpPr txBox="1"/>
          <p:nvPr/>
        </p:nvSpPr>
        <p:spPr>
          <a:xfrm flipH="1">
            <a:off x="3657600" y="4140200"/>
            <a:ext cx="2233336" cy="646331"/>
          </a:xfrm>
          <a:prstGeom prst="rect">
            <a:avLst/>
          </a:prstGeom>
          <a:noFill/>
        </p:spPr>
        <p:txBody>
          <a:bodyPr wrap="square" rtlCol="0">
            <a:spAutoFit/>
          </a:bodyPr>
          <a:lstStyle>
            <a:defPPr>
              <a:defRPr lang="en-US"/>
            </a:defPPr>
            <a:lvl1pPr algn="ctr" defTabSz="1219170">
              <a:defRPr sz="2667">
                <a:solidFill>
                  <a:prstClr val="black"/>
                </a:solidFill>
                <a:latin typeface="#9Slide03 Arima Madurai" panose="00000500000000000000" pitchFamily="2" charset="0"/>
                <a:cs typeface="#9Slide03 Arima Madurai" panose="00000500000000000000" pitchFamily="2" charset="0"/>
              </a:defRPr>
            </a:lvl1pPr>
          </a:lstStyle>
          <a:p>
            <a:r>
              <a:rPr lang="vi-VN" dirty="0"/>
              <a:t>Chuyển động theo một đường tròn.</a:t>
            </a:r>
            <a:endParaRPr lang="en-US" dirty="0"/>
          </a:p>
        </p:txBody>
      </p:sp>
      <p:sp>
        <p:nvSpPr>
          <p:cNvPr id="46" name="TextBox 18">
            <a:extLst>
              <a:ext uri="{FF2B5EF4-FFF2-40B4-BE49-F238E27FC236}">
                <a16:creationId xmlns:a16="http://schemas.microsoft.com/office/drawing/2014/main" id="{D2A1CFEB-919B-4215-ACD2-28B6BD99AA08}"/>
              </a:ext>
            </a:extLst>
          </p:cNvPr>
          <p:cNvSpPr txBox="1"/>
          <p:nvPr/>
        </p:nvSpPr>
        <p:spPr>
          <a:xfrm flipH="1">
            <a:off x="6252649" y="4230433"/>
            <a:ext cx="2233336" cy="646331"/>
          </a:xfrm>
          <a:prstGeom prst="rect">
            <a:avLst/>
          </a:prstGeom>
          <a:noFill/>
        </p:spPr>
        <p:txBody>
          <a:bodyPr wrap="square" rtlCol="0">
            <a:spAutoFit/>
          </a:bodyPr>
          <a:lstStyle>
            <a:defPPr>
              <a:defRPr lang="en-US"/>
            </a:defPPr>
            <a:lvl1pPr algn="ctr" defTabSz="1219170">
              <a:defRPr sz="2667">
                <a:solidFill>
                  <a:prstClr val="black"/>
                </a:solidFill>
                <a:latin typeface="#9Slide03 Arima Madurai" panose="00000500000000000000" pitchFamily="2" charset="0"/>
                <a:cs typeface="#9Slide03 Arima Madurai" panose="00000500000000000000" pitchFamily="2" charset="0"/>
              </a:defRPr>
            </a:lvl1pPr>
          </a:lstStyle>
          <a:p>
            <a:r>
              <a:rPr lang="vi-VN" dirty="0"/>
              <a:t>Chuyển động của vật được ném lên cao.</a:t>
            </a:r>
            <a:endParaRPr lang="en-US" dirty="0"/>
          </a:p>
        </p:txBody>
      </p:sp>
      <p:sp>
        <p:nvSpPr>
          <p:cNvPr id="47" name="TextBox 18">
            <a:extLst>
              <a:ext uri="{FF2B5EF4-FFF2-40B4-BE49-F238E27FC236}">
                <a16:creationId xmlns:a16="http://schemas.microsoft.com/office/drawing/2014/main" id="{0354C2F2-6ADA-4651-B266-BE968A9E9381}"/>
              </a:ext>
            </a:extLst>
          </p:cNvPr>
          <p:cNvSpPr txBox="1"/>
          <p:nvPr/>
        </p:nvSpPr>
        <p:spPr>
          <a:xfrm flipH="1">
            <a:off x="8942664" y="4208383"/>
            <a:ext cx="2233336" cy="646331"/>
          </a:xfrm>
          <a:prstGeom prst="rect">
            <a:avLst/>
          </a:prstGeom>
          <a:noFill/>
        </p:spPr>
        <p:txBody>
          <a:bodyPr wrap="square" rtlCol="0">
            <a:spAutoFit/>
          </a:bodyPr>
          <a:lstStyle>
            <a:defPPr>
              <a:defRPr lang="en-US"/>
            </a:defPPr>
            <a:lvl1pPr algn="ctr" defTabSz="1219170">
              <a:defRPr sz="2667">
                <a:solidFill>
                  <a:prstClr val="black"/>
                </a:solidFill>
                <a:latin typeface="#9Slide03 Arima Madurai" panose="00000500000000000000" pitchFamily="2" charset="0"/>
                <a:cs typeface="#9Slide03 Arima Madurai" panose="00000500000000000000" pitchFamily="2" charset="0"/>
              </a:defRPr>
            </a:lvl1pPr>
          </a:lstStyle>
          <a:p>
            <a:r>
              <a:rPr lang="en-US" dirty="0" err="1"/>
              <a:t>Cả</a:t>
            </a:r>
            <a:r>
              <a:rPr lang="en-US" dirty="0"/>
              <a:t> 3 </a:t>
            </a:r>
            <a:r>
              <a:rPr lang="en-US" dirty="0" err="1"/>
              <a:t>dạng</a:t>
            </a:r>
            <a:r>
              <a:rPr lang="en-US" dirty="0"/>
              <a:t> </a:t>
            </a:r>
            <a:r>
              <a:rPr lang="en-US" dirty="0" err="1"/>
              <a:t>chuyển</a:t>
            </a:r>
            <a:r>
              <a:rPr lang="en-US" dirty="0"/>
              <a:t> </a:t>
            </a:r>
            <a:r>
              <a:rPr lang="en-US" dirty="0" err="1"/>
              <a:t>động</a:t>
            </a:r>
            <a:r>
              <a:rPr lang="en-US" dirty="0"/>
              <a:t> </a:t>
            </a:r>
            <a:r>
              <a:rPr lang="en-US" dirty="0" err="1"/>
              <a:t>trên</a:t>
            </a:r>
            <a:endParaRPr lang="en-US" dirty="0"/>
          </a:p>
        </p:txBody>
      </p:sp>
      <p:sp>
        <p:nvSpPr>
          <p:cNvPr id="55" name="Rectangle 54">
            <a:extLst>
              <a:ext uri="{FF2B5EF4-FFF2-40B4-BE49-F238E27FC236}">
                <a16:creationId xmlns:a16="http://schemas.microsoft.com/office/drawing/2014/main" id="{081FA512-41D4-AD3D-A84D-FDCDA3CFB9CB}"/>
              </a:ext>
            </a:extLst>
          </p:cNvPr>
          <p:cNvSpPr/>
          <p:nvPr/>
        </p:nvSpPr>
        <p:spPr>
          <a:xfrm>
            <a:off x="0" y="392154"/>
            <a:ext cx="1367604" cy="430695"/>
          </a:xfrm>
          <a:prstGeom prst="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6" name="Graphic 2">
            <a:extLst>
              <a:ext uri="{FF2B5EF4-FFF2-40B4-BE49-F238E27FC236}">
                <a16:creationId xmlns:a16="http://schemas.microsoft.com/office/drawing/2014/main" id="{FD56C809-20F2-B79A-FD33-638A4253255C}"/>
              </a:ext>
            </a:extLst>
          </p:cNvPr>
          <p:cNvGrpSpPr/>
          <p:nvPr/>
        </p:nvGrpSpPr>
        <p:grpSpPr>
          <a:xfrm rot="8754902">
            <a:off x="9459627" y="5871930"/>
            <a:ext cx="4339984" cy="1661013"/>
            <a:chOff x="1348896" y="1051554"/>
            <a:chExt cx="4118106" cy="4398992"/>
          </a:xfrm>
          <a:solidFill>
            <a:srgbClr val="F0BB62"/>
          </a:solidFill>
        </p:grpSpPr>
        <p:sp>
          <p:nvSpPr>
            <p:cNvPr id="57" name="Freeform: Shape 56">
              <a:extLst>
                <a:ext uri="{FF2B5EF4-FFF2-40B4-BE49-F238E27FC236}">
                  <a16:creationId xmlns:a16="http://schemas.microsoft.com/office/drawing/2014/main" id="{163DFDFD-E21E-C9BF-E6D2-81DD8C70EF3F}"/>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Shape 57">
              <a:extLst>
                <a:ext uri="{FF2B5EF4-FFF2-40B4-BE49-F238E27FC236}">
                  <a16:creationId xmlns:a16="http://schemas.microsoft.com/office/drawing/2014/main" id="{8EC09577-71CA-90A0-C32F-2B523F2F2AD6}"/>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9" name="Graphic 2">
            <a:extLst>
              <a:ext uri="{FF2B5EF4-FFF2-40B4-BE49-F238E27FC236}">
                <a16:creationId xmlns:a16="http://schemas.microsoft.com/office/drawing/2014/main" id="{A57C0A04-BEED-3A96-DBB4-50083ADD812D}"/>
              </a:ext>
            </a:extLst>
          </p:cNvPr>
          <p:cNvGrpSpPr/>
          <p:nvPr/>
        </p:nvGrpSpPr>
        <p:grpSpPr>
          <a:xfrm rot="18593154">
            <a:off x="11291112" y="-1158205"/>
            <a:ext cx="2338384" cy="2497879"/>
            <a:chOff x="1348896" y="1051554"/>
            <a:chExt cx="4118106" cy="4398992"/>
          </a:xfrm>
          <a:solidFill>
            <a:srgbClr val="519259"/>
          </a:solidFill>
        </p:grpSpPr>
        <p:sp>
          <p:nvSpPr>
            <p:cNvPr id="60" name="Freeform: Shape 59">
              <a:extLst>
                <a:ext uri="{FF2B5EF4-FFF2-40B4-BE49-F238E27FC236}">
                  <a16:creationId xmlns:a16="http://schemas.microsoft.com/office/drawing/2014/main" id="{93C3DEE3-B930-B374-3EFE-38B4A0D1451F}"/>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Shape 60">
              <a:extLst>
                <a:ext uri="{FF2B5EF4-FFF2-40B4-BE49-F238E27FC236}">
                  <a16:creationId xmlns:a16="http://schemas.microsoft.com/office/drawing/2014/main" id="{AF2C543D-7D68-18B7-BBBA-19D30D98D96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2" name="Graphic 2">
            <a:extLst>
              <a:ext uri="{FF2B5EF4-FFF2-40B4-BE49-F238E27FC236}">
                <a16:creationId xmlns:a16="http://schemas.microsoft.com/office/drawing/2014/main" id="{DE7C541F-47F6-995F-D7AF-E756451C90C8}"/>
              </a:ext>
            </a:extLst>
          </p:cNvPr>
          <p:cNvGrpSpPr/>
          <p:nvPr/>
        </p:nvGrpSpPr>
        <p:grpSpPr>
          <a:xfrm rot="15762647">
            <a:off x="-1478582" y="5134816"/>
            <a:ext cx="2723533" cy="2644656"/>
            <a:chOff x="1348896" y="1051554"/>
            <a:chExt cx="4118106" cy="4398992"/>
          </a:xfrm>
          <a:solidFill>
            <a:srgbClr val="064635"/>
          </a:solidFill>
        </p:grpSpPr>
        <p:sp>
          <p:nvSpPr>
            <p:cNvPr id="63" name="Freeform: Shape 62">
              <a:extLst>
                <a:ext uri="{FF2B5EF4-FFF2-40B4-BE49-F238E27FC236}">
                  <a16:creationId xmlns:a16="http://schemas.microsoft.com/office/drawing/2014/main" id="{A604A325-3A2F-86F3-8F8B-0F2C99776D6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3383B84F-9ED6-6FAB-617D-03D06535E3B6}"/>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5" name="Graphic 2">
            <a:extLst>
              <a:ext uri="{FF2B5EF4-FFF2-40B4-BE49-F238E27FC236}">
                <a16:creationId xmlns:a16="http://schemas.microsoft.com/office/drawing/2014/main" id="{41430D0B-3DFA-4175-B43B-C877A8A25465}"/>
              </a:ext>
            </a:extLst>
          </p:cNvPr>
          <p:cNvGrpSpPr/>
          <p:nvPr/>
        </p:nvGrpSpPr>
        <p:grpSpPr>
          <a:xfrm rot="8954730">
            <a:off x="-1102507" y="-2252156"/>
            <a:ext cx="2338384" cy="2497879"/>
            <a:chOff x="1348896" y="1051554"/>
            <a:chExt cx="4118106" cy="4398992"/>
          </a:xfrm>
          <a:solidFill>
            <a:srgbClr val="F4EEA9"/>
          </a:solidFill>
        </p:grpSpPr>
        <p:sp>
          <p:nvSpPr>
            <p:cNvPr id="66" name="Freeform: Shape 65">
              <a:extLst>
                <a:ext uri="{FF2B5EF4-FFF2-40B4-BE49-F238E27FC236}">
                  <a16:creationId xmlns:a16="http://schemas.microsoft.com/office/drawing/2014/main" id="{3DE8C518-90E5-30D3-10F1-32956C98ED4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6C316B97-1001-88E0-5373-939B2CD93EA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1500"/>
                                        <p:tgtEl>
                                          <p:spTgt spid="43"/>
                                        </p:tgtEl>
                                      </p:cBhvr>
                                    </p:animEffect>
                                  </p:childTnLst>
                                </p:cTn>
                              </p:par>
                            </p:childTnLst>
                          </p:cTn>
                        </p:par>
                        <p:par>
                          <p:cTn id="8" fill="hold">
                            <p:stCondLst>
                              <p:cond delay="1500"/>
                            </p:stCondLst>
                            <p:childTnLst>
                              <p:par>
                                <p:cTn id="9" presetID="16" presetClass="entr" presetSubtype="2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1000" fill="hold"/>
                                        <p:tgtEl>
                                          <p:spTgt spid="39"/>
                                        </p:tgtEl>
                                        <p:attrNameLst>
                                          <p:attrName>ppt_y</p:attrName>
                                        </p:attrNameLst>
                                      </p:cBhvr>
                                      <p:tavLst>
                                        <p:tav tm="0">
                                          <p:val>
                                            <p:strVal val="#ppt_y+.1"/>
                                          </p:val>
                                        </p:tav>
                                        <p:tav tm="100000">
                                          <p:val>
                                            <p:strVal val="#ppt_y"/>
                                          </p:val>
                                        </p:tav>
                                      </p:tavLst>
                                    </p:anim>
                                  </p:childTnLst>
                                </p:cTn>
                              </p:par>
                              <p:par>
                                <p:cTn id="18" presetID="22" presetClass="entr" presetSubtype="4"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down)">
                                      <p:cBhvr>
                                        <p:cTn id="20" dur="1500"/>
                                        <p:tgtEl>
                                          <p:spTgt spid="44"/>
                                        </p:tgtEl>
                                      </p:cBhvr>
                                    </p:animEffect>
                                  </p:childTnLst>
                                </p:cTn>
                              </p:par>
                            </p:childTnLst>
                          </p:cTn>
                        </p:par>
                        <p:par>
                          <p:cTn id="21" fill="hold">
                            <p:stCondLst>
                              <p:cond delay="3500"/>
                            </p:stCondLst>
                            <p:childTnLst>
                              <p:par>
                                <p:cTn id="22" presetID="42" presetClass="entr" presetSubtype="0"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down)">
                                      <p:cBhvr>
                                        <p:cTn id="29" dur="1500"/>
                                        <p:tgtEl>
                                          <p:spTgt spid="45"/>
                                        </p:tgtEl>
                                      </p:cBhvr>
                                    </p:animEffect>
                                  </p:childTnLst>
                                </p:cTn>
                              </p:par>
                            </p:childTnLst>
                          </p:cTn>
                        </p:par>
                        <p:par>
                          <p:cTn id="30" fill="hold">
                            <p:stCondLst>
                              <p:cond delay="5000"/>
                            </p:stCondLst>
                            <p:childTnLst>
                              <p:par>
                                <p:cTn id="31" presetID="42" presetClass="entr" presetSubtype="0"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000"/>
                                        <p:tgtEl>
                                          <p:spTgt spid="41"/>
                                        </p:tgtEl>
                                      </p:cBhvr>
                                    </p:animEffect>
                                    <p:anim calcmode="lin" valueType="num">
                                      <p:cBhvr>
                                        <p:cTn id="34" dur="1000" fill="hold"/>
                                        <p:tgtEl>
                                          <p:spTgt spid="41"/>
                                        </p:tgtEl>
                                        <p:attrNameLst>
                                          <p:attrName>ppt_x</p:attrName>
                                        </p:attrNameLst>
                                      </p:cBhvr>
                                      <p:tavLst>
                                        <p:tav tm="0">
                                          <p:val>
                                            <p:strVal val="#ppt_x"/>
                                          </p:val>
                                        </p:tav>
                                        <p:tav tm="100000">
                                          <p:val>
                                            <p:strVal val="#ppt_x"/>
                                          </p:val>
                                        </p:tav>
                                      </p:tavLst>
                                    </p:anim>
                                    <p:anim calcmode="lin" valueType="num">
                                      <p:cBhvr>
                                        <p:cTn id="35" dur="1000" fill="hold"/>
                                        <p:tgtEl>
                                          <p:spTgt spid="41"/>
                                        </p:tgtEl>
                                        <p:attrNameLst>
                                          <p:attrName>ppt_y</p:attrName>
                                        </p:attrNameLst>
                                      </p:cBhvr>
                                      <p:tavLst>
                                        <p:tav tm="0">
                                          <p:val>
                                            <p:strVal val="#ppt_y+.1"/>
                                          </p:val>
                                        </p:tav>
                                        <p:tav tm="100000">
                                          <p:val>
                                            <p:strVal val="#ppt_y"/>
                                          </p:val>
                                        </p:tav>
                                      </p:tavLst>
                                    </p:anim>
                                  </p:childTnLst>
                                </p:cTn>
                              </p:par>
                              <p:par>
                                <p:cTn id="36" presetID="22" presetClass="entr" presetSubtype="4"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down)">
                                      <p:cBhvr>
                                        <p:cTn id="38" dur="1500"/>
                                        <p:tgtEl>
                                          <p:spTgt spid="46"/>
                                        </p:tgtEl>
                                      </p:cBhvr>
                                    </p:animEffect>
                                  </p:childTnLst>
                                </p:cTn>
                              </p:par>
                            </p:childTnLst>
                          </p:cTn>
                        </p:par>
                        <p:par>
                          <p:cTn id="39" fill="hold">
                            <p:stCondLst>
                              <p:cond delay="6500"/>
                            </p:stCondLst>
                            <p:childTnLst>
                              <p:par>
                                <p:cTn id="40" presetID="42" presetClass="entr" presetSubtype="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22" presetClass="entr" presetSubtype="4"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down)">
                                      <p:cBhvr>
                                        <p:cTn id="47" dur="1500"/>
                                        <p:tgtEl>
                                          <p:spTgt spid="47"/>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2000" fill="hold"/>
                                        <p:tgtEl>
                                          <p:spTgt spid="39"/>
                                        </p:tgtEl>
                                        <p:attrNameLst>
                                          <p:attrName>ppt_w</p:attrName>
                                        </p:attrNameLst>
                                      </p:cBhvr>
                                      <p:tavLst>
                                        <p:tav tm="0">
                                          <p:val>
                                            <p:fltVal val="0"/>
                                          </p:val>
                                        </p:tav>
                                        <p:tav tm="100000">
                                          <p:val>
                                            <p:strVal val="#ppt_w"/>
                                          </p:val>
                                        </p:tav>
                                      </p:tavLst>
                                    </p:anim>
                                    <p:anim calcmode="lin" valueType="num">
                                      <p:cBhvr>
                                        <p:cTn id="53" dur="2000" fill="hold"/>
                                        <p:tgtEl>
                                          <p:spTgt spid="39"/>
                                        </p:tgtEl>
                                        <p:attrNameLst>
                                          <p:attrName>ppt_h</p:attrName>
                                        </p:attrNameLst>
                                      </p:cBhvr>
                                      <p:tavLst>
                                        <p:tav tm="0">
                                          <p:val>
                                            <p:fltVal val="0"/>
                                          </p:val>
                                        </p:tav>
                                        <p:tav tm="100000">
                                          <p:val>
                                            <p:strVal val="#ppt_h"/>
                                          </p:val>
                                        </p:tav>
                                      </p:tavLst>
                                    </p:anim>
                                    <p:animEffect transition="in" filter="fade">
                                      <p:cBhvr>
                                        <p:cTn id="54" dur="2000"/>
                                        <p:tgtEl>
                                          <p:spTgt spid="39"/>
                                        </p:tgtEl>
                                      </p:cBhvr>
                                    </p:animEffect>
                                  </p:childTnLst>
                                </p:cTn>
                              </p:par>
                              <p:par>
                                <p:cTn id="55" presetID="53" presetClass="entr" presetSubtype="16" fill="hold" grpId="1"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2000" fill="hold"/>
                                        <p:tgtEl>
                                          <p:spTgt spid="44"/>
                                        </p:tgtEl>
                                        <p:attrNameLst>
                                          <p:attrName>ppt_w</p:attrName>
                                        </p:attrNameLst>
                                      </p:cBhvr>
                                      <p:tavLst>
                                        <p:tav tm="0">
                                          <p:val>
                                            <p:fltVal val="0"/>
                                          </p:val>
                                        </p:tav>
                                        <p:tav tm="100000">
                                          <p:val>
                                            <p:strVal val="#ppt_w"/>
                                          </p:val>
                                        </p:tav>
                                      </p:tavLst>
                                    </p:anim>
                                    <p:anim calcmode="lin" valueType="num">
                                      <p:cBhvr>
                                        <p:cTn id="58" dur="2000" fill="hold"/>
                                        <p:tgtEl>
                                          <p:spTgt spid="44"/>
                                        </p:tgtEl>
                                        <p:attrNameLst>
                                          <p:attrName>ppt_h</p:attrName>
                                        </p:attrNameLst>
                                      </p:cBhvr>
                                      <p:tavLst>
                                        <p:tav tm="0">
                                          <p:val>
                                            <p:fltVal val="0"/>
                                          </p:val>
                                        </p:tav>
                                        <p:tav tm="100000">
                                          <p:val>
                                            <p:strVal val="#ppt_h"/>
                                          </p:val>
                                        </p:tav>
                                      </p:tavLst>
                                    </p:anim>
                                    <p:animEffect transition="in" filter="fade">
                                      <p:cBhvr>
                                        <p:cTn id="59"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4" grpId="1"/>
      <p:bldP spid="45" grpId="0"/>
      <p:bldP spid="46" grpId="0"/>
      <p:bldP spid="4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ardrop 23">
            <a:extLst>
              <a:ext uri="{FF2B5EF4-FFF2-40B4-BE49-F238E27FC236}">
                <a16:creationId xmlns:a16="http://schemas.microsoft.com/office/drawing/2014/main" id="{3FBF786B-286E-4285-8985-84FD8E9CF75A}"/>
              </a:ext>
            </a:extLst>
          </p:cNvPr>
          <p:cNvSpPr/>
          <p:nvPr/>
        </p:nvSpPr>
        <p:spPr>
          <a:xfrm rot="2574121">
            <a:off x="1138507" y="5619193"/>
            <a:ext cx="914400" cy="914400"/>
          </a:xfrm>
          <a:prstGeom prst="teardrop">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23" name="Teardrop 22">
            <a:extLst>
              <a:ext uri="{FF2B5EF4-FFF2-40B4-BE49-F238E27FC236}">
                <a16:creationId xmlns:a16="http://schemas.microsoft.com/office/drawing/2014/main" id="{799C025F-0806-40A8-8DF6-991B15369524}"/>
              </a:ext>
            </a:extLst>
          </p:cNvPr>
          <p:cNvSpPr/>
          <p:nvPr/>
        </p:nvSpPr>
        <p:spPr>
          <a:xfrm rot="2574121">
            <a:off x="1180844" y="4390101"/>
            <a:ext cx="914400" cy="914400"/>
          </a:xfrm>
          <a:prstGeom prst="teardrop">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22" name="Teardrop 21">
            <a:extLst>
              <a:ext uri="{FF2B5EF4-FFF2-40B4-BE49-F238E27FC236}">
                <a16:creationId xmlns:a16="http://schemas.microsoft.com/office/drawing/2014/main" id="{F8CFB5AA-0F5A-4A96-9E72-E8EB9D2A8B6A}"/>
              </a:ext>
            </a:extLst>
          </p:cNvPr>
          <p:cNvSpPr/>
          <p:nvPr/>
        </p:nvSpPr>
        <p:spPr>
          <a:xfrm rot="2574121">
            <a:off x="1181748" y="3143106"/>
            <a:ext cx="914400" cy="914400"/>
          </a:xfrm>
          <a:prstGeom prst="teardrop">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2" name="Teardrop 1">
            <a:extLst>
              <a:ext uri="{FF2B5EF4-FFF2-40B4-BE49-F238E27FC236}">
                <a16:creationId xmlns:a16="http://schemas.microsoft.com/office/drawing/2014/main" id="{0D6F2EC8-E9FC-44DD-A62E-E9CA58996686}"/>
              </a:ext>
            </a:extLst>
          </p:cNvPr>
          <p:cNvSpPr/>
          <p:nvPr/>
        </p:nvSpPr>
        <p:spPr>
          <a:xfrm rot="2574121">
            <a:off x="1138508" y="1800325"/>
            <a:ext cx="914400" cy="914400"/>
          </a:xfrm>
          <a:prstGeom prst="teardrop">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32" name="TextBox 18">
            <a:extLst>
              <a:ext uri="{FF2B5EF4-FFF2-40B4-BE49-F238E27FC236}">
                <a16:creationId xmlns:a16="http://schemas.microsoft.com/office/drawing/2014/main" id="{23A1CB01-6CE0-464F-9689-8E7B30A7075D}"/>
              </a:ext>
            </a:extLst>
          </p:cNvPr>
          <p:cNvSpPr txBox="1"/>
          <p:nvPr/>
        </p:nvSpPr>
        <p:spPr>
          <a:xfrm flipH="1">
            <a:off x="1422403" y="305857"/>
            <a:ext cx="10287376" cy="1077218"/>
          </a:xfrm>
          <a:prstGeom prst="rect">
            <a:avLst/>
          </a:prstGeom>
          <a:noFill/>
        </p:spPr>
        <p:txBody>
          <a:bodyPr wrap="square" rtlCol="0">
            <a:spAutoFit/>
          </a:bodyPr>
          <a:lstStyle/>
          <a:p>
            <a:pPr defTabSz="1219170"/>
            <a:r>
              <a:rPr lang="en-US" sz="3200" dirty="0">
                <a:solidFill>
                  <a:prstClr val="black"/>
                </a:solidFill>
                <a:latin typeface="#9Slide07 IcielBaliho Script" pitchFamily="2" charset="0"/>
                <a:ea typeface="Times New Roman" panose="02020603050405020304" pitchFamily="18" charset="0"/>
              </a:rPr>
              <a:t>CÂU </a:t>
            </a:r>
            <a:r>
              <a:rPr lang="vi-VN" sz="3200" dirty="0">
                <a:solidFill>
                  <a:prstClr val="black"/>
                </a:solidFill>
                <a:latin typeface="#9Slide07 IcielBaliho Script" pitchFamily="2" charset="0"/>
                <a:ea typeface="Times New Roman" panose="02020603050405020304" pitchFamily="18" charset="0"/>
              </a:rPr>
              <a:t>3</a:t>
            </a:r>
            <a:r>
              <a:rPr lang="en-US" sz="3200" dirty="0">
                <a:solidFill>
                  <a:prstClr val="black"/>
                </a:solidFill>
                <a:latin typeface="#9Slide07 IcielBaliho Script" pitchFamily="2" charset="0"/>
                <a:ea typeface="Times New Roman" panose="02020603050405020304" pitchFamily="18" charset="0"/>
              </a:rPr>
              <a:t>: </a:t>
            </a:r>
            <a:r>
              <a:rPr lang="vi-VN" sz="3200" dirty="0">
                <a:solidFill>
                  <a:prstClr val="black"/>
                </a:solidFill>
                <a:latin typeface="#9Slide07 IcielBaliho Script" pitchFamily="2" charset="0"/>
                <a:ea typeface="Times New Roman" panose="02020603050405020304" pitchFamily="18" charset="0"/>
              </a:rPr>
              <a:t>Lựa chọn phương án đúng?</a:t>
            </a:r>
          </a:p>
          <a:p>
            <a:pPr defTabSz="1219170"/>
            <a:r>
              <a:rPr lang="en-US" sz="3200" dirty="0" err="1">
                <a:solidFill>
                  <a:prstClr val="black"/>
                </a:solidFill>
                <a:latin typeface="#9Slide07 IcielBaliho Script" pitchFamily="2" charset="0"/>
                <a:ea typeface="Times New Roman" panose="02020603050405020304" pitchFamily="18" charset="0"/>
              </a:rPr>
              <a:t>Dùng</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búa</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gõ</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xuống</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mặt</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bàn</a:t>
            </a:r>
            <a:r>
              <a:rPr lang="en-US" sz="3200" dirty="0">
                <a:solidFill>
                  <a:prstClr val="black"/>
                </a:solidFill>
                <a:latin typeface="#9Slide07 IcielBaliho Script" pitchFamily="2" charset="0"/>
                <a:ea typeface="Times New Roman" panose="02020603050405020304" pitchFamily="18" charset="0"/>
              </a:rPr>
              <a:t>. Ta </a:t>
            </a:r>
            <a:r>
              <a:rPr lang="en-US" sz="3200" dirty="0" err="1">
                <a:solidFill>
                  <a:prstClr val="black"/>
                </a:solidFill>
                <a:latin typeface="#9Slide07 IcielBaliho Script" pitchFamily="2" charset="0"/>
                <a:ea typeface="Times New Roman" panose="02020603050405020304" pitchFamily="18" charset="0"/>
              </a:rPr>
              <a:t>nghe</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thấy</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âm</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thanh</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phát</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ra</a:t>
            </a:r>
            <a:r>
              <a:rPr lang="en-US" sz="3200" dirty="0">
                <a:solidFill>
                  <a:prstClr val="black"/>
                </a:solidFill>
                <a:latin typeface="#9Slide07 IcielBaliho Script" pitchFamily="2" charset="0"/>
                <a:ea typeface="Times New Roman" panose="02020603050405020304" pitchFamily="18" charset="0"/>
              </a:rPr>
              <a:t> </a:t>
            </a:r>
            <a:r>
              <a:rPr lang="en-US" sz="3200" dirty="0" err="1">
                <a:solidFill>
                  <a:prstClr val="black"/>
                </a:solidFill>
                <a:latin typeface="#9Slide07 IcielBaliho Script" pitchFamily="2" charset="0"/>
                <a:ea typeface="Times New Roman" panose="02020603050405020304" pitchFamily="18" charset="0"/>
              </a:rPr>
              <a:t>thì</a:t>
            </a:r>
            <a:r>
              <a:rPr lang="en-US" sz="3200" dirty="0">
                <a:solidFill>
                  <a:prstClr val="black"/>
                </a:solidFill>
                <a:latin typeface="#9Slide07 IcielBaliho Script" pitchFamily="2" charset="0"/>
                <a:ea typeface="Times New Roman" panose="02020603050405020304" pitchFamily="18" charset="0"/>
              </a:rPr>
              <a:t>:</a:t>
            </a:r>
          </a:p>
        </p:txBody>
      </p:sp>
      <p:sp>
        <p:nvSpPr>
          <p:cNvPr id="34" name="TextBox 33">
            <a:extLst>
              <a:ext uri="{FF2B5EF4-FFF2-40B4-BE49-F238E27FC236}">
                <a16:creationId xmlns:a16="http://schemas.microsoft.com/office/drawing/2014/main" id="{199C32CF-928A-4A36-83E9-34B2B421208A}"/>
              </a:ext>
            </a:extLst>
          </p:cNvPr>
          <p:cNvSpPr txBox="1"/>
          <p:nvPr/>
        </p:nvSpPr>
        <p:spPr>
          <a:xfrm>
            <a:off x="3310101" y="7289800"/>
            <a:ext cx="6149008" cy="1133965"/>
          </a:xfrm>
          <a:prstGeom prst="rect">
            <a:avLst/>
          </a:prstGeom>
          <a:noFill/>
        </p:spPr>
        <p:txBody>
          <a:bodyPr wrap="square">
            <a:spAutoFit/>
          </a:bodyPr>
          <a:lstStyle/>
          <a:p>
            <a:pPr marL="40639" marR="40639" algn="just" defTabSz="1219170">
              <a:lnSpc>
                <a:spcPct val="150000"/>
              </a:lnSpc>
              <a:tabLst>
                <a:tab pos="228594" algn="l"/>
                <a:tab pos="4560033" algn="l"/>
                <a:tab pos="6719825" algn="l"/>
              </a:tabLst>
            </a:pPr>
            <a:r>
              <a:rPr lang="fr-FR" sz="2400" b="1" dirty="0">
                <a:solidFill>
                  <a:prstClr val="black"/>
                </a:solidFill>
                <a:latin typeface="Times New Roman" panose="02020603050405020304" pitchFamily="18" charset="0"/>
                <a:ea typeface="Times New Roman" panose="02020603050405020304" pitchFamily="18" charset="0"/>
              </a:rPr>
              <a:t>				</a:t>
            </a:r>
            <a:endParaRPr lang="en-US" sz="2400" dirty="0">
              <a:solidFill>
                <a:prstClr val="black"/>
              </a:solidFill>
              <a:latin typeface="Times New Roman" panose="02020603050405020304" pitchFamily="18" charset="0"/>
              <a:ea typeface="Times New Roman" panose="02020603050405020304" pitchFamily="18" charset="0"/>
            </a:endParaRPr>
          </a:p>
        </p:txBody>
      </p:sp>
      <p:sp>
        <p:nvSpPr>
          <p:cNvPr id="19" name="TextBox 18">
            <a:extLst>
              <a:ext uri="{FF2B5EF4-FFF2-40B4-BE49-F238E27FC236}">
                <a16:creationId xmlns:a16="http://schemas.microsoft.com/office/drawing/2014/main" id="{F15F57A3-C94C-43E3-8EE1-D6DD88BC72B8}"/>
              </a:ext>
            </a:extLst>
          </p:cNvPr>
          <p:cNvSpPr txBox="1"/>
          <p:nvPr/>
        </p:nvSpPr>
        <p:spPr>
          <a:xfrm flipH="1">
            <a:off x="2717632" y="1883674"/>
            <a:ext cx="8159633" cy="913199"/>
          </a:xfrm>
          <a:prstGeom prst="rect">
            <a:avLst/>
          </a:prstGeom>
          <a:noFill/>
        </p:spPr>
        <p:txBody>
          <a:bodyPr wrap="square" rtlCol="0">
            <a:spAutoFit/>
          </a:bodyPr>
          <a:lstStyle>
            <a:defPPr>
              <a:defRPr lang="en-US"/>
            </a:defPPr>
            <a:lvl1pPr algn="just" defTabSz="1219170">
              <a:lnSpc>
                <a:spcPct val="15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pPr>
              <a:lnSpc>
                <a:spcPct val="100000"/>
              </a:lnSpc>
            </a:pPr>
            <a:r>
              <a:rPr lang="vi-VN" dirty="0"/>
              <a:t>Mặt bàn là vật dao động vì mặt bàn dao động rất nhanh, ta không thấy được.</a:t>
            </a:r>
            <a:endParaRPr lang="en-US" dirty="0"/>
          </a:p>
        </p:txBody>
      </p:sp>
      <p:sp>
        <p:nvSpPr>
          <p:cNvPr id="20" name="TextBox 18">
            <a:extLst>
              <a:ext uri="{FF2B5EF4-FFF2-40B4-BE49-F238E27FC236}">
                <a16:creationId xmlns:a16="http://schemas.microsoft.com/office/drawing/2014/main" id="{889E4DAF-7B89-4ADA-8316-CF091D68A187}"/>
              </a:ext>
            </a:extLst>
          </p:cNvPr>
          <p:cNvSpPr txBox="1"/>
          <p:nvPr/>
        </p:nvSpPr>
        <p:spPr>
          <a:xfrm flipH="1">
            <a:off x="1422403" y="1957230"/>
            <a:ext cx="512839" cy="523220"/>
          </a:xfrm>
          <a:prstGeom prst="rect">
            <a:avLst/>
          </a:prstGeom>
          <a:noFill/>
        </p:spPr>
        <p:txBody>
          <a:bodyPr wrap="square" rtlCol="0">
            <a:spAutoFit/>
          </a:bodyPr>
          <a:lstStyle/>
          <a:p>
            <a:pPr defTabSz="1219170"/>
            <a:r>
              <a:rPr lang="en-US" sz="2800" dirty="0">
                <a:solidFill>
                  <a:srgbClr val="FFFFFF"/>
                </a:solidFill>
                <a:latin typeface="#9Slide07 IcielCadena" panose="02000503000000020004" pitchFamily="2" charset="0"/>
                <a:ea typeface="Times New Roman" panose="02020603050405020304" pitchFamily="18" charset="0"/>
              </a:rPr>
              <a:t>A</a:t>
            </a:r>
            <a:endParaRPr lang="en-US" sz="2800"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endParaRPr>
          </a:p>
        </p:txBody>
      </p:sp>
      <p:sp>
        <p:nvSpPr>
          <p:cNvPr id="27" name="TextBox 26">
            <a:extLst>
              <a:ext uri="{FF2B5EF4-FFF2-40B4-BE49-F238E27FC236}">
                <a16:creationId xmlns:a16="http://schemas.microsoft.com/office/drawing/2014/main" id="{D9F62428-FA28-4C7E-9041-40EB7839A57B}"/>
              </a:ext>
            </a:extLst>
          </p:cNvPr>
          <p:cNvSpPr txBox="1"/>
          <p:nvPr/>
        </p:nvSpPr>
        <p:spPr>
          <a:xfrm flipH="1">
            <a:off x="2717632" y="4626954"/>
            <a:ext cx="8668413" cy="502766"/>
          </a:xfrm>
          <a:prstGeom prst="rect">
            <a:avLst/>
          </a:prstGeom>
          <a:noFill/>
        </p:spPr>
        <p:txBody>
          <a:bodyPr wrap="square" rtlCol="0">
            <a:spAutoFit/>
          </a:bodyPr>
          <a:lstStyle>
            <a:defPPr>
              <a:defRPr lang="en-US"/>
            </a:defPPr>
            <a:lvl1pPr algn="just" defTabSz="1219170">
              <a:lnSpc>
                <a:spcPct val="10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dirty="0" err="1"/>
              <a:t>Búa</a:t>
            </a:r>
            <a:r>
              <a:rPr lang="en-US" dirty="0"/>
              <a:t> </a:t>
            </a:r>
            <a:r>
              <a:rPr lang="en-US" dirty="0" err="1"/>
              <a:t>là</a:t>
            </a:r>
            <a:r>
              <a:rPr lang="en-US" dirty="0"/>
              <a:t> </a:t>
            </a:r>
            <a:r>
              <a:rPr lang="en-US" dirty="0" err="1"/>
              <a:t>vật</a:t>
            </a:r>
            <a:r>
              <a:rPr lang="en-US" dirty="0"/>
              <a:t> </a:t>
            </a:r>
            <a:r>
              <a:rPr lang="en-US" dirty="0" err="1"/>
              <a:t>dao</a:t>
            </a:r>
            <a:r>
              <a:rPr lang="en-US" dirty="0"/>
              <a:t> </a:t>
            </a:r>
            <a:r>
              <a:rPr lang="en-US" dirty="0" err="1"/>
              <a:t>dộng</a:t>
            </a:r>
            <a:r>
              <a:rPr lang="en-US" dirty="0"/>
              <a:t> </a:t>
            </a:r>
            <a:r>
              <a:rPr lang="en-US" dirty="0" err="1"/>
              <a:t>vì</a:t>
            </a:r>
            <a:r>
              <a:rPr lang="en-US" dirty="0"/>
              <a:t> </a:t>
            </a:r>
            <a:r>
              <a:rPr lang="en-US" dirty="0" err="1"/>
              <a:t>nhờ</a:t>
            </a:r>
            <a:r>
              <a:rPr lang="en-US" dirty="0"/>
              <a:t> có </a:t>
            </a:r>
            <a:r>
              <a:rPr lang="en-US" dirty="0" err="1"/>
              <a:t>búa</a:t>
            </a:r>
            <a:r>
              <a:rPr lang="en-US" dirty="0"/>
              <a:t> </a:t>
            </a:r>
            <a:r>
              <a:rPr lang="en-US" dirty="0" err="1"/>
              <a:t>mới</a:t>
            </a:r>
            <a:r>
              <a:rPr lang="en-US" dirty="0"/>
              <a:t> </a:t>
            </a:r>
            <a:r>
              <a:rPr lang="en-US" dirty="0" err="1"/>
              <a:t>tạo</a:t>
            </a:r>
            <a:r>
              <a:rPr lang="en-US" dirty="0"/>
              <a:t> </a:t>
            </a:r>
            <a:r>
              <a:rPr lang="en-US" dirty="0" err="1"/>
              <a:t>ra</a:t>
            </a:r>
            <a:r>
              <a:rPr lang="en-US" dirty="0"/>
              <a:t> </a:t>
            </a:r>
            <a:r>
              <a:rPr lang="en-US" dirty="0" err="1"/>
              <a:t>âm</a:t>
            </a:r>
            <a:r>
              <a:rPr lang="en-US" dirty="0"/>
              <a:t> </a:t>
            </a:r>
            <a:r>
              <a:rPr lang="en-US" dirty="0" err="1"/>
              <a:t>thanh</a:t>
            </a:r>
            <a:r>
              <a:rPr lang="en-US" dirty="0"/>
              <a:t>.</a:t>
            </a:r>
          </a:p>
        </p:txBody>
      </p:sp>
      <p:sp>
        <p:nvSpPr>
          <p:cNvPr id="28" name="TextBox 18">
            <a:extLst>
              <a:ext uri="{FF2B5EF4-FFF2-40B4-BE49-F238E27FC236}">
                <a16:creationId xmlns:a16="http://schemas.microsoft.com/office/drawing/2014/main" id="{EB7F7960-D6DD-47CA-BD41-6CB957A4A338}"/>
              </a:ext>
            </a:extLst>
          </p:cNvPr>
          <p:cNvSpPr txBox="1"/>
          <p:nvPr/>
        </p:nvSpPr>
        <p:spPr>
          <a:xfrm flipH="1">
            <a:off x="1437522" y="4614116"/>
            <a:ext cx="512839" cy="523220"/>
          </a:xfrm>
          <a:prstGeom prst="rect">
            <a:avLst/>
          </a:prstGeom>
          <a:noFill/>
        </p:spPr>
        <p:txBody>
          <a:bodyPr wrap="square" rtlCol="0">
            <a:spAutoFit/>
          </a:bodyPr>
          <a:lstStyle/>
          <a:p>
            <a:pPr defTabSz="1219170"/>
            <a:r>
              <a:rPr lang="en-US" sz="2800" dirty="0">
                <a:solidFill>
                  <a:srgbClr val="FFFFFF"/>
                </a:solidFill>
                <a:latin typeface="#9Slide07 IcielCadena" panose="02000503000000020004" pitchFamily="2" charset="0"/>
                <a:ea typeface="Calibri" panose="020F0502020204030204" pitchFamily="34" charset="0"/>
              </a:rPr>
              <a:t>c</a:t>
            </a:r>
            <a:endParaRPr lang="en-US" sz="2800"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endParaRPr>
          </a:p>
        </p:txBody>
      </p:sp>
      <p:sp>
        <p:nvSpPr>
          <p:cNvPr id="31" name="TextBox 30">
            <a:extLst>
              <a:ext uri="{FF2B5EF4-FFF2-40B4-BE49-F238E27FC236}">
                <a16:creationId xmlns:a16="http://schemas.microsoft.com/office/drawing/2014/main" id="{DE5FC81E-943B-490C-889D-1C2D05C2868D}"/>
              </a:ext>
            </a:extLst>
          </p:cNvPr>
          <p:cNvSpPr txBox="1"/>
          <p:nvPr/>
        </p:nvSpPr>
        <p:spPr>
          <a:xfrm flipH="1">
            <a:off x="2886058" y="3202249"/>
            <a:ext cx="7991207" cy="913199"/>
          </a:xfrm>
          <a:prstGeom prst="rect">
            <a:avLst/>
          </a:prstGeom>
          <a:noFill/>
        </p:spPr>
        <p:txBody>
          <a:bodyPr wrap="square" rtlCol="0">
            <a:spAutoFit/>
          </a:bodyPr>
          <a:lstStyle>
            <a:defPPr>
              <a:defRPr lang="en-US"/>
            </a:defPPr>
            <a:lvl1pPr algn="just" defTabSz="1219170">
              <a:lnSpc>
                <a:spcPct val="10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dirty="0" err="1"/>
              <a:t>Mặt</a:t>
            </a:r>
            <a:r>
              <a:rPr lang="en-US" dirty="0"/>
              <a:t> </a:t>
            </a:r>
            <a:r>
              <a:rPr lang="en-US" dirty="0" err="1"/>
              <a:t>bàn</a:t>
            </a:r>
            <a:r>
              <a:rPr lang="en-US" dirty="0"/>
              <a:t> </a:t>
            </a:r>
            <a:r>
              <a:rPr lang="en-US" dirty="0" err="1"/>
              <a:t>không</a:t>
            </a:r>
            <a:r>
              <a:rPr lang="en-US" dirty="0"/>
              <a:t> </a:t>
            </a:r>
            <a:r>
              <a:rPr lang="en-US" dirty="0" err="1"/>
              <a:t>phải</a:t>
            </a:r>
            <a:r>
              <a:rPr lang="en-US" dirty="0"/>
              <a:t> </a:t>
            </a:r>
            <a:r>
              <a:rPr lang="en-US" dirty="0" err="1"/>
              <a:t>là</a:t>
            </a:r>
            <a:r>
              <a:rPr lang="en-US" dirty="0"/>
              <a:t> </a:t>
            </a:r>
            <a:r>
              <a:rPr lang="en-US" dirty="0" err="1"/>
              <a:t>vật</a:t>
            </a:r>
            <a:r>
              <a:rPr lang="en-US" dirty="0"/>
              <a:t> </a:t>
            </a:r>
            <a:r>
              <a:rPr lang="en-US" dirty="0" err="1"/>
              <a:t>dao</a:t>
            </a:r>
            <a:r>
              <a:rPr lang="en-US" dirty="0"/>
              <a:t> </a:t>
            </a:r>
            <a:r>
              <a:rPr lang="en-US" dirty="0" err="1"/>
              <a:t>động</a:t>
            </a:r>
            <a:r>
              <a:rPr lang="en-US" dirty="0"/>
              <a:t> </a:t>
            </a:r>
            <a:r>
              <a:rPr lang="en-US" dirty="0" err="1"/>
              <a:t>vì</a:t>
            </a:r>
            <a:r>
              <a:rPr lang="en-US" dirty="0"/>
              <a:t> ta </a:t>
            </a:r>
            <a:r>
              <a:rPr lang="en-US" dirty="0" err="1"/>
              <a:t>thấy</a:t>
            </a:r>
            <a:r>
              <a:rPr lang="en-US" dirty="0"/>
              <a:t> </a:t>
            </a:r>
            <a:r>
              <a:rPr lang="en-US" dirty="0" err="1"/>
              <a:t>mặt</a:t>
            </a:r>
            <a:r>
              <a:rPr lang="en-US" dirty="0"/>
              <a:t> </a:t>
            </a:r>
            <a:r>
              <a:rPr lang="en-US" dirty="0" err="1"/>
              <a:t>bàn</a:t>
            </a:r>
            <a:r>
              <a:rPr lang="en-US" dirty="0"/>
              <a:t> </a:t>
            </a:r>
            <a:r>
              <a:rPr lang="en-US" dirty="0" err="1"/>
              <a:t>đứng</a:t>
            </a:r>
            <a:r>
              <a:rPr lang="en-US" dirty="0"/>
              <a:t> </a:t>
            </a:r>
            <a:r>
              <a:rPr lang="en-US" dirty="0" err="1"/>
              <a:t>yên</a:t>
            </a:r>
            <a:r>
              <a:rPr lang="en-US" dirty="0"/>
              <a:t>.</a:t>
            </a:r>
          </a:p>
        </p:txBody>
      </p:sp>
      <p:sp>
        <p:nvSpPr>
          <p:cNvPr id="33" name="TextBox 18">
            <a:extLst>
              <a:ext uri="{FF2B5EF4-FFF2-40B4-BE49-F238E27FC236}">
                <a16:creationId xmlns:a16="http://schemas.microsoft.com/office/drawing/2014/main" id="{FB17666C-03E2-4B1A-896F-D92EAD3EBC49}"/>
              </a:ext>
            </a:extLst>
          </p:cNvPr>
          <p:cNvSpPr txBox="1"/>
          <p:nvPr/>
        </p:nvSpPr>
        <p:spPr>
          <a:xfrm flipH="1">
            <a:off x="1437522" y="3333566"/>
            <a:ext cx="512839" cy="523220"/>
          </a:xfrm>
          <a:prstGeom prst="rect">
            <a:avLst/>
          </a:prstGeom>
          <a:noFill/>
        </p:spPr>
        <p:txBody>
          <a:bodyPr wrap="square" rtlCol="0">
            <a:spAutoFit/>
          </a:bodyPr>
          <a:lstStyle/>
          <a:p>
            <a:pPr defTabSz="1219170"/>
            <a:r>
              <a:rPr lang="en-US" sz="2800" dirty="0">
                <a:solidFill>
                  <a:srgbClr val="FFFFFF"/>
                </a:solidFill>
                <a:latin typeface="#9Slide07 IcielCadena" panose="02000503000000020004" pitchFamily="2" charset="0"/>
                <a:ea typeface="Calibri" panose="020F0502020204030204" pitchFamily="34" charset="0"/>
              </a:rPr>
              <a:t>B</a:t>
            </a:r>
            <a:endParaRPr lang="en-US" sz="2800"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endParaRPr>
          </a:p>
        </p:txBody>
      </p:sp>
      <p:sp>
        <p:nvSpPr>
          <p:cNvPr id="46" name="TextBox 45">
            <a:extLst>
              <a:ext uri="{FF2B5EF4-FFF2-40B4-BE49-F238E27FC236}">
                <a16:creationId xmlns:a16="http://schemas.microsoft.com/office/drawing/2014/main" id="{35725ACB-DE38-45A1-97B8-8178733C6738}"/>
              </a:ext>
            </a:extLst>
          </p:cNvPr>
          <p:cNvSpPr txBox="1"/>
          <p:nvPr/>
        </p:nvSpPr>
        <p:spPr>
          <a:xfrm flipH="1">
            <a:off x="2836161" y="5650169"/>
            <a:ext cx="8190740" cy="913199"/>
          </a:xfrm>
          <a:prstGeom prst="rect">
            <a:avLst/>
          </a:prstGeom>
          <a:noFill/>
        </p:spPr>
        <p:txBody>
          <a:bodyPr wrap="square" rtlCol="0">
            <a:spAutoFit/>
          </a:bodyPr>
          <a:lstStyle>
            <a:defPPr>
              <a:defRPr lang="en-US"/>
            </a:defPPr>
            <a:lvl1pPr algn="just" defTabSz="1219170">
              <a:lnSpc>
                <a:spcPct val="10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dirty="0"/>
              <a:t>Tay </a:t>
            </a:r>
            <a:r>
              <a:rPr lang="en-US" dirty="0" err="1"/>
              <a:t>là</a:t>
            </a:r>
            <a:r>
              <a:rPr lang="en-US" dirty="0"/>
              <a:t> </a:t>
            </a:r>
            <a:r>
              <a:rPr lang="en-US" dirty="0" err="1"/>
              <a:t>nguồn</a:t>
            </a:r>
            <a:r>
              <a:rPr lang="en-US" dirty="0"/>
              <a:t> </a:t>
            </a:r>
            <a:r>
              <a:rPr lang="en-US" dirty="0" err="1"/>
              <a:t>âm</a:t>
            </a:r>
            <a:r>
              <a:rPr lang="en-US" dirty="0"/>
              <a:t> </a:t>
            </a:r>
            <a:r>
              <a:rPr lang="en-US" dirty="0" err="1"/>
              <a:t>vì</a:t>
            </a:r>
            <a:r>
              <a:rPr lang="en-US" dirty="0"/>
              <a:t> </a:t>
            </a:r>
            <a:r>
              <a:rPr lang="en-US" dirty="0" err="1"/>
              <a:t>tay</a:t>
            </a:r>
            <a:r>
              <a:rPr lang="en-US" dirty="0"/>
              <a:t> </a:t>
            </a:r>
            <a:r>
              <a:rPr lang="en-US" dirty="0" err="1"/>
              <a:t>dùng</a:t>
            </a:r>
            <a:r>
              <a:rPr lang="en-US" dirty="0"/>
              <a:t> </a:t>
            </a:r>
            <a:r>
              <a:rPr lang="en-US" dirty="0" err="1"/>
              <a:t>búa</a:t>
            </a:r>
            <a:r>
              <a:rPr lang="en-US" dirty="0"/>
              <a:t> </a:t>
            </a:r>
            <a:r>
              <a:rPr lang="en-US" dirty="0" err="1"/>
              <a:t>gõ</a:t>
            </a:r>
            <a:r>
              <a:rPr lang="en-US" dirty="0"/>
              <a:t> </a:t>
            </a:r>
            <a:r>
              <a:rPr lang="en-US" dirty="0" err="1"/>
              <a:t>xuống</a:t>
            </a:r>
            <a:r>
              <a:rPr lang="en-US" dirty="0"/>
              <a:t> </a:t>
            </a:r>
            <a:r>
              <a:rPr lang="en-US" dirty="0" err="1"/>
              <a:t>bàn</a:t>
            </a:r>
            <a:r>
              <a:rPr lang="en-US" dirty="0"/>
              <a:t> làm </a:t>
            </a:r>
            <a:r>
              <a:rPr lang="en-US" dirty="0" err="1"/>
              <a:t>phát</a:t>
            </a:r>
            <a:r>
              <a:rPr lang="en-US" dirty="0"/>
              <a:t> </a:t>
            </a:r>
            <a:r>
              <a:rPr lang="en-US" dirty="0" err="1"/>
              <a:t>ra</a:t>
            </a:r>
            <a:r>
              <a:rPr lang="en-US" dirty="0"/>
              <a:t> </a:t>
            </a:r>
            <a:r>
              <a:rPr lang="en-US" dirty="0" err="1"/>
              <a:t>âm</a:t>
            </a:r>
            <a:r>
              <a:rPr lang="en-US" dirty="0"/>
              <a:t> </a:t>
            </a:r>
            <a:r>
              <a:rPr lang="en-US" dirty="0" err="1"/>
              <a:t>thanh</a:t>
            </a:r>
            <a:r>
              <a:rPr lang="en-US" dirty="0"/>
              <a:t>.</a:t>
            </a:r>
          </a:p>
        </p:txBody>
      </p:sp>
      <p:sp>
        <p:nvSpPr>
          <p:cNvPr id="47" name="TextBox 18">
            <a:extLst>
              <a:ext uri="{FF2B5EF4-FFF2-40B4-BE49-F238E27FC236}">
                <a16:creationId xmlns:a16="http://schemas.microsoft.com/office/drawing/2014/main" id="{306E9C49-18E5-4366-9BF0-AD2723C2BD11}"/>
              </a:ext>
            </a:extLst>
          </p:cNvPr>
          <p:cNvSpPr txBox="1"/>
          <p:nvPr/>
        </p:nvSpPr>
        <p:spPr>
          <a:xfrm flipH="1">
            <a:off x="1360410" y="5781485"/>
            <a:ext cx="512839" cy="523220"/>
          </a:xfrm>
          <a:prstGeom prst="rect">
            <a:avLst/>
          </a:prstGeom>
          <a:noFill/>
        </p:spPr>
        <p:txBody>
          <a:bodyPr wrap="square" rtlCol="0">
            <a:spAutoFit/>
          </a:bodyPr>
          <a:lstStyle/>
          <a:p>
            <a:pPr defTabSz="1219170"/>
            <a:r>
              <a:rPr lang="en-US" sz="2800" b="1"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rPr>
              <a:t>D</a:t>
            </a:r>
          </a:p>
        </p:txBody>
      </p:sp>
      <p:sp>
        <p:nvSpPr>
          <p:cNvPr id="48" name="Rectangle: Rounded Corners 47">
            <a:extLst>
              <a:ext uri="{FF2B5EF4-FFF2-40B4-BE49-F238E27FC236}">
                <a16:creationId xmlns:a16="http://schemas.microsoft.com/office/drawing/2014/main" id="{9C3104F7-5F05-4D3B-ACB1-048C9C35E721}"/>
              </a:ext>
            </a:extLst>
          </p:cNvPr>
          <p:cNvSpPr/>
          <p:nvPr/>
        </p:nvSpPr>
        <p:spPr>
          <a:xfrm>
            <a:off x="2283285" y="1796577"/>
            <a:ext cx="8915912" cy="960873"/>
          </a:xfrm>
          <a:prstGeom prst="roundRect">
            <a:avLst/>
          </a:prstGeom>
          <a:noFill/>
          <a:ln w="31750">
            <a:solidFill>
              <a:srgbClr val="F0BB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Calibri"/>
            </a:endParaRPr>
          </a:p>
        </p:txBody>
      </p:sp>
      <p:sp>
        <p:nvSpPr>
          <p:cNvPr id="35" name="Rectangle: Rounded Corners 34">
            <a:extLst>
              <a:ext uri="{FF2B5EF4-FFF2-40B4-BE49-F238E27FC236}">
                <a16:creationId xmlns:a16="http://schemas.microsoft.com/office/drawing/2014/main" id="{13372B46-2124-4DF7-8760-98484444B7ED}"/>
              </a:ext>
            </a:extLst>
          </p:cNvPr>
          <p:cNvSpPr/>
          <p:nvPr/>
        </p:nvSpPr>
        <p:spPr>
          <a:xfrm>
            <a:off x="2328332" y="3115153"/>
            <a:ext cx="8870865" cy="1000296"/>
          </a:xfrm>
          <a:prstGeom prst="roundRect">
            <a:avLst/>
          </a:prstGeom>
          <a:noFill/>
          <a:ln w="31750">
            <a:solidFill>
              <a:srgbClr val="07A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Calibri"/>
            </a:endParaRPr>
          </a:p>
        </p:txBody>
      </p:sp>
      <p:sp>
        <p:nvSpPr>
          <p:cNvPr id="36" name="Rectangle: Rounded Corners 35">
            <a:extLst>
              <a:ext uri="{FF2B5EF4-FFF2-40B4-BE49-F238E27FC236}">
                <a16:creationId xmlns:a16="http://schemas.microsoft.com/office/drawing/2014/main" id="{57BB616D-2C41-4D3F-81B6-8E8142638B43}"/>
              </a:ext>
            </a:extLst>
          </p:cNvPr>
          <p:cNvSpPr/>
          <p:nvPr/>
        </p:nvSpPr>
        <p:spPr>
          <a:xfrm>
            <a:off x="2373381" y="4492955"/>
            <a:ext cx="8826721" cy="712412"/>
          </a:xfrm>
          <a:prstGeom prst="roundRect">
            <a:avLst/>
          </a:prstGeom>
          <a:noFill/>
          <a:ln w="31750">
            <a:solidFill>
              <a:srgbClr val="F0BB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Calibri"/>
            </a:endParaRPr>
          </a:p>
        </p:txBody>
      </p:sp>
      <p:sp>
        <p:nvSpPr>
          <p:cNvPr id="37" name="Rectangle: Rounded Corners 36">
            <a:extLst>
              <a:ext uri="{FF2B5EF4-FFF2-40B4-BE49-F238E27FC236}">
                <a16:creationId xmlns:a16="http://schemas.microsoft.com/office/drawing/2014/main" id="{5B052BEC-EA54-4B3C-B7E1-ADC88AC6A211}"/>
              </a:ext>
            </a:extLst>
          </p:cNvPr>
          <p:cNvSpPr/>
          <p:nvPr/>
        </p:nvSpPr>
        <p:spPr>
          <a:xfrm>
            <a:off x="2376996" y="5563070"/>
            <a:ext cx="8822201" cy="1000297"/>
          </a:xfrm>
          <a:prstGeom prst="roundRect">
            <a:avLst/>
          </a:prstGeom>
          <a:noFill/>
          <a:ln w="31750">
            <a:solidFill>
              <a:srgbClr val="07A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Calibri"/>
            </a:endParaRPr>
          </a:p>
        </p:txBody>
      </p:sp>
      <p:sp>
        <p:nvSpPr>
          <p:cNvPr id="41" name="Rectangle 40">
            <a:extLst>
              <a:ext uri="{FF2B5EF4-FFF2-40B4-BE49-F238E27FC236}">
                <a16:creationId xmlns:a16="http://schemas.microsoft.com/office/drawing/2014/main" id="{2C4046AE-FCBC-CA0E-4845-6F08E1752A28}"/>
              </a:ext>
            </a:extLst>
          </p:cNvPr>
          <p:cNvSpPr/>
          <p:nvPr/>
        </p:nvSpPr>
        <p:spPr>
          <a:xfrm>
            <a:off x="0" y="392154"/>
            <a:ext cx="1367604" cy="430695"/>
          </a:xfrm>
          <a:prstGeom prst="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aphic 2">
            <a:extLst>
              <a:ext uri="{FF2B5EF4-FFF2-40B4-BE49-F238E27FC236}">
                <a16:creationId xmlns:a16="http://schemas.microsoft.com/office/drawing/2014/main" id="{D0611F3D-6D0A-1627-04D7-923333BD310C}"/>
              </a:ext>
            </a:extLst>
          </p:cNvPr>
          <p:cNvGrpSpPr/>
          <p:nvPr/>
        </p:nvGrpSpPr>
        <p:grpSpPr>
          <a:xfrm rot="6426915">
            <a:off x="10278083" y="3276580"/>
            <a:ext cx="4339984" cy="1661013"/>
            <a:chOff x="1348896" y="1051554"/>
            <a:chExt cx="4118106" cy="4398992"/>
          </a:xfrm>
          <a:solidFill>
            <a:srgbClr val="F0BB62"/>
          </a:solidFill>
        </p:grpSpPr>
        <p:sp>
          <p:nvSpPr>
            <p:cNvPr id="43" name="Freeform: Shape 42">
              <a:extLst>
                <a:ext uri="{FF2B5EF4-FFF2-40B4-BE49-F238E27FC236}">
                  <a16:creationId xmlns:a16="http://schemas.microsoft.com/office/drawing/2014/main" id="{2797B26D-15EF-87D2-7EDA-86A5A8EB29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Shape 43">
              <a:extLst>
                <a:ext uri="{FF2B5EF4-FFF2-40B4-BE49-F238E27FC236}">
                  <a16:creationId xmlns:a16="http://schemas.microsoft.com/office/drawing/2014/main" id="{96936C4F-382E-8F48-ED7F-3B401CCC9F0F}"/>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aphic 2">
            <a:extLst>
              <a:ext uri="{FF2B5EF4-FFF2-40B4-BE49-F238E27FC236}">
                <a16:creationId xmlns:a16="http://schemas.microsoft.com/office/drawing/2014/main" id="{D73A5F36-61DF-59C0-741F-B87CDFCBF962}"/>
              </a:ext>
            </a:extLst>
          </p:cNvPr>
          <p:cNvGrpSpPr/>
          <p:nvPr/>
        </p:nvGrpSpPr>
        <p:grpSpPr>
          <a:xfrm rot="18593154">
            <a:off x="6581820" y="-2169434"/>
            <a:ext cx="2338384" cy="2497879"/>
            <a:chOff x="1348896" y="1051554"/>
            <a:chExt cx="4118106" cy="4398992"/>
          </a:xfrm>
          <a:solidFill>
            <a:srgbClr val="519259"/>
          </a:solidFill>
        </p:grpSpPr>
        <p:sp>
          <p:nvSpPr>
            <p:cNvPr id="49" name="Freeform: Shape 48">
              <a:extLst>
                <a:ext uri="{FF2B5EF4-FFF2-40B4-BE49-F238E27FC236}">
                  <a16:creationId xmlns:a16="http://schemas.microsoft.com/office/drawing/2014/main" id="{4DD8EF74-05D2-0796-4B65-368EE2DD46E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AD1BF405-2CF3-3067-E388-F52FD5800EB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aphic 2">
            <a:extLst>
              <a:ext uri="{FF2B5EF4-FFF2-40B4-BE49-F238E27FC236}">
                <a16:creationId xmlns:a16="http://schemas.microsoft.com/office/drawing/2014/main" id="{CD2E8457-CB59-0494-5C3F-1781BB003F26}"/>
              </a:ext>
            </a:extLst>
          </p:cNvPr>
          <p:cNvGrpSpPr/>
          <p:nvPr/>
        </p:nvGrpSpPr>
        <p:grpSpPr>
          <a:xfrm rot="13003892">
            <a:off x="4011189" y="6333360"/>
            <a:ext cx="2723533" cy="2644656"/>
            <a:chOff x="1348896" y="1051554"/>
            <a:chExt cx="4118106" cy="4398992"/>
          </a:xfrm>
          <a:solidFill>
            <a:srgbClr val="064635"/>
          </a:solidFill>
        </p:grpSpPr>
        <p:sp>
          <p:nvSpPr>
            <p:cNvPr id="52" name="Freeform: Shape 51">
              <a:extLst>
                <a:ext uri="{FF2B5EF4-FFF2-40B4-BE49-F238E27FC236}">
                  <a16:creationId xmlns:a16="http://schemas.microsoft.com/office/drawing/2014/main" id="{EB041A56-1629-6293-CFD7-FBACFF9A347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52">
              <a:extLst>
                <a:ext uri="{FF2B5EF4-FFF2-40B4-BE49-F238E27FC236}">
                  <a16:creationId xmlns:a16="http://schemas.microsoft.com/office/drawing/2014/main" id="{B7E53B8B-C139-0245-60D7-85B6147E7F68}"/>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4" name="Graphic 2">
            <a:extLst>
              <a:ext uri="{FF2B5EF4-FFF2-40B4-BE49-F238E27FC236}">
                <a16:creationId xmlns:a16="http://schemas.microsoft.com/office/drawing/2014/main" id="{3B0950E2-F7D1-30B0-3079-3638911BF25A}"/>
              </a:ext>
            </a:extLst>
          </p:cNvPr>
          <p:cNvGrpSpPr/>
          <p:nvPr/>
        </p:nvGrpSpPr>
        <p:grpSpPr>
          <a:xfrm rot="8954730">
            <a:off x="-1781217" y="2084626"/>
            <a:ext cx="2338384" cy="2497879"/>
            <a:chOff x="1348896" y="1051554"/>
            <a:chExt cx="4118106" cy="4398992"/>
          </a:xfrm>
          <a:solidFill>
            <a:srgbClr val="F4EEA9"/>
          </a:solidFill>
        </p:grpSpPr>
        <p:sp>
          <p:nvSpPr>
            <p:cNvPr id="55" name="Freeform: Shape 54">
              <a:extLst>
                <a:ext uri="{FF2B5EF4-FFF2-40B4-BE49-F238E27FC236}">
                  <a16:creationId xmlns:a16="http://schemas.microsoft.com/office/drawing/2014/main" id="{EA242B0E-B3A8-0BA4-2923-91F0623361C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3CFE5811-59E7-6458-DCF7-2398CAA299D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4216610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500"/>
                                        <p:tgtEl>
                                          <p:spTgt spid="32"/>
                                        </p:tgtEl>
                                      </p:cBhvr>
                                    </p:animEffect>
                                  </p:childTnLst>
                                </p:cTn>
                              </p:par>
                            </p:childTnLst>
                          </p:cTn>
                        </p:par>
                        <p:par>
                          <p:cTn id="8" fill="hold">
                            <p:stCondLst>
                              <p:cond delay="1500"/>
                            </p:stCondLst>
                            <p:childTnLst>
                              <p:par>
                                <p:cTn id="9" presetID="21" presetClass="entr" presetSubtype="1"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heel(1)">
                                      <p:cBhvr>
                                        <p:cTn id="11" dur="1000"/>
                                        <p:tgtEl>
                                          <p:spTgt spid="48"/>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10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1500"/>
                                        <p:tgtEl>
                                          <p:spTgt spid="20"/>
                                        </p:tgtEl>
                                      </p:cBhvr>
                                    </p:animEffect>
                                  </p:childTnLst>
                                </p:cTn>
                              </p:par>
                            </p:childTnLst>
                          </p:cTn>
                        </p:par>
                        <p:par>
                          <p:cTn id="19" fill="hold">
                            <p:stCondLst>
                              <p:cond delay="4000"/>
                            </p:stCondLst>
                            <p:childTnLst>
                              <p:par>
                                <p:cTn id="20" presetID="21" presetClass="entr" presetSubtype="1"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heel(1)">
                                      <p:cBhvr>
                                        <p:cTn id="22" dur="1000"/>
                                        <p:tgtEl>
                                          <p:spTgt spid="35"/>
                                        </p:tgtEl>
                                      </p:cBhvr>
                                    </p:animEffect>
                                  </p:childTnLst>
                                </p:cTn>
                              </p:par>
                            </p:childTnLst>
                          </p:cTn>
                        </p:par>
                        <p:par>
                          <p:cTn id="23" fill="hold">
                            <p:stCondLst>
                              <p:cond delay="5000"/>
                            </p:stCondLst>
                            <p:childTnLst>
                              <p:par>
                                <p:cTn id="24" presetID="2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left)">
                                      <p:cBhvr>
                                        <p:cTn id="26" dur="1000"/>
                                        <p:tgtEl>
                                          <p:spTgt spid="3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1500"/>
                                        <p:tgtEl>
                                          <p:spTgt spid="33"/>
                                        </p:tgtEl>
                                      </p:cBhvr>
                                    </p:animEffect>
                                  </p:childTnLst>
                                </p:cTn>
                              </p:par>
                            </p:childTnLst>
                          </p:cTn>
                        </p:par>
                        <p:par>
                          <p:cTn id="30" fill="hold">
                            <p:stCondLst>
                              <p:cond delay="6500"/>
                            </p:stCondLst>
                            <p:childTnLst>
                              <p:par>
                                <p:cTn id="31" presetID="21" presetClass="entr" presetSubtype="1"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heel(1)">
                                      <p:cBhvr>
                                        <p:cTn id="33" dur="1000"/>
                                        <p:tgtEl>
                                          <p:spTgt spid="36"/>
                                        </p:tgtEl>
                                      </p:cBhvr>
                                    </p:animEffect>
                                  </p:childTnLst>
                                </p:cTn>
                              </p:par>
                            </p:childTnLst>
                          </p:cTn>
                        </p:par>
                        <p:par>
                          <p:cTn id="34" fill="hold">
                            <p:stCondLst>
                              <p:cond delay="7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1000"/>
                                        <p:tgtEl>
                                          <p:spTgt spid="2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1500"/>
                                        <p:tgtEl>
                                          <p:spTgt spid="28"/>
                                        </p:tgtEl>
                                      </p:cBhvr>
                                    </p:animEffect>
                                  </p:childTnLst>
                                </p:cTn>
                              </p:par>
                            </p:childTnLst>
                          </p:cTn>
                        </p:par>
                        <p:par>
                          <p:cTn id="41" fill="hold">
                            <p:stCondLst>
                              <p:cond delay="9000"/>
                            </p:stCondLst>
                            <p:childTnLst>
                              <p:par>
                                <p:cTn id="42" presetID="21"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heel(1)">
                                      <p:cBhvr>
                                        <p:cTn id="44" dur="1000"/>
                                        <p:tgtEl>
                                          <p:spTgt spid="37"/>
                                        </p:tgtEl>
                                      </p:cBhvr>
                                    </p:animEffect>
                                  </p:childTnLst>
                                </p:cTn>
                              </p:par>
                            </p:childTnLst>
                          </p:cTn>
                        </p:par>
                        <p:par>
                          <p:cTn id="45" fill="hold">
                            <p:stCondLst>
                              <p:cond delay="10000"/>
                            </p:stCondLst>
                            <p:childTnLst>
                              <p:par>
                                <p:cTn id="46" presetID="22" presetClass="entr" presetSubtype="8"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1000"/>
                                        <p:tgtEl>
                                          <p:spTgt spid="4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1500"/>
                                        <p:tgtEl>
                                          <p:spTgt spid="47"/>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mph" presetSubtype="2" fill="hold" nodeType="clickEffect">
                                  <p:stCondLst>
                                    <p:cond delay="0"/>
                                  </p:stCondLst>
                                  <p:childTnLst>
                                    <p:animClr clrSpc="rgb" dir="cw">
                                      <p:cBhvr>
                                        <p:cTn id="55" dur="2000" fill="hold"/>
                                        <p:tgtEl>
                                          <p:spTgt spid="19"/>
                                        </p:tgtEl>
                                        <p:attrNameLst>
                                          <p:attrName>fillcolor</p:attrName>
                                        </p:attrNameLst>
                                      </p:cBhvr>
                                      <p:to>
                                        <a:schemeClr val="accent2"/>
                                      </p:to>
                                    </p:animClr>
                                    <p:set>
                                      <p:cBhvr>
                                        <p:cTn id="56" dur="2000" fill="hold"/>
                                        <p:tgtEl>
                                          <p:spTgt spid="19"/>
                                        </p:tgtEl>
                                        <p:attrNameLst>
                                          <p:attrName>fill.type</p:attrName>
                                        </p:attrNameLst>
                                      </p:cBhvr>
                                      <p:to>
                                        <p:strVal val="solid"/>
                                      </p:to>
                                    </p:set>
                                    <p:set>
                                      <p:cBhvr>
                                        <p:cTn id="57" dur="2000" fill="hold"/>
                                        <p:tgtEl>
                                          <p:spTgt spid="19"/>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9" grpId="0"/>
      <p:bldP spid="20" grpId="0"/>
      <p:bldP spid="27" grpId="0"/>
      <p:bldP spid="28" grpId="0"/>
      <p:bldP spid="31" grpId="0"/>
      <p:bldP spid="33" grpId="0"/>
      <p:bldP spid="46" grpId="0"/>
      <p:bldP spid="47" grpId="0"/>
      <p:bldP spid="48" grpId="0" animBg="1"/>
      <p:bldP spid="35" grpId="0" animBg="1"/>
      <p:bldP spid="36" grpId="0" animBg="1"/>
      <p:bldP spid="3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18">
            <a:extLst>
              <a:ext uri="{FF2B5EF4-FFF2-40B4-BE49-F238E27FC236}">
                <a16:creationId xmlns:a16="http://schemas.microsoft.com/office/drawing/2014/main" id="{23A1CB01-6CE0-464F-9689-8E7B30A7075D}"/>
              </a:ext>
            </a:extLst>
          </p:cNvPr>
          <p:cNvSpPr txBox="1"/>
          <p:nvPr/>
        </p:nvSpPr>
        <p:spPr>
          <a:xfrm flipH="1">
            <a:off x="804924" y="357872"/>
            <a:ext cx="11159361" cy="584775"/>
          </a:xfrm>
          <a:prstGeom prst="rect">
            <a:avLst/>
          </a:prstGeom>
          <a:noFill/>
        </p:spPr>
        <p:txBody>
          <a:bodyPr wrap="square" rtlCol="0">
            <a:spAutoFit/>
          </a:bodyPr>
          <a:lstStyle/>
          <a:p>
            <a:pPr defTabSz="1219170"/>
            <a:r>
              <a:rPr lang="en-US" sz="3200" dirty="0">
                <a:solidFill>
                  <a:prstClr val="black"/>
                </a:solidFill>
                <a:latin typeface="#9Slide07 IcielBaliho Script" pitchFamily="2" charset="0"/>
                <a:ea typeface="Times New Roman" panose="02020603050405020304" pitchFamily="18" charset="0"/>
              </a:rPr>
              <a:t>CÂU </a:t>
            </a:r>
            <a:r>
              <a:rPr lang="vi-VN" sz="3200" dirty="0">
                <a:solidFill>
                  <a:prstClr val="black"/>
                </a:solidFill>
                <a:latin typeface="#9Slide07 IcielBaliho Script" pitchFamily="2" charset="0"/>
                <a:ea typeface="Times New Roman" panose="02020603050405020304" pitchFamily="18" charset="0"/>
              </a:rPr>
              <a:t>4</a:t>
            </a:r>
            <a:r>
              <a:rPr lang="en-US" sz="3200" dirty="0">
                <a:solidFill>
                  <a:prstClr val="black"/>
                </a:solidFill>
                <a:latin typeface="#9Slide07 IcielBaliho Script" pitchFamily="2" charset="0"/>
                <a:ea typeface="Times New Roman" panose="02020603050405020304" pitchFamily="18" charset="0"/>
              </a:rPr>
              <a:t>: </a:t>
            </a:r>
            <a:r>
              <a:rPr lang="vi-VN" sz="3200" dirty="0">
                <a:solidFill>
                  <a:prstClr val="black"/>
                </a:solidFill>
                <a:latin typeface="#9Slide07 IcielBaliho Script" pitchFamily="2" charset="0"/>
                <a:ea typeface="Times New Roman" panose="02020603050405020304" pitchFamily="18" charset="0"/>
              </a:rPr>
              <a:t>Ta nghe được tiếng nói của diễn viên trên tivi. Vậy đâu là nguồn âm?</a:t>
            </a:r>
            <a:endParaRPr lang="en-US" sz="3200" dirty="0">
              <a:solidFill>
                <a:prstClr val="black"/>
              </a:solidFill>
              <a:latin typeface="#9Slide07 IcielBaliho Script" pitchFamily="2" charset="0"/>
              <a:ea typeface="Times New Roman" panose="02020603050405020304" pitchFamily="18" charset="0"/>
            </a:endParaRPr>
          </a:p>
        </p:txBody>
      </p:sp>
      <p:sp>
        <p:nvSpPr>
          <p:cNvPr id="34" name="TextBox 33">
            <a:extLst>
              <a:ext uri="{FF2B5EF4-FFF2-40B4-BE49-F238E27FC236}">
                <a16:creationId xmlns:a16="http://schemas.microsoft.com/office/drawing/2014/main" id="{199C32CF-928A-4A36-83E9-34B2B421208A}"/>
              </a:ext>
            </a:extLst>
          </p:cNvPr>
          <p:cNvSpPr txBox="1"/>
          <p:nvPr/>
        </p:nvSpPr>
        <p:spPr>
          <a:xfrm>
            <a:off x="3310101" y="7289800"/>
            <a:ext cx="6149008" cy="1133965"/>
          </a:xfrm>
          <a:prstGeom prst="rect">
            <a:avLst/>
          </a:prstGeom>
          <a:noFill/>
        </p:spPr>
        <p:txBody>
          <a:bodyPr wrap="square">
            <a:spAutoFit/>
          </a:bodyPr>
          <a:lstStyle/>
          <a:p>
            <a:pPr marL="40639" marR="40639" algn="just" defTabSz="1219170">
              <a:lnSpc>
                <a:spcPct val="150000"/>
              </a:lnSpc>
              <a:tabLst>
                <a:tab pos="228594" algn="l"/>
                <a:tab pos="4560033" algn="l"/>
                <a:tab pos="6719825" algn="l"/>
              </a:tabLst>
            </a:pPr>
            <a:r>
              <a:rPr lang="fr-FR" sz="2400" b="1" dirty="0">
                <a:solidFill>
                  <a:prstClr val="black"/>
                </a:solidFill>
                <a:latin typeface="Times New Roman" panose="02020603050405020304" pitchFamily="18" charset="0"/>
                <a:ea typeface="Times New Roman" panose="02020603050405020304" pitchFamily="18" charset="0"/>
              </a:rPr>
              <a:t>				</a:t>
            </a:r>
            <a:endParaRPr lang="en-US" sz="2400" dirty="0">
              <a:solidFill>
                <a:prstClr val="black"/>
              </a:solidFill>
              <a:latin typeface="Times New Roman" panose="02020603050405020304" pitchFamily="18" charset="0"/>
              <a:ea typeface="Times New Roman" panose="02020603050405020304" pitchFamily="18" charset="0"/>
            </a:endParaRPr>
          </a:p>
        </p:txBody>
      </p:sp>
      <p:cxnSp>
        <p:nvCxnSpPr>
          <p:cNvPr id="5" name="Straight Connector 4">
            <a:extLst>
              <a:ext uri="{FF2B5EF4-FFF2-40B4-BE49-F238E27FC236}">
                <a16:creationId xmlns:a16="http://schemas.microsoft.com/office/drawing/2014/main" id="{1D1D7DB5-0E32-4FA8-926B-5802A8133852}"/>
              </a:ext>
            </a:extLst>
          </p:cNvPr>
          <p:cNvCxnSpPr>
            <a:cxnSpLocks/>
          </p:cNvCxnSpPr>
          <p:nvPr/>
        </p:nvCxnSpPr>
        <p:spPr>
          <a:xfrm>
            <a:off x="394269" y="2292553"/>
            <a:ext cx="7425898" cy="0"/>
          </a:xfrm>
          <a:prstGeom prst="line">
            <a:avLst/>
          </a:prstGeom>
          <a:ln w="38100">
            <a:solidFill>
              <a:srgbClr val="F0BB62"/>
            </a:solidFill>
          </a:ln>
        </p:spPr>
        <p:style>
          <a:lnRef idx="1">
            <a:schemeClr val="accent1"/>
          </a:lnRef>
          <a:fillRef idx="0">
            <a:schemeClr val="accent1"/>
          </a:fillRef>
          <a:effectRef idx="0">
            <a:schemeClr val="accent1"/>
          </a:effectRef>
          <a:fontRef idx="minor">
            <a:schemeClr val="tx1"/>
          </a:fontRef>
        </p:style>
      </p:cxnSp>
      <p:sp>
        <p:nvSpPr>
          <p:cNvPr id="6" name="Rectangle: Top Corners Rounded 5">
            <a:extLst>
              <a:ext uri="{FF2B5EF4-FFF2-40B4-BE49-F238E27FC236}">
                <a16:creationId xmlns:a16="http://schemas.microsoft.com/office/drawing/2014/main" id="{892D5E24-75A3-48E6-A64E-5FCB3B229A45}"/>
              </a:ext>
            </a:extLst>
          </p:cNvPr>
          <p:cNvSpPr/>
          <p:nvPr/>
        </p:nvSpPr>
        <p:spPr>
          <a:xfrm>
            <a:off x="394269" y="1562001"/>
            <a:ext cx="1117600" cy="711200"/>
          </a:xfrm>
          <a:prstGeom prst="round2Same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19" name="TextBox 18">
            <a:extLst>
              <a:ext uri="{FF2B5EF4-FFF2-40B4-BE49-F238E27FC236}">
                <a16:creationId xmlns:a16="http://schemas.microsoft.com/office/drawing/2014/main" id="{F15F57A3-C94C-43E3-8EE1-D6DD88BC72B8}"/>
              </a:ext>
            </a:extLst>
          </p:cNvPr>
          <p:cNvSpPr txBox="1"/>
          <p:nvPr/>
        </p:nvSpPr>
        <p:spPr>
          <a:xfrm flipH="1">
            <a:off x="1613468" y="1581354"/>
            <a:ext cx="4541672" cy="656718"/>
          </a:xfrm>
          <a:prstGeom prst="rect">
            <a:avLst/>
          </a:prstGeom>
          <a:noFill/>
        </p:spPr>
        <p:txBody>
          <a:bodyPr wrap="square" rtlCol="0">
            <a:spAutoFit/>
          </a:bodyPr>
          <a:lstStyle>
            <a:defPPr>
              <a:defRPr lang="en-US"/>
            </a:defPPr>
            <a:lvl1pPr algn="just" defTabSz="1219170">
              <a:lnSpc>
                <a:spcPct val="15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vi-VN" dirty="0"/>
              <a:t>Người diễn viên phát ra âm.</a:t>
            </a:r>
            <a:endParaRPr lang="en-US" dirty="0"/>
          </a:p>
        </p:txBody>
      </p:sp>
      <p:sp>
        <p:nvSpPr>
          <p:cNvPr id="20" name="TextBox 18">
            <a:extLst>
              <a:ext uri="{FF2B5EF4-FFF2-40B4-BE49-F238E27FC236}">
                <a16:creationId xmlns:a16="http://schemas.microsoft.com/office/drawing/2014/main" id="{889E4DAF-7B89-4ADA-8316-CF091D68A187}"/>
              </a:ext>
            </a:extLst>
          </p:cNvPr>
          <p:cNvSpPr txBox="1"/>
          <p:nvPr/>
        </p:nvSpPr>
        <p:spPr>
          <a:xfrm flipH="1">
            <a:off x="699071" y="1670213"/>
            <a:ext cx="512839" cy="584775"/>
          </a:xfrm>
          <a:prstGeom prst="rect">
            <a:avLst/>
          </a:prstGeom>
          <a:noFill/>
        </p:spPr>
        <p:txBody>
          <a:bodyPr wrap="square" rtlCol="0">
            <a:spAutoFit/>
          </a:bodyPr>
          <a:lstStyle/>
          <a:p>
            <a:pPr defTabSz="1219170"/>
            <a:r>
              <a:rPr lang="en-US" sz="3200" dirty="0">
                <a:solidFill>
                  <a:srgbClr val="FFFFFF"/>
                </a:solidFill>
                <a:latin typeface="#9Slide07 IcielCadena" panose="02000503000000020004" pitchFamily="2" charset="0"/>
                <a:ea typeface="Times New Roman" panose="02020603050405020304" pitchFamily="18" charset="0"/>
              </a:rPr>
              <a:t>A</a:t>
            </a:r>
            <a:endParaRPr lang="en-US" sz="3200"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endParaRPr>
          </a:p>
        </p:txBody>
      </p:sp>
      <p:cxnSp>
        <p:nvCxnSpPr>
          <p:cNvPr id="25" name="Straight Connector 24">
            <a:extLst>
              <a:ext uri="{FF2B5EF4-FFF2-40B4-BE49-F238E27FC236}">
                <a16:creationId xmlns:a16="http://schemas.microsoft.com/office/drawing/2014/main" id="{0F80D945-F8D1-420F-9B14-7F97C2CD68F4}"/>
              </a:ext>
            </a:extLst>
          </p:cNvPr>
          <p:cNvCxnSpPr>
            <a:cxnSpLocks/>
          </p:cNvCxnSpPr>
          <p:nvPr/>
        </p:nvCxnSpPr>
        <p:spPr>
          <a:xfrm>
            <a:off x="409389" y="4825916"/>
            <a:ext cx="7410778" cy="0"/>
          </a:xfrm>
          <a:prstGeom prst="line">
            <a:avLst/>
          </a:prstGeom>
          <a:ln w="38100">
            <a:solidFill>
              <a:srgbClr val="F0BB62"/>
            </a:solidFill>
          </a:ln>
        </p:spPr>
        <p:style>
          <a:lnRef idx="1">
            <a:schemeClr val="accent1"/>
          </a:lnRef>
          <a:fillRef idx="0">
            <a:schemeClr val="accent1"/>
          </a:fillRef>
          <a:effectRef idx="0">
            <a:schemeClr val="accent1"/>
          </a:effectRef>
          <a:fontRef idx="minor">
            <a:schemeClr val="tx1"/>
          </a:fontRef>
        </p:style>
      </p:cxnSp>
      <p:sp>
        <p:nvSpPr>
          <p:cNvPr id="26" name="Rectangle: Top Corners Rounded 25">
            <a:extLst>
              <a:ext uri="{FF2B5EF4-FFF2-40B4-BE49-F238E27FC236}">
                <a16:creationId xmlns:a16="http://schemas.microsoft.com/office/drawing/2014/main" id="{9E9B7596-40CD-4D10-95B7-0284152FA7E5}"/>
              </a:ext>
            </a:extLst>
          </p:cNvPr>
          <p:cNvSpPr/>
          <p:nvPr/>
        </p:nvSpPr>
        <p:spPr>
          <a:xfrm>
            <a:off x="409389" y="4095364"/>
            <a:ext cx="1117600" cy="711200"/>
          </a:xfrm>
          <a:prstGeom prst="round2Same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27" name="TextBox 26">
            <a:extLst>
              <a:ext uri="{FF2B5EF4-FFF2-40B4-BE49-F238E27FC236}">
                <a16:creationId xmlns:a16="http://schemas.microsoft.com/office/drawing/2014/main" id="{D9F62428-FA28-4C7E-9041-40EB7839A57B}"/>
              </a:ext>
            </a:extLst>
          </p:cNvPr>
          <p:cNvSpPr txBox="1"/>
          <p:nvPr/>
        </p:nvSpPr>
        <p:spPr>
          <a:xfrm flipH="1">
            <a:off x="1628587" y="4114717"/>
            <a:ext cx="5783620" cy="656718"/>
          </a:xfrm>
          <a:prstGeom prst="rect">
            <a:avLst/>
          </a:prstGeom>
          <a:noFill/>
        </p:spPr>
        <p:txBody>
          <a:bodyPr wrap="square" rtlCol="0">
            <a:spAutoFit/>
          </a:bodyPr>
          <a:lstStyle>
            <a:defPPr>
              <a:defRPr lang="en-US"/>
            </a:defPPr>
            <a:lvl1pPr algn="just" defTabSz="1219170">
              <a:lnSpc>
                <a:spcPct val="15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dirty="0" err="1"/>
              <a:t>Màn</a:t>
            </a:r>
            <a:r>
              <a:rPr lang="en-US" dirty="0"/>
              <a:t> </a:t>
            </a:r>
            <a:r>
              <a:rPr lang="en-US" dirty="0" err="1"/>
              <a:t>hình</a:t>
            </a:r>
            <a:r>
              <a:rPr lang="en-US" dirty="0"/>
              <a:t> </a:t>
            </a:r>
            <a:r>
              <a:rPr lang="en-US" dirty="0" err="1"/>
              <a:t>tivi</a:t>
            </a:r>
            <a:r>
              <a:rPr lang="en-US" dirty="0"/>
              <a:t> </a:t>
            </a:r>
            <a:r>
              <a:rPr lang="en-US" dirty="0" err="1"/>
              <a:t>dao</a:t>
            </a:r>
            <a:r>
              <a:rPr lang="en-US" dirty="0"/>
              <a:t> </a:t>
            </a:r>
            <a:r>
              <a:rPr lang="en-US" dirty="0" err="1"/>
              <a:t>động</a:t>
            </a:r>
            <a:r>
              <a:rPr lang="en-US" dirty="0"/>
              <a:t> </a:t>
            </a:r>
            <a:r>
              <a:rPr lang="en-US" dirty="0" err="1"/>
              <a:t>phát</a:t>
            </a:r>
            <a:r>
              <a:rPr lang="en-US" dirty="0"/>
              <a:t> </a:t>
            </a:r>
            <a:r>
              <a:rPr lang="en-US" dirty="0" err="1"/>
              <a:t>ra</a:t>
            </a:r>
            <a:r>
              <a:rPr lang="en-US" dirty="0"/>
              <a:t> </a:t>
            </a:r>
            <a:r>
              <a:rPr lang="en-US" dirty="0" err="1"/>
              <a:t>âm</a:t>
            </a:r>
            <a:endParaRPr lang="en-US" dirty="0"/>
          </a:p>
        </p:txBody>
      </p:sp>
      <p:sp>
        <p:nvSpPr>
          <p:cNvPr id="28" name="TextBox 18">
            <a:extLst>
              <a:ext uri="{FF2B5EF4-FFF2-40B4-BE49-F238E27FC236}">
                <a16:creationId xmlns:a16="http://schemas.microsoft.com/office/drawing/2014/main" id="{EB7F7960-D6DD-47CA-BD41-6CB957A4A338}"/>
              </a:ext>
            </a:extLst>
          </p:cNvPr>
          <p:cNvSpPr txBox="1"/>
          <p:nvPr/>
        </p:nvSpPr>
        <p:spPr>
          <a:xfrm flipH="1">
            <a:off x="714191" y="4203576"/>
            <a:ext cx="512839" cy="584775"/>
          </a:xfrm>
          <a:prstGeom prst="rect">
            <a:avLst/>
          </a:prstGeom>
          <a:noFill/>
        </p:spPr>
        <p:txBody>
          <a:bodyPr wrap="square" rtlCol="0">
            <a:spAutoFit/>
          </a:bodyPr>
          <a:lstStyle/>
          <a:p>
            <a:pPr defTabSz="1219170"/>
            <a:r>
              <a:rPr lang="en-US" sz="3200" dirty="0">
                <a:solidFill>
                  <a:srgbClr val="FFFFFF"/>
                </a:solidFill>
                <a:latin typeface="#9Slide07 IcielCadena" panose="02000503000000020004" pitchFamily="2" charset="0"/>
                <a:ea typeface="Calibri" panose="020F0502020204030204" pitchFamily="34" charset="0"/>
              </a:rPr>
              <a:t>c</a:t>
            </a:r>
            <a:endParaRPr lang="en-US" sz="3200"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endParaRPr>
          </a:p>
        </p:txBody>
      </p:sp>
      <p:cxnSp>
        <p:nvCxnSpPr>
          <p:cNvPr id="29" name="Straight Connector 28">
            <a:extLst>
              <a:ext uri="{FF2B5EF4-FFF2-40B4-BE49-F238E27FC236}">
                <a16:creationId xmlns:a16="http://schemas.microsoft.com/office/drawing/2014/main" id="{A617F0C2-EB49-4D46-9A2B-5CF4E529A7D5}"/>
              </a:ext>
            </a:extLst>
          </p:cNvPr>
          <p:cNvCxnSpPr>
            <a:cxnSpLocks/>
          </p:cNvCxnSpPr>
          <p:nvPr/>
        </p:nvCxnSpPr>
        <p:spPr>
          <a:xfrm>
            <a:off x="394269" y="3528715"/>
            <a:ext cx="7425898" cy="0"/>
          </a:xfrm>
          <a:prstGeom prst="line">
            <a:avLst/>
          </a:prstGeom>
          <a:ln w="38100">
            <a:solidFill>
              <a:srgbClr val="519259"/>
            </a:solidFill>
          </a:ln>
        </p:spPr>
        <p:style>
          <a:lnRef idx="1">
            <a:schemeClr val="accent1"/>
          </a:lnRef>
          <a:fillRef idx="0">
            <a:schemeClr val="accent1"/>
          </a:fillRef>
          <a:effectRef idx="0">
            <a:schemeClr val="accent1"/>
          </a:effectRef>
          <a:fontRef idx="minor">
            <a:schemeClr val="tx1"/>
          </a:fontRef>
        </p:style>
      </p:cxnSp>
      <p:sp>
        <p:nvSpPr>
          <p:cNvPr id="30" name="Rectangle: Top Corners Rounded 29">
            <a:extLst>
              <a:ext uri="{FF2B5EF4-FFF2-40B4-BE49-F238E27FC236}">
                <a16:creationId xmlns:a16="http://schemas.microsoft.com/office/drawing/2014/main" id="{0206FB54-B352-4B69-ADCC-CD741814BBBA}"/>
              </a:ext>
            </a:extLst>
          </p:cNvPr>
          <p:cNvSpPr/>
          <p:nvPr/>
        </p:nvSpPr>
        <p:spPr>
          <a:xfrm>
            <a:off x="394269" y="2800553"/>
            <a:ext cx="1117600" cy="711200"/>
          </a:xfrm>
          <a:prstGeom prst="round2Same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31" name="TextBox 30">
            <a:extLst>
              <a:ext uri="{FF2B5EF4-FFF2-40B4-BE49-F238E27FC236}">
                <a16:creationId xmlns:a16="http://schemas.microsoft.com/office/drawing/2014/main" id="{DE5FC81E-943B-490C-889D-1C2D05C2868D}"/>
              </a:ext>
            </a:extLst>
          </p:cNvPr>
          <p:cNvSpPr txBox="1"/>
          <p:nvPr/>
        </p:nvSpPr>
        <p:spPr>
          <a:xfrm flipH="1">
            <a:off x="1628587" y="2640375"/>
            <a:ext cx="5783621" cy="913199"/>
          </a:xfrm>
          <a:prstGeom prst="rect">
            <a:avLst/>
          </a:prstGeom>
          <a:noFill/>
        </p:spPr>
        <p:txBody>
          <a:bodyPr wrap="square" rtlCol="0">
            <a:spAutoFit/>
          </a:bodyPr>
          <a:lstStyle>
            <a:defPPr>
              <a:defRPr lang="en-US"/>
            </a:defPPr>
            <a:lvl1pPr algn="just" defTabSz="1219170">
              <a:lnSpc>
                <a:spcPct val="15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pPr>
              <a:lnSpc>
                <a:spcPct val="100000"/>
              </a:lnSpc>
            </a:pPr>
            <a:r>
              <a:rPr lang="en-US" dirty="0" err="1"/>
              <a:t>Sóng</a:t>
            </a:r>
            <a:r>
              <a:rPr lang="en-US" dirty="0"/>
              <a:t> </a:t>
            </a:r>
            <a:r>
              <a:rPr lang="en-US" dirty="0" err="1"/>
              <a:t>vô</a:t>
            </a:r>
            <a:r>
              <a:rPr lang="en-US" dirty="0"/>
              <a:t> </a:t>
            </a:r>
            <a:r>
              <a:rPr lang="en-US" dirty="0" err="1"/>
              <a:t>tuyến</a:t>
            </a:r>
            <a:r>
              <a:rPr lang="en-US" dirty="0"/>
              <a:t> </a:t>
            </a:r>
            <a:r>
              <a:rPr lang="en-US" dirty="0" err="1"/>
              <a:t>truyền</a:t>
            </a:r>
            <a:r>
              <a:rPr lang="en-US" dirty="0"/>
              <a:t> </a:t>
            </a:r>
            <a:r>
              <a:rPr lang="en-US" dirty="0" err="1"/>
              <a:t>trong</a:t>
            </a:r>
            <a:r>
              <a:rPr lang="en-US" dirty="0"/>
              <a:t> </a:t>
            </a:r>
            <a:r>
              <a:rPr lang="en-US" dirty="0" err="1"/>
              <a:t>không</a:t>
            </a:r>
            <a:r>
              <a:rPr lang="en-US" dirty="0"/>
              <a:t> </a:t>
            </a:r>
            <a:r>
              <a:rPr lang="en-US" dirty="0" err="1"/>
              <a:t>gian</a:t>
            </a:r>
            <a:r>
              <a:rPr lang="en-US" dirty="0"/>
              <a:t> </a:t>
            </a:r>
            <a:r>
              <a:rPr lang="en-US" dirty="0" err="1"/>
              <a:t>dao</a:t>
            </a:r>
            <a:r>
              <a:rPr lang="en-US" dirty="0"/>
              <a:t> </a:t>
            </a:r>
            <a:r>
              <a:rPr lang="en-US" dirty="0" err="1"/>
              <a:t>động</a:t>
            </a:r>
            <a:r>
              <a:rPr lang="en-US" dirty="0"/>
              <a:t> </a:t>
            </a:r>
            <a:r>
              <a:rPr lang="en-US" dirty="0" err="1"/>
              <a:t>phát</a:t>
            </a:r>
            <a:r>
              <a:rPr lang="en-US" dirty="0"/>
              <a:t> </a:t>
            </a:r>
            <a:r>
              <a:rPr lang="en-US" dirty="0" err="1"/>
              <a:t>ra</a:t>
            </a:r>
            <a:r>
              <a:rPr lang="en-US" dirty="0"/>
              <a:t> </a:t>
            </a:r>
            <a:r>
              <a:rPr lang="en-US" dirty="0" err="1"/>
              <a:t>âm</a:t>
            </a:r>
            <a:r>
              <a:rPr lang="en-US" dirty="0"/>
              <a:t>.</a:t>
            </a:r>
          </a:p>
        </p:txBody>
      </p:sp>
      <p:sp>
        <p:nvSpPr>
          <p:cNvPr id="33" name="TextBox 18">
            <a:extLst>
              <a:ext uri="{FF2B5EF4-FFF2-40B4-BE49-F238E27FC236}">
                <a16:creationId xmlns:a16="http://schemas.microsoft.com/office/drawing/2014/main" id="{FB17666C-03E2-4B1A-896F-D92EAD3EBC49}"/>
              </a:ext>
            </a:extLst>
          </p:cNvPr>
          <p:cNvSpPr txBox="1"/>
          <p:nvPr/>
        </p:nvSpPr>
        <p:spPr>
          <a:xfrm flipH="1">
            <a:off x="699071" y="2906375"/>
            <a:ext cx="512839" cy="584775"/>
          </a:xfrm>
          <a:prstGeom prst="rect">
            <a:avLst/>
          </a:prstGeom>
          <a:noFill/>
        </p:spPr>
        <p:txBody>
          <a:bodyPr wrap="square" rtlCol="0">
            <a:spAutoFit/>
          </a:bodyPr>
          <a:lstStyle/>
          <a:p>
            <a:pPr defTabSz="1219170"/>
            <a:r>
              <a:rPr lang="en-US" sz="3200" dirty="0">
                <a:solidFill>
                  <a:srgbClr val="FFFFFF"/>
                </a:solidFill>
                <a:latin typeface="#9Slide07 IcielCadena" panose="02000503000000020004" pitchFamily="2" charset="0"/>
                <a:ea typeface="Calibri" panose="020F0502020204030204" pitchFamily="34" charset="0"/>
              </a:rPr>
              <a:t>B</a:t>
            </a:r>
            <a:endParaRPr lang="en-US" sz="3200"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endParaRPr>
          </a:p>
        </p:txBody>
      </p:sp>
      <p:cxnSp>
        <p:nvCxnSpPr>
          <p:cNvPr id="43" name="Straight Connector 42">
            <a:extLst>
              <a:ext uri="{FF2B5EF4-FFF2-40B4-BE49-F238E27FC236}">
                <a16:creationId xmlns:a16="http://schemas.microsoft.com/office/drawing/2014/main" id="{3C7EF5EF-DEC3-4AFC-A234-E547AE2CC04D}"/>
              </a:ext>
            </a:extLst>
          </p:cNvPr>
          <p:cNvCxnSpPr>
            <a:cxnSpLocks/>
          </p:cNvCxnSpPr>
          <p:nvPr/>
        </p:nvCxnSpPr>
        <p:spPr>
          <a:xfrm>
            <a:off x="394269" y="6086937"/>
            <a:ext cx="7425898" cy="0"/>
          </a:xfrm>
          <a:prstGeom prst="line">
            <a:avLst/>
          </a:prstGeom>
          <a:ln w="38100">
            <a:solidFill>
              <a:srgbClr val="519259"/>
            </a:solidFill>
          </a:ln>
        </p:spPr>
        <p:style>
          <a:lnRef idx="1">
            <a:schemeClr val="accent1"/>
          </a:lnRef>
          <a:fillRef idx="0">
            <a:schemeClr val="accent1"/>
          </a:fillRef>
          <a:effectRef idx="0">
            <a:schemeClr val="accent1"/>
          </a:effectRef>
          <a:fontRef idx="minor">
            <a:schemeClr val="tx1"/>
          </a:fontRef>
        </p:style>
      </p:cxnSp>
      <p:sp>
        <p:nvSpPr>
          <p:cNvPr id="44" name="Rectangle: Top Corners Rounded 43">
            <a:extLst>
              <a:ext uri="{FF2B5EF4-FFF2-40B4-BE49-F238E27FC236}">
                <a16:creationId xmlns:a16="http://schemas.microsoft.com/office/drawing/2014/main" id="{8AFAB042-081F-458E-9219-DAAAA24B16DB}"/>
              </a:ext>
            </a:extLst>
          </p:cNvPr>
          <p:cNvSpPr/>
          <p:nvPr/>
        </p:nvSpPr>
        <p:spPr>
          <a:xfrm>
            <a:off x="394269" y="5356385"/>
            <a:ext cx="1117600" cy="711200"/>
          </a:xfrm>
          <a:prstGeom prst="round2Same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46" name="TextBox 45">
            <a:extLst>
              <a:ext uri="{FF2B5EF4-FFF2-40B4-BE49-F238E27FC236}">
                <a16:creationId xmlns:a16="http://schemas.microsoft.com/office/drawing/2014/main" id="{35725ACB-DE38-45A1-97B8-8178733C6738}"/>
              </a:ext>
            </a:extLst>
          </p:cNvPr>
          <p:cNvSpPr txBox="1"/>
          <p:nvPr/>
        </p:nvSpPr>
        <p:spPr>
          <a:xfrm flipH="1">
            <a:off x="1560853" y="5375737"/>
            <a:ext cx="6573211" cy="656718"/>
          </a:xfrm>
          <a:prstGeom prst="rect">
            <a:avLst/>
          </a:prstGeom>
          <a:noFill/>
        </p:spPr>
        <p:txBody>
          <a:bodyPr wrap="square" rtlCol="0">
            <a:spAutoFit/>
          </a:bodyPr>
          <a:lstStyle>
            <a:defPPr>
              <a:defRPr lang="en-US"/>
            </a:defPPr>
            <a:lvl1pPr algn="just" defTabSz="1219170">
              <a:lnSpc>
                <a:spcPct val="150000"/>
              </a:lnSpc>
              <a:spcAft>
                <a:spcPts val="1333"/>
              </a:spcAft>
              <a:tabLst>
                <a:tab pos="228594" algn="l"/>
                <a:tab pos="4560033" algn="l"/>
                <a:tab pos="6719825" algn="l"/>
              </a:tabLst>
              <a:defRPr sz="2667">
                <a:solidFill>
                  <a:srgbClr val="000000"/>
                </a:solidFill>
                <a:latin typeface="#9Slide03 Arima Madurai" panose="00000500000000000000" pitchFamily="2" charset="0"/>
                <a:ea typeface="Calibri" panose="020F0502020204030204" pitchFamily="34" charset="0"/>
                <a:cs typeface="#9Slide03 Arima Madurai" panose="00000500000000000000" pitchFamily="2" charset="0"/>
              </a:defRPr>
            </a:lvl1pPr>
          </a:lstStyle>
          <a:p>
            <a:r>
              <a:rPr lang="en-US" dirty="0" err="1"/>
              <a:t>Màng</a:t>
            </a:r>
            <a:r>
              <a:rPr lang="en-US" dirty="0"/>
              <a:t> loa </a:t>
            </a:r>
            <a:r>
              <a:rPr lang="en-US" dirty="0" err="1"/>
              <a:t>trong</a:t>
            </a:r>
            <a:r>
              <a:rPr lang="en-US" dirty="0"/>
              <a:t> </a:t>
            </a:r>
            <a:r>
              <a:rPr lang="en-US" dirty="0" err="1"/>
              <a:t>tivi</a:t>
            </a:r>
            <a:r>
              <a:rPr lang="en-US" dirty="0"/>
              <a:t> </a:t>
            </a:r>
            <a:r>
              <a:rPr lang="en-US" dirty="0" err="1"/>
              <a:t>dao</a:t>
            </a:r>
            <a:r>
              <a:rPr lang="en-US" dirty="0"/>
              <a:t> </a:t>
            </a:r>
            <a:r>
              <a:rPr lang="en-US" dirty="0" err="1"/>
              <a:t>động</a:t>
            </a:r>
            <a:r>
              <a:rPr lang="en-US" dirty="0"/>
              <a:t> </a:t>
            </a:r>
            <a:r>
              <a:rPr lang="en-US" dirty="0" err="1"/>
              <a:t>phát</a:t>
            </a:r>
            <a:r>
              <a:rPr lang="en-US" dirty="0"/>
              <a:t> </a:t>
            </a:r>
            <a:r>
              <a:rPr lang="en-US" dirty="0" err="1"/>
              <a:t>ra</a:t>
            </a:r>
            <a:r>
              <a:rPr lang="en-US" dirty="0"/>
              <a:t> </a:t>
            </a:r>
            <a:r>
              <a:rPr lang="en-US" dirty="0" err="1"/>
              <a:t>âm</a:t>
            </a:r>
            <a:endParaRPr lang="en-US" dirty="0"/>
          </a:p>
        </p:txBody>
      </p:sp>
      <p:sp>
        <p:nvSpPr>
          <p:cNvPr id="47" name="TextBox 18">
            <a:extLst>
              <a:ext uri="{FF2B5EF4-FFF2-40B4-BE49-F238E27FC236}">
                <a16:creationId xmlns:a16="http://schemas.microsoft.com/office/drawing/2014/main" id="{306E9C49-18E5-4366-9BF0-AD2723C2BD11}"/>
              </a:ext>
            </a:extLst>
          </p:cNvPr>
          <p:cNvSpPr txBox="1"/>
          <p:nvPr/>
        </p:nvSpPr>
        <p:spPr>
          <a:xfrm flipH="1">
            <a:off x="699071" y="5464597"/>
            <a:ext cx="512839" cy="584775"/>
          </a:xfrm>
          <a:prstGeom prst="rect">
            <a:avLst/>
          </a:prstGeom>
          <a:noFill/>
        </p:spPr>
        <p:txBody>
          <a:bodyPr wrap="square" rtlCol="0">
            <a:spAutoFit/>
          </a:bodyPr>
          <a:lstStyle/>
          <a:p>
            <a:pPr defTabSz="1219170"/>
            <a:r>
              <a:rPr lang="en-US" sz="3200" b="1" dirty="0">
                <a:solidFill>
                  <a:srgbClr val="FFFFFF"/>
                </a:solidFill>
                <a:latin typeface="#9Slide07 IcielCadena" panose="02000503000000020004" pitchFamily="2" charset="0"/>
                <a:ea typeface="Calibri" panose="020F0502020204030204" pitchFamily="34" charset="0"/>
                <a:cs typeface="Times New Roman" panose="02020603050405020304" pitchFamily="18" charset="0"/>
              </a:rPr>
              <a:t>D</a:t>
            </a:r>
          </a:p>
        </p:txBody>
      </p:sp>
      <p:sp>
        <p:nvSpPr>
          <p:cNvPr id="48" name="Rectangle: Rounded Corners 47">
            <a:extLst>
              <a:ext uri="{FF2B5EF4-FFF2-40B4-BE49-F238E27FC236}">
                <a16:creationId xmlns:a16="http://schemas.microsoft.com/office/drawing/2014/main" id="{9C3104F7-5F05-4D3B-ACB1-048C9C35E721}"/>
              </a:ext>
            </a:extLst>
          </p:cNvPr>
          <p:cNvSpPr/>
          <p:nvPr/>
        </p:nvSpPr>
        <p:spPr>
          <a:xfrm>
            <a:off x="1511869" y="5276646"/>
            <a:ext cx="6411417" cy="975137"/>
          </a:xfrm>
          <a:prstGeom prst="roundRect">
            <a:avLst/>
          </a:prstGeom>
          <a:noFill/>
          <a:ln w="31750">
            <a:solidFill>
              <a:srgbClr val="07A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Calibri"/>
            </a:endParaRPr>
          </a:p>
        </p:txBody>
      </p:sp>
      <p:sp>
        <p:nvSpPr>
          <p:cNvPr id="38" name="Rectangle 37">
            <a:extLst>
              <a:ext uri="{FF2B5EF4-FFF2-40B4-BE49-F238E27FC236}">
                <a16:creationId xmlns:a16="http://schemas.microsoft.com/office/drawing/2014/main" id="{E0B1A244-9370-6401-EE18-E895DBE8B8FE}"/>
              </a:ext>
            </a:extLst>
          </p:cNvPr>
          <p:cNvSpPr/>
          <p:nvPr/>
        </p:nvSpPr>
        <p:spPr>
          <a:xfrm>
            <a:off x="0" y="392155"/>
            <a:ext cx="804924" cy="399416"/>
          </a:xfrm>
          <a:prstGeom prst="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Top 30 Tivi GIFs | Find the best GIF on Gfycat">
            <a:extLst>
              <a:ext uri="{FF2B5EF4-FFF2-40B4-BE49-F238E27FC236}">
                <a16:creationId xmlns:a16="http://schemas.microsoft.com/office/drawing/2014/main" id="{C60D9288-405B-2720-5E00-547E134983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9563" y="2564205"/>
            <a:ext cx="3323366" cy="2282250"/>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Graphic 2">
            <a:extLst>
              <a:ext uri="{FF2B5EF4-FFF2-40B4-BE49-F238E27FC236}">
                <a16:creationId xmlns:a16="http://schemas.microsoft.com/office/drawing/2014/main" id="{C8B5EB38-7CEE-C9DF-2798-94B89CFFA448}"/>
              </a:ext>
            </a:extLst>
          </p:cNvPr>
          <p:cNvGrpSpPr/>
          <p:nvPr/>
        </p:nvGrpSpPr>
        <p:grpSpPr>
          <a:xfrm rot="4251761">
            <a:off x="10818941" y="400731"/>
            <a:ext cx="4339984" cy="1661013"/>
            <a:chOff x="1348896" y="1051554"/>
            <a:chExt cx="4118106" cy="4398992"/>
          </a:xfrm>
          <a:solidFill>
            <a:srgbClr val="F0BB62"/>
          </a:solidFill>
        </p:grpSpPr>
        <p:sp>
          <p:nvSpPr>
            <p:cNvPr id="41" name="Freeform: Shape 40">
              <a:extLst>
                <a:ext uri="{FF2B5EF4-FFF2-40B4-BE49-F238E27FC236}">
                  <a16:creationId xmlns:a16="http://schemas.microsoft.com/office/drawing/2014/main" id="{294CD3C8-875D-8D2A-EA18-3DCF572C9A4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7E6C1BA5-4F26-661E-1482-103A00E33E1E}"/>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aphic 2">
            <a:extLst>
              <a:ext uri="{FF2B5EF4-FFF2-40B4-BE49-F238E27FC236}">
                <a16:creationId xmlns:a16="http://schemas.microsoft.com/office/drawing/2014/main" id="{F55B5CDD-756C-7F10-D10D-71026A8C549D}"/>
              </a:ext>
            </a:extLst>
          </p:cNvPr>
          <p:cNvGrpSpPr/>
          <p:nvPr/>
        </p:nvGrpSpPr>
        <p:grpSpPr>
          <a:xfrm rot="18593154">
            <a:off x="-1248702" y="-2359356"/>
            <a:ext cx="2338384" cy="2497879"/>
            <a:chOff x="1348896" y="1051554"/>
            <a:chExt cx="4118106" cy="4398992"/>
          </a:xfrm>
          <a:solidFill>
            <a:srgbClr val="519259"/>
          </a:solidFill>
        </p:grpSpPr>
        <p:sp>
          <p:nvSpPr>
            <p:cNvPr id="49" name="Freeform: Shape 48">
              <a:extLst>
                <a:ext uri="{FF2B5EF4-FFF2-40B4-BE49-F238E27FC236}">
                  <a16:creationId xmlns:a16="http://schemas.microsoft.com/office/drawing/2014/main" id="{C0430B96-84F4-2360-EFEB-A5505481CF45}"/>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Shape 49">
              <a:extLst>
                <a:ext uri="{FF2B5EF4-FFF2-40B4-BE49-F238E27FC236}">
                  <a16:creationId xmlns:a16="http://schemas.microsoft.com/office/drawing/2014/main" id="{531C8DE6-6C64-13F1-6A40-4B978046F6D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aphic 2">
            <a:extLst>
              <a:ext uri="{FF2B5EF4-FFF2-40B4-BE49-F238E27FC236}">
                <a16:creationId xmlns:a16="http://schemas.microsoft.com/office/drawing/2014/main" id="{B8214C4A-1A14-C1D9-6A33-DFD080200677}"/>
              </a:ext>
            </a:extLst>
          </p:cNvPr>
          <p:cNvGrpSpPr/>
          <p:nvPr/>
        </p:nvGrpSpPr>
        <p:grpSpPr>
          <a:xfrm rot="13003892">
            <a:off x="10888517" y="5185586"/>
            <a:ext cx="2723533" cy="2644656"/>
            <a:chOff x="1348896" y="1051554"/>
            <a:chExt cx="4118106" cy="4398992"/>
          </a:xfrm>
          <a:solidFill>
            <a:srgbClr val="064635"/>
          </a:solidFill>
        </p:grpSpPr>
        <p:sp>
          <p:nvSpPr>
            <p:cNvPr id="52" name="Freeform: Shape 51">
              <a:extLst>
                <a:ext uri="{FF2B5EF4-FFF2-40B4-BE49-F238E27FC236}">
                  <a16:creationId xmlns:a16="http://schemas.microsoft.com/office/drawing/2014/main" id="{35ED29E9-BF3A-D1AB-F6F0-AD886A6339DE}"/>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Shape 52">
              <a:extLst>
                <a:ext uri="{FF2B5EF4-FFF2-40B4-BE49-F238E27FC236}">
                  <a16:creationId xmlns:a16="http://schemas.microsoft.com/office/drawing/2014/main" id="{B60EB6A6-AA90-9ABF-5AE5-CC983CE9BA4F}"/>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4" name="Graphic 2">
            <a:extLst>
              <a:ext uri="{FF2B5EF4-FFF2-40B4-BE49-F238E27FC236}">
                <a16:creationId xmlns:a16="http://schemas.microsoft.com/office/drawing/2014/main" id="{89BD301D-3E53-F18D-67F7-59260A88798D}"/>
              </a:ext>
            </a:extLst>
          </p:cNvPr>
          <p:cNvGrpSpPr/>
          <p:nvPr/>
        </p:nvGrpSpPr>
        <p:grpSpPr>
          <a:xfrm rot="8954730">
            <a:off x="-1891922" y="5778620"/>
            <a:ext cx="2338384" cy="2497879"/>
            <a:chOff x="1348896" y="1051554"/>
            <a:chExt cx="4118106" cy="4398992"/>
          </a:xfrm>
          <a:solidFill>
            <a:srgbClr val="F4EEA9"/>
          </a:solidFill>
        </p:grpSpPr>
        <p:sp>
          <p:nvSpPr>
            <p:cNvPr id="55" name="Freeform: Shape 54">
              <a:extLst>
                <a:ext uri="{FF2B5EF4-FFF2-40B4-BE49-F238E27FC236}">
                  <a16:creationId xmlns:a16="http://schemas.microsoft.com/office/drawing/2014/main" id="{275100CA-B76A-4287-18E6-BECE95D2FDA6}"/>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Shape 55">
              <a:extLst>
                <a:ext uri="{FF2B5EF4-FFF2-40B4-BE49-F238E27FC236}">
                  <a16:creationId xmlns:a16="http://schemas.microsoft.com/office/drawing/2014/main" id="{A432A039-648C-365C-0266-4701226D7D1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0927658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500"/>
                                        <p:tgtEl>
                                          <p:spTgt spid="32"/>
                                        </p:tgtEl>
                                      </p:cBhvr>
                                    </p:animEffect>
                                  </p:childTnLst>
                                </p:cTn>
                              </p:par>
                              <p:par>
                                <p:cTn id="8" presetID="53" presetClass="entr" presetSubtype="16"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 calcmode="lin" valueType="num">
                                      <p:cBhvr>
                                        <p:cTn id="10" dur="500" fill="hold"/>
                                        <p:tgtEl>
                                          <p:spTgt spid="10242"/>
                                        </p:tgtEl>
                                        <p:attrNameLst>
                                          <p:attrName>ppt_w</p:attrName>
                                        </p:attrNameLst>
                                      </p:cBhvr>
                                      <p:tavLst>
                                        <p:tav tm="0">
                                          <p:val>
                                            <p:fltVal val="0"/>
                                          </p:val>
                                        </p:tav>
                                        <p:tav tm="100000">
                                          <p:val>
                                            <p:strVal val="#ppt_w"/>
                                          </p:val>
                                        </p:tav>
                                      </p:tavLst>
                                    </p:anim>
                                    <p:anim calcmode="lin" valueType="num">
                                      <p:cBhvr>
                                        <p:cTn id="11" dur="500" fill="hold"/>
                                        <p:tgtEl>
                                          <p:spTgt spid="10242"/>
                                        </p:tgtEl>
                                        <p:attrNameLst>
                                          <p:attrName>ppt_h</p:attrName>
                                        </p:attrNameLst>
                                      </p:cBhvr>
                                      <p:tavLst>
                                        <p:tav tm="0">
                                          <p:val>
                                            <p:fltVal val="0"/>
                                          </p:val>
                                        </p:tav>
                                        <p:tav tm="100000">
                                          <p:val>
                                            <p:strVal val="#ppt_h"/>
                                          </p:val>
                                        </p:tav>
                                      </p:tavLst>
                                    </p:anim>
                                    <p:animEffect transition="in" filter="fade">
                                      <p:cBhvr>
                                        <p:cTn id="12" dur="500"/>
                                        <p:tgtEl>
                                          <p:spTgt spid="1024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22" presetClass="entr" presetSubtype="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8" fill="hold" grpId="0" nodeType="withEffect">
                                  <p:stCondLst>
                                    <p:cond delay="25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1000"/>
                                        <p:tgtEl>
                                          <p:spTgt spid="19"/>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1500"/>
                                        <p:tgtEl>
                                          <p:spTgt spid="20"/>
                                        </p:tgtEl>
                                      </p:cBhvr>
                                    </p:animEffect>
                                  </p:childTnLst>
                                </p:cTn>
                              </p:par>
                            </p:childTnLst>
                          </p:cTn>
                        </p:par>
                        <p:par>
                          <p:cTn id="28" fill="hold">
                            <p:stCondLst>
                              <p:cond delay="325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22" presetClass="entr" presetSubtype="8" fill="hold" nodeType="withEffect">
                                  <p:stCondLst>
                                    <p:cond delay="25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1000"/>
                                        <p:tgtEl>
                                          <p:spTgt spid="31"/>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1500"/>
                                        <p:tgtEl>
                                          <p:spTgt spid="33"/>
                                        </p:tgtEl>
                                      </p:cBhvr>
                                    </p:animEffect>
                                  </p:childTnLst>
                                </p:cTn>
                              </p:par>
                            </p:childTnLst>
                          </p:cTn>
                        </p:par>
                        <p:par>
                          <p:cTn id="43" fill="hold">
                            <p:stCondLst>
                              <p:cond delay="5000"/>
                            </p:stCondLst>
                            <p:childTnLst>
                              <p:par>
                                <p:cTn id="44" presetID="53" presetClass="entr" presetSubtype="16"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22" presetClass="entr" presetSubtype="8" fill="hold" nodeType="withEffect">
                                  <p:stCondLst>
                                    <p:cond delay="25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1000"/>
                                        <p:tgtEl>
                                          <p:spTgt spid="27"/>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1500"/>
                                        <p:tgtEl>
                                          <p:spTgt spid="28"/>
                                        </p:tgtEl>
                                      </p:cBhvr>
                                    </p:animEffect>
                                  </p:childTnLst>
                                </p:cTn>
                              </p:par>
                            </p:childTnLst>
                          </p:cTn>
                        </p:par>
                        <p:par>
                          <p:cTn id="58" fill="hold">
                            <p:stCondLst>
                              <p:cond delay="6750"/>
                            </p:stCondLst>
                            <p:childTnLst>
                              <p:par>
                                <p:cTn id="59" presetID="53" presetClass="entr" presetSubtype="16"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fill="hold"/>
                                        <p:tgtEl>
                                          <p:spTgt spid="44"/>
                                        </p:tgtEl>
                                        <p:attrNameLst>
                                          <p:attrName>ppt_w</p:attrName>
                                        </p:attrNameLst>
                                      </p:cBhvr>
                                      <p:tavLst>
                                        <p:tav tm="0">
                                          <p:val>
                                            <p:fltVal val="0"/>
                                          </p:val>
                                        </p:tav>
                                        <p:tav tm="100000">
                                          <p:val>
                                            <p:strVal val="#ppt_w"/>
                                          </p:val>
                                        </p:tav>
                                      </p:tavLst>
                                    </p:anim>
                                    <p:anim calcmode="lin" valueType="num">
                                      <p:cBhvr>
                                        <p:cTn id="62" dur="500" fill="hold"/>
                                        <p:tgtEl>
                                          <p:spTgt spid="44"/>
                                        </p:tgtEl>
                                        <p:attrNameLst>
                                          <p:attrName>ppt_h</p:attrName>
                                        </p:attrNameLst>
                                      </p:cBhvr>
                                      <p:tavLst>
                                        <p:tav tm="0">
                                          <p:val>
                                            <p:fltVal val="0"/>
                                          </p:val>
                                        </p:tav>
                                        <p:tav tm="100000">
                                          <p:val>
                                            <p:strVal val="#ppt_h"/>
                                          </p:val>
                                        </p:tav>
                                      </p:tavLst>
                                    </p:anim>
                                    <p:animEffect transition="in" filter="fade">
                                      <p:cBhvr>
                                        <p:cTn id="63" dur="500"/>
                                        <p:tgtEl>
                                          <p:spTgt spid="44"/>
                                        </p:tgtEl>
                                      </p:cBhvr>
                                    </p:animEffect>
                                  </p:childTnLst>
                                </p:cTn>
                              </p:par>
                              <p:par>
                                <p:cTn id="64" presetID="22" presetClass="entr" presetSubtype="8" fill="hold" nodeType="withEffect">
                                  <p:stCondLst>
                                    <p:cond delay="250"/>
                                  </p:stCondLst>
                                  <p:childTnLst>
                                    <p:set>
                                      <p:cBhvr>
                                        <p:cTn id="65" dur="1" fill="hold">
                                          <p:stCondLst>
                                            <p:cond delay="0"/>
                                          </p:stCondLst>
                                        </p:cTn>
                                        <p:tgtEl>
                                          <p:spTgt spid="43"/>
                                        </p:tgtEl>
                                        <p:attrNameLst>
                                          <p:attrName>style.visibility</p:attrName>
                                        </p:attrNameLst>
                                      </p:cBhvr>
                                      <p:to>
                                        <p:strVal val="visible"/>
                                      </p:to>
                                    </p:set>
                                    <p:animEffect transition="in" filter="wipe(left)">
                                      <p:cBhvr>
                                        <p:cTn id="66" dur="500"/>
                                        <p:tgtEl>
                                          <p:spTgt spid="43"/>
                                        </p:tgtEl>
                                      </p:cBhvr>
                                    </p:animEffect>
                                  </p:childTnLst>
                                </p:cTn>
                              </p:par>
                              <p:par>
                                <p:cTn id="67" presetID="22" presetClass="entr" presetSubtype="8" fill="hold" grpId="0" nodeType="withEffect">
                                  <p:stCondLst>
                                    <p:cond delay="25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10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1500"/>
                                        <p:tgtEl>
                                          <p:spTgt spid="47"/>
                                        </p:tgtEl>
                                      </p:cBhvr>
                                    </p:animEffect>
                                  </p:childTnLst>
                                </p:cTn>
                              </p:par>
                            </p:childTnLst>
                          </p:cTn>
                        </p:par>
                      </p:childTnLst>
                    </p:cTn>
                  </p:par>
                  <p:par>
                    <p:cTn id="73" fill="hold">
                      <p:stCondLst>
                        <p:cond delay="indefinite"/>
                      </p:stCondLst>
                      <p:childTnLst>
                        <p:par>
                          <p:cTn id="74" fill="hold">
                            <p:stCondLst>
                              <p:cond delay="0"/>
                            </p:stCondLst>
                            <p:childTnLst>
                              <p:par>
                                <p:cTn id="75" presetID="21" presetClass="entr" presetSubtype="1" fill="hold" grpId="0" nodeType="click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heel(1)">
                                      <p:cBhvr>
                                        <p:cTn id="77"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 grpId="0" animBg="1"/>
      <p:bldP spid="19" grpId="0"/>
      <p:bldP spid="20" grpId="0"/>
      <p:bldP spid="26" grpId="0" animBg="1"/>
      <p:bldP spid="27" grpId="0"/>
      <p:bldP spid="28" grpId="0"/>
      <p:bldP spid="30" grpId="0" animBg="1"/>
      <p:bldP spid="31" grpId="0"/>
      <p:bldP spid="33" grpId="0"/>
      <p:bldP spid="44" grpId="0" animBg="1"/>
      <p:bldP spid="46" grpId="0"/>
      <p:bldP spid="47" grpId="0"/>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Google Shape;3776;p52">
            <a:extLst>
              <a:ext uri="{FF2B5EF4-FFF2-40B4-BE49-F238E27FC236}">
                <a16:creationId xmlns:a16="http://schemas.microsoft.com/office/drawing/2014/main" id="{65683CC7-A22B-00D0-33CF-91097114644F}"/>
              </a:ext>
            </a:extLst>
          </p:cNvPr>
          <p:cNvSpPr/>
          <p:nvPr/>
        </p:nvSpPr>
        <p:spPr>
          <a:xfrm>
            <a:off x="5373151" y="2734186"/>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51925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2222449" y="1862830"/>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782034">
            <a:off x="3926008" y="6450890"/>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a:off x="11728377" y="248819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5528284" y="-197479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1554788" y="4453657"/>
            <a:ext cx="1891033" cy="763863"/>
          </a:xfrm>
          <a:prstGeom prst="rect">
            <a:avLst/>
          </a:prstGeom>
          <a:noFill/>
        </p:spPr>
        <p:txBody>
          <a:bodyPr wrap="square" rtlCol="0">
            <a:spAutoFit/>
          </a:bodyPr>
          <a:lstStyle/>
          <a:p>
            <a:pPr algn="ctr">
              <a:lnSpc>
                <a:spcPct val="120000"/>
              </a:lnSpc>
            </a:pPr>
            <a:r>
              <a:rPr lang="vi-VN" sz="4000" dirty="0">
                <a:solidFill>
                  <a:srgbClr val="064635"/>
                </a:solidFill>
                <a:latin typeface="#9Slide07 IcielBaliho Script" pitchFamily="2" charset="0"/>
                <a:cs typeface="#9Slide03 Arima Madurai Black" panose="00000A00000000000000" pitchFamily="2" charset="0"/>
              </a:rPr>
              <a:t>Sóng âm</a:t>
            </a:r>
          </a:p>
        </p:txBody>
      </p:sp>
      <p:sp>
        <p:nvSpPr>
          <p:cNvPr id="30" name="TextBox 29">
            <a:extLst>
              <a:ext uri="{FF2B5EF4-FFF2-40B4-BE49-F238E27FC236}">
                <a16:creationId xmlns:a16="http://schemas.microsoft.com/office/drawing/2014/main" id="{9888D653-4EA4-4FAA-AFAD-02A1A80A9277}"/>
              </a:ext>
            </a:extLst>
          </p:cNvPr>
          <p:cNvSpPr txBox="1"/>
          <p:nvPr/>
        </p:nvSpPr>
        <p:spPr>
          <a:xfrm>
            <a:off x="3283637" y="1179685"/>
            <a:ext cx="5624726" cy="1000274"/>
          </a:xfrm>
          <a:prstGeom prst="rect">
            <a:avLst/>
          </a:prstGeom>
          <a:noFill/>
        </p:spPr>
        <p:txBody>
          <a:bodyPr wrap="square" rtlCol="0">
            <a:spAutoFit/>
          </a:bodyPr>
          <a:lstStyle/>
          <a:p>
            <a:pPr algn="ctr">
              <a:lnSpc>
                <a:spcPct val="120000"/>
              </a:lnSpc>
            </a:pPr>
            <a:r>
              <a:rPr lang="vi-VN" sz="5400" dirty="0">
                <a:solidFill>
                  <a:srgbClr val="064635"/>
                </a:solidFill>
                <a:latin typeface="#9Slide07 IcielCadena" panose="02000503000000020004" pitchFamily="2" charset="0"/>
                <a:cs typeface="#9Slide03 Arima Madurai Black" panose="00000A00000000000000" pitchFamily="2" charset="0"/>
              </a:rPr>
              <a:t>MÔ TẢ SÓNG ÂM</a:t>
            </a:r>
            <a:endParaRPr lang="en-US" sz="5400" dirty="0">
              <a:solidFill>
                <a:srgbClr val="064635"/>
              </a:solidFill>
              <a:latin typeface="#9Slide07 IcielCadena" panose="02000503000000020004" pitchFamily="2" charset="0"/>
              <a:cs typeface="#9Slide03 Arima Madurai Black" panose="00000A00000000000000" pitchFamily="2" charset="0"/>
            </a:endParaRPr>
          </a:p>
        </p:txBody>
      </p:sp>
      <p:sp>
        <p:nvSpPr>
          <p:cNvPr id="31" name="Google Shape;3776;p52">
            <a:extLst>
              <a:ext uri="{FF2B5EF4-FFF2-40B4-BE49-F238E27FC236}">
                <a16:creationId xmlns:a16="http://schemas.microsoft.com/office/drawing/2014/main" id="{7F768751-09BA-A129-8A2A-F6CCD0477842}"/>
              </a:ext>
            </a:extLst>
          </p:cNvPr>
          <p:cNvSpPr/>
          <p:nvPr/>
        </p:nvSpPr>
        <p:spPr>
          <a:xfrm>
            <a:off x="1788338" y="2743960"/>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789" y="3064029"/>
            <a:ext cx="802419" cy="802419"/>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óng âm">
            <a:extLst>
              <a:ext uri="{FF2B5EF4-FFF2-40B4-BE49-F238E27FC236}">
                <a16:creationId xmlns:a16="http://schemas.microsoft.com/office/drawing/2014/main" id="{2BDFD130-454D-D78B-E0B1-BAC4E4BE8BFA}"/>
              </a:ext>
            </a:extLst>
          </p:cNvPr>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5693230" y="2983942"/>
            <a:ext cx="805540" cy="80554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96777500-1DD2-4B6D-99AA-CB63E431F6FB}"/>
              </a:ext>
            </a:extLst>
          </p:cNvPr>
          <p:cNvSpPr txBox="1"/>
          <p:nvPr/>
        </p:nvSpPr>
        <p:spPr>
          <a:xfrm>
            <a:off x="4802694" y="4441437"/>
            <a:ext cx="2610737" cy="1323439"/>
          </a:xfrm>
          <a:prstGeom prst="rect">
            <a:avLst/>
          </a:prstGeom>
          <a:noFill/>
        </p:spPr>
        <p:txBody>
          <a:bodyPr wrap="square" rtlCol="0">
            <a:spAutoFit/>
          </a:bodyPr>
          <a:lstStyle/>
          <a:p>
            <a:pPr algn="ctr"/>
            <a:r>
              <a:rPr lang="vi-VN" sz="4000" dirty="0">
                <a:solidFill>
                  <a:srgbClr val="F0BB62"/>
                </a:solidFill>
                <a:latin typeface="#9Slide07 IcielBaliho Script" pitchFamily="2" charset="0"/>
                <a:cs typeface="#9Slide03 Arima Madurai Black" panose="00000A00000000000000" pitchFamily="2" charset="0"/>
              </a:rPr>
              <a:t>Môi trường truyền âm</a:t>
            </a:r>
          </a:p>
        </p:txBody>
      </p:sp>
      <p:sp>
        <p:nvSpPr>
          <p:cNvPr id="38" name="Google Shape;3776;p52">
            <a:extLst>
              <a:ext uri="{FF2B5EF4-FFF2-40B4-BE49-F238E27FC236}">
                <a16:creationId xmlns:a16="http://schemas.microsoft.com/office/drawing/2014/main" id="{52B4E09A-F06C-37B1-880D-1138D37B57E0}"/>
              </a:ext>
            </a:extLst>
          </p:cNvPr>
          <p:cNvSpPr/>
          <p:nvPr/>
        </p:nvSpPr>
        <p:spPr>
          <a:xfrm>
            <a:off x="8957964" y="2743960"/>
            <a:ext cx="1423935" cy="1389628"/>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0BB62"/>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052" name="Picture 4" descr="Âm thanh">
            <a:extLst>
              <a:ext uri="{FF2B5EF4-FFF2-40B4-BE49-F238E27FC236}">
                <a16:creationId xmlns:a16="http://schemas.microsoft.com/office/drawing/2014/main" id="{C8F9DE57-7F00-86F9-089C-0BA37FC8DC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01845" y="2915060"/>
            <a:ext cx="1027880" cy="102788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60E001D4-D0D3-5CF9-2E58-F4C4DA9DD422}"/>
              </a:ext>
            </a:extLst>
          </p:cNvPr>
          <p:cNvSpPr txBox="1"/>
          <p:nvPr/>
        </p:nvSpPr>
        <p:spPr>
          <a:xfrm>
            <a:off x="8119974" y="4453657"/>
            <a:ext cx="3191621" cy="1323439"/>
          </a:xfrm>
          <a:prstGeom prst="rect">
            <a:avLst/>
          </a:prstGeom>
          <a:noFill/>
        </p:spPr>
        <p:txBody>
          <a:bodyPr wrap="square" rtlCol="0">
            <a:spAutoFit/>
          </a:bodyPr>
          <a:lstStyle/>
          <a:p>
            <a:pPr algn="ctr"/>
            <a:r>
              <a:rPr lang="vi-VN" sz="4000" dirty="0">
                <a:solidFill>
                  <a:srgbClr val="064635"/>
                </a:solidFill>
                <a:latin typeface="#9Slide07 IcielBaliho Script" pitchFamily="2" charset="0"/>
                <a:cs typeface="#9Slide03 Arima Madurai Black" panose="00000A00000000000000" pitchFamily="2" charset="0"/>
              </a:rPr>
              <a:t>Truyền sóng âm trong không khí</a:t>
            </a:r>
          </a:p>
        </p:txBody>
      </p:sp>
      <p:pic>
        <p:nvPicPr>
          <p:cNvPr id="25" name="Picture 24">
            <a:extLst>
              <a:ext uri="{FF2B5EF4-FFF2-40B4-BE49-F238E27FC236}">
                <a16:creationId xmlns:a16="http://schemas.microsoft.com/office/drawing/2014/main" id="{A761390B-3974-9C02-53BD-08A89BE959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25220" y="5960317"/>
            <a:ext cx="3402231" cy="2642158"/>
          </a:xfrm>
          <a:prstGeom prst="rect">
            <a:avLst/>
          </a:prstGeom>
        </p:spPr>
      </p:pic>
    </p:spTree>
    <p:extLst>
      <p:ext uri="{BB962C8B-B14F-4D97-AF65-F5344CB8AC3E}">
        <p14:creationId xmlns:p14="http://schemas.microsoft.com/office/powerpoint/2010/main" val="7800407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nodeType="withEffect">
                                  <p:stCondLst>
                                    <p:cond delay="25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par>
                          <p:cTn id="15" fill="hold">
                            <p:stCondLst>
                              <p:cond delay="750"/>
                            </p:stCondLst>
                            <p:childTnLst>
                              <p:par>
                                <p:cTn id="16" presetID="22" presetClass="entr" presetSubtype="1" fill="hold" grpId="0" nodeType="afterEffect">
                                  <p:stCondLst>
                                    <p:cond delay="0"/>
                                  </p:stCondLst>
                                  <p:iterate type="lt">
                                    <p:tmPct val="5000"/>
                                  </p:iterate>
                                  <p:childTnLst>
                                    <p:set>
                                      <p:cBhvr>
                                        <p:cTn id="17" dur="1" fill="hold">
                                          <p:stCondLst>
                                            <p:cond delay="0"/>
                                          </p:stCondLst>
                                        </p:cTn>
                                        <p:tgtEl>
                                          <p:spTgt spid="29"/>
                                        </p:tgtEl>
                                        <p:attrNameLst>
                                          <p:attrName>style.visibility</p:attrName>
                                        </p:attrNameLst>
                                      </p:cBhvr>
                                      <p:to>
                                        <p:strVal val="visible"/>
                                      </p:to>
                                    </p:set>
                                    <p:animEffect transition="in" filter="wipe(up)">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53" presetClass="entr" presetSubtype="16" fill="hold" nodeType="withEffect">
                                  <p:stCondLst>
                                    <p:cond delay="250"/>
                                  </p:stCondLst>
                                  <p:childTnLst>
                                    <p:set>
                                      <p:cBhvr>
                                        <p:cTn id="27" dur="1" fill="hold">
                                          <p:stCondLst>
                                            <p:cond delay="0"/>
                                          </p:stCondLst>
                                        </p:cTn>
                                        <p:tgtEl>
                                          <p:spTgt spid="2050"/>
                                        </p:tgtEl>
                                        <p:attrNameLst>
                                          <p:attrName>style.visibility</p:attrName>
                                        </p:attrNameLst>
                                      </p:cBhvr>
                                      <p:to>
                                        <p:strVal val="visible"/>
                                      </p:to>
                                    </p:set>
                                    <p:anim calcmode="lin" valueType="num">
                                      <p:cBhvr>
                                        <p:cTn id="28" dur="500" fill="hold"/>
                                        <p:tgtEl>
                                          <p:spTgt spid="2050"/>
                                        </p:tgtEl>
                                        <p:attrNameLst>
                                          <p:attrName>ppt_w</p:attrName>
                                        </p:attrNameLst>
                                      </p:cBhvr>
                                      <p:tavLst>
                                        <p:tav tm="0">
                                          <p:val>
                                            <p:fltVal val="0"/>
                                          </p:val>
                                        </p:tav>
                                        <p:tav tm="100000">
                                          <p:val>
                                            <p:strVal val="#ppt_w"/>
                                          </p:val>
                                        </p:tav>
                                      </p:tavLst>
                                    </p:anim>
                                    <p:anim calcmode="lin" valueType="num">
                                      <p:cBhvr>
                                        <p:cTn id="29" dur="500" fill="hold"/>
                                        <p:tgtEl>
                                          <p:spTgt spid="2050"/>
                                        </p:tgtEl>
                                        <p:attrNameLst>
                                          <p:attrName>ppt_h</p:attrName>
                                        </p:attrNameLst>
                                      </p:cBhvr>
                                      <p:tavLst>
                                        <p:tav tm="0">
                                          <p:val>
                                            <p:fltVal val="0"/>
                                          </p:val>
                                        </p:tav>
                                        <p:tav tm="100000">
                                          <p:val>
                                            <p:strVal val="#ppt_h"/>
                                          </p:val>
                                        </p:tav>
                                      </p:tavLst>
                                    </p:anim>
                                    <p:animEffect transition="in" filter="fade">
                                      <p:cBhvr>
                                        <p:cTn id="30" dur="500"/>
                                        <p:tgtEl>
                                          <p:spTgt spid="2050"/>
                                        </p:tgtEl>
                                      </p:cBhvr>
                                    </p:animEffect>
                                  </p:childTnLst>
                                </p:cTn>
                              </p:par>
                            </p:childTnLst>
                          </p:cTn>
                        </p:par>
                        <p:par>
                          <p:cTn id="31" fill="hold">
                            <p:stCondLst>
                              <p:cond delay="750"/>
                            </p:stCondLst>
                            <p:childTnLst>
                              <p:par>
                                <p:cTn id="32" presetID="22" presetClass="entr" presetSubtype="1" fill="hold" grpId="0" nodeType="afterEffect">
                                  <p:stCondLst>
                                    <p:cond delay="0"/>
                                  </p:stCondLst>
                                  <p:iterate type="lt">
                                    <p:tmPct val="5000"/>
                                  </p:iterate>
                                  <p:childTnLst>
                                    <p:set>
                                      <p:cBhvr>
                                        <p:cTn id="33" dur="1" fill="hold">
                                          <p:stCondLst>
                                            <p:cond delay="0"/>
                                          </p:stCondLst>
                                        </p:cTn>
                                        <p:tgtEl>
                                          <p:spTgt spid="35"/>
                                        </p:tgtEl>
                                        <p:attrNameLst>
                                          <p:attrName>style.visibility</p:attrName>
                                        </p:attrNameLst>
                                      </p:cBhvr>
                                      <p:to>
                                        <p:strVal val="visible"/>
                                      </p:to>
                                    </p:set>
                                    <p:animEffect transition="in" filter="wipe(up)">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par>
                                <p:cTn id="42" presetID="53" presetClass="entr" presetSubtype="16" fill="hold" nodeType="withEffect">
                                  <p:stCondLst>
                                    <p:cond delay="250"/>
                                  </p:stCondLst>
                                  <p:childTnLst>
                                    <p:set>
                                      <p:cBhvr>
                                        <p:cTn id="43" dur="1" fill="hold">
                                          <p:stCondLst>
                                            <p:cond delay="0"/>
                                          </p:stCondLst>
                                        </p:cTn>
                                        <p:tgtEl>
                                          <p:spTgt spid="2052"/>
                                        </p:tgtEl>
                                        <p:attrNameLst>
                                          <p:attrName>style.visibility</p:attrName>
                                        </p:attrNameLst>
                                      </p:cBhvr>
                                      <p:to>
                                        <p:strVal val="visible"/>
                                      </p:to>
                                    </p:set>
                                    <p:anim calcmode="lin" valueType="num">
                                      <p:cBhvr>
                                        <p:cTn id="44" dur="500" fill="hold"/>
                                        <p:tgtEl>
                                          <p:spTgt spid="2052"/>
                                        </p:tgtEl>
                                        <p:attrNameLst>
                                          <p:attrName>ppt_w</p:attrName>
                                        </p:attrNameLst>
                                      </p:cBhvr>
                                      <p:tavLst>
                                        <p:tav tm="0">
                                          <p:val>
                                            <p:fltVal val="0"/>
                                          </p:val>
                                        </p:tav>
                                        <p:tav tm="100000">
                                          <p:val>
                                            <p:strVal val="#ppt_w"/>
                                          </p:val>
                                        </p:tav>
                                      </p:tavLst>
                                    </p:anim>
                                    <p:anim calcmode="lin" valueType="num">
                                      <p:cBhvr>
                                        <p:cTn id="45" dur="500" fill="hold"/>
                                        <p:tgtEl>
                                          <p:spTgt spid="2052"/>
                                        </p:tgtEl>
                                        <p:attrNameLst>
                                          <p:attrName>ppt_h</p:attrName>
                                        </p:attrNameLst>
                                      </p:cBhvr>
                                      <p:tavLst>
                                        <p:tav tm="0">
                                          <p:val>
                                            <p:fltVal val="0"/>
                                          </p:val>
                                        </p:tav>
                                        <p:tav tm="100000">
                                          <p:val>
                                            <p:strVal val="#ppt_h"/>
                                          </p:val>
                                        </p:tav>
                                      </p:tavLst>
                                    </p:anim>
                                    <p:animEffect transition="in" filter="fade">
                                      <p:cBhvr>
                                        <p:cTn id="46" dur="500"/>
                                        <p:tgtEl>
                                          <p:spTgt spid="2052"/>
                                        </p:tgtEl>
                                      </p:cBhvr>
                                    </p:animEffect>
                                  </p:childTnLst>
                                </p:cTn>
                              </p:par>
                            </p:childTnLst>
                          </p:cTn>
                        </p:par>
                        <p:par>
                          <p:cTn id="47" fill="hold">
                            <p:stCondLst>
                              <p:cond delay="750"/>
                            </p:stCondLst>
                            <p:childTnLst>
                              <p:par>
                                <p:cTn id="48" presetID="22" presetClass="entr" presetSubtype="1" fill="hold" grpId="0" nodeType="afterEffect">
                                  <p:stCondLst>
                                    <p:cond delay="0"/>
                                  </p:stCondLst>
                                  <p:iterate type="lt">
                                    <p:tmPct val="5000"/>
                                  </p:iterate>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9" grpId="0"/>
      <p:bldP spid="31" grpId="0" animBg="1"/>
      <p:bldP spid="35" grpId="0"/>
      <p:bldP spid="38" grpId="0" animBg="1"/>
      <p:bldP spid="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4" descr="Shabadadoo">
            <a:extLst>
              <a:ext uri="{FF2B5EF4-FFF2-40B4-BE49-F238E27FC236}">
                <a16:creationId xmlns:a16="http://schemas.microsoft.com/office/drawing/2014/main" id="{DA19CFCA-7767-57A8-3909-789A51DE23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19" y="2365376"/>
            <a:ext cx="6023578" cy="3216590"/>
          </a:xfrm>
          <a:prstGeom prst="rect">
            <a:avLst/>
          </a:prstGeom>
          <a:noFill/>
          <a:extLst>
            <a:ext uri="{909E8E84-426E-40DD-AFC4-6F175D3DCCD1}">
              <a14:hiddenFill xmlns:a14="http://schemas.microsoft.com/office/drawing/2010/main">
                <a:solidFill>
                  <a:srgbClr val="FFFFFF"/>
                </a:solidFill>
              </a14:hiddenFill>
            </a:ext>
          </a:extLst>
        </p:spPr>
      </p:pic>
      <p:sp>
        <p:nvSpPr>
          <p:cNvPr id="27" name="Isosceles Triangle 26">
            <a:extLst>
              <a:ext uri="{FF2B5EF4-FFF2-40B4-BE49-F238E27FC236}">
                <a16:creationId xmlns:a16="http://schemas.microsoft.com/office/drawing/2014/main" id="{B42A6465-6F00-4316-927A-C7F3B00C5ECE}"/>
              </a:ext>
            </a:extLst>
          </p:cNvPr>
          <p:cNvSpPr/>
          <p:nvPr/>
        </p:nvSpPr>
        <p:spPr>
          <a:xfrm>
            <a:off x="4637691" y="1523082"/>
            <a:ext cx="4592264" cy="4439188"/>
          </a:xfrm>
          <a:prstGeom prst="triangle">
            <a:avLst/>
          </a:prstGeom>
          <a:solidFill>
            <a:srgbClr val="51925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6" name="Isosceles Triangle 5">
            <a:extLst>
              <a:ext uri="{FF2B5EF4-FFF2-40B4-BE49-F238E27FC236}">
                <a16:creationId xmlns:a16="http://schemas.microsoft.com/office/drawing/2014/main" id="{27E03EDD-3078-4817-A22E-38D8E32CCEDB}"/>
              </a:ext>
            </a:extLst>
          </p:cNvPr>
          <p:cNvSpPr/>
          <p:nvPr/>
        </p:nvSpPr>
        <p:spPr>
          <a:xfrm>
            <a:off x="6137887" y="1740633"/>
            <a:ext cx="2822205" cy="2728132"/>
          </a:xfrm>
          <a:prstGeom prst="triangle">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8" name="Rectangle: Rounded Corners 7">
            <a:extLst>
              <a:ext uri="{FF2B5EF4-FFF2-40B4-BE49-F238E27FC236}">
                <a16:creationId xmlns:a16="http://schemas.microsoft.com/office/drawing/2014/main" id="{616ACF66-F9F4-4B65-AA93-D19BD73164D6}"/>
              </a:ext>
            </a:extLst>
          </p:cNvPr>
          <p:cNvSpPr/>
          <p:nvPr/>
        </p:nvSpPr>
        <p:spPr>
          <a:xfrm>
            <a:off x="7563454" y="2211124"/>
            <a:ext cx="4441473" cy="713145"/>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24" name="Rectangle: Rounded Corners 23">
            <a:extLst>
              <a:ext uri="{FF2B5EF4-FFF2-40B4-BE49-F238E27FC236}">
                <a16:creationId xmlns:a16="http://schemas.microsoft.com/office/drawing/2014/main" id="{29370235-A0F5-446D-8F5C-1BD84316D083}"/>
              </a:ext>
            </a:extLst>
          </p:cNvPr>
          <p:cNvSpPr/>
          <p:nvPr/>
        </p:nvSpPr>
        <p:spPr>
          <a:xfrm>
            <a:off x="7590451" y="3092397"/>
            <a:ext cx="4360484" cy="713145"/>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9Slide03 Arima Madurai" panose="00000500000000000000" pitchFamily="2" charset="0"/>
              <a:cs typeface="#9Slide03 Arima Madurai" panose="00000500000000000000" pitchFamily="2" charset="0"/>
            </a:endParaRPr>
          </a:p>
        </p:txBody>
      </p:sp>
      <p:sp>
        <p:nvSpPr>
          <p:cNvPr id="25" name="Rectangle: Rounded Corners 24">
            <a:extLst>
              <a:ext uri="{FF2B5EF4-FFF2-40B4-BE49-F238E27FC236}">
                <a16:creationId xmlns:a16="http://schemas.microsoft.com/office/drawing/2014/main" id="{B5EC67EC-8406-437E-8FE0-007FE18CD470}"/>
              </a:ext>
            </a:extLst>
          </p:cNvPr>
          <p:cNvSpPr/>
          <p:nvPr/>
        </p:nvSpPr>
        <p:spPr>
          <a:xfrm>
            <a:off x="7617447" y="3973671"/>
            <a:ext cx="4360484" cy="713145"/>
          </a:xfrm>
          <a:prstGeom prst="roundRect">
            <a:avLst/>
          </a:prstGeom>
          <a:solidFill>
            <a:srgbClr val="FFC6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9Slide03 Arima Madurai" panose="00000500000000000000" pitchFamily="2" charset="0"/>
              <a:cs typeface="#9Slide03 Arima Madurai" panose="00000500000000000000" pitchFamily="2" charset="0"/>
            </a:endParaRPr>
          </a:p>
        </p:txBody>
      </p:sp>
      <p:sp>
        <p:nvSpPr>
          <p:cNvPr id="26" name="Rectangle: Rounded Corners 25">
            <a:extLst>
              <a:ext uri="{FF2B5EF4-FFF2-40B4-BE49-F238E27FC236}">
                <a16:creationId xmlns:a16="http://schemas.microsoft.com/office/drawing/2014/main" id="{98223AAC-572C-48AF-8094-2923E740B881}"/>
              </a:ext>
            </a:extLst>
          </p:cNvPr>
          <p:cNvSpPr/>
          <p:nvPr/>
        </p:nvSpPr>
        <p:spPr>
          <a:xfrm>
            <a:off x="7644443" y="4854944"/>
            <a:ext cx="4360484" cy="713145"/>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9Slide03 Arima Madurai" panose="00000500000000000000" pitchFamily="2" charset="0"/>
              <a:cs typeface="#9Slide03 Arima Madurai" panose="00000500000000000000" pitchFamily="2" charset="0"/>
            </a:endParaRPr>
          </a:p>
        </p:txBody>
      </p:sp>
      <p:sp>
        <p:nvSpPr>
          <p:cNvPr id="4" name="TextBox 18">
            <a:extLst>
              <a:ext uri="{FF2B5EF4-FFF2-40B4-BE49-F238E27FC236}">
                <a16:creationId xmlns:a16="http://schemas.microsoft.com/office/drawing/2014/main" id="{60C87D5D-9FC0-4DAB-ACFB-F2CF66078CEA}"/>
              </a:ext>
            </a:extLst>
          </p:cNvPr>
          <p:cNvSpPr txBox="1"/>
          <p:nvPr/>
        </p:nvSpPr>
        <p:spPr>
          <a:xfrm flipH="1">
            <a:off x="1367604" y="419009"/>
            <a:ext cx="10637325" cy="1077218"/>
          </a:xfrm>
          <a:prstGeom prst="rect">
            <a:avLst/>
          </a:prstGeom>
          <a:noFill/>
        </p:spPr>
        <p:txBody>
          <a:bodyPr wrap="square" rtlCol="0">
            <a:spAutoFit/>
          </a:bodyPr>
          <a:lstStyle/>
          <a:p>
            <a:pPr defTabSz="1219170"/>
            <a:r>
              <a:rPr lang="en-US" sz="3200" dirty="0">
                <a:solidFill>
                  <a:prstClr val="black"/>
                </a:solidFill>
                <a:latin typeface="#9Slide07 IcielBaliho Script" pitchFamily="2" charset="0"/>
                <a:ea typeface="Times New Roman" panose="02020603050405020304" pitchFamily="18" charset="0"/>
              </a:rPr>
              <a:t>CÂU </a:t>
            </a:r>
            <a:r>
              <a:rPr lang="vi-VN" sz="3200" dirty="0">
                <a:solidFill>
                  <a:prstClr val="black"/>
                </a:solidFill>
                <a:latin typeface="#9Slide07 IcielBaliho Script" pitchFamily="2" charset="0"/>
                <a:ea typeface="Times New Roman" panose="02020603050405020304" pitchFamily="18" charset="0"/>
              </a:rPr>
              <a:t>5</a:t>
            </a:r>
            <a:r>
              <a:rPr lang="en-US" sz="3200" dirty="0">
                <a:solidFill>
                  <a:prstClr val="black"/>
                </a:solidFill>
                <a:latin typeface="#9Slide07 IcielBaliho Script" pitchFamily="2" charset="0"/>
                <a:ea typeface="Times New Roman" panose="02020603050405020304" pitchFamily="18" charset="0"/>
              </a:rPr>
              <a:t>: </a:t>
            </a:r>
            <a:r>
              <a:rPr lang="vi-VN" sz="3200" dirty="0">
                <a:solidFill>
                  <a:prstClr val="black"/>
                </a:solidFill>
                <a:latin typeface="#9Slide07 IcielBaliho Script" pitchFamily="2" charset="0"/>
                <a:ea typeface="Times New Roman" panose="02020603050405020304" pitchFamily="18" charset="0"/>
              </a:rPr>
              <a:t>Khi gảy vào dây đàn đàn ghita thì người ta nghe được âm thanh phát ra. Vật phát ra âm thanh đó là:</a:t>
            </a:r>
            <a:endParaRPr lang="en-US" sz="3200" dirty="0">
              <a:solidFill>
                <a:prstClr val="black"/>
              </a:solidFill>
              <a:latin typeface="#9Slide07 IcielBaliho Script" pitchFamily="2" charset="0"/>
              <a:ea typeface="Times New Roman" panose="02020603050405020304" pitchFamily="18" charset="0"/>
            </a:endParaRPr>
          </a:p>
        </p:txBody>
      </p:sp>
      <p:sp>
        <p:nvSpPr>
          <p:cNvPr id="59" name="TextBox 58">
            <a:extLst>
              <a:ext uri="{FF2B5EF4-FFF2-40B4-BE49-F238E27FC236}">
                <a16:creationId xmlns:a16="http://schemas.microsoft.com/office/drawing/2014/main" id="{185E162E-41C8-4C2B-970F-AA44AA6EAECF}"/>
              </a:ext>
            </a:extLst>
          </p:cNvPr>
          <p:cNvSpPr txBox="1"/>
          <p:nvPr/>
        </p:nvSpPr>
        <p:spPr>
          <a:xfrm flipH="1">
            <a:off x="7965211" y="2328816"/>
            <a:ext cx="4039717" cy="502766"/>
          </a:xfrm>
          <a:prstGeom prst="rect">
            <a:avLst/>
          </a:prstGeom>
          <a:noFill/>
        </p:spPr>
        <p:txBody>
          <a:bodyPr wrap="square" rtlCol="0">
            <a:spAutoFit/>
          </a:bodyPr>
          <a:lstStyle/>
          <a:p>
            <a:pPr defTabSz="1219170"/>
            <a:r>
              <a:rPr lang="en-US" sz="2667" b="1"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A.</a:t>
            </a:r>
            <a:r>
              <a:rPr lang="en-US"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 </a:t>
            </a:r>
            <a:r>
              <a:rPr lang="vi-VN"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Không khí xung quanh</a:t>
            </a:r>
            <a:endParaRPr lang="en-US" sz="2667" dirty="0">
              <a:solidFill>
                <a:prstClr val="black"/>
              </a:solidFill>
              <a:latin typeface="#9Slide03 Arima Madurai" panose="00000500000000000000" pitchFamily="2" charset="0"/>
              <a:cs typeface="#9Slide03 Arima Madurai" panose="00000500000000000000" pitchFamily="2" charset="0"/>
            </a:endParaRPr>
          </a:p>
        </p:txBody>
      </p:sp>
      <p:sp>
        <p:nvSpPr>
          <p:cNvPr id="34" name="TextBox 33">
            <a:extLst>
              <a:ext uri="{FF2B5EF4-FFF2-40B4-BE49-F238E27FC236}">
                <a16:creationId xmlns:a16="http://schemas.microsoft.com/office/drawing/2014/main" id="{B8B02DE3-AD22-49EE-959D-3905E11C48CC}"/>
              </a:ext>
            </a:extLst>
          </p:cNvPr>
          <p:cNvSpPr txBox="1"/>
          <p:nvPr/>
        </p:nvSpPr>
        <p:spPr>
          <a:xfrm flipH="1">
            <a:off x="8004351" y="4073704"/>
            <a:ext cx="2431449" cy="502766"/>
          </a:xfrm>
          <a:prstGeom prst="rect">
            <a:avLst/>
          </a:prstGeom>
          <a:noFill/>
        </p:spPr>
        <p:txBody>
          <a:bodyPr wrap="square" rtlCol="0">
            <a:spAutoFit/>
          </a:bodyPr>
          <a:lstStyle/>
          <a:p>
            <a:pPr defTabSz="1219170"/>
            <a:r>
              <a:rPr lang="en-US" sz="2667" b="1"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C.</a:t>
            </a:r>
            <a:r>
              <a:rPr lang="en-US"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 </a:t>
            </a:r>
            <a:r>
              <a:rPr lang="vi-VN"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Hộp đàn</a:t>
            </a:r>
            <a:r>
              <a:rPr lang="en-US"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      </a:t>
            </a:r>
            <a:endParaRPr lang="en-US" sz="2667" dirty="0">
              <a:solidFill>
                <a:prstClr val="black"/>
              </a:solidFill>
              <a:latin typeface="#9Slide03 Arima Madurai" panose="00000500000000000000" pitchFamily="2" charset="0"/>
              <a:cs typeface="#9Slide03 Arima Madurai" panose="00000500000000000000" pitchFamily="2" charset="0"/>
            </a:endParaRPr>
          </a:p>
        </p:txBody>
      </p:sp>
      <p:sp>
        <p:nvSpPr>
          <p:cNvPr id="35" name="TextBox 34">
            <a:extLst>
              <a:ext uri="{FF2B5EF4-FFF2-40B4-BE49-F238E27FC236}">
                <a16:creationId xmlns:a16="http://schemas.microsoft.com/office/drawing/2014/main" id="{A20035B7-17B6-4961-87CF-E575DE21E95B}"/>
              </a:ext>
            </a:extLst>
          </p:cNvPr>
          <p:cNvSpPr txBox="1"/>
          <p:nvPr/>
        </p:nvSpPr>
        <p:spPr>
          <a:xfrm flipH="1">
            <a:off x="7950360" y="3200678"/>
            <a:ext cx="3349986" cy="502766"/>
          </a:xfrm>
          <a:prstGeom prst="rect">
            <a:avLst/>
          </a:prstGeom>
          <a:noFill/>
        </p:spPr>
        <p:txBody>
          <a:bodyPr wrap="square" rtlCol="0">
            <a:spAutoFit/>
          </a:bodyPr>
          <a:lstStyle/>
          <a:p>
            <a:pPr defTabSz="1219170"/>
            <a:r>
              <a:rPr lang="en-US" sz="2667" b="1"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B.</a:t>
            </a:r>
            <a:r>
              <a:rPr lang="en-US"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 </a:t>
            </a:r>
            <a:r>
              <a:rPr lang="vi-VN"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Dây đàn dao động</a:t>
            </a:r>
            <a:endParaRPr lang="en-US" sz="2667" dirty="0">
              <a:solidFill>
                <a:prstClr val="black"/>
              </a:solidFill>
              <a:latin typeface="#9Slide03 Arima Madurai" panose="00000500000000000000" pitchFamily="2" charset="0"/>
              <a:cs typeface="#9Slide03 Arima Madurai" panose="00000500000000000000" pitchFamily="2" charset="0"/>
            </a:endParaRPr>
          </a:p>
        </p:txBody>
      </p:sp>
      <p:sp>
        <p:nvSpPr>
          <p:cNvPr id="36" name="TextBox 35">
            <a:extLst>
              <a:ext uri="{FF2B5EF4-FFF2-40B4-BE49-F238E27FC236}">
                <a16:creationId xmlns:a16="http://schemas.microsoft.com/office/drawing/2014/main" id="{A394EEFE-FC86-45EC-95B7-020D449429D9}"/>
              </a:ext>
            </a:extLst>
          </p:cNvPr>
          <p:cNvSpPr txBox="1"/>
          <p:nvPr/>
        </p:nvSpPr>
        <p:spPr>
          <a:xfrm flipH="1">
            <a:off x="8004351" y="4963226"/>
            <a:ext cx="4000575" cy="502766"/>
          </a:xfrm>
          <a:prstGeom prst="rect">
            <a:avLst/>
          </a:prstGeom>
          <a:noFill/>
        </p:spPr>
        <p:txBody>
          <a:bodyPr wrap="square" rtlCol="0">
            <a:spAutoFit/>
          </a:bodyPr>
          <a:lstStyle/>
          <a:p>
            <a:pPr defTabSz="1219170"/>
            <a:r>
              <a:rPr lang="en-US" sz="2667" b="1"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D.</a:t>
            </a:r>
            <a:r>
              <a:rPr lang="en-US"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 </a:t>
            </a:r>
            <a:r>
              <a:rPr lang="vi-VN" sz="2667" dirty="0">
                <a:solidFill>
                  <a:prstClr val="black"/>
                </a:solidFill>
                <a:latin typeface="#9Slide03 Arima Madurai" panose="00000500000000000000" pitchFamily="2" charset="0"/>
                <a:ea typeface="Times New Roman" panose="02020603050405020304" pitchFamily="18" charset="0"/>
                <a:cs typeface="#9Slide03 Arima Madurai" panose="00000500000000000000" pitchFamily="2" charset="0"/>
              </a:rPr>
              <a:t>Ngón tay gãy đàn</a:t>
            </a:r>
            <a:endParaRPr lang="en-US" sz="3200" dirty="0">
              <a:solidFill>
                <a:prstClr val="black"/>
              </a:solidFill>
              <a:latin typeface="#9Slide03 Arima Madurai" panose="00000500000000000000" pitchFamily="2" charset="0"/>
              <a:cs typeface="#9Slide03 Arima Madurai" panose="00000500000000000000" pitchFamily="2" charset="0"/>
            </a:endParaRPr>
          </a:p>
        </p:txBody>
      </p:sp>
      <p:sp>
        <p:nvSpPr>
          <p:cNvPr id="46" name="Rectangle: Rounded Corners 45">
            <a:extLst>
              <a:ext uri="{FF2B5EF4-FFF2-40B4-BE49-F238E27FC236}">
                <a16:creationId xmlns:a16="http://schemas.microsoft.com/office/drawing/2014/main" id="{9CB55441-177F-49EE-89B6-1DCD9B80791D}"/>
              </a:ext>
            </a:extLst>
          </p:cNvPr>
          <p:cNvSpPr/>
          <p:nvPr/>
        </p:nvSpPr>
        <p:spPr>
          <a:xfrm>
            <a:off x="7908120" y="3018497"/>
            <a:ext cx="3741056" cy="881273"/>
          </a:xfrm>
          <a:prstGeom prst="roundRect">
            <a:avLst/>
          </a:prstGeom>
          <a:noFill/>
          <a:ln w="31750">
            <a:solidFill>
              <a:srgbClr val="07A5B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9Slide03 Arima Madurai" panose="00000500000000000000" pitchFamily="2" charset="0"/>
              <a:cs typeface="#9Slide03 Arima Madurai" panose="00000500000000000000" pitchFamily="2" charset="0"/>
            </a:endParaRPr>
          </a:p>
        </p:txBody>
      </p:sp>
      <p:sp>
        <p:nvSpPr>
          <p:cNvPr id="28" name="Isosceles Triangle 27">
            <a:extLst>
              <a:ext uri="{FF2B5EF4-FFF2-40B4-BE49-F238E27FC236}">
                <a16:creationId xmlns:a16="http://schemas.microsoft.com/office/drawing/2014/main" id="{89EE9933-2EDE-4957-8CC0-93132F0DA5A0}"/>
              </a:ext>
            </a:extLst>
          </p:cNvPr>
          <p:cNvSpPr/>
          <p:nvPr/>
        </p:nvSpPr>
        <p:spPr>
          <a:xfrm>
            <a:off x="4366679" y="3236557"/>
            <a:ext cx="2283901" cy="2207772"/>
          </a:xfrm>
          <a:prstGeom prst="triangle">
            <a:avLst/>
          </a:prstGeom>
          <a:solidFill>
            <a:srgbClr val="519259">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FFFFFF"/>
              </a:solidFill>
              <a:latin typeface="Calibri"/>
            </a:endParaRPr>
          </a:p>
        </p:txBody>
      </p:sp>
      <p:sp>
        <p:nvSpPr>
          <p:cNvPr id="22" name="Rectangle 21">
            <a:extLst>
              <a:ext uri="{FF2B5EF4-FFF2-40B4-BE49-F238E27FC236}">
                <a16:creationId xmlns:a16="http://schemas.microsoft.com/office/drawing/2014/main" id="{283F81F5-2168-BD1A-F274-ECA67E4894A2}"/>
              </a:ext>
            </a:extLst>
          </p:cNvPr>
          <p:cNvSpPr/>
          <p:nvPr/>
        </p:nvSpPr>
        <p:spPr>
          <a:xfrm>
            <a:off x="0" y="392154"/>
            <a:ext cx="1367604" cy="430695"/>
          </a:xfrm>
          <a:prstGeom prst="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aphic 2">
            <a:extLst>
              <a:ext uri="{FF2B5EF4-FFF2-40B4-BE49-F238E27FC236}">
                <a16:creationId xmlns:a16="http://schemas.microsoft.com/office/drawing/2014/main" id="{CA72BFC2-DEBB-2627-2DF4-FB4788E1CDA8}"/>
              </a:ext>
            </a:extLst>
          </p:cNvPr>
          <p:cNvGrpSpPr/>
          <p:nvPr/>
        </p:nvGrpSpPr>
        <p:grpSpPr>
          <a:xfrm rot="927974">
            <a:off x="4268604" y="-1360306"/>
            <a:ext cx="4339984" cy="1661013"/>
            <a:chOff x="1348896" y="1051554"/>
            <a:chExt cx="4118106" cy="4398992"/>
          </a:xfrm>
          <a:solidFill>
            <a:srgbClr val="F0BB62"/>
          </a:solidFill>
        </p:grpSpPr>
        <p:sp>
          <p:nvSpPr>
            <p:cNvPr id="30" name="Freeform: Shape 29">
              <a:extLst>
                <a:ext uri="{FF2B5EF4-FFF2-40B4-BE49-F238E27FC236}">
                  <a16:creationId xmlns:a16="http://schemas.microsoft.com/office/drawing/2014/main" id="{FA836A55-1496-E398-6B63-5C69069A3C26}"/>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Shape 30">
              <a:extLst>
                <a:ext uri="{FF2B5EF4-FFF2-40B4-BE49-F238E27FC236}">
                  <a16:creationId xmlns:a16="http://schemas.microsoft.com/office/drawing/2014/main" id="{3C8E5D77-FD87-DA0D-5742-E469977EA9A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2" name="Graphic 2">
            <a:extLst>
              <a:ext uri="{FF2B5EF4-FFF2-40B4-BE49-F238E27FC236}">
                <a16:creationId xmlns:a16="http://schemas.microsoft.com/office/drawing/2014/main" id="{2D12B023-B31B-E4CE-9CDA-AAF9873E05D4}"/>
              </a:ext>
            </a:extLst>
          </p:cNvPr>
          <p:cNvGrpSpPr/>
          <p:nvPr/>
        </p:nvGrpSpPr>
        <p:grpSpPr>
          <a:xfrm rot="18593154">
            <a:off x="-1837434" y="2114248"/>
            <a:ext cx="2338384" cy="2497879"/>
            <a:chOff x="1348896" y="1051554"/>
            <a:chExt cx="4118106" cy="4398992"/>
          </a:xfrm>
          <a:solidFill>
            <a:srgbClr val="519259"/>
          </a:solidFill>
        </p:grpSpPr>
        <p:sp>
          <p:nvSpPr>
            <p:cNvPr id="33" name="Freeform: Shape 32">
              <a:extLst>
                <a:ext uri="{FF2B5EF4-FFF2-40B4-BE49-F238E27FC236}">
                  <a16:creationId xmlns:a16="http://schemas.microsoft.com/office/drawing/2014/main" id="{7A51B16D-3429-120A-0697-39B4657E97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Shape 36">
              <a:extLst>
                <a:ext uri="{FF2B5EF4-FFF2-40B4-BE49-F238E27FC236}">
                  <a16:creationId xmlns:a16="http://schemas.microsoft.com/office/drawing/2014/main" id="{AFDB4625-C8DA-7EC5-2438-8200F68730A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aphic 2">
            <a:extLst>
              <a:ext uri="{FF2B5EF4-FFF2-40B4-BE49-F238E27FC236}">
                <a16:creationId xmlns:a16="http://schemas.microsoft.com/office/drawing/2014/main" id="{BDD55647-FA44-5589-51D3-F4108E6F1CB4}"/>
              </a:ext>
            </a:extLst>
          </p:cNvPr>
          <p:cNvGrpSpPr/>
          <p:nvPr/>
        </p:nvGrpSpPr>
        <p:grpSpPr>
          <a:xfrm rot="13003892">
            <a:off x="12180710" y="2561743"/>
            <a:ext cx="2723533" cy="2644656"/>
            <a:chOff x="1348896" y="1051554"/>
            <a:chExt cx="4118106" cy="4398992"/>
          </a:xfrm>
          <a:solidFill>
            <a:srgbClr val="064635"/>
          </a:solidFill>
        </p:grpSpPr>
        <p:sp>
          <p:nvSpPr>
            <p:cNvPr id="39" name="Freeform: Shape 38">
              <a:extLst>
                <a:ext uri="{FF2B5EF4-FFF2-40B4-BE49-F238E27FC236}">
                  <a16:creationId xmlns:a16="http://schemas.microsoft.com/office/drawing/2014/main" id="{BD91D98C-B922-C2DE-5C5D-2E8649DDEC5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4E2D79D8-F0B6-1C10-94A6-574A7CE4DD1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aphic 2">
            <a:extLst>
              <a:ext uri="{FF2B5EF4-FFF2-40B4-BE49-F238E27FC236}">
                <a16:creationId xmlns:a16="http://schemas.microsoft.com/office/drawing/2014/main" id="{E66F4EC6-AF35-33D3-2974-1C08AA869877}"/>
              </a:ext>
            </a:extLst>
          </p:cNvPr>
          <p:cNvGrpSpPr/>
          <p:nvPr/>
        </p:nvGrpSpPr>
        <p:grpSpPr>
          <a:xfrm rot="12998617">
            <a:off x="4339437" y="6209255"/>
            <a:ext cx="2338384" cy="2497879"/>
            <a:chOff x="1348896" y="1051554"/>
            <a:chExt cx="4118106" cy="4398992"/>
          </a:xfrm>
          <a:solidFill>
            <a:srgbClr val="F4EEA9"/>
          </a:solidFill>
        </p:grpSpPr>
        <p:sp>
          <p:nvSpPr>
            <p:cNvPr id="42" name="Freeform: Shape 41">
              <a:extLst>
                <a:ext uri="{FF2B5EF4-FFF2-40B4-BE49-F238E27FC236}">
                  <a16:creationId xmlns:a16="http://schemas.microsoft.com/office/drawing/2014/main" id="{59A3DC94-2101-46C6-2A54-20319F95274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A78E01FE-5C93-9A08-CE83-36A94838921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9007066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par>
                                <p:cTn id="8" presetID="35"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500"/>
                                        <p:tgtEl>
                                          <p:spTgt spid="27"/>
                                        </p:tgtEl>
                                      </p:cBhvr>
                                    </p:animEffect>
                                    <p:anim calcmode="lin" valueType="num">
                                      <p:cBhvr>
                                        <p:cTn id="11" dur="1500" fill="hold"/>
                                        <p:tgtEl>
                                          <p:spTgt spid="27"/>
                                        </p:tgtEl>
                                        <p:attrNameLst>
                                          <p:attrName>style.rotation</p:attrName>
                                        </p:attrNameLst>
                                      </p:cBhvr>
                                      <p:tavLst>
                                        <p:tav tm="0">
                                          <p:val>
                                            <p:fltVal val="720"/>
                                          </p:val>
                                        </p:tav>
                                        <p:tav tm="100000">
                                          <p:val>
                                            <p:fltVal val="0"/>
                                          </p:val>
                                        </p:tav>
                                      </p:tavLst>
                                    </p:anim>
                                    <p:anim calcmode="lin" valueType="num">
                                      <p:cBhvr>
                                        <p:cTn id="12" dur="1500" fill="hold"/>
                                        <p:tgtEl>
                                          <p:spTgt spid="27"/>
                                        </p:tgtEl>
                                        <p:attrNameLst>
                                          <p:attrName>ppt_h</p:attrName>
                                        </p:attrNameLst>
                                      </p:cBhvr>
                                      <p:tavLst>
                                        <p:tav tm="0">
                                          <p:val>
                                            <p:fltVal val="0"/>
                                          </p:val>
                                        </p:tav>
                                        <p:tav tm="100000">
                                          <p:val>
                                            <p:strVal val="#ppt_h"/>
                                          </p:val>
                                        </p:tav>
                                      </p:tavLst>
                                    </p:anim>
                                    <p:anim calcmode="lin" valueType="num">
                                      <p:cBhvr>
                                        <p:cTn id="13" dur="1500" fill="hold"/>
                                        <p:tgtEl>
                                          <p:spTgt spid="27"/>
                                        </p:tgtEl>
                                        <p:attrNameLst>
                                          <p:attrName>ppt_w</p:attrName>
                                        </p:attrNameLst>
                                      </p:cBhvr>
                                      <p:tavLst>
                                        <p:tav tm="0">
                                          <p:val>
                                            <p:fltVal val="0"/>
                                          </p:val>
                                        </p:tav>
                                        <p:tav tm="100000">
                                          <p:val>
                                            <p:strVal val="#ppt_w"/>
                                          </p:val>
                                        </p:tav>
                                      </p:tavLst>
                                    </p:anim>
                                  </p:childTnLst>
                                </p:cTn>
                              </p:par>
                              <p:par>
                                <p:cTn id="14" presetID="35" presetClass="entr" presetSubtype="0" fill="hold" grpId="0" nodeType="withEffect">
                                  <p:stCondLst>
                                    <p:cond delay="60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500"/>
                                        <p:tgtEl>
                                          <p:spTgt spid="28"/>
                                        </p:tgtEl>
                                      </p:cBhvr>
                                    </p:animEffect>
                                    <p:anim calcmode="lin" valueType="num">
                                      <p:cBhvr>
                                        <p:cTn id="17" dur="1500" fill="hold"/>
                                        <p:tgtEl>
                                          <p:spTgt spid="28"/>
                                        </p:tgtEl>
                                        <p:attrNameLst>
                                          <p:attrName>style.rotation</p:attrName>
                                        </p:attrNameLst>
                                      </p:cBhvr>
                                      <p:tavLst>
                                        <p:tav tm="0">
                                          <p:val>
                                            <p:fltVal val="720"/>
                                          </p:val>
                                        </p:tav>
                                        <p:tav tm="100000">
                                          <p:val>
                                            <p:fltVal val="0"/>
                                          </p:val>
                                        </p:tav>
                                      </p:tavLst>
                                    </p:anim>
                                    <p:anim calcmode="lin" valueType="num">
                                      <p:cBhvr>
                                        <p:cTn id="18" dur="1500" fill="hold"/>
                                        <p:tgtEl>
                                          <p:spTgt spid="28"/>
                                        </p:tgtEl>
                                        <p:attrNameLst>
                                          <p:attrName>ppt_h</p:attrName>
                                        </p:attrNameLst>
                                      </p:cBhvr>
                                      <p:tavLst>
                                        <p:tav tm="0">
                                          <p:val>
                                            <p:fltVal val="0"/>
                                          </p:val>
                                        </p:tav>
                                        <p:tav tm="100000">
                                          <p:val>
                                            <p:strVal val="#ppt_h"/>
                                          </p:val>
                                        </p:tav>
                                      </p:tavLst>
                                    </p:anim>
                                    <p:anim calcmode="lin" valueType="num">
                                      <p:cBhvr>
                                        <p:cTn id="19" dur="1500" fill="hold"/>
                                        <p:tgtEl>
                                          <p:spTgt spid="28"/>
                                        </p:tgtEl>
                                        <p:attrNameLst>
                                          <p:attrName>ppt_w</p:attrName>
                                        </p:attrNameLst>
                                      </p:cBhvr>
                                      <p:tavLst>
                                        <p:tav tm="0">
                                          <p:val>
                                            <p:fltVal val="0"/>
                                          </p:val>
                                        </p:tav>
                                        <p:tav tm="100000">
                                          <p:val>
                                            <p:strVal val="#ppt_w"/>
                                          </p:val>
                                        </p:tav>
                                      </p:tavLst>
                                    </p:anim>
                                  </p:childTnLst>
                                </p:cTn>
                              </p:par>
                              <p:par>
                                <p:cTn id="20" presetID="35" presetClass="entr" presetSubtype="0" fill="hold" grpId="0" nodeType="withEffect">
                                  <p:stCondLst>
                                    <p:cond delay="11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500"/>
                                        <p:tgtEl>
                                          <p:spTgt spid="6"/>
                                        </p:tgtEl>
                                      </p:cBhvr>
                                    </p:animEffect>
                                    <p:anim calcmode="lin" valueType="num">
                                      <p:cBhvr>
                                        <p:cTn id="23" dur="1500" fill="hold"/>
                                        <p:tgtEl>
                                          <p:spTgt spid="6"/>
                                        </p:tgtEl>
                                        <p:attrNameLst>
                                          <p:attrName>style.rotation</p:attrName>
                                        </p:attrNameLst>
                                      </p:cBhvr>
                                      <p:tavLst>
                                        <p:tav tm="0">
                                          <p:val>
                                            <p:fltVal val="720"/>
                                          </p:val>
                                        </p:tav>
                                        <p:tav tm="100000">
                                          <p:val>
                                            <p:fltVal val="0"/>
                                          </p:val>
                                        </p:tav>
                                      </p:tavLst>
                                    </p:anim>
                                    <p:anim calcmode="lin" valueType="num">
                                      <p:cBhvr>
                                        <p:cTn id="24" dur="1500" fill="hold"/>
                                        <p:tgtEl>
                                          <p:spTgt spid="6"/>
                                        </p:tgtEl>
                                        <p:attrNameLst>
                                          <p:attrName>ppt_h</p:attrName>
                                        </p:attrNameLst>
                                      </p:cBhvr>
                                      <p:tavLst>
                                        <p:tav tm="0">
                                          <p:val>
                                            <p:fltVal val="0"/>
                                          </p:val>
                                        </p:tav>
                                        <p:tav tm="100000">
                                          <p:val>
                                            <p:strVal val="#ppt_h"/>
                                          </p:val>
                                        </p:tav>
                                      </p:tavLst>
                                    </p:anim>
                                    <p:anim calcmode="lin" valueType="num">
                                      <p:cBhvr>
                                        <p:cTn id="25" dur="1500" fill="hold"/>
                                        <p:tgtEl>
                                          <p:spTgt spid="6"/>
                                        </p:tgtEl>
                                        <p:attrNameLst>
                                          <p:attrName>ppt_w</p:attrName>
                                        </p:attrNameLst>
                                      </p:cBhvr>
                                      <p:tavLst>
                                        <p:tav tm="0">
                                          <p:val>
                                            <p:fltVal val="0"/>
                                          </p:val>
                                        </p:tav>
                                        <p:tav tm="100000">
                                          <p:val>
                                            <p:strVal val="#ppt_w"/>
                                          </p:val>
                                        </p:tav>
                                      </p:tavLst>
                                    </p:anim>
                                  </p:childTnLst>
                                </p:cTn>
                              </p:par>
                            </p:childTnLst>
                          </p:cTn>
                        </p:par>
                        <p:par>
                          <p:cTn id="26" fill="hold">
                            <p:stCondLst>
                              <p:cond delay="260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750" fill="hold"/>
                                        <p:tgtEl>
                                          <p:spTgt spid="8"/>
                                        </p:tgtEl>
                                        <p:attrNameLst>
                                          <p:attrName>ppt_x</p:attrName>
                                        </p:attrNameLst>
                                      </p:cBhvr>
                                      <p:tavLst>
                                        <p:tav tm="0">
                                          <p:val>
                                            <p:strVal val="1+#ppt_w/2"/>
                                          </p:val>
                                        </p:tav>
                                        <p:tav tm="100000">
                                          <p:val>
                                            <p:strVal val="#ppt_x"/>
                                          </p:val>
                                        </p:tav>
                                      </p:tavLst>
                                    </p:anim>
                                    <p:anim calcmode="lin" valueType="num">
                                      <p:cBhvr additive="base">
                                        <p:cTn id="30" dur="75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350"/>
                            </p:stCondLst>
                            <p:childTnLst>
                              <p:par>
                                <p:cTn id="32" presetID="22" presetClass="entr" presetSubtype="8"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left)">
                                      <p:cBhvr>
                                        <p:cTn id="34" dur="1000"/>
                                        <p:tgtEl>
                                          <p:spTgt spid="59"/>
                                        </p:tgtEl>
                                      </p:cBhvr>
                                    </p:animEffect>
                                  </p:childTnLst>
                                </p:cTn>
                              </p:par>
                            </p:childTnLst>
                          </p:cTn>
                        </p:par>
                        <p:par>
                          <p:cTn id="35" fill="hold">
                            <p:stCondLst>
                              <p:cond delay="4350"/>
                            </p:stCondLst>
                            <p:childTnLst>
                              <p:par>
                                <p:cTn id="36" presetID="2" presetClass="entr" presetSubtype="2"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750" fill="hold"/>
                                        <p:tgtEl>
                                          <p:spTgt spid="24"/>
                                        </p:tgtEl>
                                        <p:attrNameLst>
                                          <p:attrName>ppt_x</p:attrName>
                                        </p:attrNameLst>
                                      </p:cBhvr>
                                      <p:tavLst>
                                        <p:tav tm="0">
                                          <p:val>
                                            <p:strVal val="1+#ppt_w/2"/>
                                          </p:val>
                                        </p:tav>
                                        <p:tav tm="100000">
                                          <p:val>
                                            <p:strVal val="#ppt_x"/>
                                          </p:val>
                                        </p:tav>
                                      </p:tavLst>
                                    </p:anim>
                                    <p:anim calcmode="lin" valueType="num">
                                      <p:cBhvr additive="base">
                                        <p:cTn id="39" dur="750" fill="hold"/>
                                        <p:tgtEl>
                                          <p:spTgt spid="24"/>
                                        </p:tgtEl>
                                        <p:attrNameLst>
                                          <p:attrName>ppt_y</p:attrName>
                                        </p:attrNameLst>
                                      </p:cBhvr>
                                      <p:tavLst>
                                        <p:tav tm="0">
                                          <p:val>
                                            <p:strVal val="#ppt_y"/>
                                          </p:val>
                                        </p:tav>
                                        <p:tav tm="100000">
                                          <p:val>
                                            <p:strVal val="#ppt_y"/>
                                          </p:val>
                                        </p:tav>
                                      </p:tavLst>
                                    </p:anim>
                                  </p:childTnLst>
                                </p:cTn>
                              </p:par>
                            </p:childTnLst>
                          </p:cTn>
                        </p:par>
                        <p:par>
                          <p:cTn id="40" fill="hold">
                            <p:stCondLst>
                              <p:cond delay="5100"/>
                            </p:stCondLst>
                            <p:childTnLst>
                              <p:par>
                                <p:cTn id="41" presetID="22" presetClass="entr" presetSubtype="8"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1000"/>
                                        <p:tgtEl>
                                          <p:spTgt spid="35"/>
                                        </p:tgtEl>
                                      </p:cBhvr>
                                    </p:animEffect>
                                  </p:childTnLst>
                                </p:cTn>
                              </p:par>
                            </p:childTnLst>
                          </p:cTn>
                        </p:par>
                        <p:par>
                          <p:cTn id="44" fill="hold">
                            <p:stCondLst>
                              <p:cond delay="61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750" fill="hold"/>
                                        <p:tgtEl>
                                          <p:spTgt spid="25"/>
                                        </p:tgtEl>
                                        <p:attrNameLst>
                                          <p:attrName>ppt_x</p:attrName>
                                        </p:attrNameLst>
                                      </p:cBhvr>
                                      <p:tavLst>
                                        <p:tav tm="0">
                                          <p:val>
                                            <p:strVal val="1+#ppt_w/2"/>
                                          </p:val>
                                        </p:tav>
                                        <p:tav tm="100000">
                                          <p:val>
                                            <p:strVal val="#ppt_x"/>
                                          </p:val>
                                        </p:tav>
                                      </p:tavLst>
                                    </p:anim>
                                    <p:anim calcmode="lin" valueType="num">
                                      <p:cBhvr additive="base">
                                        <p:cTn id="48" dur="75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685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1000"/>
                                        <p:tgtEl>
                                          <p:spTgt spid="34"/>
                                        </p:tgtEl>
                                      </p:cBhvr>
                                    </p:animEffect>
                                  </p:childTnLst>
                                </p:cTn>
                              </p:par>
                            </p:childTnLst>
                          </p:cTn>
                        </p:par>
                        <p:par>
                          <p:cTn id="53" fill="hold">
                            <p:stCondLst>
                              <p:cond delay="7850"/>
                            </p:stCondLst>
                            <p:childTnLst>
                              <p:par>
                                <p:cTn id="54" presetID="2" presetClass="entr" presetSubtype="2"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750" fill="hold"/>
                                        <p:tgtEl>
                                          <p:spTgt spid="26"/>
                                        </p:tgtEl>
                                        <p:attrNameLst>
                                          <p:attrName>ppt_x</p:attrName>
                                        </p:attrNameLst>
                                      </p:cBhvr>
                                      <p:tavLst>
                                        <p:tav tm="0">
                                          <p:val>
                                            <p:strVal val="1+#ppt_w/2"/>
                                          </p:val>
                                        </p:tav>
                                        <p:tav tm="100000">
                                          <p:val>
                                            <p:strVal val="#ppt_x"/>
                                          </p:val>
                                        </p:tav>
                                      </p:tavLst>
                                    </p:anim>
                                    <p:anim calcmode="lin" valueType="num">
                                      <p:cBhvr additive="base">
                                        <p:cTn id="57" dur="75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86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1000"/>
                                        <p:tgtEl>
                                          <p:spTgt spid="36"/>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1" fill="hold" grpId="0" nodeType="click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wheel(1)">
                                      <p:cBhvr>
                                        <p:cTn id="66" dur="1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6" grpId="0" animBg="1"/>
      <p:bldP spid="8" grpId="0" animBg="1"/>
      <p:bldP spid="24" grpId="0" animBg="1"/>
      <p:bldP spid="25" grpId="0" animBg="1"/>
      <p:bldP spid="26" grpId="0" animBg="1"/>
      <p:bldP spid="4" grpId="0"/>
      <p:bldP spid="59" grpId="0"/>
      <p:bldP spid="34" grpId="0"/>
      <p:bldP spid="35" grpId="0"/>
      <p:bldP spid="36" grpId="0"/>
      <p:bldP spid="46" grpId="0" animBg="1"/>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7F7614BF-D38D-E151-8040-774029883C0D}"/>
              </a:ext>
            </a:extLst>
          </p:cNvPr>
          <p:cNvGrpSpPr/>
          <p:nvPr/>
        </p:nvGrpSpPr>
        <p:grpSpPr>
          <a:xfrm rot="4465581">
            <a:off x="-3001149" y="2490113"/>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4A2735EF-24FC-CB1D-49D2-87423E16121E}"/>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4" name="Freeform: Shape 3">
              <a:extLst>
                <a:ext uri="{FF2B5EF4-FFF2-40B4-BE49-F238E27FC236}">
                  <a16:creationId xmlns:a16="http://schemas.microsoft.com/office/drawing/2014/main" id="{5E4F7796-F8DE-6248-C506-50AD80C6F6C5}"/>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5" name="Graphic 2">
            <a:extLst>
              <a:ext uri="{FF2B5EF4-FFF2-40B4-BE49-F238E27FC236}">
                <a16:creationId xmlns:a16="http://schemas.microsoft.com/office/drawing/2014/main" id="{F96937D0-C175-0E4A-03C7-642F3674AC93}"/>
              </a:ext>
            </a:extLst>
          </p:cNvPr>
          <p:cNvGrpSpPr/>
          <p:nvPr/>
        </p:nvGrpSpPr>
        <p:grpSpPr>
          <a:xfrm rot="11050547">
            <a:off x="3567218" y="7336006"/>
            <a:ext cx="4339984" cy="1661013"/>
            <a:chOff x="1348896" y="1051554"/>
            <a:chExt cx="4118106" cy="4398992"/>
          </a:xfrm>
          <a:solidFill>
            <a:srgbClr val="F0BB62"/>
          </a:solidFill>
        </p:grpSpPr>
        <p:sp>
          <p:nvSpPr>
            <p:cNvPr id="6" name="Freeform: Shape 5">
              <a:extLst>
                <a:ext uri="{FF2B5EF4-FFF2-40B4-BE49-F238E27FC236}">
                  <a16:creationId xmlns:a16="http://schemas.microsoft.com/office/drawing/2014/main" id="{18B5EF80-E910-3AE4-8F86-7F48D0460C6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 name="Freeform: Shape 6">
              <a:extLst>
                <a:ext uri="{FF2B5EF4-FFF2-40B4-BE49-F238E27FC236}">
                  <a16:creationId xmlns:a16="http://schemas.microsoft.com/office/drawing/2014/main" id="{08FCF9DE-1362-A219-49FE-54B345A990FC}"/>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8" name="Graphic 2">
            <a:extLst>
              <a:ext uri="{FF2B5EF4-FFF2-40B4-BE49-F238E27FC236}">
                <a16:creationId xmlns:a16="http://schemas.microsoft.com/office/drawing/2014/main" id="{96E8DE70-3490-8798-49D1-85637B9461DA}"/>
              </a:ext>
            </a:extLst>
          </p:cNvPr>
          <p:cNvGrpSpPr/>
          <p:nvPr/>
        </p:nvGrpSpPr>
        <p:grpSpPr>
          <a:xfrm rot="14746126">
            <a:off x="12378129" y="2668574"/>
            <a:ext cx="2338384" cy="2497879"/>
            <a:chOff x="1348896" y="1051554"/>
            <a:chExt cx="4118106" cy="4398992"/>
          </a:xfrm>
          <a:solidFill>
            <a:srgbClr val="519259"/>
          </a:solidFill>
        </p:grpSpPr>
        <p:sp>
          <p:nvSpPr>
            <p:cNvPr id="9" name="Freeform: Shape 8">
              <a:extLst>
                <a:ext uri="{FF2B5EF4-FFF2-40B4-BE49-F238E27FC236}">
                  <a16:creationId xmlns:a16="http://schemas.microsoft.com/office/drawing/2014/main" id="{65D8EEB5-3419-4986-6A63-AB8E6FE1EEF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0" name="Freeform: Shape 9">
              <a:extLst>
                <a:ext uri="{FF2B5EF4-FFF2-40B4-BE49-F238E27FC236}">
                  <a16:creationId xmlns:a16="http://schemas.microsoft.com/office/drawing/2014/main" id="{350ECB95-C0DE-35C4-9BA7-4E4A51CC5FA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11" name="Graphic 2">
            <a:extLst>
              <a:ext uri="{FF2B5EF4-FFF2-40B4-BE49-F238E27FC236}">
                <a16:creationId xmlns:a16="http://schemas.microsoft.com/office/drawing/2014/main" id="{F0F58CF0-92C5-BDC4-6F44-B291FF8C4B3E}"/>
              </a:ext>
            </a:extLst>
          </p:cNvPr>
          <p:cNvGrpSpPr/>
          <p:nvPr/>
        </p:nvGrpSpPr>
        <p:grpSpPr>
          <a:xfrm rot="13222103">
            <a:off x="4682752" y="-1425210"/>
            <a:ext cx="9412677" cy="9740301"/>
            <a:chOff x="1348896" y="1051554"/>
            <a:chExt cx="4118106" cy="4398992"/>
          </a:xfrm>
          <a:solidFill>
            <a:srgbClr val="F4EEA9"/>
          </a:solidFill>
        </p:grpSpPr>
        <p:sp>
          <p:nvSpPr>
            <p:cNvPr id="12" name="Freeform: Shape 11">
              <a:extLst>
                <a:ext uri="{FF2B5EF4-FFF2-40B4-BE49-F238E27FC236}">
                  <a16:creationId xmlns:a16="http://schemas.microsoft.com/office/drawing/2014/main" id="{7F11DB3B-53A4-CCFE-4957-CF1E049BDE5E}"/>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Freeform: Shape 12">
              <a:extLst>
                <a:ext uri="{FF2B5EF4-FFF2-40B4-BE49-F238E27FC236}">
                  <a16:creationId xmlns:a16="http://schemas.microsoft.com/office/drawing/2014/main" id="{F079C6A9-EF65-0CA7-24CF-243040BF406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14" name="TextBox 18">
            <a:extLst>
              <a:ext uri="{FF2B5EF4-FFF2-40B4-BE49-F238E27FC236}">
                <a16:creationId xmlns:a16="http://schemas.microsoft.com/office/drawing/2014/main" id="{A46126C3-4DD7-1A22-265D-6FDC65721DC1}"/>
              </a:ext>
            </a:extLst>
          </p:cNvPr>
          <p:cNvSpPr txBox="1"/>
          <p:nvPr/>
        </p:nvSpPr>
        <p:spPr>
          <a:xfrm flipH="1">
            <a:off x="412467" y="160496"/>
            <a:ext cx="4063897" cy="3970318"/>
          </a:xfrm>
          <a:prstGeom prst="rect">
            <a:avLst/>
          </a:prstGeom>
          <a:noFill/>
        </p:spPr>
        <p:txBody>
          <a:bodyPr wrap="square" rtlCol="0">
            <a:spAutoFit/>
          </a:bodyPr>
          <a:lstStyle>
            <a:defPPr>
              <a:defRPr lang="en-US"/>
            </a:defPPr>
            <a:lvl1pPr defTabSz="1219170">
              <a:defRPr sz="3600">
                <a:solidFill>
                  <a:prstClr val="black"/>
                </a:solidFill>
                <a:latin typeface="#9Slide07 IcielBaliho Script" pitchFamily="2" charset="0"/>
                <a:ea typeface="Times New Roman" panose="02020603050405020304" pitchFamily="18" charset="0"/>
              </a:defRPr>
            </a:lvl1pPr>
          </a:lstStyle>
          <a:p>
            <a:r>
              <a:rPr lang="vi-VN" dirty="0"/>
              <a:t>CÂU 6: Một số loài côn trùng như ruồi, muỗi hay ong khi bay sẽ phát ra tiêng vo ve. Tiếng vo ve ấy được phát ra từ bộ phận nào của chúng? Giải thích?</a:t>
            </a:r>
            <a:endParaRPr lang="en-US" dirty="0"/>
          </a:p>
        </p:txBody>
      </p:sp>
      <p:pic>
        <p:nvPicPr>
          <p:cNvPr id="13316" name="Picture 4" descr="Có thể bạn chưa biết] Tại sao ruồi cực khó bắt?">
            <a:extLst>
              <a:ext uri="{FF2B5EF4-FFF2-40B4-BE49-F238E27FC236}">
                <a16:creationId xmlns:a16="http://schemas.microsoft.com/office/drawing/2014/main" id="{EB2B835F-B2DF-2F8C-6901-AF4AE9E600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467" y="4125754"/>
            <a:ext cx="4572000" cy="25717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8">
            <a:extLst>
              <a:ext uri="{FF2B5EF4-FFF2-40B4-BE49-F238E27FC236}">
                <a16:creationId xmlns:a16="http://schemas.microsoft.com/office/drawing/2014/main" id="{C7CA23B2-E51F-050C-CC4D-FE0D739CD486}"/>
              </a:ext>
            </a:extLst>
          </p:cNvPr>
          <p:cNvSpPr txBox="1"/>
          <p:nvPr/>
        </p:nvSpPr>
        <p:spPr>
          <a:xfrm flipH="1">
            <a:off x="5558849" y="454240"/>
            <a:ext cx="6290857" cy="6149376"/>
          </a:xfrm>
          <a:prstGeom prst="rect">
            <a:avLst/>
          </a:prstGeom>
          <a:noFill/>
        </p:spPr>
        <p:txBody>
          <a:bodyPr wrap="square" rtlCol="0">
            <a:spAutoFit/>
          </a:bodyPr>
          <a:lstStyle>
            <a:defPPr>
              <a:defRPr lang="en-US"/>
            </a:defPPr>
            <a:lvl1pPr defTabSz="1219170">
              <a:defRPr sz="3600">
                <a:solidFill>
                  <a:prstClr val="black"/>
                </a:solidFill>
                <a:latin typeface="#9Slide07 IcielBaliho Script" pitchFamily="2" charset="0"/>
                <a:ea typeface="Times New Roman" panose="02020603050405020304" pitchFamily="18" charset="0"/>
              </a:defRPr>
            </a:lvl1pPr>
          </a:lstStyle>
          <a:p>
            <a:pPr>
              <a:lnSpc>
                <a:spcPct val="120000"/>
              </a:lnSpc>
            </a:pPr>
            <a:r>
              <a:rPr lang="vi-VN" dirty="0"/>
              <a:t>Tiếng vo ve của một số loài côn trùng được phát ra từ cánh của chúng:</a:t>
            </a:r>
          </a:p>
          <a:p>
            <a:pPr>
              <a:lnSpc>
                <a:spcPct val="120000"/>
              </a:lnSpc>
            </a:pPr>
            <a:r>
              <a:rPr lang="vi-VN" sz="3200" dirty="0">
                <a:latin typeface="#9Slide03 Arima Madurai" panose="00000500000000000000" pitchFamily="2" charset="0"/>
                <a:cs typeface="#9Slide03 Arima Madurai" panose="00000500000000000000" pitchFamily="2" charset="0"/>
              </a:rPr>
              <a:t>           Khi bay, các loài côn trùng đập cánh với tốc độ rất nhanh và đập rất nhiều lần.</a:t>
            </a:r>
          </a:p>
          <a:p>
            <a:pPr>
              <a:lnSpc>
                <a:spcPct val="120000"/>
              </a:lnSpc>
            </a:pPr>
            <a:r>
              <a:rPr lang="vi-VN" sz="3200" dirty="0">
                <a:latin typeface="#9Slide03 Arima Madurai" panose="00000500000000000000" pitchFamily="2" charset="0"/>
                <a:cs typeface="#9Slide03 Arima Madurai" panose="00000500000000000000" pitchFamily="2" charset="0"/>
              </a:rPr>
              <a:t>           Cánh của chúng va đập vào không khí ở tốc độ cao sẽ tạo ra sóng âm làm các lớp không khí xung quanh dao động nén, dãn liên tục =&gt; Tạo ra âm thanh vo ve.</a:t>
            </a:r>
          </a:p>
        </p:txBody>
      </p:sp>
    </p:spTree>
    <p:extLst>
      <p:ext uri="{BB962C8B-B14F-4D97-AF65-F5344CB8AC3E}">
        <p14:creationId xmlns:p14="http://schemas.microsoft.com/office/powerpoint/2010/main" val="4145264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13316"/>
                                        </p:tgtEl>
                                        <p:attrNameLst>
                                          <p:attrName>style.visibility</p:attrName>
                                        </p:attrNameLst>
                                      </p:cBhvr>
                                      <p:to>
                                        <p:strVal val="visible"/>
                                      </p:to>
                                    </p:set>
                                    <p:anim calcmode="lin" valueType="num">
                                      <p:cBhvr>
                                        <p:cTn id="10" dur="500" fill="hold"/>
                                        <p:tgtEl>
                                          <p:spTgt spid="13316"/>
                                        </p:tgtEl>
                                        <p:attrNameLst>
                                          <p:attrName>ppt_w</p:attrName>
                                        </p:attrNameLst>
                                      </p:cBhvr>
                                      <p:tavLst>
                                        <p:tav tm="0">
                                          <p:val>
                                            <p:fltVal val="0"/>
                                          </p:val>
                                        </p:tav>
                                        <p:tav tm="100000">
                                          <p:val>
                                            <p:strVal val="#ppt_w"/>
                                          </p:val>
                                        </p:tav>
                                      </p:tavLst>
                                    </p:anim>
                                    <p:anim calcmode="lin" valueType="num">
                                      <p:cBhvr>
                                        <p:cTn id="11" dur="500" fill="hold"/>
                                        <p:tgtEl>
                                          <p:spTgt spid="13316"/>
                                        </p:tgtEl>
                                        <p:attrNameLst>
                                          <p:attrName>ppt_h</p:attrName>
                                        </p:attrNameLst>
                                      </p:cBhvr>
                                      <p:tavLst>
                                        <p:tav tm="0">
                                          <p:val>
                                            <p:fltVal val="0"/>
                                          </p:val>
                                        </p:tav>
                                        <p:tav tm="100000">
                                          <p:val>
                                            <p:strVal val="#ppt_h"/>
                                          </p:val>
                                        </p:tav>
                                      </p:tavLst>
                                    </p:anim>
                                    <p:animEffect transition="in" filter="fade">
                                      <p:cBhvr>
                                        <p:cTn id="12" dur="500"/>
                                        <p:tgtEl>
                                          <p:spTgt spid="133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5"/>
          <p:cNvSpPr/>
          <p:nvPr/>
        </p:nvSpPr>
        <p:spPr bwMode="auto">
          <a:xfrm flipH="1">
            <a:off x="4581943" y="3622236"/>
            <a:ext cx="1859751" cy="2146856"/>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rgbClr val="F0BB62"/>
          </a:solidFill>
          <a:ln>
            <a:noFill/>
          </a:ln>
        </p:spPr>
        <p:txBody>
          <a:bodyPr vert="horz" wrap="square" lIns="91440" tIns="45720" rIns="91440" bIns="45720" numCol="1" anchor="ctr" anchorCtr="0" compatLnSpc="1"/>
          <a:lstStyle/>
          <a:p>
            <a:pPr algn="ctr" defTabSz="1219170"/>
            <a:endParaRPr lang="en-US" sz="3200" dirty="0">
              <a:solidFill>
                <a:prstClr val="black"/>
              </a:solidFill>
              <a:latin typeface="Yeseva One" panose="00000500000000000000" charset="0"/>
              <a:ea typeface="Yeseva One" panose="00000500000000000000" charset="0"/>
              <a:cs typeface="Yeseva One" panose="00000500000000000000" charset="0"/>
            </a:endParaRPr>
          </a:p>
        </p:txBody>
      </p:sp>
      <p:sp>
        <p:nvSpPr>
          <p:cNvPr id="27" name="Freeform 5"/>
          <p:cNvSpPr/>
          <p:nvPr/>
        </p:nvSpPr>
        <p:spPr bwMode="auto">
          <a:xfrm flipH="1">
            <a:off x="5689601" y="1750944"/>
            <a:ext cx="1602343" cy="184971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rgbClr val="519259"/>
          </a:solidFill>
          <a:ln>
            <a:noFill/>
          </a:ln>
        </p:spPr>
        <p:txBody>
          <a:bodyPr vert="horz" wrap="square" lIns="91440" tIns="45720" rIns="91440" bIns="45720" numCol="1" anchor="ctr" anchorCtr="0" compatLnSpc="1"/>
          <a:lstStyle/>
          <a:p>
            <a:pPr algn="ctr" defTabSz="1219170"/>
            <a:endParaRPr lang="en-US" sz="2000" dirty="0">
              <a:solidFill>
                <a:prstClr val="black"/>
              </a:solidFill>
              <a:latin typeface="Yeseva One" panose="00000500000000000000" charset="0"/>
              <a:ea typeface="Yeseva One" panose="00000500000000000000" charset="0"/>
              <a:cs typeface="Yeseva One" panose="00000500000000000000" charset="0"/>
            </a:endParaRPr>
          </a:p>
        </p:txBody>
      </p:sp>
      <p:sp>
        <p:nvSpPr>
          <p:cNvPr id="28" name="Freeform 5"/>
          <p:cNvSpPr/>
          <p:nvPr/>
        </p:nvSpPr>
        <p:spPr bwMode="auto">
          <a:xfrm flipH="1">
            <a:off x="6805185" y="3212017"/>
            <a:ext cx="1633193" cy="1885325"/>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rgbClr val="F0BB62"/>
          </a:solidFill>
          <a:ln>
            <a:noFill/>
          </a:ln>
        </p:spPr>
        <p:txBody>
          <a:bodyPr vert="horz" wrap="square" lIns="91440" tIns="45720" rIns="91440" bIns="45720" numCol="1" anchor="ctr" anchorCtr="0" compatLnSpc="1"/>
          <a:lstStyle/>
          <a:p>
            <a:pPr algn="ctr" defTabSz="1219170"/>
            <a:endParaRPr lang="en-US" sz="4800" dirty="0">
              <a:solidFill>
                <a:srgbClr val="FFFFFF"/>
              </a:solidFill>
              <a:latin typeface="Yeseva One" panose="00000500000000000000" charset="0"/>
              <a:ea typeface="Yeseva One" panose="00000500000000000000" charset="0"/>
              <a:cs typeface="Yeseva One" panose="00000500000000000000" charset="0"/>
            </a:endParaRPr>
          </a:p>
        </p:txBody>
      </p:sp>
      <p:sp>
        <p:nvSpPr>
          <p:cNvPr id="30" name="Freeform 5"/>
          <p:cNvSpPr/>
          <p:nvPr/>
        </p:nvSpPr>
        <p:spPr bwMode="auto">
          <a:xfrm flipH="1">
            <a:off x="3556021" y="2707193"/>
            <a:ext cx="1336905" cy="1543296"/>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rgbClr val="519259"/>
          </a:solidFill>
          <a:ln>
            <a:noFill/>
          </a:ln>
        </p:spPr>
        <p:txBody>
          <a:bodyPr vert="horz" wrap="square" lIns="91440" tIns="45720" rIns="91440" bIns="45720" numCol="1" anchor="ctr" anchorCtr="0" compatLnSpc="1"/>
          <a:lstStyle/>
          <a:p>
            <a:pPr algn="ctr" defTabSz="1219170"/>
            <a:endParaRPr lang="en-US" sz="2400" dirty="0">
              <a:solidFill>
                <a:prstClr val="black"/>
              </a:solidFill>
              <a:latin typeface="Yeseva One" panose="00000500000000000000" charset="0"/>
              <a:ea typeface="Yeseva One" panose="00000500000000000000" charset="0"/>
              <a:cs typeface="Yeseva One" panose="00000500000000000000" charset="0"/>
            </a:endParaRPr>
          </a:p>
        </p:txBody>
      </p:sp>
      <p:sp>
        <p:nvSpPr>
          <p:cNvPr id="33" name="Text Placeholder 32"/>
          <p:cNvSpPr txBox="1"/>
          <p:nvPr/>
        </p:nvSpPr>
        <p:spPr>
          <a:xfrm>
            <a:off x="1173439" y="4933651"/>
            <a:ext cx="2228862" cy="3993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vi-VN" sz="3200" dirty="0">
                <a:solidFill>
                  <a:prstClr val="black"/>
                </a:solidFill>
                <a:latin typeface="#9Slide03 Arima Madurai" panose="00000500000000000000" pitchFamily="2" charset="0"/>
                <a:cs typeface="#9Slide03 Arima Madurai" panose="00000500000000000000" pitchFamily="2" charset="0"/>
              </a:rPr>
              <a:t>Tấm nhựa</a:t>
            </a:r>
            <a:endParaRPr lang="en-US" sz="3200" dirty="0">
              <a:solidFill>
                <a:srgbClr val="7F7F7F"/>
              </a:solidFill>
              <a:latin typeface="#9Slide03 Arima Madurai" panose="00000500000000000000" pitchFamily="2" charset="0"/>
              <a:ea typeface="Yeseva One" panose="00000500000000000000" charset="0"/>
              <a:cs typeface="#9Slide03 Arima Madurai" panose="00000500000000000000" pitchFamily="2" charset="0"/>
            </a:endParaRPr>
          </a:p>
        </p:txBody>
      </p:sp>
      <p:sp>
        <p:nvSpPr>
          <p:cNvPr id="34" name="Text Placeholder 33"/>
          <p:cNvSpPr txBox="1"/>
          <p:nvPr/>
        </p:nvSpPr>
        <p:spPr>
          <a:xfrm>
            <a:off x="2578902" y="4326267"/>
            <a:ext cx="434752" cy="332659"/>
          </a:xfrm>
          <a:prstGeom prst="rect">
            <a:avLst/>
          </a:prstGeom>
          <a:ln>
            <a:noFill/>
          </a:ln>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en-US" altLang="zh-CN" sz="3600" b="1" dirty="0">
                <a:solidFill>
                  <a:srgbClr val="519259"/>
                </a:solidFill>
                <a:latin typeface="#9Slide07 IcielCadena" panose="02000503000000020004" pitchFamily="2" charset="0"/>
                <a:ea typeface="Yeseva One" panose="00000500000000000000" charset="0"/>
                <a:cs typeface="Yeseva One" panose="00000500000000000000" charset="0"/>
              </a:rPr>
              <a:t>A</a:t>
            </a:r>
            <a:endParaRPr lang="en-AU" sz="3600" b="1" dirty="0">
              <a:solidFill>
                <a:srgbClr val="519259"/>
              </a:solidFill>
              <a:latin typeface="#9Slide07 IcielCadena" panose="02000503000000020004" pitchFamily="2" charset="0"/>
              <a:ea typeface="Yeseva One" panose="00000500000000000000" charset="0"/>
              <a:cs typeface="Yeseva One" panose="00000500000000000000" charset="0"/>
            </a:endParaRPr>
          </a:p>
        </p:txBody>
      </p:sp>
      <p:sp>
        <p:nvSpPr>
          <p:cNvPr id="35" name="Text Placeholder 32"/>
          <p:cNvSpPr txBox="1"/>
          <p:nvPr/>
        </p:nvSpPr>
        <p:spPr>
          <a:xfrm>
            <a:off x="2655969" y="6022175"/>
            <a:ext cx="2210442" cy="3993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vi-VN" sz="3200" dirty="0">
                <a:solidFill>
                  <a:prstClr val="black"/>
                </a:solidFill>
                <a:latin typeface="#9Slide03 Arima Madurai" panose="00000500000000000000" pitchFamily="2" charset="0"/>
                <a:cs typeface="#9Slide03 Arima Madurai" panose="00000500000000000000" pitchFamily="2" charset="0"/>
              </a:rPr>
              <a:t>Cao su</a:t>
            </a:r>
            <a:endParaRPr lang="en-US" sz="3200" dirty="0">
              <a:solidFill>
                <a:srgbClr val="7F7F7F"/>
              </a:solidFill>
              <a:latin typeface="#9Slide03 Arima Madurai" panose="00000500000000000000" pitchFamily="2" charset="0"/>
              <a:ea typeface="Yeseva One" panose="00000500000000000000" charset="0"/>
              <a:cs typeface="#9Slide03 Arima Madurai" panose="00000500000000000000" pitchFamily="2" charset="0"/>
            </a:endParaRPr>
          </a:p>
        </p:txBody>
      </p:sp>
      <p:sp>
        <p:nvSpPr>
          <p:cNvPr id="36" name="Text Placeholder 33"/>
          <p:cNvSpPr txBox="1"/>
          <p:nvPr/>
        </p:nvSpPr>
        <p:spPr>
          <a:xfrm>
            <a:off x="4153403" y="5458083"/>
            <a:ext cx="590796" cy="3326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en-US" altLang="zh-CN" sz="3600" b="1" dirty="0">
                <a:solidFill>
                  <a:srgbClr val="F0BB62"/>
                </a:solidFill>
                <a:latin typeface="#9Slide07 IcielCadena" panose="02000503000000020004" pitchFamily="2" charset="0"/>
                <a:ea typeface="Yeseva One" panose="00000500000000000000" charset="0"/>
                <a:cs typeface="Yeseva One" panose="00000500000000000000" charset="0"/>
              </a:rPr>
              <a:t>C</a:t>
            </a:r>
            <a:endParaRPr lang="en-AU" sz="3600" b="1" dirty="0">
              <a:solidFill>
                <a:srgbClr val="F0BB62"/>
              </a:solidFill>
              <a:latin typeface="#9Slide07 IcielCadena" panose="02000503000000020004" pitchFamily="2" charset="0"/>
              <a:ea typeface="Yeseva One" panose="00000500000000000000" charset="0"/>
              <a:cs typeface="Yeseva One" panose="00000500000000000000" charset="0"/>
            </a:endParaRPr>
          </a:p>
        </p:txBody>
      </p:sp>
      <p:sp>
        <p:nvSpPr>
          <p:cNvPr id="37" name="Text Placeholder 32"/>
          <p:cNvSpPr txBox="1"/>
          <p:nvPr/>
        </p:nvSpPr>
        <p:spPr>
          <a:xfrm>
            <a:off x="8140005" y="2407878"/>
            <a:ext cx="2228862" cy="3993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vi-VN" sz="3200" dirty="0">
                <a:solidFill>
                  <a:prstClr val="black"/>
                </a:solidFill>
                <a:latin typeface="#9Slide03 Arima Madurai" panose="00000500000000000000" pitchFamily="2" charset="0"/>
                <a:cs typeface="#9Slide03 Arima Madurai" panose="00000500000000000000" pitchFamily="2" charset="0"/>
              </a:rPr>
              <a:t>Chân không</a:t>
            </a:r>
            <a:endParaRPr lang="en-US" sz="3200" dirty="0">
              <a:solidFill>
                <a:srgbClr val="7F7F7F"/>
              </a:solidFill>
              <a:latin typeface="#9Slide03 Arima Madurai" panose="00000500000000000000" pitchFamily="2" charset="0"/>
              <a:ea typeface="Yeseva One" panose="00000500000000000000" charset="0"/>
              <a:cs typeface="#9Slide03 Arima Madurai" panose="00000500000000000000" pitchFamily="2" charset="0"/>
            </a:endParaRPr>
          </a:p>
        </p:txBody>
      </p:sp>
      <p:sp>
        <p:nvSpPr>
          <p:cNvPr id="38" name="Text Placeholder 33"/>
          <p:cNvSpPr txBox="1"/>
          <p:nvPr/>
        </p:nvSpPr>
        <p:spPr>
          <a:xfrm>
            <a:off x="8193635" y="1739582"/>
            <a:ext cx="495267" cy="3326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en-US" altLang="zh-CN" sz="3600" b="1" dirty="0">
                <a:solidFill>
                  <a:srgbClr val="519259"/>
                </a:solidFill>
                <a:latin typeface="#9Slide07 IcielCadena" panose="02000503000000020004" pitchFamily="2" charset="0"/>
                <a:ea typeface="Yeseva One" panose="00000500000000000000" charset="0"/>
                <a:cs typeface="Yeseva One" panose="00000500000000000000" charset="0"/>
              </a:rPr>
              <a:t>B</a:t>
            </a:r>
            <a:endParaRPr lang="en-AU" sz="3600" b="1" dirty="0">
              <a:solidFill>
                <a:srgbClr val="519259"/>
              </a:solidFill>
              <a:latin typeface="#9Slide07 IcielCadena" panose="02000503000000020004" pitchFamily="2" charset="0"/>
              <a:ea typeface="Yeseva One" panose="00000500000000000000" charset="0"/>
              <a:cs typeface="Yeseva One" panose="00000500000000000000" charset="0"/>
            </a:endParaRPr>
          </a:p>
        </p:txBody>
      </p:sp>
      <p:sp>
        <p:nvSpPr>
          <p:cNvPr id="41" name="Text Placeholder 32"/>
          <p:cNvSpPr txBox="1"/>
          <p:nvPr/>
        </p:nvSpPr>
        <p:spPr>
          <a:xfrm>
            <a:off x="8688902" y="6083273"/>
            <a:ext cx="2228862" cy="3993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vi-VN" sz="3200" dirty="0">
                <a:solidFill>
                  <a:prstClr val="black"/>
                </a:solidFill>
                <a:latin typeface="#9Slide03 Arima Madurai" panose="00000500000000000000" pitchFamily="2" charset="0"/>
                <a:cs typeface="#9Slide03 Arima Madurai" panose="00000500000000000000" pitchFamily="2" charset="0"/>
              </a:rPr>
              <a:t>Nước sôi</a:t>
            </a:r>
            <a:endParaRPr lang="en-US" sz="3200" dirty="0">
              <a:solidFill>
                <a:srgbClr val="7F7F7F"/>
              </a:solidFill>
              <a:latin typeface="#9Slide03 Arima Madurai" panose="00000500000000000000" pitchFamily="2" charset="0"/>
              <a:ea typeface="Yeseva One" panose="00000500000000000000" charset="0"/>
              <a:cs typeface="#9Slide03 Arima Madurai" panose="00000500000000000000" pitchFamily="2" charset="0"/>
            </a:endParaRPr>
          </a:p>
        </p:txBody>
      </p:sp>
      <p:sp>
        <p:nvSpPr>
          <p:cNvPr id="42" name="Text Placeholder 33"/>
          <p:cNvSpPr txBox="1"/>
          <p:nvPr/>
        </p:nvSpPr>
        <p:spPr>
          <a:xfrm>
            <a:off x="8558251" y="5522399"/>
            <a:ext cx="1786628" cy="3326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en-US" altLang="zh-CN" sz="3600" b="1" dirty="0">
                <a:solidFill>
                  <a:srgbClr val="F0BB62"/>
                </a:solidFill>
                <a:latin typeface="#9Slide07 IcielCadena" panose="02000503000000020004" pitchFamily="2" charset="0"/>
                <a:ea typeface="Yeseva One" panose="00000500000000000000" charset="0"/>
                <a:cs typeface="Yeseva One" panose="00000500000000000000" charset="0"/>
              </a:rPr>
              <a:t>D</a:t>
            </a:r>
            <a:endParaRPr lang="en-AU" sz="3600" b="1" dirty="0">
              <a:solidFill>
                <a:srgbClr val="F0BB62"/>
              </a:solidFill>
              <a:latin typeface="#9Slide07 IcielCadena" panose="02000503000000020004" pitchFamily="2" charset="0"/>
              <a:ea typeface="Yeseva One" panose="00000500000000000000" charset="0"/>
              <a:cs typeface="Yeseva One" panose="00000500000000000000" charset="0"/>
            </a:endParaRPr>
          </a:p>
        </p:txBody>
      </p:sp>
      <p:grpSp>
        <p:nvGrpSpPr>
          <p:cNvPr id="43" name="Group 42"/>
          <p:cNvGrpSpPr/>
          <p:nvPr/>
        </p:nvGrpSpPr>
        <p:grpSpPr>
          <a:xfrm>
            <a:off x="2613290" y="3909230"/>
            <a:ext cx="1025923" cy="360191"/>
            <a:chOff x="1652259" y="4256917"/>
            <a:chExt cx="1206254" cy="360191"/>
          </a:xfrm>
        </p:grpSpPr>
        <p:cxnSp>
          <p:nvCxnSpPr>
            <p:cNvPr id="44" name="Straight Connector 43"/>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49" name="Group 48"/>
          <p:cNvGrpSpPr/>
          <p:nvPr/>
        </p:nvGrpSpPr>
        <p:grpSpPr>
          <a:xfrm rot="16200000" flipH="1">
            <a:off x="7300506" y="1760790"/>
            <a:ext cx="382679" cy="896449"/>
            <a:chOff x="1652259" y="4256917"/>
            <a:chExt cx="1206254" cy="360191"/>
          </a:xfrm>
        </p:grpSpPr>
        <p:cxnSp>
          <p:nvCxnSpPr>
            <p:cNvPr id="50" name="Straight Connector 49"/>
            <p:cNvCxnSpPr/>
            <p:nvPr/>
          </p:nvCxnSpPr>
          <p:spPr>
            <a:xfrm flipH="1">
              <a:off x="1652259" y="4256917"/>
              <a:ext cx="1206254" cy="0"/>
            </a:xfrm>
            <a:prstGeom prst="line">
              <a:avLst/>
            </a:prstGeom>
            <a:ln>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652259" y="4256917"/>
              <a:ext cx="0" cy="360191"/>
            </a:xfrm>
            <a:prstGeom prst="line">
              <a:avLst/>
            </a:prstGeom>
            <a:ln>
              <a:solidFill>
                <a:srgbClr val="A6A6A6"/>
              </a:solidFill>
              <a:tailEnd type="oval"/>
            </a:ln>
          </p:spPr>
          <p:style>
            <a:lnRef idx="1">
              <a:schemeClr val="accent1"/>
            </a:lnRef>
            <a:fillRef idx="0">
              <a:schemeClr val="accent1"/>
            </a:fillRef>
            <a:effectRef idx="0">
              <a:schemeClr val="accent1"/>
            </a:effectRef>
            <a:fontRef idx="minor">
              <a:schemeClr val="tx1"/>
            </a:fontRef>
          </p:style>
        </p:cxnSp>
      </p:grpSp>
      <p:grpSp>
        <p:nvGrpSpPr>
          <p:cNvPr id="55" name="Group 54"/>
          <p:cNvGrpSpPr/>
          <p:nvPr/>
        </p:nvGrpSpPr>
        <p:grpSpPr>
          <a:xfrm rot="16200000">
            <a:off x="7654885" y="5076990"/>
            <a:ext cx="709251" cy="741915"/>
            <a:chOff x="1652259" y="4256917"/>
            <a:chExt cx="1206254" cy="360191"/>
          </a:xfrm>
        </p:grpSpPr>
        <p:cxnSp>
          <p:nvCxnSpPr>
            <p:cNvPr id="56" name="Straight Connector 55"/>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230674" y="4860871"/>
            <a:ext cx="315431" cy="476499"/>
            <a:chOff x="1652259" y="4256917"/>
            <a:chExt cx="1206254" cy="360191"/>
          </a:xfrm>
        </p:grpSpPr>
        <p:cxnSp>
          <p:nvCxnSpPr>
            <p:cNvPr id="59" name="Straight Connector 58"/>
            <p:cNvCxnSpPr/>
            <p:nvPr/>
          </p:nvCxnSpPr>
          <p:spPr>
            <a:xfrm flipH="1">
              <a:off x="1652259" y="4256917"/>
              <a:ext cx="120625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1652259" y="4256917"/>
              <a:ext cx="0" cy="360191"/>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1" name="Freeform 142"/>
          <p:cNvSpPr/>
          <p:nvPr/>
        </p:nvSpPr>
        <p:spPr bwMode="auto">
          <a:xfrm>
            <a:off x="8838260" y="3825724"/>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pPr defTabSz="1219170"/>
            <a:endParaRPr lang="en-US">
              <a:solidFill>
                <a:prstClr val="black"/>
              </a:solidFill>
              <a:latin typeface="Yeseva One" panose="00000500000000000000" charset="0"/>
              <a:ea typeface="Yeseva One" panose="00000500000000000000" charset="0"/>
              <a:cs typeface="Yeseva One" panose="00000500000000000000" charset="0"/>
            </a:endParaRPr>
          </a:p>
        </p:txBody>
      </p:sp>
      <p:sp>
        <p:nvSpPr>
          <p:cNvPr id="77" name="TextBox 18">
            <a:extLst>
              <a:ext uri="{FF2B5EF4-FFF2-40B4-BE49-F238E27FC236}">
                <a16:creationId xmlns:a16="http://schemas.microsoft.com/office/drawing/2014/main" id="{C5D5B710-F987-43C9-87DA-A728B2638806}"/>
              </a:ext>
            </a:extLst>
          </p:cNvPr>
          <p:cNvSpPr txBox="1"/>
          <p:nvPr/>
        </p:nvSpPr>
        <p:spPr>
          <a:xfrm flipH="1">
            <a:off x="1442391" y="375405"/>
            <a:ext cx="10321973" cy="1077218"/>
          </a:xfrm>
          <a:prstGeom prst="rect">
            <a:avLst/>
          </a:prstGeom>
          <a:noFill/>
        </p:spPr>
        <p:txBody>
          <a:bodyPr wrap="square" rtlCol="0">
            <a:spAutoFit/>
          </a:bodyPr>
          <a:lstStyle/>
          <a:p>
            <a:pPr defTabSz="1219170"/>
            <a:r>
              <a:rPr lang="en-US" sz="3200" dirty="0">
                <a:solidFill>
                  <a:prstClr val="black"/>
                </a:solidFill>
                <a:latin typeface="#9Slide07 IcielBaliho Script" pitchFamily="2" charset="0"/>
                <a:ea typeface="Times New Roman" panose="02020603050405020304" pitchFamily="18" charset="0"/>
              </a:rPr>
              <a:t>CÂU </a:t>
            </a:r>
            <a:r>
              <a:rPr lang="vi-VN" sz="3200" dirty="0">
                <a:solidFill>
                  <a:prstClr val="black"/>
                </a:solidFill>
                <a:latin typeface="#9Slide07 IcielBaliho Script" pitchFamily="2" charset="0"/>
                <a:ea typeface="Times New Roman" panose="02020603050405020304" pitchFamily="18" charset="0"/>
              </a:rPr>
              <a:t>7</a:t>
            </a:r>
            <a:r>
              <a:rPr lang="en-US" sz="3200" dirty="0">
                <a:solidFill>
                  <a:prstClr val="black"/>
                </a:solidFill>
                <a:latin typeface="#9Slide07 IcielBaliho Script" pitchFamily="2" charset="0"/>
                <a:ea typeface="Times New Roman" panose="02020603050405020304" pitchFamily="18" charset="0"/>
              </a:rPr>
              <a:t>: </a:t>
            </a:r>
            <a:r>
              <a:rPr lang="vi-VN" sz="3200" dirty="0">
                <a:solidFill>
                  <a:prstClr val="black"/>
                </a:solidFill>
                <a:latin typeface="#9Slide07 IcielBaliho Script" pitchFamily="2" charset="0"/>
                <a:ea typeface="Times New Roman" panose="02020603050405020304" pitchFamily="18" charset="0"/>
              </a:rPr>
              <a:t>Trong các môi trường sau, môi trường nào không thể truyền được âm: Nước sôi, tấm nhựa, chân không, cao su?</a:t>
            </a:r>
            <a:endParaRPr lang="en-US" sz="3200" dirty="0">
              <a:solidFill>
                <a:prstClr val="black"/>
              </a:solidFill>
              <a:latin typeface="#9Slide07 IcielBaliho Script" pitchFamily="2" charset="0"/>
              <a:ea typeface="Times New Roman" panose="02020603050405020304" pitchFamily="18" charset="0"/>
            </a:endParaRPr>
          </a:p>
        </p:txBody>
      </p:sp>
      <p:sp>
        <p:nvSpPr>
          <p:cNvPr id="81" name="Rectangle: Rounded Corners 80">
            <a:extLst>
              <a:ext uri="{FF2B5EF4-FFF2-40B4-BE49-F238E27FC236}">
                <a16:creationId xmlns:a16="http://schemas.microsoft.com/office/drawing/2014/main" id="{AAA21825-EB6C-4957-B9D3-1EDC336366CC}"/>
              </a:ext>
            </a:extLst>
          </p:cNvPr>
          <p:cNvSpPr/>
          <p:nvPr/>
        </p:nvSpPr>
        <p:spPr>
          <a:xfrm>
            <a:off x="7940071" y="1667013"/>
            <a:ext cx="2540580" cy="1222432"/>
          </a:xfrm>
          <a:prstGeom prst="roundRect">
            <a:avLst/>
          </a:prstGeom>
          <a:noFill/>
          <a:ln w="31750">
            <a:solidFill>
              <a:srgbClr val="E7572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Calibri"/>
            </a:endParaRPr>
          </a:p>
        </p:txBody>
      </p:sp>
      <p:sp>
        <p:nvSpPr>
          <p:cNvPr id="54" name="Rectangle 53">
            <a:extLst>
              <a:ext uri="{FF2B5EF4-FFF2-40B4-BE49-F238E27FC236}">
                <a16:creationId xmlns:a16="http://schemas.microsoft.com/office/drawing/2014/main" id="{3E0B76DD-03AD-B062-0BED-E30AA525C3C6}"/>
              </a:ext>
            </a:extLst>
          </p:cNvPr>
          <p:cNvSpPr/>
          <p:nvPr/>
        </p:nvSpPr>
        <p:spPr>
          <a:xfrm>
            <a:off x="0" y="392154"/>
            <a:ext cx="1367604" cy="430695"/>
          </a:xfrm>
          <a:prstGeom prst="rect">
            <a:avLst/>
          </a:prstGeom>
          <a:solidFill>
            <a:srgbClr val="51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2" name="Picture 6" descr="Giọt nước">
            <a:extLst>
              <a:ext uri="{FF2B5EF4-FFF2-40B4-BE49-F238E27FC236}">
                <a16:creationId xmlns:a16="http://schemas.microsoft.com/office/drawing/2014/main" id="{E2F3891A-3855-B383-1548-4F2C7C1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2226" y="3556107"/>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a:extLst>
              <a:ext uri="{FF2B5EF4-FFF2-40B4-BE49-F238E27FC236}">
                <a16:creationId xmlns:a16="http://schemas.microsoft.com/office/drawing/2014/main" id="{9CEA9FDC-D012-B1A8-A450-26A4B8B9E7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9925" y="2983590"/>
            <a:ext cx="905796" cy="905796"/>
          </a:xfrm>
          <a:prstGeom prst="rect">
            <a:avLst/>
          </a:prstGeom>
          <a:noFill/>
          <a:extLst>
            <a:ext uri="{909E8E84-426E-40DD-AFC4-6F175D3DCCD1}">
              <a14:hiddenFill xmlns:a14="http://schemas.microsoft.com/office/drawing/2010/main">
                <a:solidFill>
                  <a:srgbClr val="FFFFFF"/>
                </a:solidFill>
              </a14:hiddenFill>
            </a:ext>
          </a:extLst>
        </p:spPr>
      </p:pic>
      <p:pic>
        <p:nvPicPr>
          <p:cNvPr id="14346" name="Picture 10" descr="Lốp xe">
            <a:extLst>
              <a:ext uri="{FF2B5EF4-FFF2-40B4-BE49-F238E27FC236}">
                <a16:creationId xmlns:a16="http://schemas.microsoft.com/office/drawing/2014/main" id="{255BE756-29B1-551D-8E43-ED9CB3826F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7559" y="4100159"/>
            <a:ext cx="1207594" cy="1207594"/>
          </a:xfrm>
          <a:prstGeom prst="rect">
            <a:avLst/>
          </a:prstGeom>
          <a:noFill/>
          <a:extLst>
            <a:ext uri="{909E8E84-426E-40DD-AFC4-6F175D3DCCD1}">
              <a14:hiddenFill xmlns:a14="http://schemas.microsoft.com/office/drawing/2010/main">
                <a:solidFill>
                  <a:srgbClr val="FFFFFF"/>
                </a:solidFill>
              </a14:hiddenFill>
            </a:ext>
          </a:extLst>
        </p:spPr>
      </p:pic>
      <p:grpSp>
        <p:nvGrpSpPr>
          <p:cNvPr id="62" name="Graphic 2">
            <a:extLst>
              <a:ext uri="{FF2B5EF4-FFF2-40B4-BE49-F238E27FC236}">
                <a16:creationId xmlns:a16="http://schemas.microsoft.com/office/drawing/2014/main" id="{2FA4419F-FB4A-A490-8461-365837C22B1B}"/>
              </a:ext>
            </a:extLst>
          </p:cNvPr>
          <p:cNvGrpSpPr/>
          <p:nvPr/>
        </p:nvGrpSpPr>
        <p:grpSpPr>
          <a:xfrm rot="927974">
            <a:off x="4268604" y="-1360306"/>
            <a:ext cx="4339984" cy="1661013"/>
            <a:chOff x="1348896" y="1051554"/>
            <a:chExt cx="4118106" cy="4398992"/>
          </a:xfrm>
          <a:solidFill>
            <a:srgbClr val="F0BB62"/>
          </a:solidFill>
        </p:grpSpPr>
        <p:sp>
          <p:nvSpPr>
            <p:cNvPr id="63" name="Freeform: Shape 62">
              <a:extLst>
                <a:ext uri="{FF2B5EF4-FFF2-40B4-BE49-F238E27FC236}">
                  <a16:creationId xmlns:a16="http://schemas.microsoft.com/office/drawing/2014/main" id="{EF9ED135-CB17-D282-D803-69114A890868}"/>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Shape 63">
              <a:extLst>
                <a:ext uri="{FF2B5EF4-FFF2-40B4-BE49-F238E27FC236}">
                  <a16:creationId xmlns:a16="http://schemas.microsoft.com/office/drawing/2014/main" id="{D82EAEE2-BD2F-F0F3-DFBF-6A91B236FA8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5" name="Graphic 2">
            <a:extLst>
              <a:ext uri="{FF2B5EF4-FFF2-40B4-BE49-F238E27FC236}">
                <a16:creationId xmlns:a16="http://schemas.microsoft.com/office/drawing/2014/main" id="{570B792F-70EE-76B6-ADB6-EECB2B8976CF}"/>
              </a:ext>
            </a:extLst>
          </p:cNvPr>
          <p:cNvGrpSpPr/>
          <p:nvPr/>
        </p:nvGrpSpPr>
        <p:grpSpPr>
          <a:xfrm rot="18593154">
            <a:off x="-1837434" y="2114248"/>
            <a:ext cx="2338384" cy="2497879"/>
            <a:chOff x="1348896" y="1051554"/>
            <a:chExt cx="4118106" cy="4398992"/>
          </a:xfrm>
          <a:solidFill>
            <a:srgbClr val="519259"/>
          </a:solidFill>
        </p:grpSpPr>
        <p:sp>
          <p:nvSpPr>
            <p:cNvPr id="66" name="Freeform: Shape 65">
              <a:extLst>
                <a:ext uri="{FF2B5EF4-FFF2-40B4-BE49-F238E27FC236}">
                  <a16:creationId xmlns:a16="http://schemas.microsoft.com/office/drawing/2014/main" id="{9D969F3B-BA13-D42F-9A59-3CD1A9F5E41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Shape 66">
              <a:extLst>
                <a:ext uri="{FF2B5EF4-FFF2-40B4-BE49-F238E27FC236}">
                  <a16:creationId xmlns:a16="http://schemas.microsoft.com/office/drawing/2014/main" id="{946FDE69-BDA3-3567-D2F7-BD65FAC056C8}"/>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8" name="Graphic 2">
            <a:extLst>
              <a:ext uri="{FF2B5EF4-FFF2-40B4-BE49-F238E27FC236}">
                <a16:creationId xmlns:a16="http://schemas.microsoft.com/office/drawing/2014/main" id="{D6C98FAF-6B42-8C1E-4A20-E6437E7A190F}"/>
              </a:ext>
            </a:extLst>
          </p:cNvPr>
          <p:cNvGrpSpPr/>
          <p:nvPr/>
        </p:nvGrpSpPr>
        <p:grpSpPr>
          <a:xfrm rot="13003892">
            <a:off x="11201042" y="2825645"/>
            <a:ext cx="2723533" cy="2644656"/>
            <a:chOff x="1348896" y="1051554"/>
            <a:chExt cx="4118106" cy="4398992"/>
          </a:xfrm>
          <a:solidFill>
            <a:srgbClr val="064635"/>
          </a:solidFill>
        </p:grpSpPr>
        <p:sp>
          <p:nvSpPr>
            <p:cNvPr id="69" name="Freeform: Shape 68">
              <a:extLst>
                <a:ext uri="{FF2B5EF4-FFF2-40B4-BE49-F238E27FC236}">
                  <a16:creationId xmlns:a16="http://schemas.microsoft.com/office/drawing/2014/main" id="{11607852-48F3-3C8A-29A4-21F24E5555F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0" name="Freeform: Shape 69">
              <a:extLst>
                <a:ext uri="{FF2B5EF4-FFF2-40B4-BE49-F238E27FC236}">
                  <a16:creationId xmlns:a16="http://schemas.microsoft.com/office/drawing/2014/main" id="{678ABD90-4A4F-36CD-7149-72D61054B7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1" name="Graphic 2">
            <a:extLst>
              <a:ext uri="{FF2B5EF4-FFF2-40B4-BE49-F238E27FC236}">
                <a16:creationId xmlns:a16="http://schemas.microsoft.com/office/drawing/2014/main" id="{6542CA76-3608-0155-9239-00139D54C8CA}"/>
              </a:ext>
            </a:extLst>
          </p:cNvPr>
          <p:cNvGrpSpPr/>
          <p:nvPr/>
        </p:nvGrpSpPr>
        <p:grpSpPr>
          <a:xfrm rot="12998617">
            <a:off x="4339437" y="6209255"/>
            <a:ext cx="2338384" cy="2497879"/>
            <a:chOff x="1348896" y="1051554"/>
            <a:chExt cx="4118106" cy="4398992"/>
          </a:xfrm>
          <a:solidFill>
            <a:srgbClr val="F4EEA9"/>
          </a:solidFill>
        </p:grpSpPr>
        <p:sp>
          <p:nvSpPr>
            <p:cNvPr id="72" name="Freeform: Shape 71">
              <a:extLst>
                <a:ext uri="{FF2B5EF4-FFF2-40B4-BE49-F238E27FC236}">
                  <a16:creationId xmlns:a16="http://schemas.microsoft.com/office/drawing/2014/main" id="{2C0FD547-EFB3-0740-3FF0-5172217FCEF5}"/>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Shape 72">
              <a:extLst>
                <a:ext uri="{FF2B5EF4-FFF2-40B4-BE49-F238E27FC236}">
                  <a16:creationId xmlns:a16="http://schemas.microsoft.com/office/drawing/2014/main" id="{EC1F479F-128A-4C7B-7D22-F08B450B967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1500"/>
                                        <p:tgtEl>
                                          <p:spTgt spid="77"/>
                                        </p:tgtEl>
                                      </p:cBhvr>
                                    </p:animEffect>
                                  </p:childTnLst>
                                </p:cTn>
                              </p:par>
                            </p:childTnLst>
                          </p:cTn>
                        </p:par>
                        <p:par>
                          <p:cTn id="8" fill="hold">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1000"/>
                                        <p:tgtEl>
                                          <p:spTgt spid="30"/>
                                        </p:tgtEl>
                                      </p:cBhvr>
                                    </p:animEffect>
                                  </p:childTnLst>
                                </p:cTn>
                              </p:par>
                            </p:childTnLst>
                          </p:cTn>
                        </p:par>
                        <p:par>
                          <p:cTn id="12" fill="hold">
                            <p:stCondLst>
                              <p:cond delay="2500"/>
                            </p:stCondLst>
                            <p:childTnLst>
                              <p:par>
                                <p:cTn id="13" presetID="14" presetClass="entr" presetSubtype="10" fill="hold" nodeType="afterEffect">
                                  <p:stCondLst>
                                    <p:cond delay="0"/>
                                  </p:stCondLst>
                                  <p:childTnLst>
                                    <p:set>
                                      <p:cBhvr>
                                        <p:cTn id="14" dur="1" fill="hold">
                                          <p:stCondLst>
                                            <p:cond delay="0"/>
                                          </p:stCondLst>
                                        </p:cTn>
                                        <p:tgtEl>
                                          <p:spTgt spid="14344"/>
                                        </p:tgtEl>
                                        <p:attrNameLst>
                                          <p:attrName>style.visibility</p:attrName>
                                        </p:attrNameLst>
                                      </p:cBhvr>
                                      <p:to>
                                        <p:strVal val="visible"/>
                                      </p:to>
                                    </p:set>
                                    <p:animEffect transition="in" filter="randombar(horizontal)">
                                      <p:cBhvr>
                                        <p:cTn id="15" dur="1000"/>
                                        <p:tgtEl>
                                          <p:spTgt spid="14344"/>
                                        </p:tgtEl>
                                      </p:cBhvr>
                                    </p:animEffect>
                                  </p:childTnLst>
                                </p:cTn>
                              </p:par>
                            </p:childTnLst>
                          </p:cTn>
                        </p:par>
                        <p:par>
                          <p:cTn id="16" fill="hold">
                            <p:stCondLst>
                              <p:cond delay="3500"/>
                            </p:stCondLst>
                            <p:childTnLst>
                              <p:par>
                                <p:cTn id="17" presetID="14" presetClass="entr" presetSubtype="1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randombar(horizontal)">
                                      <p:cBhvr>
                                        <p:cTn id="19" dur="1000"/>
                                        <p:tgtEl>
                                          <p:spTgt spid="27"/>
                                        </p:tgtEl>
                                      </p:cBhvr>
                                    </p:animEffect>
                                  </p:childTnLst>
                                </p:cTn>
                              </p:par>
                            </p:childTnLst>
                          </p:cTn>
                        </p:par>
                        <p:par>
                          <p:cTn id="20" fill="hold">
                            <p:stCondLst>
                              <p:cond delay="4500"/>
                            </p:stCondLst>
                            <p:childTnLst>
                              <p:par>
                                <p:cTn id="21" presetID="14" presetClass="entr" presetSubtype="1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randombar(horizontal)">
                                      <p:cBhvr>
                                        <p:cTn id="23" dur="1000"/>
                                        <p:tgtEl>
                                          <p:spTgt spid="26"/>
                                        </p:tgtEl>
                                      </p:cBhvr>
                                    </p:animEffect>
                                  </p:childTnLst>
                                </p:cTn>
                              </p:par>
                            </p:childTnLst>
                          </p:cTn>
                        </p:par>
                        <p:par>
                          <p:cTn id="24" fill="hold">
                            <p:stCondLst>
                              <p:cond delay="5500"/>
                            </p:stCondLst>
                            <p:childTnLst>
                              <p:par>
                                <p:cTn id="25" presetID="14" presetClass="entr" presetSubtype="10" fill="hold" nodeType="afterEffect">
                                  <p:stCondLst>
                                    <p:cond delay="0"/>
                                  </p:stCondLst>
                                  <p:childTnLst>
                                    <p:set>
                                      <p:cBhvr>
                                        <p:cTn id="26" dur="1" fill="hold">
                                          <p:stCondLst>
                                            <p:cond delay="0"/>
                                          </p:stCondLst>
                                        </p:cTn>
                                        <p:tgtEl>
                                          <p:spTgt spid="14346"/>
                                        </p:tgtEl>
                                        <p:attrNameLst>
                                          <p:attrName>style.visibility</p:attrName>
                                        </p:attrNameLst>
                                      </p:cBhvr>
                                      <p:to>
                                        <p:strVal val="visible"/>
                                      </p:to>
                                    </p:set>
                                    <p:animEffect transition="in" filter="randombar(horizontal)">
                                      <p:cBhvr>
                                        <p:cTn id="27" dur="1000"/>
                                        <p:tgtEl>
                                          <p:spTgt spid="14346"/>
                                        </p:tgtEl>
                                      </p:cBhvr>
                                    </p:animEffect>
                                  </p:childTnLst>
                                </p:cTn>
                              </p:par>
                            </p:childTnLst>
                          </p:cTn>
                        </p:par>
                        <p:par>
                          <p:cTn id="28" fill="hold">
                            <p:stCondLst>
                              <p:cond delay="6500"/>
                            </p:stCondLst>
                            <p:childTnLst>
                              <p:par>
                                <p:cTn id="29" presetID="14" presetClass="entr" presetSubtype="1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1000"/>
                                        <p:tgtEl>
                                          <p:spTgt spid="28"/>
                                        </p:tgtEl>
                                      </p:cBhvr>
                                    </p:animEffect>
                                  </p:childTnLst>
                                </p:cTn>
                              </p:par>
                            </p:childTnLst>
                          </p:cTn>
                        </p:par>
                        <p:par>
                          <p:cTn id="32" fill="hold">
                            <p:stCondLst>
                              <p:cond delay="7500"/>
                            </p:stCondLst>
                            <p:childTnLst>
                              <p:par>
                                <p:cTn id="33" presetID="14" presetClass="entr" presetSubtype="10" fill="hold" nodeType="afterEffect">
                                  <p:stCondLst>
                                    <p:cond delay="0"/>
                                  </p:stCondLst>
                                  <p:childTnLst>
                                    <p:set>
                                      <p:cBhvr>
                                        <p:cTn id="34" dur="1" fill="hold">
                                          <p:stCondLst>
                                            <p:cond delay="0"/>
                                          </p:stCondLst>
                                        </p:cTn>
                                        <p:tgtEl>
                                          <p:spTgt spid="14342"/>
                                        </p:tgtEl>
                                        <p:attrNameLst>
                                          <p:attrName>style.visibility</p:attrName>
                                        </p:attrNameLst>
                                      </p:cBhvr>
                                      <p:to>
                                        <p:strVal val="visible"/>
                                      </p:to>
                                    </p:set>
                                    <p:animEffect transition="in" filter="randombar(horizontal)">
                                      <p:cBhvr>
                                        <p:cTn id="35" dur="1000"/>
                                        <p:tgtEl>
                                          <p:spTgt spid="14342"/>
                                        </p:tgtEl>
                                      </p:cBhvr>
                                    </p:animEffect>
                                  </p:childTnLst>
                                </p:cTn>
                              </p:par>
                            </p:childTnLst>
                          </p:cTn>
                        </p:par>
                        <p:par>
                          <p:cTn id="36" fill="hold">
                            <p:stCondLst>
                              <p:cond delay="8500"/>
                            </p:stCondLst>
                            <p:childTnLst>
                              <p:par>
                                <p:cTn id="37" presetID="22" presetClass="entr" presetSubtype="2"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right)">
                                      <p:cBhvr>
                                        <p:cTn id="39" dur="1000"/>
                                        <p:tgtEl>
                                          <p:spTgt spid="43"/>
                                        </p:tgtEl>
                                      </p:cBhvr>
                                    </p:animEffect>
                                  </p:childTnLst>
                                </p:cTn>
                              </p:par>
                            </p:childTnLst>
                          </p:cTn>
                        </p:par>
                        <p:par>
                          <p:cTn id="40" fill="hold">
                            <p:stCondLst>
                              <p:cond delay="95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childTnLst>
                                </p:cTn>
                              </p:par>
                            </p:childTnLst>
                          </p:cTn>
                        </p:par>
                        <p:par>
                          <p:cTn id="47" fill="hold">
                            <p:stCondLst>
                              <p:cond delay="10500"/>
                            </p:stCondLst>
                            <p:childTnLst>
                              <p:par>
                                <p:cTn id="48" presetID="22" presetClass="entr" presetSubtype="8"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1000"/>
                                        <p:tgtEl>
                                          <p:spTgt spid="49"/>
                                        </p:tgtEl>
                                      </p:cBhvr>
                                    </p:animEffect>
                                  </p:childTnLst>
                                </p:cTn>
                              </p:par>
                            </p:childTnLst>
                          </p:cTn>
                        </p:par>
                        <p:par>
                          <p:cTn id="51" fill="hold">
                            <p:stCondLst>
                              <p:cond delay="11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childTnLst>
                                </p:cTn>
                              </p:par>
                            </p:childTnLst>
                          </p:cTn>
                        </p:par>
                        <p:par>
                          <p:cTn id="58" fill="hold">
                            <p:stCondLst>
                              <p:cond delay="12500"/>
                            </p:stCondLst>
                            <p:childTnLst>
                              <p:par>
                                <p:cTn id="59" presetID="22" presetClass="entr" presetSubtype="1" fill="hold"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up)">
                                      <p:cBhvr>
                                        <p:cTn id="61" dur="1000"/>
                                        <p:tgtEl>
                                          <p:spTgt spid="58"/>
                                        </p:tgtEl>
                                      </p:cBhvr>
                                    </p:animEffect>
                                  </p:childTnLst>
                                </p:cTn>
                              </p:par>
                            </p:childTnLst>
                          </p:cTn>
                        </p:par>
                        <p:par>
                          <p:cTn id="62" fill="hold">
                            <p:stCondLst>
                              <p:cond delay="13500"/>
                            </p:stCondLst>
                            <p:childTnLst>
                              <p:par>
                                <p:cTn id="63" presetID="10" presetClass="entr" presetSubtype="0"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1000"/>
                                        <p:tgtEl>
                                          <p:spTgt spid="35"/>
                                        </p:tgtEl>
                                      </p:cBhvr>
                                    </p:animEffect>
                                  </p:childTnLst>
                                </p:cTn>
                              </p:par>
                            </p:childTnLst>
                          </p:cTn>
                        </p:par>
                        <p:par>
                          <p:cTn id="69" fill="hold">
                            <p:stCondLst>
                              <p:cond delay="14500"/>
                            </p:stCondLst>
                            <p:childTnLst>
                              <p:par>
                                <p:cTn id="70" presetID="22" presetClass="entr" presetSubtype="8"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1000"/>
                                        <p:tgtEl>
                                          <p:spTgt spid="55"/>
                                        </p:tgtEl>
                                      </p:cBhvr>
                                    </p:animEffect>
                                  </p:childTnLst>
                                </p:cTn>
                              </p:par>
                            </p:childTnLst>
                          </p:cTn>
                        </p:par>
                        <p:par>
                          <p:cTn id="73" fill="hold">
                            <p:stCondLst>
                              <p:cond delay="15500"/>
                            </p:stCondLst>
                            <p:childTnLst>
                              <p:par>
                                <p:cTn id="74" presetID="10" presetClass="entr" presetSubtype="0"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1000"/>
                                        <p:tgtEl>
                                          <p:spTgt spid="42"/>
                                        </p:tgtEl>
                                      </p:cBhvr>
                                    </p:animEffect>
                                  </p:childTnLst>
                                </p:cTn>
                              </p:par>
                            </p:childTnLst>
                          </p:cTn>
                        </p:par>
                      </p:childTnLst>
                    </p:cTn>
                  </p:par>
                  <p:par>
                    <p:cTn id="80" fill="hold">
                      <p:stCondLst>
                        <p:cond delay="indefinite"/>
                      </p:stCondLst>
                      <p:childTnLst>
                        <p:par>
                          <p:cTn id="81" fill="hold">
                            <p:stCondLst>
                              <p:cond delay="0"/>
                            </p:stCondLst>
                            <p:childTnLst>
                              <p:par>
                                <p:cTn id="82" presetID="21" presetClass="entr" presetSubtype="1" fill="hold" grpId="0" nodeType="click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wheel(1)">
                                      <p:cBhvr>
                                        <p:cTn id="84" dur="2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0" grpId="0" animBg="1"/>
      <p:bldP spid="33" grpId="0"/>
      <p:bldP spid="34" grpId="0"/>
      <p:bldP spid="35" grpId="0"/>
      <p:bldP spid="36" grpId="0"/>
      <p:bldP spid="37" grpId="0"/>
      <p:bldP spid="38" grpId="0"/>
      <p:bldP spid="41" grpId="0"/>
      <p:bldP spid="42" grpId="0"/>
      <p:bldP spid="77" grpId="0"/>
      <p:bldP spid="8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8">
            <a:extLst>
              <a:ext uri="{FF2B5EF4-FFF2-40B4-BE49-F238E27FC236}">
                <a16:creationId xmlns:a16="http://schemas.microsoft.com/office/drawing/2014/main" id="{60C87D5D-9FC0-4DAB-ACFB-F2CF66078CEA}"/>
              </a:ext>
            </a:extLst>
          </p:cNvPr>
          <p:cNvSpPr txBox="1"/>
          <p:nvPr/>
        </p:nvSpPr>
        <p:spPr>
          <a:xfrm flipH="1">
            <a:off x="1500778" y="321770"/>
            <a:ext cx="10637325" cy="646331"/>
          </a:xfrm>
          <a:prstGeom prst="rect">
            <a:avLst/>
          </a:prstGeom>
          <a:noFill/>
        </p:spPr>
        <p:txBody>
          <a:bodyPr wrap="square" rtlCol="0">
            <a:spAutoFit/>
          </a:bodyPr>
          <a:lstStyle/>
          <a:p>
            <a:pPr defTabSz="1219170"/>
            <a:r>
              <a:rPr lang="en-US" sz="3600" dirty="0">
                <a:solidFill>
                  <a:prstClr val="black"/>
                </a:solidFill>
                <a:latin typeface="#9Slide07 IcielBaliho Script" pitchFamily="2" charset="0"/>
                <a:ea typeface="Times New Roman" panose="02020603050405020304" pitchFamily="18" charset="0"/>
              </a:rPr>
              <a:t>CÂU </a:t>
            </a:r>
            <a:r>
              <a:rPr lang="vi-VN" sz="3600" dirty="0">
                <a:solidFill>
                  <a:prstClr val="black"/>
                </a:solidFill>
                <a:latin typeface="#9Slide07 IcielBaliho Script" pitchFamily="2" charset="0"/>
                <a:ea typeface="Times New Roman" panose="02020603050405020304" pitchFamily="18" charset="0"/>
              </a:rPr>
              <a:t>8</a:t>
            </a:r>
            <a:r>
              <a:rPr lang="en-US" sz="3600" dirty="0">
                <a:solidFill>
                  <a:prstClr val="black"/>
                </a:solidFill>
                <a:latin typeface="#9Slide07 IcielBaliho Script" pitchFamily="2" charset="0"/>
                <a:ea typeface="Times New Roman" panose="02020603050405020304" pitchFamily="18" charset="0"/>
              </a:rPr>
              <a:t>: </a:t>
            </a:r>
            <a:r>
              <a:rPr lang="vi-VN" sz="3600" dirty="0">
                <a:solidFill>
                  <a:prstClr val="black"/>
                </a:solidFill>
                <a:latin typeface="#9Slide07 IcielBaliho Script" pitchFamily="2" charset="0"/>
                <a:ea typeface="Times New Roman" panose="02020603050405020304" pitchFamily="18" charset="0"/>
              </a:rPr>
              <a:t>Âm truyền nhanh nhất trong trường hợp nào dưới đây?</a:t>
            </a:r>
            <a:endParaRPr lang="en-US" sz="3600" dirty="0">
              <a:solidFill>
                <a:prstClr val="black"/>
              </a:solidFill>
              <a:latin typeface="#9Slide07 IcielBaliho Script" pitchFamily="2" charset="0"/>
              <a:ea typeface="Times New Roman" panose="02020603050405020304" pitchFamily="18" charset="0"/>
            </a:endParaRPr>
          </a:p>
        </p:txBody>
      </p:sp>
      <p:cxnSp>
        <p:nvCxnSpPr>
          <p:cNvPr id="6" name="Straight Connector 5">
            <a:extLst>
              <a:ext uri="{FF2B5EF4-FFF2-40B4-BE49-F238E27FC236}">
                <a16:creationId xmlns:a16="http://schemas.microsoft.com/office/drawing/2014/main" id="{2689795F-B34C-4B59-B366-A5614ACD30C9}"/>
              </a:ext>
            </a:extLst>
          </p:cNvPr>
          <p:cNvCxnSpPr>
            <a:cxnSpLocks/>
          </p:cNvCxnSpPr>
          <p:nvPr/>
        </p:nvCxnSpPr>
        <p:spPr>
          <a:xfrm>
            <a:off x="0" y="2339487"/>
            <a:ext cx="12138103" cy="0"/>
          </a:xfrm>
          <a:prstGeom prst="line">
            <a:avLst/>
          </a:prstGeom>
          <a:ln w="38100">
            <a:solidFill>
              <a:srgbClr val="064635"/>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TextBox 18">
            <a:extLst>
              <a:ext uri="{FF2B5EF4-FFF2-40B4-BE49-F238E27FC236}">
                <a16:creationId xmlns:a16="http://schemas.microsoft.com/office/drawing/2014/main" id="{361F2543-2B1C-4EBD-B89C-2B538E2C99C3}"/>
              </a:ext>
            </a:extLst>
          </p:cNvPr>
          <p:cNvSpPr txBox="1"/>
          <p:nvPr/>
        </p:nvSpPr>
        <p:spPr>
          <a:xfrm flipH="1">
            <a:off x="1265237" y="1666879"/>
            <a:ext cx="532080" cy="584775"/>
          </a:xfrm>
          <a:prstGeom prst="rect">
            <a:avLst/>
          </a:prstGeom>
          <a:noFill/>
        </p:spPr>
        <p:txBody>
          <a:bodyPr wrap="square" rtlCol="0">
            <a:spAutoFit/>
          </a:bodyPr>
          <a:lstStyle/>
          <a:p>
            <a:pPr defTabSz="1219170"/>
            <a:r>
              <a:rPr lang="en-US" sz="3200" dirty="0">
                <a:solidFill>
                  <a:prstClr val="black"/>
                </a:solidFill>
                <a:latin typeface="#9Slide07 IcielCadena" panose="02000503000000020004" pitchFamily="2" charset="0"/>
                <a:ea typeface="Times New Roman" panose="02020603050405020304" pitchFamily="18" charset="0"/>
              </a:rPr>
              <a:t>A</a:t>
            </a:r>
          </a:p>
        </p:txBody>
      </p:sp>
      <p:sp>
        <p:nvSpPr>
          <p:cNvPr id="17" name="TextBox 18">
            <a:extLst>
              <a:ext uri="{FF2B5EF4-FFF2-40B4-BE49-F238E27FC236}">
                <a16:creationId xmlns:a16="http://schemas.microsoft.com/office/drawing/2014/main" id="{0AEC9912-9495-4E18-9D20-3AE205FBBD8E}"/>
              </a:ext>
            </a:extLst>
          </p:cNvPr>
          <p:cNvSpPr txBox="1"/>
          <p:nvPr/>
        </p:nvSpPr>
        <p:spPr>
          <a:xfrm flipH="1">
            <a:off x="4225446" y="1666879"/>
            <a:ext cx="532080" cy="584775"/>
          </a:xfrm>
          <a:prstGeom prst="rect">
            <a:avLst/>
          </a:prstGeom>
          <a:noFill/>
        </p:spPr>
        <p:txBody>
          <a:bodyPr wrap="square" rtlCol="0">
            <a:spAutoFit/>
          </a:bodyPr>
          <a:lstStyle/>
          <a:p>
            <a:pPr defTabSz="1219170"/>
            <a:r>
              <a:rPr lang="en-US" sz="3200" b="1" dirty="0">
                <a:solidFill>
                  <a:prstClr val="black"/>
                </a:solidFill>
                <a:latin typeface="#9Slide07 IcielCadena" panose="02000503000000020004" pitchFamily="2" charset="0"/>
                <a:ea typeface="Times New Roman" panose="02020603050405020304" pitchFamily="18" charset="0"/>
              </a:rPr>
              <a:t>B</a:t>
            </a:r>
          </a:p>
        </p:txBody>
      </p:sp>
      <p:sp>
        <p:nvSpPr>
          <p:cNvPr id="18" name="TextBox 18">
            <a:extLst>
              <a:ext uri="{FF2B5EF4-FFF2-40B4-BE49-F238E27FC236}">
                <a16:creationId xmlns:a16="http://schemas.microsoft.com/office/drawing/2014/main" id="{279BD2E8-ADB8-4239-BB53-451055A26030}"/>
              </a:ext>
            </a:extLst>
          </p:cNvPr>
          <p:cNvSpPr txBox="1"/>
          <p:nvPr/>
        </p:nvSpPr>
        <p:spPr>
          <a:xfrm flipH="1">
            <a:off x="7245922" y="1608115"/>
            <a:ext cx="532080" cy="584775"/>
          </a:xfrm>
          <a:prstGeom prst="rect">
            <a:avLst/>
          </a:prstGeom>
          <a:noFill/>
        </p:spPr>
        <p:txBody>
          <a:bodyPr wrap="square" rtlCol="0">
            <a:spAutoFit/>
          </a:bodyPr>
          <a:lstStyle/>
          <a:p>
            <a:pPr defTabSz="1219170"/>
            <a:r>
              <a:rPr lang="en-US" sz="3200" b="1" dirty="0">
                <a:solidFill>
                  <a:prstClr val="black"/>
                </a:solidFill>
                <a:latin typeface="#9Slide07 IcielCadena" panose="02000503000000020004" pitchFamily="2" charset="0"/>
                <a:ea typeface="Times New Roman" panose="02020603050405020304" pitchFamily="18" charset="0"/>
              </a:rPr>
              <a:t>C</a:t>
            </a:r>
          </a:p>
        </p:txBody>
      </p:sp>
      <p:sp>
        <p:nvSpPr>
          <p:cNvPr id="19" name="TextBox 18">
            <a:extLst>
              <a:ext uri="{FF2B5EF4-FFF2-40B4-BE49-F238E27FC236}">
                <a16:creationId xmlns:a16="http://schemas.microsoft.com/office/drawing/2014/main" id="{38AC8127-1D9D-4A93-B1E8-7D25AFF9D537}"/>
              </a:ext>
            </a:extLst>
          </p:cNvPr>
          <p:cNvSpPr txBox="1"/>
          <p:nvPr/>
        </p:nvSpPr>
        <p:spPr>
          <a:xfrm flipH="1">
            <a:off x="10335513" y="1700228"/>
            <a:ext cx="532080" cy="584775"/>
          </a:xfrm>
          <a:prstGeom prst="rect">
            <a:avLst/>
          </a:prstGeom>
          <a:noFill/>
        </p:spPr>
        <p:txBody>
          <a:bodyPr wrap="square" rtlCol="0">
            <a:spAutoFit/>
          </a:bodyPr>
          <a:lstStyle/>
          <a:p>
            <a:pPr defTabSz="1219170"/>
            <a:r>
              <a:rPr lang="en-US" sz="3200" b="1" dirty="0">
                <a:solidFill>
                  <a:prstClr val="black"/>
                </a:solidFill>
                <a:latin typeface="#9Slide07 IcielCadena" panose="02000503000000020004" pitchFamily="2" charset="0"/>
                <a:ea typeface="Times New Roman" panose="02020603050405020304" pitchFamily="18" charset="0"/>
              </a:rPr>
              <a:t>D</a:t>
            </a:r>
          </a:p>
        </p:txBody>
      </p:sp>
      <p:grpSp>
        <p:nvGrpSpPr>
          <p:cNvPr id="27" name="Group 26">
            <a:extLst>
              <a:ext uri="{FF2B5EF4-FFF2-40B4-BE49-F238E27FC236}">
                <a16:creationId xmlns:a16="http://schemas.microsoft.com/office/drawing/2014/main" id="{7C4B07DC-433E-4BFB-974D-BBE71286B969}"/>
              </a:ext>
            </a:extLst>
          </p:cNvPr>
          <p:cNvGrpSpPr/>
          <p:nvPr/>
        </p:nvGrpSpPr>
        <p:grpSpPr>
          <a:xfrm>
            <a:off x="323898" y="2339487"/>
            <a:ext cx="2317908" cy="1163757"/>
            <a:chOff x="685799" y="1200151"/>
            <a:chExt cx="1738431" cy="872818"/>
          </a:xfrm>
          <a:solidFill>
            <a:srgbClr val="519259"/>
          </a:solidFill>
        </p:grpSpPr>
        <p:sp>
          <p:nvSpPr>
            <p:cNvPr id="7" name="Isosceles Triangle 6">
              <a:extLst>
                <a:ext uri="{FF2B5EF4-FFF2-40B4-BE49-F238E27FC236}">
                  <a16:creationId xmlns:a16="http://schemas.microsoft.com/office/drawing/2014/main" id="{97F2829D-8AEA-40A7-A270-71A1465B80B7}"/>
                </a:ext>
              </a:extLst>
            </p:cNvPr>
            <p:cNvSpPr/>
            <p:nvPr/>
          </p:nvSpPr>
          <p:spPr>
            <a:xfrm>
              <a:off x="1447800" y="1200151"/>
              <a:ext cx="228600" cy="3047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12" name="Rectangle: Rounded Corners 11">
              <a:extLst>
                <a:ext uri="{FF2B5EF4-FFF2-40B4-BE49-F238E27FC236}">
                  <a16:creationId xmlns:a16="http://schemas.microsoft.com/office/drawing/2014/main" id="{4B7E8103-ABB9-4A2A-B976-9EC4CFA28D19}"/>
                </a:ext>
              </a:extLst>
            </p:cNvPr>
            <p:cNvSpPr/>
            <p:nvPr/>
          </p:nvSpPr>
          <p:spPr>
            <a:xfrm>
              <a:off x="685799" y="1521375"/>
              <a:ext cx="1738431" cy="551594"/>
            </a:xfrm>
            <a:prstGeom prst="roundRect">
              <a:avLst>
                <a:gd name="adj" fmla="val 262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20" name="TextBox 18">
              <a:extLst>
                <a:ext uri="{FF2B5EF4-FFF2-40B4-BE49-F238E27FC236}">
                  <a16:creationId xmlns:a16="http://schemas.microsoft.com/office/drawing/2014/main" id="{222558A2-52AC-497C-868D-3EC62EB8502A}"/>
                </a:ext>
              </a:extLst>
            </p:cNvPr>
            <p:cNvSpPr txBox="1"/>
            <p:nvPr/>
          </p:nvSpPr>
          <p:spPr>
            <a:xfrm flipH="1">
              <a:off x="1125583" y="1603614"/>
              <a:ext cx="1160416" cy="438581"/>
            </a:xfrm>
            <a:prstGeom prst="rect">
              <a:avLst/>
            </a:prstGeom>
            <a:noFill/>
          </p:spPr>
          <p:txBody>
            <a:bodyPr wrap="square" rtlCol="0">
              <a:spAutoFit/>
            </a:bodyPr>
            <a:lstStyle/>
            <a:p>
              <a:pPr algn="just" defTabSz="1219170"/>
              <a:r>
                <a:rPr lang="vi-VN" sz="3200" dirty="0">
                  <a:solidFill>
                    <a:srgbClr val="FFFFFF"/>
                  </a:solidFill>
                  <a:latin typeface="#9Slide03 Arima Madurai" panose="00000500000000000000" pitchFamily="2" charset="0"/>
                  <a:ea typeface="Times New Roman" panose="02020603050405020304" pitchFamily="18" charset="0"/>
                  <a:cs typeface="#9Slide03 Arima Madurai" panose="00000500000000000000" pitchFamily="2" charset="0"/>
                </a:rPr>
                <a:t>Nước</a:t>
              </a:r>
              <a:endParaRPr lang="en-US" sz="3200" dirty="0">
                <a:solidFill>
                  <a:srgbClr val="FFFFFF"/>
                </a:solidFill>
                <a:latin typeface="#9Slide03 Arima Madurai" panose="00000500000000000000" pitchFamily="2" charset="0"/>
                <a:ea typeface="Yeseva One" panose="00000500000000000000" charset="0"/>
                <a:cs typeface="#9Slide03 Arima Madurai" panose="00000500000000000000" pitchFamily="2" charset="0"/>
              </a:endParaRPr>
            </a:p>
          </p:txBody>
        </p:sp>
      </p:grpSp>
      <p:grpSp>
        <p:nvGrpSpPr>
          <p:cNvPr id="28" name="Group 27">
            <a:extLst>
              <a:ext uri="{FF2B5EF4-FFF2-40B4-BE49-F238E27FC236}">
                <a16:creationId xmlns:a16="http://schemas.microsoft.com/office/drawing/2014/main" id="{51FB9CB3-6CD8-4CF6-B8C1-19A7D63153C8}"/>
              </a:ext>
            </a:extLst>
          </p:cNvPr>
          <p:cNvGrpSpPr/>
          <p:nvPr/>
        </p:nvGrpSpPr>
        <p:grpSpPr>
          <a:xfrm>
            <a:off x="3102770" y="2383890"/>
            <a:ext cx="2556935" cy="1468431"/>
            <a:chOff x="2482577" y="1227542"/>
            <a:chExt cx="1917701" cy="1101323"/>
          </a:xfrm>
          <a:solidFill>
            <a:srgbClr val="F0BB62"/>
          </a:solidFill>
        </p:grpSpPr>
        <p:sp>
          <p:nvSpPr>
            <p:cNvPr id="8" name="Isosceles Triangle 7">
              <a:extLst>
                <a:ext uri="{FF2B5EF4-FFF2-40B4-BE49-F238E27FC236}">
                  <a16:creationId xmlns:a16="http://schemas.microsoft.com/office/drawing/2014/main" id="{96655048-23B6-45B1-B433-D07BCEB5C963}"/>
                </a:ext>
              </a:extLst>
            </p:cNvPr>
            <p:cNvSpPr/>
            <p:nvPr/>
          </p:nvSpPr>
          <p:spPr>
            <a:xfrm>
              <a:off x="3365501" y="1227542"/>
              <a:ext cx="228600" cy="5128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13" name="Rectangle: Rounded Corners 12">
              <a:extLst>
                <a:ext uri="{FF2B5EF4-FFF2-40B4-BE49-F238E27FC236}">
                  <a16:creationId xmlns:a16="http://schemas.microsoft.com/office/drawing/2014/main" id="{AE2F6F55-3912-46B2-A571-1DCC171C9675}"/>
                </a:ext>
              </a:extLst>
            </p:cNvPr>
            <p:cNvSpPr/>
            <p:nvPr/>
          </p:nvSpPr>
          <p:spPr>
            <a:xfrm>
              <a:off x="2482577" y="1777271"/>
              <a:ext cx="1917701" cy="551594"/>
            </a:xfrm>
            <a:prstGeom prst="roundRect">
              <a:avLst>
                <a:gd name="adj" fmla="val 262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21" name="TextBox 18">
              <a:extLst>
                <a:ext uri="{FF2B5EF4-FFF2-40B4-BE49-F238E27FC236}">
                  <a16:creationId xmlns:a16="http://schemas.microsoft.com/office/drawing/2014/main" id="{432A5191-88FD-42D6-869E-19242FA0F3EB}"/>
                </a:ext>
              </a:extLst>
            </p:cNvPr>
            <p:cNvSpPr txBox="1"/>
            <p:nvPr/>
          </p:nvSpPr>
          <p:spPr>
            <a:xfrm flipH="1">
              <a:off x="2991473" y="1822904"/>
              <a:ext cx="1025703" cy="438581"/>
            </a:xfrm>
            <a:prstGeom prst="rect">
              <a:avLst/>
            </a:prstGeom>
            <a:noFill/>
          </p:spPr>
          <p:txBody>
            <a:bodyPr wrap="square" rtlCol="0">
              <a:spAutoFit/>
            </a:bodyPr>
            <a:lstStyle/>
            <a:p>
              <a:pPr algn="ctr" defTabSz="1219170"/>
              <a:r>
                <a:rPr lang="vi-VN" sz="3200" dirty="0">
                  <a:solidFill>
                    <a:srgbClr val="FFFFFF"/>
                  </a:solidFill>
                  <a:latin typeface="#9Slide03 Arima Madurai" panose="00000500000000000000" pitchFamily="2" charset="0"/>
                  <a:ea typeface="Times New Roman" panose="02020603050405020304" pitchFamily="18" charset="0"/>
                  <a:cs typeface="#9Slide03 Arima Madurai" panose="00000500000000000000" pitchFamily="2" charset="0"/>
                </a:rPr>
                <a:t>Sắt</a:t>
              </a:r>
              <a:endParaRPr lang="en-US" sz="3200" dirty="0">
                <a:solidFill>
                  <a:srgbClr val="FFFFFF"/>
                </a:solidFill>
                <a:latin typeface="#9Slide03 Arima Madurai" panose="00000500000000000000" pitchFamily="2" charset="0"/>
                <a:ea typeface="Yeseva One" panose="00000500000000000000" charset="0"/>
                <a:cs typeface="#9Slide03 Arima Madurai" panose="00000500000000000000" pitchFamily="2" charset="0"/>
              </a:endParaRPr>
            </a:p>
          </p:txBody>
        </p:sp>
      </p:grpSp>
      <p:grpSp>
        <p:nvGrpSpPr>
          <p:cNvPr id="29" name="Group 28">
            <a:extLst>
              <a:ext uri="{FF2B5EF4-FFF2-40B4-BE49-F238E27FC236}">
                <a16:creationId xmlns:a16="http://schemas.microsoft.com/office/drawing/2014/main" id="{EE7BB829-E025-4F25-B99E-42AAE15274A4}"/>
              </a:ext>
            </a:extLst>
          </p:cNvPr>
          <p:cNvGrpSpPr/>
          <p:nvPr/>
        </p:nvGrpSpPr>
        <p:grpSpPr>
          <a:xfrm>
            <a:off x="6234905" y="2367615"/>
            <a:ext cx="2655584" cy="1175588"/>
            <a:chOff x="4458622" y="1221246"/>
            <a:chExt cx="1991688" cy="881691"/>
          </a:xfrm>
          <a:solidFill>
            <a:srgbClr val="519259"/>
          </a:solidFill>
        </p:grpSpPr>
        <p:sp>
          <p:nvSpPr>
            <p:cNvPr id="9" name="Isosceles Triangle 8">
              <a:extLst>
                <a:ext uri="{FF2B5EF4-FFF2-40B4-BE49-F238E27FC236}">
                  <a16:creationId xmlns:a16="http://schemas.microsoft.com/office/drawing/2014/main" id="{14760967-90D3-491B-BB04-FEEA67E77EF3}"/>
                </a:ext>
              </a:extLst>
            </p:cNvPr>
            <p:cNvSpPr/>
            <p:nvPr/>
          </p:nvSpPr>
          <p:spPr>
            <a:xfrm>
              <a:off x="5283202" y="1221246"/>
              <a:ext cx="228600" cy="3047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15" name="Rectangle: Rounded Corners 14">
              <a:extLst>
                <a:ext uri="{FF2B5EF4-FFF2-40B4-BE49-F238E27FC236}">
                  <a16:creationId xmlns:a16="http://schemas.microsoft.com/office/drawing/2014/main" id="{BDF6D1CD-0E5D-4DED-98CD-7056AF68763E}"/>
                </a:ext>
              </a:extLst>
            </p:cNvPr>
            <p:cNvSpPr/>
            <p:nvPr/>
          </p:nvSpPr>
          <p:spPr>
            <a:xfrm>
              <a:off x="4458622" y="1547133"/>
              <a:ext cx="1875108" cy="551594"/>
            </a:xfrm>
            <a:prstGeom prst="roundRect">
              <a:avLst>
                <a:gd name="adj" fmla="val 262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22" name="TextBox 18">
              <a:extLst>
                <a:ext uri="{FF2B5EF4-FFF2-40B4-BE49-F238E27FC236}">
                  <a16:creationId xmlns:a16="http://schemas.microsoft.com/office/drawing/2014/main" id="{2A1308F7-F16C-42E8-9B6D-601FA784B0BB}"/>
                </a:ext>
              </a:extLst>
            </p:cNvPr>
            <p:cNvSpPr txBox="1"/>
            <p:nvPr/>
          </p:nvSpPr>
          <p:spPr>
            <a:xfrm flipH="1">
              <a:off x="4633089" y="1664356"/>
              <a:ext cx="1817221" cy="438581"/>
            </a:xfrm>
            <a:prstGeom prst="rect">
              <a:avLst/>
            </a:prstGeom>
            <a:noFill/>
          </p:spPr>
          <p:txBody>
            <a:bodyPr wrap="square" rtlCol="0">
              <a:spAutoFit/>
            </a:bodyPr>
            <a:lstStyle/>
            <a:p>
              <a:pPr algn="just" defTabSz="1219170"/>
              <a:r>
                <a:rPr lang="vi-VN" sz="3200" dirty="0">
                  <a:solidFill>
                    <a:srgbClr val="FFFFFF"/>
                  </a:solidFill>
                  <a:latin typeface="#9Slide03 Arima Madurai" panose="00000500000000000000" pitchFamily="2" charset="0"/>
                  <a:ea typeface="Times New Roman" panose="02020603050405020304" pitchFamily="18" charset="0"/>
                  <a:cs typeface="#9Slide03 Arima Madurai" panose="00000500000000000000" pitchFamily="2" charset="0"/>
                </a:rPr>
                <a:t>Khí oxygen</a:t>
              </a:r>
              <a:endParaRPr lang="en-US" sz="3200" dirty="0">
                <a:solidFill>
                  <a:srgbClr val="FFFFFF"/>
                </a:solidFill>
                <a:latin typeface="#9Slide03 Arima Madurai" panose="00000500000000000000" pitchFamily="2" charset="0"/>
                <a:ea typeface="Yeseva One" panose="00000500000000000000" charset="0"/>
                <a:cs typeface="#9Slide03 Arima Madurai" panose="00000500000000000000" pitchFamily="2" charset="0"/>
              </a:endParaRPr>
            </a:p>
          </p:txBody>
        </p:sp>
      </p:grpSp>
      <p:grpSp>
        <p:nvGrpSpPr>
          <p:cNvPr id="30" name="Group 29">
            <a:extLst>
              <a:ext uri="{FF2B5EF4-FFF2-40B4-BE49-F238E27FC236}">
                <a16:creationId xmlns:a16="http://schemas.microsoft.com/office/drawing/2014/main" id="{7A5BB01E-45F3-41F9-B6FF-2A69F22F4079}"/>
              </a:ext>
            </a:extLst>
          </p:cNvPr>
          <p:cNvGrpSpPr/>
          <p:nvPr/>
        </p:nvGrpSpPr>
        <p:grpSpPr>
          <a:xfrm>
            <a:off x="9289119" y="2327394"/>
            <a:ext cx="2822899" cy="1391830"/>
            <a:chOff x="6400800" y="1191080"/>
            <a:chExt cx="2117174" cy="1043873"/>
          </a:xfrm>
          <a:solidFill>
            <a:srgbClr val="F0BB62"/>
          </a:solidFill>
        </p:grpSpPr>
        <p:sp>
          <p:nvSpPr>
            <p:cNvPr id="24" name="Rectangle: Rounded Corners 23">
              <a:extLst>
                <a:ext uri="{FF2B5EF4-FFF2-40B4-BE49-F238E27FC236}">
                  <a16:creationId xmlns:a16="http://schemas.microsoft.com/office/drawing/2014/main" id="{65A3465A-0F56-4CB7-8E1B-BEC656F3D94F}"/>
                </a:ext>
              </a:extLst>
            </p:cNvPr>
            <p:cNvSpPr/>
            <p:nvPr/>
          </p:nvSpPr>
          <p:spPr>
            <a:xfrm>
              <a:off x="6400800" y="1683359"/>
              <a:ext cx="1917701" cy="551594"/>
            </a:xfrm>
            <a:prstGeom prst="roundRect">
              <a:avLst>
                <a:gd name="adj" fmla="val 2627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10" name="Isosceles Triangle 9">
              <a:extLst>
                <a:ext uri="{FF2B5EF4-FFF2-40B4-BE49-F238E27FC236}">
                  <a16:creationId xmlns:a16="http://schemas.microsoft.com/office/drawing/2014/main" id="{E1FDAB61-C5CA-4B9F-93EA-DEFE43BB8A53}"/>
                </a:ext>
              </a:extLst>
            </p:cNvPr>
            <p:cNvSpPr/>
            <p:nvPr/>
          </p:nvSpPr>
          <p:spPr>
            <a:xfrm>
              <a:off x="7200904" y="1191080"/>
              <a:ext cx="228600" cy="46627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3200">
                <a:solidFill>
                  <a:srgbClr val="FFFFFF"/>
                </a:solidFill>
                <a:latin typeface="#9Slide03 Arima Madurai" panose="00000500000000000000" pitchFamily="2" charset="0"/>
                <a:cs typeface="#9Slide03 Arima Madurai" panose="00000500000000000000" pitchFamily="2" charset="0"/>
              </a:endParaRPr>
            </a:p>
          </p:txBody>
        </p:sp>
        <p:sp>
          <p:nvSpPr>
            <p:cNvPr id="23" name="TextBox 18">
              <a:extLst>
                <a:ext uri="{FF2B5EF4-FFF2-40B4-BE49-F238E27FC236}">
                  <a16:creationId xmlns:a16="http://schemas.microsoft.com/office/drawing/2014/main" id="{2E37D00B-BF34-46FC-BF8E-CFF9C9F4FE18}"/>
                </a:ext>
              </a:extLst>
            </p:cNvPr>
            <p:cNvSpPr txBox="1"/>
            <p:nvPr/>
          </p:nvSpPr>
          <p:spPr>
            <a:xfrm flipH="1">
              <a:off x="6496285" y="1783181"/>
              <a:ext cx="2021689" cy="438581"/>
            </a:xfrm>
            <a:prstGeom prst="rect">
              <a:avLst/>
            </a:prstGeom>
            <a:noFill/>
          </p:spPr>
          <p:txBody>
            <a:bodyPr wrap="square" rtlCol="0">
              <a:spAutoFit/>
            </a:bodyPr>
            <a:lstStyle/>
            <a:p>
              <a:pPr algn="just" defTabSz="1219170"/>
              <a:r>
                <a:rPr lang="vi-VN" sz="3200">
                  <a:solidFill>
                    <a:srgbClr val="FFFFFF"/>
                  </a:solidFill>
                  <a:latin typeface="#9Slide03 Arima Madurai" panose="00000500000000000000" pitchFamily="2" charset="0"/>
                  <a:ea typeface="Times New Roman" panose="02020603050405020304" pitchFamily="18" charset="0"/>
                  <a:cs typeface="#9Slide03 Arima Madurai" panose="00000500000000000000" pitchFamily="2" charset="0"/>
                </a:rPr>
                <a:t>Chân không</a:t>
              </a:r>
              <a:endParaRPr lang="en-US" sz="3200" dirty="0">
                <a:solidFill>
                  <a:srgbClr val="FFFFFF"/>
                </a:solidFill>
                <a:latin typeface="#9Slide03 Arima Madurai" panose="00000500000000000000" pitchFamily="2" charset="0"/>
                <a:ea typeface="Yeseva One" panose="00000500000000000000" charset="0"/>
                <a:cs typeface="#9Slide03 Arima Madurai" panose="00000500000000000000" pitchFamily="2" charset="0"/>
              </a:endParaRPr>
            </a:p>
          </p:txBody>
        </p:sp>
      </p:grpSp>
      <p:sp>
        <p:nvSpPr>
          <p:cNvPr id="25" name="Rectangle: Rounded Corners 24">
            <a:extLst>
              <a:ext uri="{FF2B5EF4-FFF2-40B4-BE49-F238E27FC236}">
                <a16:creationId xmlns:a16="http://schemas.microsoft.com/office/drawing/2014/main" id="{A392FECF-1018-4B83-8456-30FCCDE7868C}"/>
              </a:ext>
            </a:extLst>
          </p:cNvPr>
          <p:cNvSpPr/>
          <p:nvPr/>
        </p:nvSpPr>
        <p:spPr>
          <a:xfrm>
            <a:off x="2994132" y="3005006"/>
            <a:ext cx="2888447" cy="914411"/>
          </a:xfrm>
          <a:prstGeom prst="roundRect">
            <a:avLst/>
          </a:prstGeom>
          <a:noFill/>
          <a:ln w="317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srgbClr val="DB3C14"/>
              </a:solidFill>
              <a:latin typeface="Calibri"/>
            </a:endParaRPr>
          </a:p>
        </p:txBody>
      </p:sp>
      <p:sp>
        <p:nvSpPr>
          <p:cNvPr id="34" name="TextBox 33">
            <a:extLst>
              <a:ext uri="{FF2B5EF4-FFF2-40B4-BE49-F238E27FC236}">
                <a16:creationId xmlns:a16="http://schemas.microsoft.com/office/drawing/2014/main" id="{199C32CF-928A-4A36-83E9-34B2B421208A}"/>
              </a:ext>
            </a:extLst>
          </p:cNvPr>
          <p:cNvSpPr txBox="1"/>
          <p:nvPr/>
        </p:nvSpPr>
        <p:spPr>
          <a:xfrm>
            <a:off x="3310101" y="7289800"/>
            <a:ext cx="6149008" cy="1133965"/>
          </a:xfrm>
          <a:prstGeom prst="rect">
            <a:avLst/>
          </a:prstGeom>
          <a:noFill/>
        </p:spPr>
        <p:txBody>
          <a:bodyPr wrap="square">
            <a:spAutoFit/>
          </a:bodyPr>
          <a:lstStyle/>
          <a:p>
            <a:pPr marL="40639" marR="40639" algn="just" defTabSz="1219170">
              <a:lnSpc>
                <a:spcPct val="150000"/>
              </a:lnSpc>
              <a:tabLst>
                <a:tab pos="228594" algn="l"/>
                <a:tab pos="4560033" algn="l"/>
                <a:tab pos="6719825" algn="l"/>
              </a:tabLst>
            </a:pPr>
            <a:r>
              <a:rPr lang="fr-FR" sz="2400" b="1" dirty="0">
                <a:solidFill>
                  <a:prstClr val="black"/>
                </a:solidFill>
                <a:latin typeface="Times New Roman" panose="02020603050405020304" pitchFamily="18" charset="0"/>
                <a:ea typeface="Times New Roman" panose="02020603050405020304" pitchFamily="18" charset="0"/>
              </a:rPr>
              <a:t>				</a:t>
            </a:r>
            <a:endParaRPr lang="en-US" sz="2400" dirty="0">
              <a:solidFill>
                <a:prstClr val="black"/>
              </a:solidFill>
              <a:latin typeface="Times New Roman" panose="02020603050405020304" pitchFamily="18" charset="0"/>
              <a:ea typeface="Times New Roman" panose="02020603050405020304" pitchFamily="18" charset="0"/>
            </a:endParaRPr>
          </a:p>
        </p:txBody>
      </p:sp>
      <p:sp>
        <p:nvSpPr>
          <p:cNvPr id="38" name="Rectangle 37">
            <a:extLst>
              <a:ext uri="{FF2B5EF4-FFF2-40B4-BE49-F238E27FC236}">
                <a16:creationId xmlns:a16="http://schemas.microsoft.com/office/drawing/2014/main" id="{07B6F321-0DBD-6011-3E39-C55F0B2265D1}"/>
              </a:ext>
            </a:extLst>
          </p:cNvPr>
          <p:cNvSpPr/>
          <p:nvPr/>
        </p:nvSpPr>
        <p:spPr>
          <a:xfrm>
            <a:off x="0" y="392154"/>
            <a:ext cx="1367604" cy="430695"/>
          </a:xfrm>
          <a:prstGeom prst="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2" name="Picture 2">
            <a:extLst>
              <a:ext uri="{FF2B5EF4-FFF2-40B4-BE49-F238E27FC236}">
                <a16:creationId xmlns:a16="http://schemas.microsoft.com/office/drawing/2014/main" id="{BC81A308-1E39-D068-8F5A-E18B32DE77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4169" y="3852321"/>
            <a:ext cx="2526150" cy="252615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a:extLst>
              <a:ext uri="{FF2B5EF4-FFF2-40B4-BE49-F238E27FC236}">
                <a16:creationId xmlns:a16="http://schemas.microsoft.com/office/drawing/2014/main" id="{92B4CE31-FA55-0495-B054-4B3A47E09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3050" y="4244806"/>
            <a:ext cx="2101922" cy="2101922"/>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a:extLst>
              <a:ext uri="{FF2B5EF4-FFF2-40B4-BE49-F238E27FC236}">
                <a16:creationId xmlns:a16="http://schemas.microsoft.com/office/drawing/2014/main" id="{79C105B0-0612-3845-11C4-463A6D49C2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1409" y="3980495"/>
            <a:ext cx="2334515" cy="2334515"/>
          </a:xfrm>
          <a:prstGeom prst="rect">
            <a:avLst/>
          </a:prstGeom>
          <a:noFill/>
          <a:extLst>
            <a:ext uri="{909E8E84-426E-40DD-AFC4-6F175D3DCCD1}">
              <a14:hiddenFill xmlns:a14="http://schemas.microsoft.com/office/drawing/2010/main">
                <a:solidFill>
                  <a:srgbClr val="FFFFFF"/>
                </a:solidFill>
              </a14:hiddenFill>
            </a:ext>
          </a:extLst>
        </p:spPr>
      </p:pic>
      <p:grpSp>
        <p:nvGrpSpPr>
          <p:cNvPr id="40" name="Graphic 2">
            <a:extLst>
              <a:ext uri="{FF2B5EF4-FFF2-40B4-BE49-F238E27FC236}">
                <a16:creationId xmlns:a16="http://schemas.microsoft.com/office/drawing/2014/main" id="{83142B9B-05BC-F536-AAFC-E12FC7636B64}"/>
              </a:ext>
            </a:extLst>
          </p:cNvPr>
          <p:cNvGrpSpPr/>
          <p:nvPr/>
        </p:nvGrpSpPr>
        <p:grpSpPr>
          <a:xfrm rot="927974">
            <a:off x="-3615663" y="-1205111"/>
            <a:ext cx="4339984" cy="1661013"/>
            <a:chOff x="1348896" y="1051554"/>
            <a:chExt cx="4118106" cy="4398992"/>
          </a:xfrm>
          <a:solidFill>
            <a:srgbClr val="F0BB62"/>
          </a:solidFill>
        </p:grpSpPr>
        <p:sp>
          <p:nvSpPr>
            <p:cNvPr id="41" name="Freeform: Shape 40">
              <a:extLst>
                <a:ext uri="{FF2B5EF4-FFF2-40B4-BE49-F238E27FC236}">
                  <a16:creationId xmlns:a16="http://schemas.microsoft.com/office/drawing/2014/main" id="{C8F7CEFD-C049-A904-545B-7B84332DA98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Shape 41">
              <a:extLst>
                <a:ext uri="{FF2B5EF4-FFF2-40B4-BE49-F238E27FC236}">
                  <a16:creationId xmlns:a16="http://schemas.microsoft.com/office/drawing/2014/main" id="{F78884F1-4BE3-395B-51C5-91010FA1C0CC}"/>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aphic 2">
            <a:extLst>
              <a:ext uri="{FF2B5EF4-FFF2-40B4-BE49-F238E27FC236}">
                <a16:creationId xmlns:a16="http://schemas.microsoft.com/office/drawing/2014/main" id="{F9E595B0-C17B-7EAF-C077-E794B6EA56E7}"/>
              </a:ext>
            </a:extLst>
          </p:cNvPr>
          <p:cNvGrpSpPr/>
          <p:nvPr/>
        </p:nvGrpSpPr>
        <p:grpSpPr>
          <a:xfrm rot="16416959">
            <a:off x="-1534409" y="5322404"/>
            <a:ext cx="2338384" cy="2497879"/>
            <a:chOff x="1348896" y="1051554"/>
            <a:chExt cx="4118106" cy="4398992"/>
          </a:xfrm>
          <a:solidFill>
            <a:srgbClr val="519259"/>
          </a:solidFill>
        </p:grpSpPr>
        <p:sp>
          <p:nvSpPr>
            <p:cNvPr id="44" name="Freeform: Shape 43">
              <a:extLst>
                <a:ext uri="{FF2B5EF4-FFF2-40B4-BE49-F238E27FC236}">
                  <a16:creationId xmlns:a16="http://schemas.microsoft.com/office/drawing/2014/main" id="{8E4D18B0-A186-F8F0-9FF1-5DEA1206522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Shape 44">
              <a:extLst>
                <a:ext uri="{FF2B5EF4-FFF2-40B4-BE49-F238E27FC236}">
                  <a16:creationId xmlns:a16="http://schemas.microsoft.com/office/drawing/2014/main" id="{2E8D6F0A-8C4F-B4BC-3DAD-30F4E8E84A7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aphic 2">
            <a:extLst>
              <a:ext uri="{FF2B5EF4-FFF2-40B4-BE49-F238E27FC236}">
                <a16:creationId xmlns:a16="http://schemas.microsoft.com/office/drawing/2014/main" id="{2C949997-E09E-7385-F280-4C9B4C85DAAB}"/>
              </a:ext>
            </a:extLst>
          </p:cNvPr>
          <p:cNvGrpSpPr/>
          <p:nvPr/>
        </p:nvGrpSpPr>
        <p:grpSpPr>
          <a:xfrm rot="4812046">
            <a:off x="11392111" y="-1327170"/>
            <a:ext cx="2723533" cy="2644656"/>
            <a:chOff x="1348896" y="1051554"/>
            <a:chExt cx="4118106" cy="4398992"/>
          </a:xfrm>
          <a:solidFill>
            <a:srgbClr val="064635"/>
          </a:solidFill>
        </p:grpSpPr>
        <p:sp>
          <p:nvSpPr>
            <p:cNvPr id="47" name="Freeform: Shape 46">
              <a:extLst>
                <a:ext uri="{FF2B5EF4-FFF2-40B4-BE49-F238E27FC236}">
                  <a16:creationId xmlns:a16="http://schemas.microsoft.com/office/drawing/2014/main" id="{BE0DEB26-2622-DF65-394C-BB0D0ADEC58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8F8BF658-205B-911E-6E3D-323665D55EE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aphic 2">
            <a:extLst>
              <a:ext uri="{FF2B5EF4-FFF2-40B4-BE49-F238E27FC236}">
                <a16:creationId xmlns:a16="http://schemas.microsoft.com/office/drawing/2014/main" id="{13A51E76-32ED-8771-D96E-BDC431795CF8}"/>
              </a:ext>
            </a:extLst>
          </p:cNvPr>
          <p:cNvGrpSpPr/>
          <p:nvPr/>
        </p:nvGrpSpPr>
        <p:grpSpPr>
          <a:xfrm rot="9136532">
            <a:off x="11290758" y="5454127"/>
            <a:ext cx="2338384" cy="2497879"/>
            <a:chOff x="1348896" y="1051554"/>
            <a:chExt cx="4118106" cy="4398992"/>
          </a:xfrm>
          <a:solidFill>
            <a:srgbClr val="F4EEA9"/>
          </a:solidFill>
        </p:grpSpPr>
        <p:sp>
          <p:nvSpPr>
            <p:cNvPr id="50" name="Freeform: Shape 49">
              <a:extLst>
                <a:ext uri="{FF2B5EF4-FFF2-40B4-BE49-F238E27FC236}">
                  <a16:creationId xmlns:a16="http://schemas.microsoft.com/office/drawing/2014/main" id="{75967402-7497-93CF-B79F-71A97D75BC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FD0EC76B-F7D7-BCCA-A922-CE4A3177AB47}"/>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aphic 2">
            <a:extLst>
              <a:ext uri="{FF2B5EF4-FFF2-40B4-BE49-F238E27FC236}">
                <a16:creationId xmlns:a16="http://schemas.microsoft.com/office/drawing/2014/main" id="{F775925F-9E98-AC65-8C32-B49A5F600B12}"/>
              </a:ext>
            </a:extLst>
          </p:cNvPr>
          <p:cNvGrpSpPr/>
          <p:nvPr/>
        </p:nvGrpSpPr>
        <p:grpSpPr>
          <a:xfrm rot="927974">
            <a:off x="-3670253" y="-1241510"/>
            <a:ext cx="4339984" cy="1661013"/>
            <a:chOff x="1348896" y="1051554"/>
            <a:chExt cx="4118106" cy="4398992"/>
          </a:xfrm>
          <a:solidFill>
            <a:srgbClr val="F0BB62"/>
          </a:solidFill>
        </p:grpSpPr>
        <p:sp>
          <p:nvSpPr>
            <p:cNvPr id="53" name="Freeform: Shape 52">
              <a:extLst>
                <a:ext uri="{FF2B5EF4-FFF2-40B4-BE49-F238E27FC236}">
                  <a16:creationId xmlns:a16="http://schemas.microsoft.com/office/drawing/2014/main" id="{A6434AB7-4343-E332-BBF9-ED8D61AD06F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BE86F77B-18C7-5180-C3AA-A9F2B005D04C}"/>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5" name="Graphic 2">
            <a:extLst>
              <a:ext uri="{FF2B5EF4-FFF2-40B4-BE49-F238E27FC236}">
                <a16:creationId xmlns:a16="http://schemas.microsoft.com/office/drawing/2014/main" id="{0247E580-488F-F4FC-1F9C-98FD4C4A065E}"/>
              </a:ext>
            </a:extLst>
          </p:cNvPr>
          <p:cNvGrpSpPr/>
          <p:nvPr/>
        </p:nvGrpSpPr>
        <p:grpSpPr>
          <a:xfrm rot="16416959">
            <a:off x="-1588999" y="5286005"/>
            <a:ext cx="2338384" cy="2497879"/>
            <a:chOff x="1348896" y="1051554"/>
            <a:chExt cx="4118106" cy="4398992"/>
          </a:xfrm>
          <a:solidFill>
            <a:srgbClr val="519259"/>
          </a:solidFill>
        </p:grpSpPr>
        <p:sp>
          <p:nvSpPr>
            <p:cNvPr id="56" name="Freeform: Shape 55">
              <a:extLst>
                <a:ext uri="{FF2B5EF4-FFF2-40B4-BE49-F238E27FC236}">
                  <a16:creationId xmlns:a16="http://schemas.microsoft.com/office/drawing/2014/main" id="{8562008C-8999-69CE-E779-D15F372D88B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Shape 56">
              <a:extLst>
                <a:ext uri="{FF2B5EF4-FFF2-40B4-BE49-F238E27FC236}">
                  <a16:creationId xmlns:a16="http://schemas.microsoft.com/office/drawing/2014/main" id="{C215B857-BCFE-EA9B-DB43-A8049CAF1AB5}"/>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8" name="Graphic 2">
            <a:extLst>
              <a:ext uri="{FF2B5EF4-FFF2-40B4-BE49-F238E27FC236}">
                <a16:creationId xmlns:a16="http://schemas.microsoft.com/office/drawing/2014/main" id="{93709932-69DE-591D-9253-D2A906713638}"/>
              </a:ext>
            </a:extLst>
          </p:cNvPr>
          <p:cNvGrpSpPr/>
          <p:nvPr/>
        </p:nvGrpSpPr>
        <p:grpSpPr>
          <a:xfrm rot="9136532">
            <a:off x="11236168" y="5417728"/>
            <a:ext cx="2338384" cy="2497879"/>
            <a:chOff x="1348896" y="1051554"/>
            <a:chExt cx="4118106" cy="4398992"/>
          </a:xfrm>
          <a:solidFill>
            <a:srgbClr val="F4EEA9"/>
          </a:solidFill>
        </p:grpSpPr>
        <p:sp>
          <p:nvSpPr>
            <p:cNvPr id="59" name="Freeform: Shape 58">
              <a:extLst>
                <a:ext uri="{FF2B5EF4-FFF2-40B4-BE49-F238E27FC236}">
                  <a16:creationId xmlns:a16="http://schemas.microsoft.com/office/drawing/2014/main" id="{A63EA22B-B6AC-E9EE-2437-B40EA97720D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Shape 59">
              <a:extLst>
                <a:ext uri="{FF2B5EF4-FFF2-40B4-BE49-F238E27FC236}">
                  <a16:creationId xmlns:a16="http://schemas.microsoft.com/office/drawing/2014/main" id="{A202A4F3-E54B-E0CE-0B86-390B4B9C91A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7656323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000"/>
                                        <p:tgtEl>
                                          <p:spTgt spid="6"/>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4500"/>
                            </p:stCondLst>
                            <p:childTnLst>
                              <p:par>
                                <p:cTn id="29" presetID="2" presetClass="entr" presetSubtype="4"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ppt_x"/>
                                          </p:val>
                                        </p:tav>
                                        <p:tav tm="100000">
                                          <p:val>
                                            <p:strVal val="#ppt_x"/>
                                          </p:val>
                                        </p:tav>
                                      </p:tavLst>
                                    </p:anim>
                                    <p:anim calcmode="lin" valueType="num">
                                      <p:cBhvr additive="base">
                                        <p:cTn id="32" dur="750" fill="hold"/>
                                        <p:tgtEl>
                                          <p:spTgt spid="27"/>
                                        </p:tgtEl>
                                        <p:attrNameLst>
                                          <p:attrName>ppt_y</p:attrName>
                                        </p:attrNameLst>
                                      </p:cBhvr>
                                      <p:tavLst>
                                        <p:tav tm="0">
                                          <p:val>
                                            <p:strVal val="1+#ppt_h/2"/>
                                          </p:val>
                                        </p:tav>
                                        <p:tav tm="100000">
                                          <p:val>
                                            <p:strVal val="#ppt_y"/>
                                          </p:val>
                                        </p:tav>
                                      </p:tavLst>
                                    </p:anim>
                                  </p:childTnLst>
                                </p:cTn>
                              </p:par>
                              <p:par>
                                <p:cTn id="33" presetID="14" presetClass="entr" presetSubtype="10" fill="hold" nodeType="withEffect">
                                  <p:stCondLst>
                                    <p:cond delay="0"/>
                                  </p:stCondLst>
                                  <p:childTnLst>
                                    <p:set>
                                      <p:cBhvr>
                                        <p:cTn id="34" dur="1" fill="hold">
                                          <p:stCondLst>
                                            <p:cond delay="0"/>
                                          </p:stCondLst>
                                        </p:cTn>
                                        <p:tgtEl>
                                          <p:spTgt spid="15362"/>
                                        </p:tgtEl>
                                        <p:attrNameLst>
                                          <p:attrName>style.visibility</p:attrName>
                                        </p:attrNameLst>
                                      </p:cBhvr>
                                      <p:to>
                                        <p:strVal val="visible"/>
                                      </p:to>
                                    </p:set>
                                    <p:animEffect transition="in" filter="randombar(horizontal)">
                                      <p:cBhvr>
                                        <p:cTn id="35" dur="1000"/>
                                        <p:tgtEl>
                                          <p:spTgt spid="15362"/>
                                        </p:tgtEl>
                                      </p:cBhvr>
                                    </p:animEffect>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1+#ppt_h/2"/>
                                          </p:val>
                                        </p:tav>
                                        <p:tav tm="100000">
                                          <p:val>
                                            <p:strVal val="#ppt_y"/>
                                          </p:val>
                                        </p:tav>
                                      </p:tavLst>
                                    </p:anim>
                                  </p:childTnLst>
                                </p:cTn>
                              </p:par>
                              <p:par>
                                <p:cTn id="41" presetID="14" presetClass="entr" presetSubtype="10" fill="hold" nodeType="withEffect">
                                  <p:stCondLst>
                                    <p:cond delay="0"/>
                                  </p:stCondLst>
                                  <p:childTnLst>
                                    <p:set>
                                      <p:cBhvr>
                                        <p:cTn id="42" dur="1" fill="hold">
                                          <p:stCondLst>
                                            <p:cond delay="0"/>
                                          </p:stCondLst>
                                        </p:cTn>
                                        <p:tgtEl>
                                          <p:spTgt spid="15364"/>
                                        </p:tgtEl>
                                        <p:attrNameLst>
                                          <p:attrName>style.visibility</p:attrName>
                                        </p:attrNameLst>
                                      </p:cBhvr>
                                      <p:to>
                                        <p:strVal val="visible"/>
                                      </p:to>
                                    </p:set>
                                    <p:animEffect transition="in" filter="randombar(horizontal)">
                                      <p:cBhvr>
                                        <p:cTn id="43" dur="1000"/>
                                        <p:tgtEl>
                                          <p:spTgt spid="15364"/>
                                        </p:tgtEl>
                                      </p:cBhvr>
                                    </p:animEffect>
                                  </p:childTnLst>
                                </p:cTn>
                              </p:par>
                            </p:childTnLst>
                          </p:cTn>
                        </p:par>
                        <p:par>
                          <p:cTn id="44" fill="hold">
                            <p:stCondLst>
                              <p:cond delay="6500"/>
                            </p:stCondLst>
                            <p:childTnLst>
                              <p:par>
                                <p:cTn id="45" presetID="2" presetClass="entr" presetSubtype="4"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750" fill="hold"/>
                                        <p:tgtEl>
                                          <p:spTgt spid="29"/>
                                        </p:tgtEl>
                                        <p:attrNameLst>
                                          <p:attrName>ppt_x</p:attrName>
                                        </p:attrNameLst>
                                      </p:cBhvr>
                                      <p:tavLst>
                                        <p:tav tm="0">
                                          <p:val>
                                            <p:strVal val="#ppt_x"/>
                                          </p:val>
                                        </p:tav>
                                        <p:tav tm="100000">
                                          <p:val>
                                            <p:strVal val="#ppt_x"/>
                                          </p:val>
                                        </p:tav>
                                      </p:tavLst>
                                    </p:anim>
                                    <p:anim calcmode="lin" valueType="num">
                                      <p:cBhvr additive="base">
                                        <p:cTn id="48" dur="750" fill="hold"/>
                                        <p:tgtEl>
                                          <p:spTgt spid="29"/>
                                        </p:tgtEl>
                                        <p:attrNameLst>
                                          <p:attrName>ppt_y</p:attrName>
                                        </p:attrNameLst>
                                      </p:cBhvr>
                                      <p:tavLst>
                                        <p:tav tm="0">
                                          <p:val>
                                            <p:strVal val="1+#ppt_h/2"/>
                                          </p:val>
                                        </p:tav>
                                        <p:tav tm="100000">
                                          <p:val>
                                            <p:strVal val="#ppt_y"/>
                                          </p:val>
                                        </p:tav>
                                      </p:tavLst>
                                    </p:anim>
                                  </p:childTnLst>
                                </p:cTn>
                              </p:par>
                              <p:par>
                                <p:cTn id="49" presetID="14" presetClass="entr" presetSubtype="10" fill="hold" nodeType="withEffect">
                                  <p:stCondLst>
                                    <p:cond delay="0"/>
                                  </p:stCondLst>
                                  <p:childTnLst>
                                    <p:set>
                                      <p:cBhvr>
                                        <p:cTn id="50" dur="1" fill="hold">
                                          <p:stCondLst>
                                            <p:cond delay="0"/>
                                          </p:stCondLst>
                                        </p:cTn>
                                        <p:tgtEl>
                                          <p:spTgt spid="15366"/>
                                        </p:tgtEl>
                                        <p:attrNameLst>
                                          <p:attrName>style.visibility</p:attrName>
                                        </p:attrNameLst>
                                      </p:cBhvr>
                                      <p:to>
                                        <p:strVal val="visible"/>
                                      </p:to>
                                    </p:set>
                                    <p:animEffect transition="in" filter="randombar(horizontal)">
                                      <p:cBhvr>
                                        <p:cTn id="51" dur="1000"/>
                                        <p:tgtEl>
                                          <p:spTgt spid="15366"/>
                                        </p:tgtEl>
                                      </p:cBhvr>
                                    </p:animEffect>
                                  </p:childTnLst>
                                </p:cTn>
                              </p:par>
                            </p:childTnLst>
                          </p:cTn>
                        </p:par>
                        <p:par>
                          <p:cTn id="52" fill="hold">
                            <p:stCondLst>
                              <p:cond delay="7500"/>
                            </p:stCondLst>
                            <p:childTnLst>
                              <p:par>
                                <p:cTn id="53" presetID="2" presetClass="entr" presetSubtype="4"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750" fill="hold"/>
                                        <p:tgtEl>
                                          <p:spTgt spid="30"/>
                                        </p:tgtEl>
                                        <p:attrNameLst>
                                          <p:attrName>ppt_x</p:attrName>
                                        </p:attrNameLst>
                                      </p:cBhvr>
                                      <p:tavLst>
                                        <p:tav tm="0">
                                          <p:val>
                                            <p:strVal val="#ppt_x"/>
                                          </p:val>
                                        </p:tav>
                                        <p:tav tm="100000">
                                          <p:val>
                                            <p:strVal val="#ppt_x"/>
                                          </p:val>
                                        </p:tav>
                                      </p:tavLst>
                                    </p:anim>
                                    <p:anim calcmode="lin" valueType="num">
                                      <p:cBhvr additive="base">
                                        <p:cTn id="56" dur="75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1" presetClass="entr" presetSubtype="1"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heel(1)">
                                      <p:cBhvr>
                                        <p:cTn id="61"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19" grpId="0"/>
      <p:bldP spid="2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7F7614BF-D38D-E151-8040-774029883C0D}"/>
              </a:ext>
            </a:extLst>
          </p:cNvPr>
          <p:cNvGrpSpPr/>
          <p:nvPr/>
        </p:nvGrpSpPr>
        <p:grpSpPr>
          <a:xfrm rot="4465581">
            <a:off x="-3001149" y="2490113"/>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4A2735EF-24FC-CB1D-49D2-87423E16121E}"/>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cs typeface="+mn-cs"/>
              </a:endParaRPr>
            </a:p>
          </p:txBody>
        </p:sp>
        <p:sp>
          <p:nvSpPr>
            <p:cNvPr id="4" name="Freeform: Shape 3">
              <a:extLst>
                <a:ext uri="{FF2B5EF4-FFF2-40B4-BE49-F238E27FC236}">
                  <a16:creationId xmlns:a16="http://schemas.microsoft.com/office/drawing/2014/main" id="{5E4F7796-F8DE-6248-C506-50AD80C6F6C5}"/>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cs typeface="+mn-cs"/>
              </a:endParaRPr>
            </a:p>
          </p:txBody>
        </p:sp>
      </p:grpSp>
      <p:grpSp>
        <p:nvGrpSpPr>
          <p:cNvPr id="5" name="Graphic 2">
            <a:extLst>
              <a:ext uri="{FF2B5EF4-FFF2-40B4-BE49-F238E27FC236}">
                <a16:creationId xmlns:a16="http://schemas.microsoft.com/office/drawing/2014/main" id="{F96937D0-C175-0E4A-03C7-642F3674AC93}"/>
              </a:ext>
            </a:extLst>
          </p:cNvPr>
          <p:cNvGrpSpPr/>
          <p:nvPr/>
        </p:nvGrpSpPr>
        <p:grpSpPr>
          <a:xfrm rot="11388787">
            <a:off x="-1458532" y="3120661"/>
            <a:ext cx="14299810" cy="6167375"/>
            <a:chOff x="1348896" y="1051554"/>
            <a:chExt cx="4118106" cy="4398992"/>
          </a:xfrm>
          <a:solidFill>
            <a:srgbClr val="F0BB62"/>
          </a:solidFill>
        </p:grpSpPr>
        <p:sp>
          <p:nvSpPr>
            <p:cNvPr id="6" name="Freeform: Shape 5">
              <a:extLst>
                <a:ext uri="{FF2B5EF4-FFF2-40B4-BE49-F238E27FC236}">
                  <a16:creationId xmlns:a16="http://schemas.microsoft.com/office/drawing/2014/main" id="{18B5EF80-E910-3AE4-8F86-7F48D0460C6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cs typeface="+mn-cs"/>
              </a:endParaRPr>
            </a:p>
          </p:txBody>
        </p:sp>
        <p:sp>
          <p:nvSpPr>
            <p:cNvPr id="7" name="Freeform: Shape 6">
              <a:extLst>
                <a:ext uri="{FF2B5EF4-FFF2-40B4-BE49-F238E27FC236}">
                  <a16:creationId xmlns:a16="http://schemas.microsoft.com/office/drawing/2014/main" id="{08FCF9DE-1362-A219-49FE-54B345A990FC}"/>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cs typeface="+mn-cs"/>
              </a:endParaRPr>
            </a:p>
          </p:txBody>
        </p:sp>
      </p:grpSp>
      <p:grpSp>
        <p:nvGrpSpPr>
          <p:cNvPr id="8" name="Graphic 2">
            <a:extLst>
              <a:ext uri="{FF2B5EF4-FFF2-40B4-BE49-F238E27FC236}">
                <a16:creationId xmlns:a16="http://schemas.microsoft.com/office/drawing/2014/main" id="{96E8DE70-3490-8798-49D1-85637B9461DA}"/>
              </a:ext>
            </a:extLst>
          </p:cNvPr>
          <p:cNvGrpSpPr/>
          <p:nvPr/>
        </p:nvGrpSpPr>
        <p:grpSpPr>
          <a:xfrm rot="14746126">
            <a:off x="12378129" y="2668574"/>
            <a:ext cx="2338384" cy="2497879"/>
            <a:chOff x="1348896" y="1051554"/>
            <a:chExt cx="4118106" cy="4398992"/>
          </a:xfrm>
          <a:solidFill>
            <a:srgbClr val="519259"/>
          </a:solidFill>
        </p:grpSpPr>
        <p:sp>
          <p:nvSpPr>
            <p:cNvPr id="9" name="Freeform: Shape 8">
              <a:extLst>
                <a:ext uri="{FF2B5EF4-FFF2-40B4-BE49-F238E27FC236}">
                  <a16:creationId xmlns:a16="http://schemas.microsoft.com/office/drawing/2014/main" id="{65D8EEB5-3419-4986-6A63-AB8E6FE1EEF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cs typeface="+mn-cs"/>
              </a:endParaRPr>
            </a:p>
          </p:txBody>
        </p:sp>
        <p:sp>
          <p:nvSpPr>
            <p:cNvPr id="10" name="Freeform: Shape 9">
              <a:extLst>
                <a:ext uri="{FF2B5EF4-FFF2-40B4-BE49-F238E27FC236}">
                  <a16:creationId xmlns:a16="http://schemas.microsoft.com/office/drawing/2014/main" id="{350ECB95-C0DE-35C4-9BA7-4E4A51CC5FA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cs typeface="+mn-cs"/>
              </a:endParaRPr>
            </a:p>
          </p:txBody>
        </p:sp>
      </p:grpSp>
      <p:sp>
        <p:nvSpPr>
          <p:cNvPr id="14" name="TextBox 18">
            <a:extLst>
              <a:ext uri="{FF2B5EF4-FFF2-40B4-BE49-F238E27FC236}">
                <a16:creationId xmlns:a16="http://schemas.microsoft.com/office/drawing/2014/main" id="{A46126C3-4DD7-1A22-265D-6FDC65721DC1}"/>
              </a:ext>
            </a:extLst>
          </p:cNvPr>
          <p:cNvSpPr txBox="1"/>
          <p:nvPr/>
        </p:nvSpPr>
        <p:spPr>
          <a:xfrm flipH="1">
            <a:off x="412467" y="504945"/>
            <a:ext cx="11779533" cy="1200329"/>
          </a:xfrm>
          <a:prstGeom prst="rect">
            <a:avLst/>
          </a:prstGeom>
          <a:noFill/>
        </p:spPr>
        <p:txBody>
          <a:bodyPr wrap="square" rtlCol="0">
            <a:spAutoFit/>
          </a:bodyPr>
          <a:lstStyle>
            <a:defPPr>
              <a:defRPr lang="en-US"/>
            </a:defPPr>
            <a:lvl1pPr defTabSz="1219170">
              <a:defRPr sz="3600">
                <a:solidFill>
                  <a:prstClr val="black"/>
                </a:solidFill>
                <a:latin typeface="#9Slide07 IcielBaliho Script" pitchFamily="2" charset="0"/>
                <a:ea typeface="Times New Roman" panose="02020603050405020304" pitchFamily="18" charset="0"/>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a:noFill/>
                </a:ln>
                <a:solidFill>
                  <a:prstClr val="black"/>
                </a:solidFill>
                <a:effectLst/>
                <a:uLnTx/>
                <a:uFillTx/>
                <a:latin typeface="#9Slide07 IcielBaliho Script" pitchFamily="2" charset="0"/>
                <a:cs typeface="+mn-cs"/>
              </a:rPr>
              <a:t>CÂU 9: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Nêu</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một</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ví</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dụ</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chứng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tỏ</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sóng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âm</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có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thể</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truyền</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đi</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trong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chất</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lỏng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Nêu</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một</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ví</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dụ</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chứng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tỏ</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sóng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âm</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có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thể</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truyền</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đi</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trong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chất</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kumimoji="0" lang="en-US" sz="3600" b="0" i="0" u="none" strike="noStrike" kern="1200" cap="none" spc="0" normalizeH="0" baseline="0" noProof="0" dirty="0" err="1">
                <a:ln>
                  <a:noFill/>
                </a:ln>
                <a:solidFill>
                  <a:prstClr val="black"/>
                </a:solidFill>
                <a:effectLst/>
                <a:uLnTx/>
                <a:uFillTx/>
                <a:latin typeface="#9Slide07 IcielBaliho Script" pitchFamily="2" charset="0"/>
                <a:cs typeface="+mn-cs"/>
              </a:rPr>
              <a:t>lỏng</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a:t>
            </a:r>
          </a:p>
        </p:txBody>
      </p:sp>
      <p:sp>
        <p:nvSpPr>
          <p:cNvPr id="17" name="TextBox 18">
            <a:extLst>
              <a:ext uri="{FF2B5EF4-FFF2-40B4-BE49-F238E27FC236}">
                <a16:creationId xmlns:a16="http://schemas.microsoft.com/office/drawing/2014/main" id="{C7CA23B2-E51F-050C-CC4D-FE0D739CD486}"/>
              </a:ext>
            </a:extLst>
          </p:cNvPr>
          <p:cNvSpPr txBox="1"/>
          <p:nvPr/>
        </p:nvSpPr>
        <p:spPr>
          <a:xfrm flipH="1">
            <a:off x="486244" y="4574787"/>
            <a:ext cx="11219511" cy="2062103"/>
          </a:xfrm>
          <a:prstGeom prst="rect">
            <a:avLst/>
          </a:prstGeom>
          <a:noFill/>
        </p:spPr>
        <p:txBody>
          <a:bodyPr wrap="square" rtlCol="0">
            <a:spAutoFit/>
          </a:bodyPr>
          <a:lstStyle>
            <a:defPPr>
              <a:defRPr lang="en-US"/>
            </a:defPPr>
            <a:lvl1pPr defTabSz="1219170">
              <a:defRPr sz="3600">
                <a:solidFill>
                  <a:prstClr val="black"/>
                </a:solidFill>
                <a:latin typeface="#9Slide07 IcielBaliho Script" pitchFamily="2" charset="0"/>
                <a:ea typeface="Times New Roman" panose="02020603050405020304" pitchFamily="18" charset="0"/>
              </a:defRPr>
            </a:lvl1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064635"/>
                </a:solidFill>
                <a:effectLst/>
                <a:uLnTx/>
                <a:uFillTx/>
                <a:latin typeface="#9Slide03 Arima Madurai Black" panose="00000A00000000000000" pitchFamily="2" charset="0"/>
                <a:cs typeface="#9Slide03 Arima Madurai Black" panose="00000A00000000000000" pitchFamily="2" charset="0"/>
              </a:rPr>
              <a:t>Ví dụ chứng tỏ sóng âm có thể truyền đi trong chất lỏng: tàu ngầm khi lặn xuống nước sẽ phát ra sóng âm để tìm kiếm, phát hiện ra các vật thể trôi nổi hoặc chìm sâu bên trong bùn, cát đáy biển…</a:t>
            </a:r>
            <a:endParaRPr kumimoji="0" lang="vi-VN" sz="2800" b="0" i="0" u="none" strike="noStrike" kern="1200" cap="none" spc="0" normalizeH="0" baseline="0" noProof="0" dirty="0">
              <a:ln>
                <a:noFill/>
              </a:ln>
              <a:solidFill>
                <a:srgbClr val="064635"/>
              </a:solidFill>
              <a:effectLst/>
              <a:uLnTx/>
              <a:uFillTx/>
              <a:latin typeface="#9Slide03 Arima Madurai Black" panose="00000A00000000000000" pitchFamily="2" charset="0"/>
              <a:cs typeface="#9Slide03 Arima Madurai Black" panose="00000A00000000000000" pitchFamily="2" charset="0"/>
            </a:endParaRPr>
          </a:p>
        </p:txBody>
      </p:sp>
      <p:pic>
        <p:nvPicPr>
          <p:cNvPr id="16386" name="Picture 2" descr="Sức mạnh của tàu ngầm nguyên tử trang bị tên lửa hành trình Nga">
            <a:extLst>
              <a:ext uri="{FF2B5EF4-FFF2-40B4-BE49-F238E27FC236}">
                <a16:creationId xmlns:a16="http://schemas.microsoft.com/office/drawing/2014/main" id="{A881FED1-CBF2-3EF9-4374-A937EB4789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9999" y="1882082"/>
            <a:ext cx="45720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70291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500"/>
                                        <p:tgtEl>
                                          <p:spTgt spid="17"/>
                                        </p:tgtEl>
                                      </p:cBhvr>
                                    </p:animEffect>
                                  </p:childTnLst>
                                </p:cTn>
                              </p:par>
                              <p:par>
                                <p:cTn id="13" presetID="53" presetClass="entr" presetSubtype="16" fill="hold" nodeType="withEffect">
                                  <p:stCondLst>
                                    <p:cond delay="0"/>
                                  </p:stCondLst>
                                  <p:childTnLst>
                                    <p:set>
                                      <p:cBhvr>
                                        <p:cTn id="14" dur="1" fill="hold">
                                          <p:stCondLst>
                                            <p:cond delay="0"/>
                                          </p:stCondLst>
                                        </p:cTn>
                                        <p:tgtEl>
                                          <p:spTgt spid="16386"/>
                                        </p:tgtEl>
                                        <p:attrNameLst>
                                          <p:attrName>style.visibility</p:attrName>
                                        </p:attrNameLst>
                                      </p:cBhvr>
                                      <p:to>
                                        <p:strVal val="visible"/>
                                      </p:to>
                                    </p:set>
                                    <p:anim calcmode="lin" valueType="num">
                                      <p:cBhvr>
                                        <p:cTn id="15" dur="500" fill="hold"/>
                                        <p:tgtEl>
                                          <p:spTgt spid="16386"/>
                                        </p:tgtEl>
                                        <p:attrNameLst>
                                          <p:attrName>ppt_w</p:attrName>
                                        </p:attrNameLst>
                                      </p:cBhvr>
                                      <p:tavLst>
                                        <p:tav tm="0">
                                          <p:val>
                                            <p:fltVal val="0"/>
                                          </p:val>
                                        </p:tav>
                                        <p:tav tm="100000">
                                          <p:val>
                                            <p:strVal val="#ppt_w"/>
                                          </p:val>
                                        </p:tav>
                                      </p:tavLst>
                                    </p:anim>
                                    <p:anim calcmode="lin" valueType="num">
                                      <p:cBhvr>
                                        <p:cTn id="16" dur="500" fill="hold"/>
                                        <p:tgtEl>
                                          <p:spTgt spid="16386"/>
                                        </p:tgtEl>
                                        <p:attrNameLst>
                                          <p:attrName>ppt_h</p:attrName>
                                        </p:attrNameLst>
                                      </p:cBhvr>
                                      <p:tavLst>
                                        <p:tav tm="0">
                                          <p:val>
                                            <p:fltVal val="0"/>
                                          </p:val>
                                        </p:tav>
                                        <p:tav tm="100000">
                                          <p:val>
                                            <p:strVal val="#ppt_h"/>
                                          </p:val>
                                        </p:tav>
                                      </p:tavLst>
                                    </p:anim>
                                    <p:animEffect transition="in" filter="fade">
                                      <p:cBhvr>
                                        <p:cTn id="17"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199C32CF-928A-4A36-83E9-34B2B421208A}"/>
              </a:ext>
            </a:extLst>
          </p:cNvPr>
          <p:cNvSpPr txBox="1"/>
          <p:nvPr/>
        </p:nvSpPr>
        <p:spPr>
          <a:xfrm>
            <a:off x="3310101" y="7289800"/>
            <a:ext cx="6149008" cy="1133965"/>
          </a:xfrm>
          <a:prstGeom prst="rect">
            <a:avLst/>
          </a:prstGeom>
          <a:noFill/>
        </p:spPr>
        <p:txBody>
          <a:bodyPr wrap="square">
            <a:spAutoFit/>
          </a:bodyPr>
          <a:lstStyle/>
          <a:p>
            <a:pPr marL="40639" marR="40639" algn="just" defTabSz="1219170">
              <a:lnSpc>
                <a:spcPct val="150000"/>
              </a:lnSpc>
              <a:tabLst>
                <a:tab pos="228594" algn="l"/>
                <a:tab pos="4560033" algn="l"/>
                <a:tab pos="6719825" algn="l"/>
              </a:tabLst>
            </a:pPr>
            <a:r>
              <a:rPr lang="fr-FR" sz="2400" b="1" dirty="0">
                <a:solidFill>
                  <a:prstClr val="black"/>
                </a:solidFill>
                <a:latin typeface="Times New Roman" panose="02020603050405020304" pitchFamily="18" charset="0"/>
                <a:ea typeface="Times New Roman" panose="02020603050405020304" pitchFamily="18" charset="0"/>
              </a:rPr>
              <a:t>				</a:t>
            </a:r>
            <a:endParaRPr lang="en-US" sz="2400" dirty="0">
              <a:solidFill>
                <a:prstClr val="black"/>
              </a:solidFill>
              <a:latin typeface="Times New Roman" panose="02020603050405020304" pitchFamily="18" charset="0"/>
              <a:ea typeface="Times New Roman" panose="02020603050405020304" pitchFamily="18" charset="0"/>
            </a:endParaRPr>
          </a:p>
        </p:txBody>
      </p:sp>
      <p:grpSp>
        <p:nvGrpSpPr>
          <p:cNvPr id="61" name="Graphic 2">
            <a:extLst>
              <a:ext uri="{FF2B5EF4-FFF2-40B4-BE49-F238E27FC236}">
                <a16:creationId xmlns:a16="http://schemas.microsoft.com/office/drawing/2014/main" id="{E6F05E19-7561-7161-3DCD-416355230CD1}"/>
              </a:ext>
            </a:extLst>
          </p:cNvPr>
          <p:cNvGrpSpPr/>
          <p:nvPr/>
        </p:nvGrpSpPr>
        <p:grpSpPr>
          <a:xfrm rot="6092155">
            <a:off x="5297696" y="-848884"/>
            <a:ext cx="9913986" cy="9626864"/>
            <a:chOff x="1348896" y="1051554"/>
            <a:chExt cx="4118106" cy="4398992"/>
          </a:xfrm>
          <a:solidFill>
            <a:srgbClr val="064635"/>
          </a:solidFill>
        </p:grpSpPr>
        <p:sp>
          <p:nvSpPr>
            <p:cNvPr id="62" name="Freeform: Shape 61">
              <a:extLst>
                <a:ext uri="{FF2B5EF4-FFF2-40B4-BE49-F238E27FC236}">
                  <a16:creationId xmlns:a16="http://schemas.microsoft.com/office/drawing/2014/main" id="{F99A6A6F-2B84-6ACD-875C-DDF959D330BE}"/>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Shape 62">
              <a:extLst>
                <a:ext uri="{FF2B5EF4-FFF2-40B4-BE49-F238E27FC236}">
                  <a16:creationId xmlns:a16="http://schemas.microsoft.com/office/drawing/2014/main" id="{E1BD8ABF-4C54-5C83-FD06-D54C03BA039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4" name="Graphic 2">
            <a:extLst>
              <a:ext uri="{FF2B5EF4-FFF2-40B4-BE49-F238E27FC236}">
                <a16:creationId xmlns:a16="http://schemas.microsoft.com/office/drawing/2014/main" id="{C1CDA8EE-4362-9462-E689-365ECFC8E605}"/>
              </a:ext>
            </a:extLst>
          </p:cNvPr>
          <p:cNvGrpSpPr/>
          <p:nvPr/>
        </p:nvGrpSpPr>
        <p:grpSpPr>
          <a:xfrm rot="927974">
            <a:off x="-3670253" y="-1241510"/>
            <a:ext cx="4339984" cy="1661013"/>
            <a:chOff x="1348896" y="1051554"/>
            <a:chExt cx="4118106" cy="4398992"/>
          </a:xfrm>
          <a:solidFill>
            <a:srgbClr val="F0BB62"/>
          </a:solidFill>
        </p:grpSpPr>
        <p:sp>
          <p:nvSpPr>
            <p:cNvPr id="65" name="Freeform: Shape 64">
              <a:extLst>
                <a:ext uri="{FF2B5EF4-FFF2-40B4-BE49-F238E27FC236}">
                  <a16:creationId xmlns:a16="http://schemas.microsoft.com/office/drawing/2014/main" id="{F5E9189C-BA86-8E96-A947-634411AF896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Shape 65">
              <a:extLst>
                <a:ext uri="{FF2B5EF4-FFF2-40B4-BE49-F238E27FC236}">
                  <a16:creationId xmlns:a16="http://schemas.microsoft.com/office/drawing/2014/main" id="{BC6D66A4-DA13-50EA-81FE-E3BAA399763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7" name="Graphic 2">
            <a:extLst>
              <a:ext uri="{FF2B5EF4-FFF2-40B4-BE49-F238E27FC236}">
                <a16:creationId xmlns:a16="http://schemas.microsoft.com/office/drawing/2014/main" id="{CCDE9820-3D4E-B295-C545-A291D78E499C}"/>
              </a:ext>
            </a:extLst>
          </p:cNvPr>
          <p:cNvGrpSpPr/>
          <p:nvPr/>
        </p:nvGrpSpPr>
        <p:grpSpPr>
          <a:xfrm rot="16416959">
            <a:off x="-1349260" y="5609060"/>
            <a:ext cx="2338384" cy="2497879"/>
            <a:chOff x="1348896" y="1051554"/>
            <a:chExt cx="4118106" cy="4398992"/>
          </a:xfrm>
          <a:solidFill>
            <a:srgbClr val="519259"/>
          </a:solidFill>
        </p:grpSpPr>
        <p:sp>
          <p:nvSpPr>
            <p:cNvPr id="68" name="Freeform: Shape 67">
              <a:extLst>
                <a:ext uri="{FF2B5EF4-FFF2-40B4-BE49-F238E27FC236}">
                  <a16:creationId xmlns:a16="http://schemas.microsoft.com/office/drawing/2014/main" id="{07E4C729-74DE-1981-9540-AEBEA594CF5B}"/>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Shape 68">
              <a:extLst>
                <a:ext uri="{FF2B5EF4-FFF2-40B4-BE49-F238E27FC236}">
                  <a16:creationId xmlns:a16="http://schemas.microsoft.com/office/drawing/2014/main" id="{7872F55D-A2CB-BC33-75F8-C8F8D4C40E21}"/>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70" name="Graphic 2">
            <a:extLst>
              <a:ext uri="{FF2B5EF4-FFF2-40B4-BE49-F238E27FC236}">
                <a16:creationId xmlns:a16="http://schemas.microsoft.com/office/drawing/2014/main" id="{7A1096A6-A2B5-0B7B-31DB-351F76892D7C}"/>
              </a:ext>
            </a:extLst>
          </p:cNvPr>
          <p:cNvGrpSpPr/>
          <p:nvPr/>
        </p:nvGrpSpPr>
        <p:grpSpPr>
          <a:xfrm rot="9136532">
            <a:off x="12686772" y="-1659944"/>
            <a:ext cx="2338384" cy="2497879"/>
            <a:chOff x="1348896" y="1051554"/>
            <a:chExt cx="4118106" cy="4398992"/>
          </a:xfrm>
          <a:solidFill>
            <a:srgbClr val="F4EEA9"/>
          </a:solidFill>
        </p:grpSpPr>
        <p:sp>
          <p:nvSpPr>
            <p:cNvPr id="71" name="Freeform: Shape 70">
              <a:extLst>
                <a:ext uri="{FF2B5EF4-FFF2-40B4-BE49-F238E27FC236}">
                  <a16:creationId xmlns:a16="http://schemas.microsoft.com/office/drawing/2014/main" id="{65EE179F-A6BE-BD58-2501-0CE385B41DB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Shape 71">
              <a:extLst>
                <a:ext uri="{FF2B5EF4-FFF2-40B4-BE49-F238E27FC236}">
                  <a16:creationId xmlns:a16="http://schemas.microsoft.com/office/drawing/2014/main" id="{CE59CABA-058D-425E-A7BF-9CDA49C07F16}"/>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3" name="TextBox 18">
            <a:extLst>
              <a:ext uri="{FF2B5EF4-FFF2-40B4-BE49-F238E27FC236}">
                <a16:creationId xmlns:a16="http://schemas.microsoft.com/office/drawing/2014/main" id="{C0178372-5F47-897C-6540-1CE3CDED5AE6}"/>
              </a:ext>
            </a:extLst>
          </p:cNvPr>
          <p:cNvSpPr txBox="1"/>
          <p:nvPr/>
        </p:nvSpPr>
        <p:spPr>
          <a:xfrm flipH="1">
            <a:off x="376218" y="290109"/>
            <a:ext cx="5574205" cy="2862322"/>
          </a:xfrm>
          <a:prstGeom prst="rect">
            <a:avLst/>
          </a:prstGeom>
          <a:noFill/>
        </p:spPr>
        <p:txBody>
          <a:bodyPr wrap="square" rtlCol="0">
            <a:spAutoFit/>
          </a:bodyPr>
          <a:lstStyle>
            <a:defPPr>
              <a:defRPr lang="en-US"/>
            </a:defPPr>
            <a:lvl1pPr defTabSz="1219170">
              <a:defRPr sz="3600">
                <a:solidFill>
                  <a:prstClr val="black"/>
                </a:solidFill>
                <a:latin typeface="#9Slide07 IcielBaliho Script" pitchFamily="2" charset="0"/>
                <a:ea typeface="Times New Roman" panose="02020603050405020304" pitchFamily="18" charset="0"/>
              </a:defRPr>
            </a:lvl1pPr>
          </a:lstStyle>
          <a:p>
            <a:pPr lvl="0" algn="ctr">
              <a:defRPr/>
            </a:pPr>
            <a:r>
              <a:rPr kumimoji="0" lang="vi-VN" sz="3600" b="0" i="0" u="none" strike="noStrike" kern="1200" cap="none" spc="0" normalizeH="0" baseline="0" noProof="0" dirty="0">
                <a:ln>
                  <a:noFill/>
                </a:ln>
                <a:solidFill>
                  <a:prstClr val="black"/>
                </a:solidFill>
                <a:effectLst/>
                <a:uLnTx/>
                <a:uFillTx/>
                <a:latin typeface="#9Slide07 IcielBaliho Script" pitchFamily="2" charset="0"/>
                <a:cs typeface="+mn-cs"/>
              </a:rPr>
              <a:t>CÂU </a:t>
            </a:r>
            <a:r>
              <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rPr>
              <a:t>10</a:t>
            </a:r>
            <a:r>
              <a:rPr kumimoji="0" lang="vi-VN" sz="3600" b="0" i="0" u="none" strike="noStrike" kern="1200" cap="none" spc="0" normalizeH="0" baseline="0" noProof="0" dirty="0">
                <a:ln>
                  <a:noFill/>
                </a:ln>
                <a:solidFill>
                  <a:prstClr val="black"/>
                </a:solidFill>
                <a:effectLst/>
                <a:uLnTx/>
                <a:uFillTx/>
                <a:latin typeface="#9Slide07 IcielBaliho Script" pitchFamily="2" charset="0"/>
                <a:cs typeface="+mn-cs"/>
              </a:rPr>
              <a:t>: </a:t>
            </a:r>
            <a:r>
              <a:rPr lang="vi-VN" dirty="0"/>
              <a:t>Trong thí nghiệm như hình bên, khi người ta gõ vào một âm thoa thì âm thoa đặt gần đó cũng giao động theo. </a:t>
            </a:r>
            <a:endParaRPr lang="en-US" dirty="0"/>
          </a:p>
          <a:p>
            <a:pPr lvl="0" algn="ctr">
              <a:defRPr/>
            </a:pPr>
            <a:r>
              <a:rPr lang="vi-VN" dirty="0"/>
              <a:t>Thí nghiệm này chứng tỏ điều gì?</a:t>
            </a:r>
            <a:endParaRPr kumimoji="0" lang="en-US" sz="3600" b="0" i="0" u="none" strike="noStrike" kern="1200" cap="none" spc="0" normalizeH="0" baseline="0" noProof="0" dirty="0">
              <a:ln>
                <a:noFill/>
              </a:ln>
              <a:solidFill>
                <a:prstClr val="black"/>
              </a:solidFill>
              <a:effectLst/>
              <a:uLnTx/>
              <a:uFillTx/>
              <a:latin typeface="#9Slide07 IcielBaliho Script" pitchFamily="2" charset="0"/>
              <a:cs typeface="+mn-cs"/>
            </a:endParaRPr>
          </a:p>
        </p:txBody>
      </p:sp>
      <p:sp>
        <p:nvSpPr>
          <p:cNvPr id="74" name="TextBox 18">
            <a:extLst>
              <a:ext uri="{FF2B5EF4-FFF2-40B4-BE49-F238E27FC236}">
                <a16:creationId xmlns:a16="http://schemas.microsoft.com/office/drawing/2014/main" id="{AC23AA85-937A-20EA-8912-4E572A46E1F7}"/>
              </a:ext>
            </a:extLst>
          </p:cNvPr>
          <p:cNvSpPr txBox="1"/>
          <p:nvPr/>
        </p:nvSpPr>
        <p:spPr>
          <a:xfrm flipH="1">
            <a:off x="6910824" y="1974593"/>
            <a:ext cx="4904958" cy="3477875"/>
          </a:xfrm>
          <a:prstGeom prst="rect">
            <a:avLst/>
          </a:prstGeom>
          <a:noFill/>
        </p:spPr>
        <p:txBody>
          <a:bodyPr wrap="square" rtlCol="0">
            <a:spAutoFit/>
          </a:bodyPr>
          <a:lstStyle>
            <a:defPPr>
              <a:defRPr lang="en-US"/>
            </a:defPPr>
            <a:lvl1pPr defTabSz="1219170">
              <a:defRPr sz="3600">
                <a:solidFill>
                  <a:prstClr val="black"/>
                </a:solidFill>
                <a:latin typeface="#9Slide07 IcielBaliho Script" pitchFamily="2" charset="0"/>
                <a:ea typeface="Times New Roman" panose="02020603050405020304" pitchFamily="18" charset="0"/>
              </a:defRPr>
            </a:lvl1pPr>
          </a:lstStyle>
          <a:p>
            <a:pPr algn="ctr"/>
            <a:r>
              <a:rPr lang="vi-VN" sz="3200" dirty="0">
                <a:solidFill>
                  <a:srgbClr val="F4EEA9"/>
                </a:solidFill>
                <a:latin typeface="#9Slide03 Arima Madurai Black" panose="00000A00000000000000" pitchFamily="2" charset="0"/>
                <a:cs typeface="#9Slide03 Arima Madurai Black" panose="00000A00000000000000" pitchFamily="2" charset="0"/>
              </a:rPr>
              <a:t>Khi người ta gõ vào một âm thoa thì âm thoa đặt gần đó cũng giao động theo chứng tỏ sóng âm truyền được trong môi trường chất khí.</a:t>
            </a:r>
          </a:p>
          <a:p>
            <a:pPr algn="ctr"/>
            <a:endParaRPr kumimoji="0" lang="vi-VN" sz="2800" b="0" i="0" u="none" strike="noStrike" kern="1200" cap="none" spc="0" normalizeH="0" baseline="0" noProof="0" dirty="0">
              <a:ln>
                <a:noFill/>
              </a:ln>
              <a:solidFill>
                <a:srgbClr val="F4EEA9"/>
              </a:solidFill>
              <a:effectLst/>
              <a:uLnTx/>
              <a:uFillTx/>
              <a:latin typeface="#9Slide03 Arima Madurai Black" panose="00000A00000000000000" pitchFamily="2" charset="0"/>
              <a:cs typeface="#9Slide03 Arima Madurai Black" panose="00000A00000000000000" pitchFamily="2" charset="0"/>
            </a:endParaRPr>
          </a:p>
        </p:txBody>
      </p:sp>
      <p:pic>
        <p:nvPicPr>
          <p:cNvPr id="3" name="Picture 2">
            <a:extLst>
              <a:ext uri="{FF2B5EF4-FFF2-40B4-BE49-F238E27FC236}">
                <a16:creationId xmlns:a16="http://schemas.microsoft.com/office/drawing/2014/main" id="{D38D06C7-B23C-4F51-03F1-1B98B546AF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623" y="3340750"/>
            <a:ext cx="5802183" cy="3315533"/>
          </a:xfrm>
          <a:prstGeom prst="rect">
            <a:avLst/>
          </a:prstGeom>
        </p:spPr>
      </p:pic>
    </p:spTree>
    <p:extLst>
      <p:ext uri="{BB962C8B-B14F-4D97-AF65-F5344CB8AC3E}">
        <p14:creationId xmlns:p14="http://schemas.microsoft.com/office/powerpoint/2010/main" val="34454628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1500"/>
                                        <p:tgtEl>
                                          <p:spTgt spid="73"/>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1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BB61F453-86C4-E2BC-D037-ABC5162BC706}"/>
              </a:ext>
            </a:extLst>
          </p:cNvPr>
          <p:cNvGrpSpPr/>
          <p:nvPr/>
        </p:nvGrpSpPr>
        <p:grpSpPr>
          <a:xfrm rot="4465581">
            <a:off x="-3338152" y="2106671"/>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1588107" y="2655001"/>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050547">
            <a:off x="3748841" y="7013807"/>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4746126">
            <a:off x="12987934" y="1947229"/>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rot="13222103">
            <a:off x="4926808" y="-2944138"/>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7" name="Graphic 56">
            <a:extLst>
              <a:ext uri="{FF2B5EF4-FFF2-40B4-BE49-F238E27FC236}">
                <a16:creationId xmlns:a16="http://schemas.microsoft.com/office/drawing/2014/main" id="{12E20185-20E3-F9F3-104A-52E5CE8AD0B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28218" y="415805"/>
            <a:ext cx="7944923" cy="7944923"/>
          </a:xfrm>
          <a:prstGeom prst="rect">
            <a:avLst/>
          </a:prstGeom>
        </p:spPr>
      </p:pic>
      <p:sp>
        <p:nvSpPr>
          <p:cNvPr id="59" name="TextBox 58">
            <a:extLst>
              <a:ext uri="{FF2B5EF4-FFF2-40B4-BE49-F238E27FC236}">
                <a16:creationId xmlns:a16="http://schemas.microsoft.com/office/drawing/2014/main" id="{22053F3C-68D1-FF13-86D5-96A5EC978820}"/>
              </a:ext>
            </a:extLst>
          </p:cNvPr>
          <p:cNvSpPr txBox="1"/>
          <p:nvPr/>
        </p:nvSpPr>
        <p:spPr>
          <a:xfrm>
            <a:off x="3123848" y="198404"/>
            <a:ext cx="5944303" cy="1308884"/>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pPr algn="ctr">
              <a:lnSpc>
                <a:spcPct val="150000"/>
              </a:lnSpc>
            </a:pPr>
            <a:r>
              <a:rPr lang="en-US" sz="6000" dirty="0">
                <a:latin typeface="#9Slide07 IcielCadena" panose="02000503000000020004" pitchFamily="2" charset="0"/>
              </a:rPr>
              <a:t>THANK YOU</a:t>
            </a:r>
          </a:p>
        </p:txBody>
      </p:sp>
    </p:spTree>
    <p:extLst>
      <p:ext uri="{BB962C8B-B14F-4D97-AF65-F5344CB8AC3E}">
        <p14:creationId xmlns:p14="http://schemas.microsoft.com/office/powerpoint/2010/main" val="6778603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4000"/>
                                  </p:iterate>
                                  <p:childTnLst>
                                    <p:set>
                                      <p:cBhvr>
                                        <p:cTn id="6" dur="1" fill="hold">
                                          <p:stCondLst>
                                            <p:cond delay="0"/>
                                          </p:stCondLst>
                                        </p:cTn>
                                        <p:tgtEl>
                                          <p:spTgt spid="59"/>
                                        </p:tgtEl>
                                        <p:attrNameLst>
                                          <p:attrName>style.visibility</p:attrName>
                                        </p:attrNameLst>
                                      </p:cBhvr>
                                      <p:to>
                                        <p:strVal val="visible"/>
                                      </p:to>
                                    </p:set>
                                    <p:animEffect transition="in" filter="wipe(up)">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C411F4BD-08F4-A3A7-5691-0DE30529A9B3}"/>
              </a:ext>
            </a:extLst>
          </p:cNvPr>
          <p:cNvSpPr/>
          <p:nvPr/>
        </p:nvSpPr>
        <p:spPr>
          <a:xfrm>
            <a:off x="7232784" y="4731700"/>
            <a:ext cx="4226422" cy="1147767"/>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96F167F8-8E17-015C-95B2-10B53786C472}"/>
              </a:ext>
            </a:extLst>
          </p:cNvPr>
          <p:cNvSpPr/>
          <p:nvPr/>
        </p:nvSpPr>
        <p:spPr>
          <a:xfrm>
            <a:off x="8456689" y="239486"/>
            <a:ext cx="2645228" cy="903601"/>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2222449" y="511765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782034">
            <a:off x="10022007" y="6157119"/>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a:off x="11728377" y="-92992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669790" y="-1408735"/>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8582673" y="239486"/>
            <a:ext cx="1891033" cy="763863"/>
          </a:xfrm>
          <a:prstGeom prst="rect">
            <a:avLst/>
          </a:prstGeom>
          <a:noFill/>
        </p:spPr>
        <p:txBody>
          <a:bodyPr wrap="square" rtlCol="0">
            <a:spAutoFit/>
          </a:bodyPr>
          <a:lstStyle/>
          <a:p>
            <a:pPr algn="ctr">
              <a:lnSpc>
                <a:spcPct val="120000"/>
              </a:lnSpc>
            </a:pPr>
            <a:r>
              <a:rPr lang="vi-VN" sz="4000" dirty="0">
                <a:solidFill>
                  <a:srgbClr val="064635"/>
                </a:solidFill>
                <a:latin typeface="#9Slide07 IcielBaliho Script" pitchFamily="2" charset="0"/>
                <a:cs typeface="#9Slide03 Arima Madurai Black" panose="00000A00000000000000" pitchFamily="2" charset="0"/>
              </a:rPr>
              <a:t>Sóng âm</a:t>
            </a:r>
          </a:p>
        </p:txBody>
      </p:sp>
      <p:sp>
        <p:nvSpPr>
          <p:cNvPr id="31" name="Google Shape;3776;p52">
            <a:extLst>
              <a:ext uri="{FF2B5EF4-FFF2-40B4-BE49-F238E27FC236}">
                <a16:creationId xmlns:a16="http://schemas.microsoft.com/office/drawing/2014/main" id="{7F768751-09BA-A129-8A2A-F6CCD0477842}"/>
              </a:ext>
            </a:extLst>
          </p:cNvPr>
          <p:cNvSpPr/>
          <p:nvPr/>
        </p:nvSpPr>
        <p:spPr>
          <a:xfrm>
            <a:off x="10442482" y="153160"/>
            <a:ext cx="1096376" cy="106996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1754" y="379224"/>
            <a:ext cx="617832" cy="61783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Bài 13. Môi trường truyền âm - Hoc24">
            <a:extLst>
              <a:ext uri="{FF2B5EF4-FFF2-40B4-BE49-F238E27FC236}">
                <a16:creationId xmlns:a16="http://schemas.microsoft.com/office/drawing/2014/main" id="{155AEA6E-30AC-1432-4537-C29B9FDFF27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 r="49832"/>
          <a:stretch/>
        </p:blipFill>
        <p:spPr bwMode="auto">
          <a:xfrm>
            <a:off x="701178" y="2033487"/>
            <a:ext cx="4516257" cy="2303341"/>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BA5B87-95CA-D0BC-858A-7B699C369A1D}"/>
              </a:ext>
            </a:extLst>
          </p:cNvPr>
          <p:cNvSpPr/>
          <p:nvPr/>
        </p:nvSpPr>
        <p:spPr>
          <a:xfrm>
            <a:off x="377882" y="1091297"/>
            <a:ext cx="2581425" cy="643560"/>
          </a:xfrm>
          <a:prstGeom prst="roundRect">
            <a:avLst>
              <a:gd name="adj" fmla="val 31890"/>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179BFCAF-DC73-1B8C-C9F3-A1C6E8AAE208}"/>
              </a:ext>
            </a:extLst>
          </p:cNvPr>
          <p:cNvSpPr txBox="1"/>
          <p:nvPr/>
        </p:nvSpPr>
        <p:spPr>
          <a:xfrm>
            <a:off x="440874" y="1038127"/>
            <a:ext cx="2455440" cy="629531"/>
          </a:xfrm>
          <a:prstGeom prst="rect">
            <a:avLst/>
          </a:prstGeom>
          <a:noFill/>
        </p:spPr>
        <p:txBody>
          <a:bodyPr wrap="square" rtlCol="0">
            <a:spAutoFit/>
          </a:bodyPr>
          <a:lstStyle/>
          <a:p>
            <a:pPr algn="ctr">
              <a:lnSpc>
                <a:spcPct val="120000"/>
              </a:lnSpc>
            </a:pPr>
            <a:r>
              <a:rPr lang="en-US" sz="3200" dirty="0" err="1">
                <a:solidFill>
                  <a:srgbClr val="064635"/>
                </a:solidFill>
                <a:latin typeface="#9Slide07 IcielBaliho Script" pitchFamily="2" charset="0"/>
                <a:cs typeface="#9Slide03 Arima Madurai Black" panose="00000A00000000000000" pitchFamily="2" charset="0"/>
              </a:rPr>
              <a:t>Thí</a:t>
            </a:r>
            <a:r>
              <a:rPr lang="en-US" sz="3200" dirty="0">
                <a:solidFill>
                  <a:srgbClr val="064635"/>
                </a:solidFill>
                <a:latin typeface="#9Slide07 IcielBaliho Script" pitchFamily="2" charset="0"/>
                <a:cs typeface="#9Slide03 Arima Madurai Black" panose="00000A00000000000000" pitchFamily="2" charset="0"/>
              </a:rPr>
              <a:t> </a:t>
            </a:r>
            <a:r>
              <a:rPr lang="en-US" sz="3200" dirty="0" err="1">
                <a:solidFill>
                  <a:srgbClr val="064635"/>
                </a:solidFill>
                <a:latin typeface="#9Slide07 IcielBaliho Script" pitchFamily="2" charset="0"/>
                <a:cs typeface="#9Slide03 Arima Madurai Black" panose="00000A00000000000000" pitchFamily="2" charset="0"/>
              </a:rPr>
              <a:t>nghiệm</a:t>
            </a:r>
            <a:r>
              <a:rPr lang="en-US" sz="3200" dirty="0">
                <a:solidFill>
                  <a:srgbClr val="064635"/>
                </a:solidFill>
                <a:latin typeface="#9Slide07 IcielBaliho Script" pitchFamily="2" charset="0"/>
                <a:cs typeface="#9Slide03 Arima Madurai Black" panose="00000A00000000000000" pitchFamily="2" charset="0"/>
              </a:rPr>
              <a:t> 1</a:t>
            </a:r>
            <a:endParaRPr lang="vi-VN" sz="3200" dirty="0">
              <a:solidFill>
                <a:srgbClr val="064635"/>
              </a:solidFill>
              <a:latin typeface="#9Slide07 IcielBaliho Script" pitchFamily="2" charset="0"/>
              <a:cs typeface="#9Slide03 Arima Madurai Black" panose="00000A00000000000000" pitchFamily="2" charset="0"/>
            </a:endParaRPr>
          </a:p>
        </p:txBody>
      </p:sp>
      <p:sp>
        <p:nvSpPr>
          <p:cNvPr id="21" name="TextBox 20">
            <a:extLst>
              <a:ext uri="{FF2B5EF4-FFF2-40B4-BE49-F238E27FC236}">
                <a16:creationId xmlns:a16="http://schemas.microsoft.com/office/drawing/2014/main" id="{DE487912-492A-46BA-61EE-7D177C25A037}"/>
              </a:ext>
            </a:extLst>
          </p:cNvPr>
          <p:cNvSpPr txBox="1"/>
          <p:nvPr/>
        </p:nvSpPr>
        <p:spPr>
          <a:xfrm>
            <a:off x="701178" y="4746172"/>
            <a:ext cx="5007429" cy="1421928"/>
          </a:xfrm>
          <a:prstGeom prst="rect">
            <a:avLst/>
          </a:prstGeom>
          <a:noFill/>
        </p:spPr>
        <p:txBody>
          <a:bodyPr wrap="square" rtlCol="0">
            <a:spAutoFit/>
          </a:bodyPr>
          <a:lstStyle/>
          <a:p>
            <a:pPr>
              <a:lnSpc>
                <a:spcPct val="120000"/>
              </a:lnSpc>
            </a:pPr>
            <a:r>
              <a:rPr lang="en-US" sz="2400" dirty="0" err="1">
                <a:latin typeface="#9Slide03 Arima Madurai Black" panose="00000A00000000000000" pitchFamily="2" charset="0"/>
                <a:cs typeface="#9Slide03 Arima Madurai Black" panose="00000A00000000000000" pitchFamily="2" charset="0"/>
              </a:rPr>
              <a:t>Dùng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búa</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gõ</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nhẹ</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và</a:t>
            </a:r>
            <a:r>
              <a:rPr lang="en-US" sz="2400" dirty="0">
                <a:latin typeface="#9Slide03 Arima Madurai Black" panose="00000A00000000000000" pitchFamily="2" charset="0"/>
                <a:cs typeface="#9Slide03 Arima Madurai Black" panose="00000A00000000000000" pitchFamily="2" charset="0"/>
              </a:rPr>
              <a:t> 1 </a:t>
            </a:r>
            <a:r>
              <a:rPr lang="en-US" sz="2400" dirty="0" err="1">
                <a:latin typeface="#9Slide03 Arima Madurai Black" panose="00000A00000000000000" pitchFamily="2" charset="0"/>
                <a:cs typeface="#9Slide03 Arima Madurai Black" panose="00000A00000000000000" pitchFamily="2" charset="0"/>
              </a:rPr>
              <a:t>nhánh</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âm</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thoa</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Lắng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nghe</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và</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chạm</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nhẹ</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ngón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tay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lên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nhánh</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âm</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thoa</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vừa</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gõ</a:t>
            </a:r>
            <a:endParaRPr lang="en-US" sz="2400" dirty="0">
              <a:latin typeface="#9Slide03 Arima Madurai Black" panose="00000A00000000000000" pitchFamily="2" charset="0"/>
              <a:cs typeface="#9Slide03 Arima Madurai Black" panose="00000A00000000000000" pitchFamily="2" charset="0"/>
            </a:endParaRPr>
          </a:p>
        </p:txBody>
      </p:sp>
      <p:pic>
        <p:nvPicPr>
          <p:cNvPr id="3086" name="Picture 14">
            <a:extLst>
              <a:ext uri="{FF2B5EF4-FFF2-40B4-BE49-F238E27FC236}">
                <a16:creationId xmlns:a16="http://schemas.microsoft.com/office/drawing/2014/main" id="{E68CBFCF-A163-AAFC-74CA-A21B4FA42C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6231" y="4221554"/>
            <a:ext cx="844873" cy="844873"/>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a:extLst>
              <a:ext uri="{FF2B5EF4-FFF2-40B4-BE49-F238E27FC236}">
                <a16:creationId xmlns:a16="http://schemas.microsoft.com/office/drawing/2014/main" id="{A7C0720C-D274-34F7-83D5-749EC5FA98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6231" y="2021985"/>
            <a:ext cx="1012371" cy="10123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13EE9C60-7304-702B-9E85-310651629B50}"/>
              </a:ext>
            </a:extLst>
          </p:cNvPr>
          <p:cNvSpPr txBox="1"/>
          <p:nvPr/>
        </p:nvSpPr>
        <p:spPr>
          <a:xfrm>
            <a:off x="7896986" y="2323392"/>
            <a:ext cx="3831391"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Mô</a:t>
            </a:r>
            <a:r>
              <a:rPr lang="en-US" dirty="0"/>
              <a:t> </a:t>
            </a:r>
            <a:r>
              <a:rPr lang="en-US" dirty="0" err="1"/>
              <a:t>tả</a:t>
            </a:r>
            <a:r>
              <a:rPr lang="en-US" dirty="0"/>
              <a:t> </a:t>
            </a:r>
            <a:r>
              <a:rPr lang="en-US" dirty="0" err="1"/>
              <a:t>cảm</a:t>
            </a:r>
            <a:r>
              <a:rPr lang="en-US" dirty="0"/>
              <a:t> </a:t>
            </a:r>
            <a:r>
              <a:rPr lang="en-US" dirty="0" err="1"/>
              <a:t>giác</a:t>
            </a:r>
            <a:r>
              <a:rPr lang="en-US" dirty="0"/>
              <a:t> </a:t>
            </a:r>
            <a:r>
              <a:rPr lang="en-US" dirty="0" err="1"/>
              <a:t>khi</a:t>
            </a:r>
            <a:r>
              <a:rPr lang="en-US" dirty="0"/>
              <a:t> </a:t>
            </a:r>
            <a:r>
              <a:rPr lang="en-US" dirty="0" err="1"/>
              <a:t>chạm</a:t>
            </a:r>
            <a:r>
              <a:rPr lang="en-US" dirty="0"/>
              <a:t> </a:t>
            </a:r>
            <a:r>
              <a:rPr lang="en-US" dirty="0" err="1"/>
              <a:t>nhẹ</a:t>
            </a:r>
            <a:r>
              <a:rPr lang="en-US" dirty="0"/>
              <a:t> </a:t>
            </a:r>
            <a:r>
              <a:rPr lang="en-US" dirty="0" err="1"/>
              <a:t>ngón</a:t>
            </a:r>
            <a:r>
              <a:rPr lang="en-US" dirty="0"/>
              <a:t> </a:t>
            </a:r>
            <a:r>
              <a:rPr lang="en-US" dirty="0" err="1"/>
              <a:t>tay</a:t>
            </a:r>
            <a:r>
              <a:rPr lang="en-US" dirty="0"/>
              <a:t> </a:t>
            </a:r>
            <a:r>
              <a:rPr lang="en-US" dirty="0" err="1"/>
              <a:t>lên</a:t>
            </a:r>
            <a:r>
              <a:rPr lang="en-US" dirty="0"/>
              <a:t> </a:t>
            </a:r>
            <a:r>
              <a:rPr lang="en-US" dirty="0" err="1"/>
              <a:t>nhánh</a:t>
            </a:r>
            <a:r>
              <a:rPr lang="en-US" dirty="0"/>
              <a:t> </a:t>
            </a:r>
            <a:r>
              <a:rPr lang="en-US" dirty="0" err="1"/>
              <a:t>âm</a:t>
            </a:r>
            <a:r>
              <a:rPr lang="en-US" dirty="0"/>
              <a:t> </a:t>
            </a:r>
            <a:r>
              <a:rPr lang="en-US" dirty="0" err="1"/>
              <a:t>thoa</a:t>
            </a:r>
            <a:r>
              <a:rPr lang="en-US" dirty="0"/>
              <a:t> </a:t>
            </a:r>
            <a:r>
              <a:rPr lang="en-US" dirty="0" err="1"/>
              <a:t>sau</a:t>
            </a:r>
            <a:r>
              <a:rPr lang="en-US" dirty="0"/>
              <a:t> </a:t>
            </a:r>
            <a:r>
              <a:rPr lang="en-US" dirty="0" err="1"/>
              <a:t>khi</a:t>
            </a:r>
            <a:r>
              <a:rPr lang="en-US" dirty="0"/>
              <a:t> </a:t>
            </a:r>
            <a:r>
              <a:rPr lang="en-US" dirty="0" err="1"/>
              <a:t>gõ</a:t>
            </a:r>
            <a:r>
              <a:rPr lang="en-US" dirty="0"/>
              <a:t>.</a:t>
            </a:r>
          </a:p>
        </p:txBody>
      </p:sp>
      <p:sp>
        <p:nvSpPr>
          <p:cNvPr id="42" name="TextBox 41">
            <a:extLst>
              <a:ext uri="{FF2B5EF4-FFF2-40B4-BE49-F238E27FC236}">
                <a16:creationId xmlns:a16="http://schemas.microsoft.com/office/drawing/2014/main" id="{C2282080-691F-8E78-4ED8-FB0AF67AC98B}"/>
              </a:ext>
            </a:extLst>
          </p:cNvPr>
          <p:cNvSpPr txBox="1"/>
          <p:nvPr/>
        </p:nvSpPr>
        <p:spPr>
          <a:xfrm>
            <a:off x="8376964" y="5011405"/>
            <a:ext cx="2273174"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Âm</a:t>
            </a:r>
            <a:r>
              <a:rPr lang="en-US" dirty="0"/>
              <a:t> </a:t>
            </a:r>
            <a:r>
              <a:rPr lang="en-US" dirty="0" err="1"/>
              <a:t>thoa</a:t>
            </a:r>
            <a:r>
              <a:rPr lang="en-US" dirty="0"/>
              <a:t> rung</a:t>
            </a:r>
          </a:p>
        </p:txBody>
      </p:sp>
      <p:pic>
        <p:nvPicPr>
          <p:cNvPr id="43" name="Picture 2" descr="WHAT ENERGY DO I PRODUCE AND HOW? | Baamboozle">
            <a:extLst>
              <a:ext uri="{FF2B5EF4-FFF2-40B4-BE49-F238E27FC236}">
                <a16:creationId xmlns:a16="http://schemas.microsoft.com/office/drawing/2014/main" id="{C79CFD6B-F60E-65E3-957C-99FCFE154DE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11035" y="2215324"/>
            <a:ext cx="2389545" cy="238954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a:extLst>
              <a:ext uri="{FF2B5EF4-FFF2-40B4-BE49-F238E27FC236}">
                <a16:creationId xmlns:a16="http://schemas.microsoft.com/office/drawing/2014/main" id="{FBB25F1B-5D57-42A9-5B8C-C597F6F72B72}"/>
              </a:ext>
            </a:extLst>
          </p:cNvPr>
          <p:cNvSpPr txBox="1"/>
          <p:nvPr/>
        </p:nvSpPr>
        <p:spPr>
          <a:xfrm>
            <a:off x="-177862" y="-1738935"/>
            <a:ext cx="5624726" cy="1000274"/>
          </a:xfrm>
          <a:prstGeom prst="rect">
            <a:avLst/>
          </a:prstGeom>
          <a:noFill/>
        </p:spPr>
        <p:txBody>
          <a:bodyPr wrap="square" rtlCol="0">
            <a:spAutoFit/>
          </a:bodyPr>
          <a:lstStyle/>
          <a:p>
            <a:pPr algn="ctr">
              <a:lnSpc>
                <a:spcPct val="120000"/>
              </a:lnSpc>
            </a:pPr>
            <a:r>
              <a:rPr lang="vi-VN" sz="5400" dirty="0">
                <a:solidFill>
                  <a:srgbClr val="064635"/>
                </a:solidFill>
                <a:latin typeface="#9Slide07 IcielCadena" panose="02000503000000020004" pitchFamily="2" charset="0"/>
                <a:cs typeface="#9Slide03 Arima Madurai Black" panose="00000A00000000000000" pitchFamily="2" charset="0"/>
              </a:rPr>
              <a:t>MÔ TẢ SÓNG ÂM</a:t>
            </a:r>
            <a:endParaRPr lang="en-US" sz="5400" dirty="0">
              <a:solidFill>
                <a:srgbClr val="064635"/>
              </a:solidFill>
              <a:latin typeface="#9Slide07 IcielCadena" panose="02000503000000020004" pitchFamily="2" charset="0"/>
              <a:cs typeface="#9Slide03 Arima Madurai Black" panose="00000A00000000000000" pitchFamily="2" charset="0"/>
            </a:endParaRPr>
          </a:p>
        </p:txBody>
      </p:sp>
    </p:spTree>
    <p:extLst>
      <p:ext uri="{BB962C8B-B14F-4D97-AF65-F5344CB8AC3E}">
        <p14:creationId xmlns:p14="http://schemas.microsoft.com/office/powerpoint/2010/main" val="37170104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additive="base">
                                        <p:cTn id="15" dur="1000" fill="hold"/>
                                        <p:tgtEl>
                                          <p:spTgt spid="3074"/>
                                        </p:tgtEl>
                                        <p:attrNameLst>
                                          <p:attrName>ppt_x</p:attrName>
                                        </p:attrNameLst>
                                      </p:cBhvr>
                                      <p:tavLst>
                                        <p:tav tm="0">
                                          <p:val>
                                            <p:strVal val="0-#ppt_w/2"/>
                                          </p:val>
                                        </p:tav>
                                        <p:tav tm="100000">
                                          <p:val>
                                            <p:strVal val="#ppt_x"/>
                                          </p:val>
                                        </p:tav>
                                      </p:tavLst>
                                    </p:anim>
                                    <p:anim calcmode="lin" valueType="num">
                                      <p:cBhvr additive="base">
                                        <p:cTn id="16" dur="1000" fill="hold"/>
                                        <p:tgtEl>
                                          <p:spTgt spid="307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088"/>
                                        </p:tgtEl>
                                        <p:attrNameLst>
                                          <p:attrName>style.visibility</p:attrName>
                                        </p:attrNameLst>
                                      </p:cBhvr>
                                      <p:to>
                                        <p:strVal val="visible"/>
                                      </p:to>
                                    </p:set>
                                    <p:anim calcmode="lin" valueType="num">
                                      <p:cBhvr>
                                        <p:cTn id="25" dur="500" fill="hold"/>
                                        <p:tgtEl>
                                          <p:spTgt spid="3088"/>
                                        </p:tgtEl>
                                        <p:attrNameLst>
                                          <p:attrName>ppt_w</p:attrName>
                                        </p:attrNameLst>
                                      </p:cBhvr>
                                      <p:tavLst>
                                        <p:tav tm="0">
                                          <p:val>
                                            <p:fltVal val="0"/>
                                          </p:val>
                                        </p:tav>
                                        <p:tav tm="100000">
                                          <p:val>
                                            <p:strVal val="#ppt_w"/>
                                          </p:val>
                                        </p:tav>
                                      </p:tavLst>
                                    </p:anim>
                                    <p:anim calcmode="lin" valueType="num">
                                      <p:cBhvr>
                                        <p:cTn id="26" dur="500" fill="hold"/>
                                        <p:tgtEl>
                                          <p:spTgt spid="3088"/>
                                        </p:tgtEl>
                                        <p:attrNameLst>
                                          <p:attrName>ppt_h</p:attrName>
                                        </p:attrNameLst>
                                      </p:cBhvr>
                                      <p:tavLst>
                                        <p:tav tm="0">
                                          <p:val>
                                            <p:fltVal val="0"/>
                                          </p:val>
                                        </p:tav>
                                        <p:tav tm="100000">
                                          <p:val>
                                            <p:strVal val="#ppt_h"/>
                                          </p:val>
                                        </p:tav>
                                      </p:tavLst>
                                    </p:anim>
                                    <p:animEffect transition="in" filter="fade">
                                      <p:cBhvr>
                                        <p:cTn id="27" dur="500"/>
                                        <p:tgtEl>
                                          <p:spTgt spid="3088"/>
                                        </p:tgtEl>
                                      </p:cBhvr>
                                    </p:animEffect>
                                  </p:childTnLst>
                                </p:cTn>
                              </p:par>
                            </p:childTnLst>
                          </p:cTn>
                        </p:par>
                        <p:par>
                          <p:cTn id="28" fill="hold">
                            <p:stCondLst>
                              <p:cond delay="500"/>
                            </p:stCondLst>
                            <p:childTnLst>
                              <p:par>
                                <p:cTn id="29" presetID="22" presetClass="entr" presetSubtype="1" fill="hold" grpId="0" nodeType="afterEffect">
                                  <p:stCondLst>
                                    <p:cond delay="0"/>
                                  </p:stCondLst>
                                  <p:iterate type="lt">
                                    <p:tmPct val="4000"/>
                                  </p:iterate>
                                  <p:childTnLst>
                                    <p:set>
                                      <p:cBhvr>
                                        <p:cTn id="30" dur="1" fill="hold">
                                          <p:stCondLst>
                                            <p:cond delay="0"/>
                                          </p:stCondLst>
                                        </p:cTn>
                                        <p:tgtEl>
                                          <p:spTgt spid="40"/>
                                        </p:tgtEl>
                                        <p:attrNameLst>
                                          <p:attrName>style.visibility</p:attrName>
                                        </p:attrNameLst>
                                      </p:cBhvr>
                                      <p:to>
                                        <p:strVal val="visible"/>
                                      </p:to>
                                    </p:set>
                                    <p:animEffect transition="in" filter="wipe(up)">
                                      <p:cBhvr>
                                        <p:cTn id="31" dur="5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3086"/>
                                        </p:tgtEl>
                                        <p:attrNameLst>
                                          <p:attrName>style.visibility</p:attrName>
                                        </p:attrNameLst>
                                      </p:cBhvr>
                                      <p:to>
                                        <p:strVal val="visible"/>
                                      </p:to>
                                    </p:set>
                                    <p:anim calcmode="lin" valueType="num">
                                      <p:cBhvr>
                                        <p:cTn id="36" dur="500" fill="hold"/>
                                        <p:tgtEl>
                                          <p:spTgt spid="3086"/>
                                        </p:tgtEl>
                                        <p:attrNameLst>
                                          <p:attrName>ppt_w</p:attrName>
                                        </p:attrNameLst>
                                      </p:cBhvr>
                                      <p:tavLst>
                                        <p:tav tm="0">
                                          <p:val>
                                            <p:fltVal val="0"/>
                                          </p:val>
                                        </p:tav>
                                        <p:tav tm="100000">
                                          <p:val>
                                            <p:strVal val="#ppt_w"/>
                                          </p:val>
                                        </p:tav>
                                      </p:tavLst>
                                    </p:anim>
                                    <p:anim calcmode="lin" valueType="num">
                                      <p:cBhvr>
                                        <p:cTn id="37" dur="500" fill="hold"/>
                                        <p:tgtEl>
                                          <p:spTgt spid="3086"/>
                                        </p:tgtEl>
                                        <p:attrNameLst>
                                          <p:attrName>ppt_h</p:attrName>
                                        </p:attrNameLst>
                                      </p:cBhvr>
                                      <p:tavLst>
                                        <p:tav tm="0">
                                          <p:val>
                                            <p:fltVal val="0"/>
                                          </p:val>
                                        </p:tav>
                                        <p:tav tm="100000">
                                          <p:val>
                                            <p:strVal val="#ppt_h"/>
                                          </p:val>
                                        </p:tav>
                                      </p:tavLst>
                                    </p:anim>
                                    <p:animEffect transition="in" filter="fade">
                                      <p:cBhvr>
                                        <p:cTn id="38" dur="500"/>
                                        <p:tgtEl>
                                          <p:spTgt spid="308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500"/>
                            </p:stCondLst>
                            <p:childTnLst>
                              <p:par>
                                <p:cTn id="43" presetID="22" presetClass="entr" presetSubtype="1" fill="hold" grpId="0" nodeType="afterEffect">
                                  <p:stCondLst>
                                    <p:cond delay="0"/>
                                  </p:stCondLst>
                                  <p:iterate type="lt">
                                    <p:tmPct val="4000"/>
                                  </p:iterate>
                                  <p:childTnLst>
                                    <p:set>
                                      <p:cBhvr>
                                        <p:cTn id="44" dur="1" fill="hold">
                                          <p:stCondLst>
                                            <p:cond delay="0"/>
                                          </p:stCondLst>
                                        </p:cTn>
                                        <p:tgtEl>
                                          <p:spTgt spid="42"/>
                                        </p:tgtEl>
                                        <p:attrNameLst>
                                          <p:attrName>style.visibility</p:attrName>
                                        </p:attrNameLst>
                                      </p:cBhvr>
                                      <p:to>
                                        <p:strVal val="visible"/>
                                      </p:to>
                                    </p:set>
                                    <p:animEffect transition="in" filter="wipe(up)">
                                      <p:cBhvr>
                                        <p:cTn id="4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6" grpId="0" animBg="1"/>
      <p:bldP spid="37" grpId="0"/>
      <p:bldP spid="21" grpId="0"/>
      <p:bldP spid="40"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C411F4BD-08F4-A3A7-5691-0DE30529A9B3}"/>
              </a:ext>
            </a:extLst>
          </p:cNvPr>
          <p:cNvSpPr/>
          <p:nvPr/>
        </p:nvSpPr>
        <p:spPr>
          <a:xfrm>
            <a:off x="7232784" y="4731700"/>
            <a:ext cx="4226422" cy="1147767"/>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96F167F8-8E17-015C-95B2-10B53786C472}"/>
              </a:ext>
            </a:extLst>
          </p:cNvPr>
          <p:cNvSpPr/>
          <p:nvPr/>
        </p:nvSpPr>
        <p:spPr>
          <a:xfrm>
            <a:off x="8456689" y="239486"/>
            <a:ext cx="2645228" cy="903601"/>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4714843" y="6021969"/>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6200000">
            <a:off x="10388892" y="300714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889793">
            <a:off x="5283956" y="-1526202"/>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1482590" y="2078962"/>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8582673" y="239486"/>
            <a:ext cx="1891033" cy="763863"/>
          </a:xfrm>
          <a:prstGeom prst="rect">
            <a:avLst/>
          </a:prstGeom>
          <a:noFill/>
        </p:spPr>
        <p:txBody>
          <a:bodyPr wrap="square" rtlCol="0">
            <a:spAutoFit/>
          </a:bodyPr>
          <a:lstStyle/>
          <a:p>
            <a:pPr algn="ctr">
              <a:lnSpc>
                <a:spcPct val="120000"/>
              </a:lnSpc>
            </a:pPr>
            <a:r>
              <a:rPr lang="vi-VN" sz="4000" dirty="0">
                <a:solidFill>
                  <a:srgbClr val="064635"/>
                </a:solidFill>
                <a:latin typeface="#9Slide07 IcielBaliho Script" pitchFamily="2" charset="0"/>
                <a:cs typeface="#9Slide03 Arima Madurai Black" panose="00000A00000000000000" pitchFamily="2" charset="0"/>
              </a:rPr>
              <a:t>Sóng âm</a:t>
            </a:r>
          </a:p>
        </p:txBody>
      </p:sp>
      <p:sp>
        <p:nvSpPr>
          <p:cNvPr id="31" name="Google Shape;3776;p52">
            <a:extLst>
              <a:ext uri="{FF2B5EF4-FFF2-40B4-BE49-F238E27FC236}">
                <a16:creationId xmlns:a16="http://schemas.microsoft.com/office/drawing/2014/main" id="{7F768751-09BA-A129-8A2A-F6CCD0477842}"/>
              </a:ext>
            </a:extLst>
          </p:cNvPr>
          <p:cNvSpPr/>
          <p:nvPr/>
        </p:nvSpPr>
        <p:spPr>
          <a:xfrm>
            <a:off x="10442482" y="153160"/>
            <a:ext cx="1096376" cy="106996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1754" y="379224"/>
            <a:ext cx="617832" cy="61783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Bài 13. Môi trường truyền âm - Hoc24">
            <a:extLst>
              <a:ext uri="{FF2B5EF4-FFF2-40B4-BE49-F238E27FC236}">
                <a16:creationId xmlns:a16="http://schemas.microsoft.com/office/drawing/2014/main" id="{155AEA6E-30AC-1432-4537-C29B9FDFF27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 r="49832"/>
          <a:stretch/>
        </p:blipFill>
        <p:spPr bwMode="auto">
          <a:xfrm>
            <a:off x="12811060" y="2008105"/>
            <a:ext cx="4516257" cy="2303341"/>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BA5B87-95CA-D0BC-858A-7B699C369A1D}"/>
              </a:ext>
            </a:extLst>
          </p:cNvPr>
          <p:cNvSpPr/>
          <p:nvPr/>
        </p:nvSpPr>
        <p:spPr>
          <a:xfrm>
            <a:off x="377882" y="1091297"/>
            <a:ext cx="2581425" cy="643560"/>
          </a:xfrm>
          <a:prstGeom prst="roundRect">
            <a:avLst>
              <a:gd name="adj" fmla="val 31890"/>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179BFCAF-DC73-1B8C-C9F3-A1C6E8AAE208}"/>
              </a:ext>
            </a:extLst>
          </p:cNvPr>
          <p:cNvSpPr txBox="1"/>
          <p:nvPr/>
        </p:nvSpPr>
        <p:spPr>
          <a:xfrm>
            <a:off x="440874" y="1038127"/>
            <a:ext cx="2455440" cy="629531"/>
          </a:xfrm>
          <a:prstGeom prst="rect">
            <a:avLst/>
          </a:prstGeom>
          <a:noFill/>
        </p:spPr>
        <p:txBody>
          <a:bodyPr wrap="square" rtlCol="0">
            <a:spAutoFit/>
          </a:bodyPr>
          <a:lstStyle/>
          <a:p>
            <a:pPr algn="ctr">
              <a:lnSpc>
                <a:spcPct val="120000"/>
              </a:lnSpc>
            </a:pPr>
            <a:r>
              <a:rPr lang="en-US" sz="3200" dirty="0" err="1">
                <a:solidFill>
                  <a:srgbClr val="064635"/>
                </a:solidFill>
                <a:latin typeface="#9Slide07 IcielBaliho Script" pitchFamily="2" charset="0"/>
                <a:cs typeface="#9Slide03 Arima Madurai Black" panose="00000A00000000000000" pitchFamily="2" charset="0"/>
              </a:rPr>
              <a:t>Thí</a:t>
            </a:r>
            <a:r>
              <a:rPr lang="en-US" sz="3200" dirty="0">
                <a:solidFill>
                  <a:srgbClr val="064635"/>
                </a:solidFill>
                <a:latin typeface="#9Slide07 IcielBaliho Script" pitchFamily="2" charset="0"/>
                <a:cs typeface="#9Slide03 Arima Madurai Black" panose="00000A00000000000000" pitchFamily="2" charset="0"/>
              </a:rPr>
              <a:t> </a:t>
            </a:r>
            <a:r>
              <a:rPr lang="en-US" sz="3200" dirty="0" err="1">
                <a:solidFill>
                  <a:srgbClr val="064635"/>
                </a:solidFill>
                <a:latin typeface="#9Slide07 IcielBaliho Script" pitchFamily="2" charset="0"/>
                <a:cs typeface="#9Slide03 Arima Madurai Black" panose="00000A00000000000000" pitchFamily="2" charset="0"/>
              </a:rPr>
              <a:t>nghiệm</a:t>
            </a:r>
            <a:r>
              <a:rPr lang="en-US" sz="3200" dirty="0">
                <a:solidFill>
                  <a:srgbClr val="064635"/>
                </a:solidFill>
                <a:latin typeface="#9Slide07 IcielBaliho Script" pitchFamily="2" charset="0"/>
                <a:cs typeface="#9Slide03 Arima Madurai Black" panose="00000A00000000000000" pitchFamily="2" charset="0"/>
              </a:rPr>
              <a:t> 1</a:t>
            </a:r>
            <a:endParaRPr lang="vi-VN" sz="3200" dirty="0">
              <a:solidFill>
                <a:srgbClr val="064635"/>
              </a:solidFill>
              <a:latin typeface="#9Slide07 IcielBaliho Script" pitchFamily="2" charset="0"/>
              <a:cs typeface="#9Slide03 Arima Madurai Black" panose="00000A00000000000000" pitchFamily="2" charset="0"/>
            </a:endParaRPr>
          </a:p>
        </p:txBody>
      </p:sp>
      <p:sp>
        <p:nvSpPr>
          <p:cNvPr id="21" name="TextBox 20">
            <a:extLst>
              <a:ext uri="{FF2B5EF4-FFF2-40B4-BE49-F238E27FC236}">
                <a16:creationId xmlns:a16="http://schemas.microsoft.com/office/drawing/2014/main" id="{DE487912-492A-46BA-61EE-7D177C25A037}"/>
              </a:ext>
            </a:extLst>
          </p:cNvPr>
          <p:cNvSpPr txBox="1"/>
          <p:nvPr/>
        </p:nvSpPr>
        <p:spPr>
          <a:xfrm>
            <a:off x="694013" y="4835972"/>
            <a:ext cx="5007429" cy="1421928"/>
          </a:xfrm>
          <a:prstGeom prst="rect">
            <a:avLst/>
          </a:prstGeom>
          <a:noFill/>
        </p:spPr>
        <p:txBody>
          <a:bodyPr wrap="square" rtlCol="0">
            <a:spAutoFit/>
          </a:bodyPr>
          <a:lstStyle/>
          <a:p>
            <a:pPr>
              <a:lnSpc>
                <a:spcPct val="120000"/>
              </a:lnSpc>
            </a:pPr>
            <a:r>
              <a:rPr lang="en-US" sz="2400" dirty="0" err="1">
                <a:latin typeface="#9Slide03 Arima Madurai Black" panose="00000A00000000000000" pitchFamily="2" charset="0"/>
                <a:cs typeface="#9Slide03 Arima Madurai Black" panose="00000A00000000000000" pitchFamily="2" charset="0"/>
              </a:rPr>
              <a:t>Cầm</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dùi</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gõ</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lên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mặt</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trống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Lắng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nghe</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và</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chạm</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nhẹ</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ngón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tay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lên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mặt</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trống</a:t>
            </a:r>
            <a:endParaRPr lang="en-US" sz="2400" dirty="0">
              <a:latin typeface="#9Slide03 Arima Madurai Black" panose="00000A00000000000000" pitchFamily="2" charset="0"/>
              <a:cs typeface="#9Slide03 Arima Madurai Black" panose="00000A00000000000000" pitchFamily="2" charset="0"/>
            </a:endParaRPr>
          </a:p>
        </p:txBody>
      </p:sp>
      <p:pic>
        <p:nvPicPr>
          <p:cNvPr id="3086" name="Picture 14">
            <a:extLst>
              <a:ext uri="{FF2B5EF4-FFF2-40B4-BE49-F238E27FC236}">
                <a16:creationId xmlns:a16="http://schemas.microsoft.com/office/drawing/2014/main" id="{E68CBFCF-A163-AAFC-74CA-A21B4FA42C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16231" y="4221554"/>
            <a:ext cx="844873" cy="844873"/>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a:extLst>
              <a:ext uri="{FF2B5EF4-FFF2-40B4-BE49-F238E27FC236}">
                <a16:creationId xmlns:a16="http://schemas.microsoft.com/office/drawing/2014/main" id="{A7C0720C-D274-34F7-83D5-749EC5FA98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6231" y="2021985"/>
            <a:ext cx="1012371" cy="10123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13EE9C60-7304-702B-9E85-310651629B50}"/>
              </a:ext>
            </a:extLst>
          </p:cNvPr>
          <p:cNvSpPr txBox="1"/>
          <p:nvPr/>
        </p:nvSpPr>
        <p:spPr>
          <a:xfrm>
            <a:off x="7896986" y="2323392"/>
            <a:ext cx="3831391" cy="1421928"/>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Mô</a:t>
            </a:r>
            <a:r>
              <a:rPr lang="en-US" dirty="0"/>
              <a:t> </a:t>
            </a:r>
            <a:r>
              <a:rPr lang="en-US" dirty="0" err="1"/>
              <a:t>tả</a:t>
            </a:r>
            <a:r>
              <a:rPr lang="en-US" dirty="0"/>
              <a:t> </a:t>
            </a:r>
            <a:r>
              <a:rPr lang="en-US" dirty="0" err="1"/>
              <a:t>cảm</a:t>
            </a:r>
            <a:r>
              <a:rPr lang="en-US" dirty="0"/>
              <a:t> </a:t>
            </a:r>
            <a:r>
              <a:rPr lang="en-US" dirty="0" err="1"/>
              <a:t>giác</a:t>
            </a:r>
            <a:r>
              <a:rPr lang="en-US" dirty="0"/>
              <a:t> </a:t>
            </a:r>
            <a:r>
              <a:rPr lang="en-US" dirty="0" err="1"/>
              <a:t>khi</a:t>
            </a:r>
            <a:r>
              <a:rPr lang="en-US" dirty="0"/>
              <a:t> </a:t>
            </a:r>
            <a:r>
              <a:rPr lang="en-US" dirty="0" err="1"/>
              <a:t>chạm</a:t>
            </a:r>
            <a:r>
              <a:rPr lang="en-US" dirty="0"/>
              <a:t> </a:t>
            </a:r>
            <a:r>
              <a:rPr lang="en-US" dirty="0" err="1"/>
              <a:t>nhẹ</a:t>
            </a:r>
            <a:r>
              <a:rPr lang="en-US" dirty="0"/>
              <a:t> </a:t>
            </a:r>
            <a:r>
              <a:rPr lang="en-US" dirty="0" err="1"/>
              <a:t>ngón</a:t>
            </a:r>
            <a:r>
              <a:rPr lang="en-US" dirty="0"/>
              <a:t> </a:t>
            </a:r>
            <a:r>
              <a:rPr lang="en-US" dirty="0" err="1"/>
              <a:t>tay</a:t>
            </a:r>
            <a:r>
              <a:rPr lang="en-US" dirty="0"/>
              <a:t> </a:t>
            </a:r>
            <a:r>
              <a:rPr lang="en-US" dirty="0" err="1"/>
              <a:t>lên</a:t>
            </a:r>
            <a:r>
              <a:rPr lang="en-US" dirty="0"/>
              <a:t> </a:t>
            </a:r>
            <a:r>
              <a:rPr lang="en-US" dirty="0" err="1"/>
              <a:t>mặt</a:t>
            </a:r>
            <a:r>
              <a:rPr lang="en-US" dirty="0"/>
              <a:t> </a:t>
            </a:r>
            <a:r>
              <a:rPr lang="en-US" dirty="0" err="1"/>
              <a:t>trống</a:t>
            </a:r>
            <a:r>
              <a:rPr lang="en-US" dirty="0"/>
              <a:t> </a:t>
            </a:r>
            <a:r>
              <a:rPr lang="en-US" dirty="0" err="1"/>
              <a:t>sau</a:t>
            </a:r>
            <a:r>
              <a:rPr lang="en-US" dirty="0"/>
              <a:t> </a:t>
            </a:r>
            <a:r>
              <a:rPr lang="en-US" dirty="0" err="1"/>
              <a:t>khi</a:t>
            </a:r>
            <a:r>
              <a:rPr lang="en-US" dirty="0"/>
              <a:t> </a:t>
            </a:r>
            <a:r>
              <a:rPr lang="en-US" dirty="0" err="1"/>
              <a:t>gõ</a:t>
            </a:r>
            <a:r>
              <a:rPr lang="en-US" dirty="0"/>
              <a:t>.</a:t>
            </a:r>
          </a:p>
        </p:txBody>
      </p:sp>
      <p:sp>
        <p:nvSpPr>
          <p:cNvPr id="42" name="TextBox 41">
            <a:extLst>
              <a:ext uri="{FF2B5EF4-FFF2-40B4-BE49-F238E27FC236}">
                <a16:creationId xmlns:a16="http://schemas.microsoft.com/office/drawing/2014/main" id="{C2282080-691F-8E78-4ED8-FB0AF67AC98B}"/>
              </a:ext>
            </a:extLst>
          </p:cNvPr>
          <p:cNvSpPr txBox="1"/>
          <p:nvPr/>
        </p:nvSpPr>
        <p:spPr>
          <a:xfrm>
            <a:off x="8228699" y="4950407"/>
            <a:ext cx="2545036"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Mặt</a:t>
            </a:r>
            <a:r>
              <a:rPr lang="en-US" dirty="0"/>
              <a:t> </a:t>
            </a:r>
            <a:r>
              <a:rPr lang="en-US" dirty="0" err="1"/>
              <a:t>trống</a:t>
            </a:r>
            <a:r>
              <a:rPr lang="en-US" dirty="0"/>
              <a:t> rung</a:t>
            </a:r>
          </a:p>
        </p:txBody>
      </p:sp>
      <p:pic>
        <p:nvPicPr>
          <p:cNvPr id="28" name="Picture 2" descr="WHAT ENERGY DO I PRODUCE AND HOW? | Baamboozle">
            <a:extLst>
              <a:ext uri="{FF2B5EF4-FFF2-40B4-BE49-F238E27FC236}">
                <a16:creationId xmlns:a16="http://schemas.microsoft.com/office/drawing/2014/main" id="{A312CF1C-D420-3DC5-495E-FA2CDD9D8B5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2746" y="1526895"/>
            <a:ext cx="3489223" cy="348922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Shabadadoo">
            <a:extLst>
              <a:ext uri="{FF2B5EF4-FFF2-40B4-BE49-F238E27FC236}">
                <a16:creationId xmlns:a16="http://schemas.microsoft.com/office/drawing/2014/main" id="{D11B8162-8AFE-1554-EDCF-60EC1EC6E6C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8006" y="2759586"/>
            <a:ext cx="2507167" cy="1338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5110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088"/>
                                        </p:tgtEl>
                                        <p:attrNameLst>
                                          <p:attrName>style.visibility</p:attrName>
                                        </p:attrNameLst>
                                      </p:cBhvr>
                                      <p:to>
                                        <p:strVal val="visible"/>
                                      </p:to>
                                    </p:set>
                                    <p:anim calcmode="lin" valueType="num">
                                      <p:cBhvr>
                                        <p:cTn id="12" dur="500" fill="hold"/>
                                        <p:tgtEl>
                                          <p:spTgt spid="3088"/>
                                        </p:tgtEl>
                                        <p:attrNameLst>
                                          <p:attrName>ppt_w</p:attrName>
                                        </p:attrNameLst>
                                      </p:cBhvr>
                                      <p:tavLst>
                                        <p:tav tm="0">
                                          <p:val>
                                            <p:fltVal val="0"/>
                                          </p:val>
                                        </p:tav>
                                        <p:tav tm="100000">
                                          <p:val>
                                            <p:strVal val="#ppt_w"/>
                                          </p:val>
                                        </p:tav>
                                      </p:tavLst>
                                    </p:anim>
                                    <p:anim calcmode="lin" valueType="num">
                                      <p:cBhvr>
                                        <p:cTn id="13" dur="500" fill="hold"/>
                                        <p:tgtEl>
                                          <p:spTgt spid="3088"/>
                                        </p:tgtEl>
                                        <p:attrNameLst>
                                          <p:attrName>ppt_h</p:attrName>
                                        </p:attrNameLst>
                                      </p:cBhvr>
                                      <p:tavLst>
                                        <p:tav tm="0">
                                          <p:val>
                                            <p:fltVal val="0"/>
                                          </p:val>
                                        </p:tav>
                                        <p:tav tm="100000">
                                          <p:val>
                                            <p:strVal val="#ppt_h"/>
                                          </p:val>
                                        </p:tav>
                                      </p:tavLst>
                                    </p:anim>
                                    <p:animEffect transition="in" filter="fade">
                                      <p:cBhvr>
                                        <p:cTn id="14" dur="500"/>
                                        <p:tgtEl>
                                          <p:spTgt spid="3088"/>
                                        </p:tgtEl>
                                      </p:cBhvr>
                                    </p:animEffect>
                                  </p:childTnLst>
                                </p:cTn>
                              </p:par>
                            </p:childTnLst>
                          </p:cTn>
                        </p:par>
                        <p:par>
                          <p:cTn id="15" fill="hold">
                            <p:stCondLst>
                              <p:cond delay="500"/>
                            </p:stCondLst>
                            <p:childTnLst>
                              <p:par>
                                <p:cTn id="16" presetID="22" presetClass="entr" presetSubtype="1" fill="hold" grpId="0" nodeType="afterEffect">
                                  <p:stCondLst>
                                    <p:cond delay="0"/>
                                  </p:stCondLst>
                                  <p:iterate type="lt">
                                    <p:tmPct val="4000"/>
                                  </p:iterate>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086"/>
                                        </p:tgtEl>
                                        <p:attrNameLst>
                                          <p:attrName>style.visibility</p:attrName>
                                        </p:attrNameLst>
                                      </p:cBhvr>
                                      <p:to>
                                        <p:strVal val="visible"/>
                                      </p:to>
                                    </p:set>
                                    <p:anim calcmode="lin" valueType="num">
                                      <p:cBhvr>
                                        <p:cTn id="23" dur="500" fill="hold"/>
                                        <p:tgtEl>
                                          <p:spTgt spid="3086"/>
                                        </p:tgtEl>
                                        <p:attrNameLst>
                                          <p:attrName>ppt_w</p:attrName>
                                        </p:attrNameLst>
                                      </p:cBhvr>
                                      <p:tavLst>
                                        <p:tav tm="0">
                                          <p:val>
                                            <p:fltVal val="0"/>
                                          </p:val>
                                        </p:tav>
                                        <p:tav tm="100000">
                                          <p:val>
                                            <p:strVal val="#ppt_w"/>
                                          </p:val>
                                        </p:tav>
                                      </p:tavLst>
                                    </p:anim>
                                    <p:anim calcmode="lin" valueType="num">
                                      <p:cBhvr>
                                        <p:cTn id="24" dur="500" fill="hold"/>
                                        <p:tgtEl>
                                          <p:spTgt spid="3086"/>
                                        </p:tgtEl>
                                        <p:attrNameLst>
                                          <p:attrName>ppt_h</p:attrName>
                                        </p:attrNameLst>
                                      </p:cBhvr>
                                      <p:tavLst>
                                        <p:tav tm="0">
                                          <p:val>
                                            <p:fltVal val="0"/>
                                          </p:val>
                                        </p:tav>
                                        <p:tav tm="100000">
                                          <p:val>
                                            <p:strVal val="#ppt_h"/>
                                          </p:val>
                                        </p:tav>
                                      </p:tavLst>
                                    </p:anim>
                                    <p:animEffect transition="in" filter="fade">
                                      <p:cBhvr>
                                        <p:cTn id="25" dur="500"/>
                                        <p:tgtEl>
                                          <p:spTgt spid="308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500"/>
                            </p:stCondLst>
                            <p:childTnLst>
                              <p:par>
                                <p:cTn id="30" presetID="22" presetClass="entr" presetSubtype="1" fill="hold" grpId="0" nodeType="afterEffect">
                                  <p:stCondLst>
                                    <p:cond delay="0"/>
                                  </p:stCondLst>
                                  <p:iterate type="lt">
                                    <p:tmPct val="4000"/>
                                  </p:iterate>
                                  <p:childTnLst>
                                    <p:set>
                                      <p:cBhvr>
                                        <p:cTn id="31" dur="1" fill="hold">
                                          <p:stCondLst>
                                            <p:cond delay="0"/>
                                          </p:stCondLst>
                                        </p:cTn>
                                        <p:tgtEl>
                                          <p:spTgt spid="42"/>
                                        </p:tgtEl>
                                        <p:attrNameLst>
                                          <p:attrName>style.visibility</p:attrName>
                                        </p:attrNameLst>
                                      </p:cBhvr>
                                      <p:to>
                                        <p:strVal val="visible"/>
                                      </p:to>
                                    </p:set>
                                    <p:animEffect transition="in" filter="wipe(up)">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p:bldP spid="40"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C411F4BD-08F4-A3A7-5691-0DE30529A9B3}"/>
              </a:ext>
            </a:extLst>
          </p:cNvPr>
          <p:cNvSpPr/>
          <p:nvPr/>
        </p:nvSpPr>
        <p:spPr>
          <a:xfrm>
            <a:off x="7243925" y="4092593"/>
            <a:ext cx="4577865" cy="1797833"/>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96F167F8-8E17-015C-95B2-10B53786C472}"/>
              </a:ext>
            </a:extLst>
          </p:cNvPr>
          <p:cNvSpPr/>
          <p:nvPr/>
        </p:nvSpPr>
        <p:spPr>
          <a:xfrm>
            <a:off x="8456689" y="239486"/>
            <a:ext cx="2645228" cy="903601"/>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862115">
            <a:off x="10679221" y="6059725"/>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2618144">
            <a:off x="9448353" y="-512297"/>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889793">
            <a:off x="-1419521" y="-1136690"/>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3" name="Graphic 2">
            <a:extLst>
              <a:ext uri="{FF2B5EF4-FFF2-40B4-BE49-F238E27FC236}">
                <a16:creationId xmlns:a16="http://schemas.microsoft.com/office/drawing/2014/main" id="{C8EC0851-E853-6E17-38BF-10E7A4C003A0}"/>
              </a:ext>
            </a:extLst>
          </p:cNvPr>
          <p:cNvGrpSpPr/>
          <p:nvPr/>
        </p:nvGrpSpPr>
        <p:grpSpPr>
          <a:xfrm>
            <a:off x="-1325694" y="5531714"/>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8582673" y="239486"/>
            <a:ext cx="1891033" cy="763863"/>
          </a:xfrm>
          <a:prstGeom prst="rect">
            <a:avLst/>
          </a:prstGeom>
          <a:noFill/>
        </p:spPr>
        <p:txBody>
          <a:bodyPr wrap="square" rtlCol="0">
            <a:spAutoFit/>
          </a:bodyPr>
          <a:lstStyle/>
          <a:p>
            <a:pPr algn="ctr">
              <a:lnSpc>
                <a:spcPct val="120000"/>
              </a:lnSpc>
            </a:pPr>
            <a:r>
              <a:rPr lang="vi-VN" sz="4000" dirty="0">
                <a:solidFill>
                  <a:srgbClr val="064635"/>
                </a:solidFill>
                <a:latin typeface="#9Slide07 IcielBaliho Script" pitchFamily="2" charset="0"/>
                <a:cs typeface="#9Slide03 Arima Madurai Black" panose="00000A00000000000000" pitchFamily="2" charset="0"/>
              </a:rPr>
              <a:t>Sóng âm</a:t>
            </a:r>
          </a:p>
        </p:txBody>
      </p:sp>
      <p:sp>
        <p:nvSpPr>
          <p:cNvPr id="31" name="Google Shape;3776;p52">
            <a:extLst>
              <a:ext uri="{FF2B5EF4-FFF2-40B4-BE49-F238E27FC236}">
                <a16:creationId xmlns:a16="http://schemas.microsoft.com/office/drawing/2014/main" id="{7F768751-09BA-A129-8A2A-F6CCD0477842}"/>
              </a:ext>
            </a:extLst>
          </p:cNvPr>
          <p:cNvSpPr/>
          <p:nvPr/>
        </p:nvSpPr>
        <p:spPr>
          <a:xfrm>
            <a:off x="10450423" y="171615"/>
            <a:ext cx="1096376" cy="106996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9695" y="397679"/>
            <a:ext cx="617832" cy="617832"/>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BA5B87-95CA-D0BC-858A-7B699C369A1D}"/>
              </a:ext>
            </a:extLst>
          </p:cNvPr>
          <p:cNvSpPr/>
          <p:nvPr/>
        </p:nvSpPr>
        <p:spPr>
          <a:xfrm>
            <a:off x="459136" y="1091297"/>
            <a:ext cx="2581425" cy="643560"/>
          </a:xfrm>
          <a:prstGeom prst="roundRect">
            <a:avLst>
              <a:gd name="adj" fmla="val 31890"/>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179BFCAF-DC73-1B8C-C9F3-A1C6E8AAE208}"/>
              </a:ext>
            </a:extLst>
          </p:cNvPr>
          <p:cNvSpPr txBox="1"/>
          <p:nvPr/>
        </p:nvSpPr>
        <p:spPr>
          <a:xfrm>
            <a:off x="522128" y="1038127"/>
            <a:ext cx="2455440" cy="629531"/>
          </a:xfrm>
          <a:prstGeom prst="rect">
            <a:avLst/>
          </a:prstGeom>
          <a:noFill/>
        </p:spPr>
        <p:txBody>
          <a:bodyPr wrap="square" rtlCol="0">
            <a:spAutoFit/>
          </a:bodyPr>
          <a:lstStyle/>
          <a:p>
            <a:pPr algn="ctr">
              <a:lnSpc>
                <a:spcPct val="120000"/>
              </a:lnSpc>
            </a:pPr>
            <a:r>
              <a:rPr lang="en-US" sz="3200" dirty="0" err="1">
                <a:solidFill>
                  <a:srgbClr val="064635"/>
                </a:solidFill>
                <a:latin typeface="#9Slide07 IcielBaliho Script" pitchFamily="2" charset="0"/>
                <a:cs typeface="#9Slide03 Arima Madurai Black" panose="00000A00000000000000" pitchFamily="2" charset="0"/>
              </a:rPr>
              <a:t>Thí</a:t>
            </a:r>
            <a:r>
              <a:rPr lang="en-US" sz="3200" dirty="0">
                <a:solidFill>
                  <a:srgbClr val="064635"/>
                </a:solidFill>
                <a:latin typeface="#9Slide07 IcielBaliho Script" pitchFamily="2" charset="0"/>
                <a:cs typeface="#9Slide03 Arima Madurai Black" panose="00000A00000000000000" pitchFamily="2" charset="0"/>
              </a:rPr>
              <a:t> </a:t>
            </a:r>
            <a:r>
              <a:rPr lang="en-US" sz="3200" dirty="0" err="1">
                <a:solidFill>
                  <a:srgbClr val="064635"/>
                </a:solidFill>
                <a:latin typeface="#9Slide07 IcielBaliho Script" pitchFamily="2" charset="0"/>
                <a:cs typeface="#9Slide03 Arima Madurai Black" panose="00000A00000000000000" pitchFamily="2" charset="0"/>
              </a:rPr>
              <a:t>nghiệm</a:t>
            </a:r>
            <a:r>
              <a:rPr lang="en-US" sz="3200" dirty="0">
                <a:solidFill>
                  <a:srgbClr val="064635"/>
                </a:solidFill>
                <a:latin typeface="#9Slide07 IcielBaliho Script" pitchFamily="2" charset="0"/>
                <a:cs typeface="#9Slide03 Arima Madurai Black" panose="00000A00000000000000" pitchFamily="2" charset="0"/>
              </a:rPr>
              <a:t> 1</a:t>
            </a:r>
            <a:endParaRPr lang="vi-VN" sz="3200" dirty="0">
              <a:solidFill>
                <a:srgbClr val="064635"/>
              </a:solidFill>
              <a:latin typeface="#9Slide07 IcielBaliho Script" pitchFamily="2" charset="0"/>
              <a:cs typeface="#9Slide03 Arima Madurai Black" panose="00000A00000000000000" pitchFamily="2" charset="0"/>
            </a:endParaRPr>
          </a:p>
        </p:txBody>
      </p:sp>
      <p:sp>
        <p:nvSpPr>
          <p:cNvPr id="21" name="TextBox 20">
            <a:extLst>
              <a:ext uri="{FF2B5EF4-FFF2-40B4-BE49-F238E27FC236}">
                <a16:creationId xmlns:a16="http://schemas.microsoft.com/office/drawing/2014/main" id="{DE487912-492A-46BA-61EE-7D177C25A037}"/>
              </a:ext>
            </a:extLst>
          </p:cNvPr>
          <p:cNvSpPr txBox="1"/>
          <p:nvPr/>
        </p:nvSpPr>
        <p:spPr>
          <a:xfrm>
            <a:off x="622670" y="4820750"/>
            <a:ext cx="5320733" cy="1421928"/>
          </a:xfrm>
          <a:prstGeom prst="rect">
            <a:avLst/>
          </a:prstGeom>
          <a:noFill/>
        </p:spPr>
        <p:txBody>
          <a:bodyPr wrap="square" rtlCol="0">
            <a:spAutoFit/>
          </a:bodyPr>
          <a:lstStyle/>
          <a:p>
            <a:pPr>
              <a:lnSpc>
                <a:spcPct val="120000"/>
              </a:lnSpc>
            </a:pPr>
            <a:r>
              <a:rPr lang="en-US" sz="2400" dirty="0" err="1">
                <a:latin typeface="#9Slide03 Arima Madurai Black" panose="00000A00000000000000" pitchFamily="2" charset="0"/>
                <a:cs typeface="#9Slide03 Arima Madurai Black" panose="00000A00000000000000" pitchFamily="2" charset="0"/>
              </a:rPr>
              <a:t>Gãy</a:t>
            </a:r>
            <a:r>
              <a:rPr lang="en-US" sz="2400" dirty="0">
                <a:latin typeface="#9Slide03 Arima Madurai Black" panose="00000A00000000000000" pitchFamily="2" charset="0"/>
                <a:cs typeface="#9Slide03 Arima Madurai Black" panose="00000A00000000000000" pitchFamily="2" charset="0"/>
              </a:rPr>
              <a:t> 1 </a:t>
            </a:r>
            <a:r>
              <a:rPr lang="en-US" sz="2400" dirty="0" err="1">
                <a:latin typeface="#9Slide03 Arima Madurai Black" panose="00000A00000000000000" pitchFamily="2" charset="0"/>
                <a:cs typeface="#9Slide03 Arima Madurai Black" panose="00000A00000000000000" pitchFamily="2" charset="0"/>
              </a:rPr>
              <a:t>dây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trên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đàn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ghita</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Lắng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nghe</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quan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sát</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chuyển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động</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của</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dây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đàn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và</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chạm</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nhẹ</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ngón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tay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lên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dây</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đàn</a:t>
            </a:r>
            <a:r>
              <a:rPr lang="en-US" sz="2400" dirty="0">
                <a:latin typeface="#9Slide03 Arima Madurai Black" panose="00000A00000000000000" pitchFamily="2" charset="0"/>
                <a:cs typeface="#9Slide03 Arima Madurai Black" panose="00000A00000000000000" pitchFamily="2" charset="0"/>
              </a:rPr>
              <a:t> </a:t>
            </a:r>
            <a:r>
              <a:rPr lang="en-US" sz="2400" dirty="0" err="1">
                <a:latin typeface="#9Slide03 Arima Madurai Black" panose="00000A00000000000000" pitchFamily="2" charset="0"/>
                <a:cs typeface="#9Slide03 Arima Madurai Black" panose="00000A00000000000000" pitchFamily="2" charset="0"/>
              </a:rPr>
              <a:t>đó</a:t>
            </a:r>
            <a:endParaRPr lang="en-US" sz="2400" dirty="0">
              <a:latin typeface="#9Slide03 Arima Madurai Black" panose="00000A00000000000000" pitchFamily="2" charset="0"/>
              <a:cs typeface="#9Slide03 Arima Madurai Black" panose="00000A00000000000000" pitchFamily="2" charset="0"/>
            </a:endParaRPr>
          </a:p>
        </p:txBody>
      </p:sp>
      <p:pic>
        <p:nvPicPr>
          <p:cNvPr id="3086" name="Picture 14">
            <a:extLst>
              <a:ext uri="{FF2B5EF4-FFF2-40B4-BE49-F238E27FC236}">
                <a16:creationId xmlns:a16="http://schemas.microsoft.com/office/drawing/2014/main" id="{E68CBFCF-A163-AAFC-74CA-A21B4FA42C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7373" y="3586647"/>
            <a:ext cx="844873" cy="844873"/>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a:extLst>
              <a:ext uri="{FF2B5EF4-FFF2-40B4-BE49-F238E27FC236}">
                <a16:creationId xmlns:a16="http://schemas.microsoft.com/office/drawing/2014/main" id="{A7C0720C-D274-34F7-83D5-749EC5FA98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7373" y="1461267"/>
            <a:ext cx="1012371" cy="10123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13EE9C60-7304-702B-9E85-310651629B50}"/>
              </a:ext>
            </a:extLst>
          </p:cNvPr>
          <p:cNvSpPr txBox="1"/>
          <p:nvPr/>
        </p:nvSpPr>
        <p:spPr>
          <a:xfrm>
            <a:off x="7908128" y="1762674"/>
            <a:ext cx="3831391" cy="1865126"/>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Mô</a:t>
            </a:r>
            <a:r>
              <a:rPr lang="en-US" dirty="0"/>
              <a:t> </a:t>
            </a:r>
            <a:r>
              <a:rPr lang="en-US" dirty="0" err="1"/>
              <a:t>tả</a:t>
            </a:r>
            <a:r>
              <a:rPr lang="en-US" dirty="0"/>
              <a:t> </a:t>
            </a:r>
            <a:r>
              <a:rPr lang="en-US" dirty="0" err="1"/>
              <a:t>chuyển</a:t>
            </a:r>
            <a:r>
              <a:rPr lang="en-US" dirty="0"/>
              <a:t> </a:t>
            </a:r>
            <a:r>
              <a:rPr lang="en-US" dirty="0" err="1"/>
              <a:t>động</a:t>
            </a:r>
            <a:r>
              <a:rPr lang="en-US" dirty="0"/>
              <a:t> </a:t>
            </a:r>
            <a:r>
              <a:rPr lang="en-US" dirty="0" err="1"/>
              <a:t>của</a:t>
            </a:r>
            <a:r>
              <a:rPr lang="en-US" dirty="0"/>
              <a:t> </a:t>
            </a:r>
            <a:r>
              <a:rPr lang="en-US" dirty="0" err="1"/>
              <a:t>dây</a:t>
            </a:r>
            <a:r>
              <a:rPr lang="en-US" dirty="0"/>
              <a:t> </a:t>
            </a:r>
            <a:r>
              <a:rPr lang="en-US" dirty="0" err="1"/>
              <a:t>đàn</a:t>
            </a:r>
            <a:r>
              <a:rPr lang="en-US" dirty="0"/>
              <a:t> </a:t>
            </a:r>
            <a:r>
              <a:rPr lang="en-US" dirty="0" err="1"/>
              <a:t>và</a:t>
            </a:r>
            <a:r>
              <a:rPr lang="en-US" dirty="0"/>
              <a:t> </a:t>
            </a:r>
            <a:r>
              <a:rPr lang="en-US" dirty="0" err="1"/>
              <a:t>cảm</a:t>
            </a:r>
            <a:r>
              <a:rPr lang="en-US" dirty="0"/>
              <a:t> </a:t>
            </a:r>
            <a:r>
              <a:rPr lang="en-US" dirty="0" err="1"/>
              <a:t>giác</a:t>
            </a:r>
            <a:r>
              <a:rPr lang="en-US" dirty="0"/>
              <a:t> </a:t>
            </a:r>
            <a:r>
              <a:rPr lang="en-US" dirty="0" err="1"/>
              <a:t>khi</a:t>
            </a:r>
            <a:r>
              <a:rPr lang="en-US" dirty="0"/>
              <a:t> </a:t>
            </a:r>
            <a:r>
              <a:rPr lang="en-US" dirty="0" err="1"/>
              <a:t>chạm</a:t>
            </a:r>
            <a:r>
              <a:rPr lang="en-US" dirty="0"/>
              <a:t> </a:t>
            </a:r>
            <a:r>
              <a:rPr lang="en-US" dirty="0" err="1"/>
              <a:t>nhẹ</a:t>
            </a:r>
            <a:r>
              <a:rPr lang="en-US" dirty="0"/>
              <a:t> </a:t>
            </a:r>
            <a:r>
              <a:rPr lang="en-US" dirty="0" err="1"/>
              <a:t>ngón</a:t>
            </a:r>
            <a:r>
              <a:rPr lang="en-US" dirty="0"/>
              <a:t> </a:t>
            </a:r>
            <a:r>
              <a:rPr lang="en-US" dirty="0" err="1"/>
              <a:t>tay</a:t>
            </a:r>
            <a:r>
              <a:rPr lang="en-US" dirty="0"/>
              <a:t> </a:t>
            </a:r>
            <a:r>
              <a:rPr lang="en-US" dirty="0" err="1"/>
              <a:t>lên</a:t>
            </a:r>
            <a:r>
              <a:rPr lang="en-US" dirty="0"/>
              <a:t> </a:t>
            </a:r>
            <a:r>
              <a:rPr lang="en-US" dirty="0" err="1"/>
              <a:t>dây</a:t>
            </a:r>
            <a:r>
              <a:rPr lang="en-US" dirty="0"/>
              <a:t> </a:t>
            </a:r>
            <a:r>
              <a:rPr lang="en-US" dirty="0" err="1"/>
              <a:t>đàn</a:t>
            </a:r>
            <a:r>
              <a:rPr lang="en-US" dirty="0"/>
              <a:t> </a:t>
            </a:r>
            <a:r>
              <a:rPr lang="en-US" dirty="0" err="1"/>
              <a:t>sau</a:t>
            </a:r>
            <a:r>
              <a:rPr lang="en-US" dirty="0"/>
              <a:t> </a:t>
            </a:r>
            <a:r>
              <a:rPr lang="en-US" dirty="0" err="1"/>
              <a:t>khi</a:t>
            </a:r>
            <a:r>
              <a:rPr lang="en-US" dirty="0"/>
              <a:t> </a:t>
            </a:r>
            <a:r>
              <a:rPr lang="en-US" dirty="0" err="1"/>
              <a:t>gảy</a:t>
            </a:r>
            <a:r>
              <a:rPr lang="en-US" dirty="0"/>
              <a:t>.</a:t>
            </a:r>
          </a:p>
        </p:txBody>
      </p:sp>
      <p:sp>
        <p:nvSpPr>
          <p:cNvPr id="42" name="TextBox 41">
            <a:extLst>
              <a:ext uri="{FF2B5EF4-FFF2-40B4-BE49-F238E27FC236}">
                <a16:creationId xmlns:a16="http://schemas.microsoft.com/office/drawing/2014/main" id="{C2282080-691F-8E78-4ED8-FB0AF67AC98B}"/>
              </a:ext>
            </a:extLst>
          </p:cNvPr>
          <p:cNvSpPr txBox="1"/>
          <p:nvPr/>
        </p:nvSpPr>
        <p:spPr>
          <a:xfrm>
            <a:off x="7702609" y="4213957"/>
            <a:ext cx="3882047"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Dây</a:t>
            </a:r>
            <a:r>
              <a:rPr lang="en-US" dirty="0"/>
              <a:t> </a:t>
            </a:r>
            <a:r>
              <a:rPr lang="en-US" dirty="0" err="1"/>
              <a:t>đàn</a:t>
            </a:r>
            <a:r>
              <a:rPr lang="en-US" dirty="0"/>
              <a:t> </a:t>
            </a:r>
            <a:r>
              <a:rPr lang="en-US" dirty="0" err="1"/>
              <a:t>chuyển</a:t>
            </a:r>
            <a:r>
              <a:rPr lang="en-US" dirty="0"/>
              <a:t> </a:t>
            </a:r>
            <a:r>
              <a:rPr lang="en-US" dirty="0" err="1"/>
              <a:t>động</a:t>
            </a:r>
            <a:r>
              <a:rPr lang="en-US" dirty="0"/>
              <a:t> qua lại </a:t>
            </a:r>
            <a:r>
              <a:rPr lang="en-US" dirty="0" err="1"/>
              <a:t>vị</a:t>
            </a:r>
            <a:r>
              <a:rPr lang="en-US" dirty="0"/>
              <a:t> </a:t>
            </a:r>
            <a:r>
              <a:rPr lang="en-US" dirty="0" err="1"/>
              <a:t>trí</a:t>
            </a:r>
            <a:r>
              <a:rPr lang="en-US" dirty="0"/>
              <a:t> </a:t>
            </a:r>
            <a:r>
              <a:rPr lang="en-US" dirty="0" err="1"/>
              <a:t>đứng</a:t>
            </a:r>
            <a:r>
              <a:rPr lang="en-US" dirty="0"/>
              <a:t> </a:t>
            </a:r>
            <a:r>
              <a:rPr lang="en-US" dirty="0" err="1"/>
              <a:t>yên</a:t>
            </a:r>
            <a:r>
              <a:rPr lang="en-US" dirty="0"/>
              <a:t> ban </a:t>
            </a:r>
            <a:r>
              <a:rPr lang="en-US" dirty="0" err="1"/>
              <a:t>đầu</a:t>
            </a:r>
            <a:endParaRPr lang="en-US" dirty="0"/>
          </a:p>
        </p:txBody>
      </p:sp>
      <p:pic>
        <p:nvPicPr>
          <p:cNvPr id="28" name="Picture 2" descr="WHAT ENERGY DO I PRODUCE AND HOW? | Baamboozle">
            <a:extLst>
              <a:ext uri="{FF2B5EF4-FFF2-40B4-BE49-F238E27FC236}">
                <a16:creationId xmlns:a16="http://schemas.microsoft.com/office/drawing/2014/main" id="{A312CF1C-D420-3DC5-495E-FA2CDD9D8B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89391" y="2078962"/>
            <a:ext cx="2389545" cy="238954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Shabadadoo">
            <a:extLst>
              <a:ext uri="{FF2B5EF4-FFF2-40B4-BE49-F238E27FC236}">
                <a16:creationId xmlns:a16="http://schemas.microsoft.com/office/drawing/2014/main" id="{8D7BBE52-CF7C-1C70-1470-369E0497A1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909" y="2045684"/>
            <a:ext cx="4814343" cy="2570859"/>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626005D7-C305-331F-C5F2-ACB4F321561E}"/>
              </a:ext>
            </a:extLst>
          </p:cNvPr>
          <p:cNvSpPr txBox="1"/>
          <p:nvPr/>
        </p:nvSpPr>
        <p:spPr>
          <a:xfrm>
            <a:off x="7702609" y="5192686"/>
            <a:ext cx="3882047"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err="1"/>
              <a:t>Dây</a:t>
            </a:r>
            <a:r>
              <a:rPr lang="en-US" dirty="0"/>
              <a:t> </a:t>
            </a:r>
            <a:r>
              <a:rPr lang="en-US" dirty="0" err="1"/>
              <a:t>đàn</a:t>
            </a:r>
            <a:r>
              <a:rPr lang="en-US" dirty="0"/>
              <a:t> rung</a:t>
            </a:r>
          </a:p>
        </p:txBody>
      </p:sp>
    </p:spTree>
    <p:extLst>
      <p:ext uri="{BB962C8B-B14F-4D97-AF65-F5344CB8AC3E}">
        <p14:creationId xmlns:p14="http://schemas.microsoft.com/office/powerpoint/2010/main" val="1605984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088"/>
                                        </p:tgtEl>
                                        <p:attrNameLst>
                                          <p:attrName>style.visibility</p:attrName>
                                        </p:attrNameLst>
                                      </p:cBhvr>
                                      <p:to>
                                        <p:strVal val="visible"/>
                                      </p:to>
                                    </p:set>
                                    <p:anim calcmode="lin" valueType="num">
                                      <p:cBhvr>
                                        <p:cTn id="12" dur="500" fill="hold"/>
                                        <p:tgtEl>
                                          <p:spTgt spid="3088"/>
                                        </p:tgtEl>
                                        <p:attrNameLst>
                                          <p:attrName>ppt_w</p:attrName>
                                        </p:attrNameLst>
                                      </p:cBhvr>
                                      <p:tavLst>
                                        <p:tav tm="0">
                                          <p:val>
                                            <p:fltVal val="0"/>
                                          </p:val>
                                        </p:tav>
                                        <p:tav tm="100000">
                                          <p:val>
                                            <p:strVal val="#ppt_w"/>
                                          </p:val>
                                        </p:tav>
                                      </p:tavLst>
                                    </p:anim>
                                    <p:anim calcmode="lin" valueType="num">
                                      <p:cBhvr>
                                        <p:cTn id="13" dur="500" fill="hold"/>
                                        <p:tgtEl>
                                          <p:spTgt spid="3088"/>
                                        </p:tgtEl>
                                        <p:attrNameLst>
                                          <p:attrName>ppt_h</p:attrName>
                                        </p:attrNameLst>
                                      </p:cBhvr>
                                      <p:tavLst>
                                        <p:tav tm="0">
                                          <p:val>
                                            <p:fltVal val="0"/>
                                          </p:val>
                                        </p:tav>
                                        <p:tav tm="100000">
                                          <p:val>
                                            <p:strVal val="#ppt_h"/>
                                          </p:val>
                                        </p:tav>
                                      </p:tavLst>
                                    </p:anim>
                                    <p:animEffect transition="in" filter="fade">
                                      <p:cBhvr>
                                        <p:cTn id="14" dur="500"/>
                                        <p:tgtEl>
                                          <p:spTgt spid="3088"/>
                                        </p:tgtEl>
                                      </p:cBhvr>
                                    </p:animEffect>
                                  </p:childTnLst>
                                </p:cTn>
                              </p:par>
                            </p:childTnLst>
                          </p:cTn>
                        </p:par>
                        <p:par>
                          <p:cTn id="15" fill="hold">
                            <p:stCondLst>
                              <p:cond delay="500"/>
                            </p:stCondLst>
                            <p:childTnLst>
                              <p:par>
                                <p:cTn id="16" presetID="22" presetClass="entr" presetSubtype="1" fill="hold" grpId="0" nodeType="afterEffect">
                                  <p:stCondLst>
                                    <p:cond delay="0"/>
                                  </p:stCondLst>
                                  <p:iterate type="lt">
                                    <p:tmPct val="4000"/>
                                  </p:iterate>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3086"/>
                                        </p:tgtEl>
                                        <p:attrNameLst>
                                          <p:attrName>style.visibility</p:attrName>
                                        </p:attrNameLst>
                                      </p:cBhvr>
                                      <p:to>
                                        <p:strVal val="visible"/>
                                      </p:to>
                                    </p:set>
                                    <p:anim calcmode="lin" valueType="num">
                                      <p:cBhvr>
                                        <p:cTn id="23" dur="500" fill="hold"/>
                                        <p:tgtEl>
                                          <p:spTgt spid="3086"/>
                                        </p:tgtEl>
                                        <p:attrNameLst>
                                          <p:attrName>ppt_w</p:attrName>
                                        </p:attrNameLst>
                                      </p:cBhvr>
                                      <p:tavLst>
                                        <p:tav tm="0">
                                          <p:val>
                                            <p:fltVal val="0"/>
                                          </p:val>
                                        </p:tav>
                                        <p:tav tm="100000">
                                          <p:val>
                                            <p:strVal val="#ppt_w"/>
                                          </p:val>
                                        </p:tav>
                                      </p:tavLst>
                                    </p:anim>
                                    <p:anim calcmode="lin" valueType="num">
                                      <p:cBhvr>
                                        <p:cTn id="24" dur="500" fill="hold"/>
                                        <p:tgtEl>
                                          <p:spTgt spid="3086"/>
                                        </p:tgtEl>
                                        <p:attrNameLst>
                                          <p:attrName>ppt_h</p:attrName>
                                        </p:attrNameLst>
                                      </p:cBhvr>
                                      <p:tavLst>
                                        <p:tav tm="0">
                                          <p:val>
                                            <p:fltVal val="0"/>
                                          </p:val>
                                        </p:tav>
                                        <p:tav tm="100000">
                                          <p:val>
                                            <p:strVal val="#ppt_h"/>
                                          </p:val>
                                        </p:tav>
                                      </p:tavLst>
                                    </p:anim>
                                    <p:animEffect transition="in" filter="fade">
                                      <p:cBhvr>
                                        <p:cTn id="25" dur="500"/>
                                        <p:tgtEl>
                                          <p:spTgt spid="308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500"/>
                            </p:stCondLst>
                            <p:childTnLst>
                              <p:par>
                                <p:cTn id="30" presetID="22" presetClass="entr" presetSubtype="1" fill="hold" grpId="0" nodeType="afterEffect">
                                  <p:stCondLst>
                                    <p:cond delay="0"/>
                                  </p:stCondLst>
                                  <p:iterate type="lt">
                                    <p:tmPct val="4000"/>
                                  </p:iterate>
                                  <p:childTnLst>
                                    <p:set>
                                      <p:cBhvr>
                                        <p:cTn id="31" dur="1" fill="hold">
                                          <p:stCondLst>
                                            <p:cond delay="0"/>
                                          </p:stCondLst>
                                        </p:cTn>
                                        <p:tgtEl>
                                          <p:spTgt spid="42"/>
                                        </p:tgtEl>
                                        <p:attrNameLst>
                                          <p:attrName>style.visibility</p:attrName>
                                        </p:attrNameLst>
                                      </p:cBhvr>
                                      <p:to>
                                        <p:strVal val="visible"/>
                                      </p:to>
                                    </p:set>
                                    <p:animEffect transition="in" filter="wipe(up)">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lt">
                                    <p:tmPct val="4000"/>
                                  </p:iterate>
                                  <p:childTnLst>
                                    <p:set>
                                      <p:cBhvr>
                                        <p:cTn id="36" dur="1" fill="hold">
                                          <p:stCondLst>
                                            <p:cond delay="0"/>
                                          </p:stCondLst>
                                        </p:cTn>
                                        <p:tgtEl>
                                          <p:spTgt spid="33"/>
                                        </p:tgtEl>
                                        <p:attrNameLst>
                                          <p:attrName>style.visibility</p:attrName>
                                        </p:attrNameLst>
                                      </p:cBhvr>
                                      <p:to>
                                        <p:strVal val="visible"/>
                                      </p:to>
                                    </p:set>
                                    <p:animEffect transition="in" filter="wipe(up)">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p:bldP spid="40" grpId="0"/>
      <p:bldP spid="4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aphic 2">
            <a:extLst>
              <a:ext uri="{FF2B5EF4-FFF2-40B4-BE49-F238E27FC236}">
                <a16:creationId xmlns:a16="http://schemas.microsoft.com/office/drawing/2014/main" id="{C8EC0851-E853-6E17-38BF-10E7A4C003A0}"/>
              </a:ext>
            </a:extLst>
          </p:cNvPr>
          <p:cNvGrpSpPr/>
          <p:nvPr/>
        </p:nvGrpSpPr>
        <p:grpSpPr>
          <a:xfrm>
            <a:off x="5471836" y="5972467"/>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2" name="Rectangle: Rounded Corners 21">
            <a:extLst>
              <a:ext uri="{FF2B5EF4-FFF2-40B4-BE49-F238E27FC236}">
                <a16:creationId xmlns:a16="http://schemas.microsoft.com/office/drawing/2014/main" id="{C411F4BD-08F4-A3A7-5691-0DE30529A9B3}"/>
              </a:ext>
            </a:extLst>
          </p:cNvPr>
          <p:cNvSpPr/>
          <p:nvPr/>
        </p:nvSpPr>
        <p:spPr>
          <a:xfrm>
            <a:off x="1552134" y="5550967"/>
            <a:ext cx="10345226" cy="758072"/>
          </a:xfrm>
          <a:prstGeom prst="roundRect">
            <a:avLst/>
          </a:prstGeom>
          <a:noFill/>
          <a:ln w="28575">
            <a:solidFill>
              <a:srgbClr val="064635"/>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96F167F8-8E17-015C-95B2-10B53786C472}"/>
              </a:ext>
            </a:extLst>
          </p:cNvPr>
          <p:cNvSpPr/>
          <p:nvPr/>
        </p:nvSpPr>
        <p:spPr>
          <a:xfrm>
            <a:off x="8456689" y="239486"/>
            <a:ext cx="2645228" cy="903601"/>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54552">
            <a:off x="11596774" y="2636828"/>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230733">
            <a:off x="3654283" y="-1089864"/>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889793">
            <a:off x="-1663833" y="2385048"/>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8582673" y="239486"/>
            <a:ext cx="1891033" cy="763863"/>
          </a:xfrm>
          <a:prstGeom prst="rect">
            <a:avLst/>
          </a:prstGeom>
          <a:noFill/>
        </p:spPr>
        <p:txBody>
          <a:bodyPr wrap="square" rtlCol="0">
            <a:spAutoFit/>
          </a:bodyPr>
          <a:lstStyle/>
          <a:p>
            <a:pPr algn="ctr">
              <a:lnSpc>
                <a:spcPct val="120000"/>
              </a:lnSpc>
            </a:pPr>
            <a:r>
              <a:rPr lang="vi-VN" sz="4000" dirty="0">
                <a:solidFill>
                  <a:srgbClr val="064635"/>
                </a:solidFill>
                <a:latin typeface="#9Slide07 IcielBaliho Script" pitchFamily="2" charset="0"/>
                <a:cs typeface="#9Slide03 Arima Madurai Black" panose="00000A00000000000000" pitchFamily="2" charset="0"/>
              </a:rPr>
              <a:t>Sóng âm</a:t>
            </a:r>
          </a:p>
        </p:txBody>
      </p:sp>
      <p:sp>
        <p:nvSpPr>
          <p:cNvPr id="31" name="Google Shape;3776;p52">
            <a:extLst>
              <a:ext uri="{FF2B5EF4-FFF2-40B4-BE49-F238E27FC236}">
                <a16:creationId xmlns:a16="http://schemas.microsoft.com/office/drawing/2014/main" id="{7F768751-09BA-A129-8A2A-F6CCD0477842}"/>
              </a:ext>
            </a:extLst>
          </p:cNvPr>
          <p:cNvSpPr/>
          <p:nvPr/>
        </p:nvSpPr>
        <p:spPr>
          <a:xfrm>
            <a:off x="10450423" y="171615"/>
            <a:ext cx="1096376" cy="106996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89695" y="397679"/>
            <a:ext cx="617832" cy="617832"/>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BA5B87-95CA-D0BC-858A-7B699C369A1D}"/>
              </a:ext>
            </a:extLst>
          </p:cNvPr>
          <p:cNvSpPr/>
          <p:nvPr/>
        </p:nvSpPr>
        <p:spPr>
          <a:xfrm>
            <a:off x="476759" y="1171060"/>
            <a:ext cx="2581425" cy="643560"/>
          </a:xfrm>
          <a:prstGeom prst="roundRect">
            <a:avLst>
              <a:gd name="adj" fmla="val 31890"/>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179BFCAF-DC73-1B8C-C9F3-A1C6E8AAE208}"/>
              </a:ext>
            </a:extLst>
          </p:cNvPr>
          <p:cNvSpPr txBox="1"/>
          <p:nvPr/>
        </p:nvSpPr>
        <p:spPr>
          <a:xfrm>
            <a:off x="539751" y="1117890"/>
            <a:ext cx="2455440" cy="629531"/>
          </a:xfrm>
          <a:prstGeom prst="rect">
            <a:avLst/>
          </a:prstGeom>
          <a:noFill/>
        </p:spPr>
        <p:txBody>
          <a:bodyPr wrap="square" rtlCol="0">
            <a:spAutoFit/>
          </a:bodyPr>
          <a:lstStyle/>
          <a:p>
            <a:pPr algn="ctr">
              <a:lnSpc>
                <a:spcPct val="120000"/>
              </a:lnSpc>
            </a:pPr>
            <a:r>
              <a:rPr lang="en-US" sz="3200" dirty="0" err="1">
                <a:solidFill>
                  <a:srgbClr val="064635"/>
                </a:solidFill>
                <a:latin typeface="#9Slide07 IcielBaliho Script" pitchFamily="2" charset="0"/>
                <a:cs typeface="#9Slide03 Arima Madurai Black" panose="00000A00000000000000" pitchFamily="2" charset="0"/>
              </a:rPr>
              <a:t>Thí</a:t>
            </a:r>
            <a:r>
              <a:rPr lang="en-US" sz="3200" dirty="0">
                <a:solidFill>
                  <a:srgbClr val="064635"/>
                </a:solidFill>
                <a:latin typeface="#9Slide07 IcielBaliho Script" pitchFamily="2" charset="0"/>
                <a:cs typeface="#9Slide03 Arima Madurai Black" panose="00000A00000000000000" pitchFamily="2" charset="0"/>
              </a:rPr>
              <a:t> </a:t>
            </a:r>
            <a:r>
              <a:rPr lang="en-US" sz="3200" dirty="0" err="1">
                <a:solidFill>
                  <a:srgbClr val="064635"/>
                </a:solidFill>
                <a:latin typeface="#9Slide07 IcielBaliho Script" pitchFamily="2" charset="0"/>
                <a:cs typeface="#9Slide03 Arima Madurai Black" panose="00000A00000000000000" pitchFamily="2" charset="0"/>
              </a:rPr>
              <a:t>nghiệm</a:t>
            </a:r>
            <a:r>
              <a:rPr lang="en-US" sz="3200" dirty="0">
                <a:solidFill>
                  <a:srgbClr val="064635"/>
                </a:solidFill>
                <a:latin typeface="#9Slide07 IcielBaliho Script" pitchFamily="2" charset="0"/>
                <a:cs typeface="#9Slide03 Arima Madurai Black" panose="00000A00000000000000" pitchFamily="2" charset="0"/>
              </a:rPr>
              <a:t> 1</a:t>
            </a:r>
            <a:endParaRPr lang="vi-VN" sz="3200" dirty="0">
              <a:solidFill>
                <a:srgbClr val="064635"/>
              </a:solidFill>
              <a:latin typeface="#9Slide07 IcielBaliho Script" pitchFamily="2" charset="0"/>
              <a:cs typeface="#9Slide03 Arima Madurai Black" panose="00000A00000000000000" pitchFamily="2" charset="0"/>
            </a:endParaRPr>
          </a:p>
        </p:txBody>
      </p:sp>
      <p:pic>
        <p:nvPicPr>
          <p:cNvPr id="3086" name="Picture 14">
            <a:extLst>
              <a:ext uri="{FF2B5EF4-FFF2-40B4-BE49-F238E27FC236}">
                <a16:creationId xmlns:a16="http://schemas.microsoft.com/office/drawing/2014/main" id="{E68CBFCF-A163-AAFC-74CA-A21B4FA42C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5950" y="5284091"/>
            <a:ext cx="844873" cy="844873"/>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a:extLst>
              <a:ext uri="{FF2B5EF4-FFF2-40B4-BE49-F238E27FC236}">
                <a16:creationId xmlns:a16="http://schemas.microsoft.com/office/drawing/2014/main" id="{A7C0720C-D274-34F7-83D5-749EC5FA98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950" y="3985043"/>
            <a:ext cx="1012371" cy="10123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13EE9C60-7304-702B-9E85-310651629B50}"/>
              </a:ext>
            </a:extLst>
          </p:cNvPr>
          <p:cNvSpPr txBox="1"/>
          <p:nvPr/>
        </p:nvSpPr>
        <p:spPr>
          <a:xfrm>
            <a:off x="2110627" y="4099611"/>
            <a:ext cx="9035423"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en-US" dirty="0"/>
              <a:t>Khi </a:t>
            </a:r>
            <a:r>
              <a:rPr lang="en-US" dirty="0" err="1"/>
              <a:t>âm</a:t>
            </a:r>
            <a:r>
              <a:rPr lang="en-US" dirty="0"/>
              <a:t> </a:t>
            </a:r>
            <a:r>
              <a:rPr lang="en-US" dirty="0" err="1"/>
              <a:t>thoa</a:t>
            </a:r>
            <a:r>
              <a:rPr lang="en-US" dirty="0"/>
              <a:t>, </a:t>
            </a:r>
            <a:r>
              <a:rPr lang="en-US" dirty="0" err="1"/>
              <a:t>mặt</a:t>
            </a:r>
            <a:r>
              <a:rPr lang="en-US" dirty="0"/>
              <a:t> </a:t>
            </a:r>
            <a:r>
              <a:rPr lang="en-US" dirty="0" err="1"/>
              <a:t>trống</a:t>
            </a:r>
            <a:r>
              <a:rPr lang="en-US" dirty="0"/>
              <a:t>, </a:t>
            </a:r>
            <a:r>
              <a:rPr lang="en-US" dirty="0" err="1"/>
              <a:t>dây</a:t>
            </a:r>
            <a:r>
              <a:rPr lang="en-US" dirty="0"/>
              <a:t> </a:t>
            </a:r>
            <a:r>
              <a:rPr lang="en-US" dirty="0" err="1"/>
              <a:t>đàn</a:t>
            </a:r>
            <a:r>
              <a:rPr lang="en-US" dirty="0"/>
              <a:t> </a:t>
            </a:r>
            <a:r>
              <a:rPr lang="en-US" dirty="0" err="1"/>
              <a:t>phát</a:t>
            </a:r>
            <a:r>
              <a:rPr lang="en-US" dirty="0"/>
              <a:t> </a:t>
            </a:r>
            <a:r>
              <a:rPr lang="en-US" dirty="0" err="1"/>
              <a:t>ra</a:t>
            </a:r>
            <a:r>
              <a:rPr lang="en-US" dirty="0"/>
              <a:t> </a:t>
            </a:r>
            <a:r>
              <a:rPr lang="en-US" dirty="0" err="1"/>
              <a:t>âm</a:t>
            </a:r>
            <a:r>
              <a:rPr lang="en-US" dirty="0"/>
              <a:t> </a:t>
            </a:r>
            <a:r>
              <a:rPr lang="en-US" dirty="0" err="1"/>
              <a:t>thanh</a:t>
            </a:r>
            <a:r>
              <a:rPr lang="en-US" dirty="0"/>
              <a:t> </a:t>
            </a:r>
            <a:r>
              <a:rPr lang="en-US" dirty="0" err="1"/>
              <a:t>thì</a:t>
            </a:r>
            <a:r>
              <a:rPr lang="en-US" dirty="0"/>
              <a:t> </a:t>
            </a:r>
            <a:r>
              <a:rPr lang="en-US" dirty="0" err="1"/>
              <a:t>chúng</a:t>
            </a:r>
            <a:r>
              <a:rPr lang="en-US" dirty="0"/>
              <a:t> có </a:t>
            </a:r>
            <a:r>
              <a:rPr lang="en-US" dirty="0" err="1"/>
              <a:t>đặc</a:t>
            </a:r>
            <a:r>
              <a:rPr lang="en-US" dirty="0"/>
              <a:t> </a:t>
            </a:r>
            <a:r>
              <a:rPr lang="en-US" dirty="0" err="1"/>
              <a:t>điểm</a:t>
            </a:r>
            <a:r>
              <a:rPr lang="en-US" dirty="0"/>
              <a:t> gì </a:t>
            </a:r>
            <a:r>
              <a:rPr lang="en-US" dirty="0" err="1"/>
              <a:t>giống</a:t>
            </a:r>
            <a:r>
              <a:rPr lang="en-US" dirty="0"/>
              <a:t> </a:t>
            </a:r>
            <a:r>
              <a:rPr lang="en-US" dirty="0" err="1"/>
              <a:t>nhau</a:t>
            </a:r>
            <a:r>
              <a:rPr lang="en-US" dirty="0"/>
              <a:t>?</a:t>
            </a:r>
          </a:p>
        </p:txBody>
      </p:sp>
      <p:sp>
        <p:nvSpPr>
          <p:cNvPr id="42" name="TextBox 41">
            <a:extLst>
              <a:ext uri="{FF2B5EF4-FFF2-40B4-BE49-F238E27FC236}">
                <a16:creationId xmlns:a16="http://schemas.microsoft.com/office/drawing/2014/main" id="{C2282080-691F-8E78-4ED8-FB0AF67AC98B}"/>
              </a:ext>
            </a:extLst>
          </p:cNvPr>
          <p:cNvSpPr txBox="1"/>
          <p:nvPr/>
        </p:nvSpPr>
        <p:spPr>
          <a:xfrm>
            <a:off x="2144640" y="5660376"/>
            <a:ext cx="9402159"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Đ</a:t>
            </a:r>
            <a:r>
              <a:rPr lang="en-US" dirty="0" err="1"/>
              <a:t>ều</a:t>
            </a:r>
            <a:r>
              <a:rPr lang="en-US" dirty="0"/>
              <a:t> rung </a:t>
            </a:r>
            <a:r>
              <a:rPr lang="en-US" dirty="0" err="1"/>
              <a:t>động</a:t>
            </a:r>
            <a:r>
              <a:rPr lang="en-US" dirty="0"/>
              <a:t> qua lại </a:t>
            </a:r>
            <a:r>
              <a:rPr lang="en-US" dirty="0" err="1"/>
              <a:t>vị</a:t>
            </a:r>
            <a:r>
              <a:rPr lang="en-US" dirty="0"/>
              <a:t> </a:t>
            </a:r>
            <a:r>
              <a:rPr lang="en-US" dirty="0" err="1"/>
              <a:t>trí</a:t>
            </a:r>
            <a:r>
              <a:rPr lang="en-US" dirty="0"/>
              <a:t> </a:t>
            </a:r>
            <a:r>
              <a:rPr lang="en-US" dirty="0" err="1"/>
              <a:t>cân</a:t>
            </a:r>
            <a:r>
              <a:rPr lang="en-US" dirty="0"/>
              <a:t> </a:t>
            </a:r>
            <a:r>
              <a:rPr lang="en-US" dirty="0" err="1"/>
              <a:t>bằng</a:t>
            </a:r>
            <a:r>
              <a:rPr lang="en-US" dirty="0"/>
              <a:t> (hay </a:t>
            </a:r>
            <a:r>
              <a:rPr lang="en-US" dirty="0" err="1"/>
              <a:t>vị</a:t>
            </a:r>
            <a:r>
              <a:rPr lang="en-US" dirty="0"/>
              <a:t> </a:t>
            </a:r>
            <a:r>
              <a:rPr lang="en-US" dirty="0" err="1"/>
              <a:t>trí</a:t>
            </a:r>
            <a:r>
              <a:rPr lang="en-US" dirty="0"/>
              <a:t> </a:t>
            </a:r>
            <a:r>
              <a:rPr lang="en-US" dirty="0" err="1"/>
              <a:t>đứng</a:t>
            </a:r>
            <a:r>
              <a:rPr lang="en-US" dirty="0"/>
              <a:t> </a:t>
            </a:r>
            <a:r>
              <a:rPr lang="en-US" dirty="0" err="1"/>
              <a:t>yên</a:t>
            </a:r>
            <a:r>
              <a:rPr lang="en-US" dirty="0"/>
              <a:t> ban </a:t>
            </a:r>
            <a:r>
              <a:rPr lang="en-US" dirty="0" err="1"/>
              <a:t>đầu</a:t>
            </a:r>
            <a:r>
              <a:rPr lang="en-US" dirty="0"/>
              <a:t>).</a:t>
            </a:r>
          </a:p>
        </p:txBody>
      </p:sp>
      <p:pic>
        <p:nvPicPr>
          <p:cNvPr id="30" name="Picture 4" descr="Shabadadoo">
            <a:extLst>
              <a:ext uri="{FF2B5EF4-FFF2-40B4-BE49-F238E27FC236}">
                <a16:creationId xmlns:a16="http://schemas.microsoft.com/office/drawing/2014/main" id="{8D7BBE52-CF7C-1C70-1470-369E0497A1A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03041" y="1696412"/>
            <a:ext cx="3615304" cy="193057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WHAT ENERGY DO I PRODUCE AND HOW? | Baamboozle">
            <a:extLst>
              <a:ext uri="{FF2B5EF4-FFF2-40B4-BE49-F238E27FC236}">
                <a16:creationId xmlns:a16="http://schemas.microsoft.com/office/drawing/2014/main" id="{EA9E1699-EA00-98E1-DB3A-E656B0A720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3726" y="1236453"/>
            <a:ext cx="2734647" cy="273464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Bài 13. Môi trường truyền âm - Hoc24">
            <a:extLst>
              <a:ext uri="{FF2B5EF4-FFF2-40B4-BE49-F238E27FC236}">
                <a16:creationId xmlns:a16="http://schemas.microsoft.com/office/drawing/2014/main" id="{70542A75-B39D-0F90-4D45-EE80DEC672C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 r="49832"/>
          <a:stretch/>
        </p:blipFill>
        <p:spPr bwMode="auto">
          <a:xfrm>
            <a:off x="748552" y="2078986"/>
            <a:ext cx="3035224" cy="1547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51999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88"/>
                                        </p:tgtEl>
                                        <p:attrNameLst>
                                          <p:attrName>style.visibility</p:attrName>
                                        </p:attrNameLst>
                                      </p:cBhvr>
                                      <p:to>
                                        <p:strVal val="visible"/>
                                      </p:to>
                                    </p:set>
                                    <p:anim calcmode="lin" valueType="num">
                                      <p:cBhvr>
                                        <p:cTn id="7" dur="500" fill="hold"/>
                                        <p:tgtEl>
                                          <p:spTgt spid="3088"/>
                                        </p:tgtEl>
                                        <p:attrNameLst>
                                          <p:attrName>ppt_w</p:attrName>
                                        </p:attrNameLst>
                                      </p:cBhvr>
                                      <p:tavLst>
                                        <p:tav tm="0">
                                          <p:val>
                                            <p:fltVal val="0"/>
                                          </p:val>
                                        </p:tav>
                                        <p:tav tm="100000">
                                          <p:val>
                                            <p:strVal val="#ppt_w"/>
                                          </p:val>
                                        </p:tav>
                                      </p:tavLst>
                                    </p:anim>
                                    <p:anim calcmode="lin" valueType="num">
                                      <p:cBhvr>
                                        <p:cTn id="8" dur="500" fill="hold"/>
                                        <p:tgtEl>
                                          <p:spTgt spid="3088"/>
                                        </p:tgtEl>
                                        <p:attrNameLst>
                                          <p:attrName>ppt_h</p:attrName>
                                        </p:attrNameLst>
                                      </p:cBhvr>
                                      <p:tavLst>
                                        <p:tav tm="0">
                                          <p:val>
                                            <p:fltVal val="0"/>
                                          </p:val>
                                        </p:tav>
                                        <p:tav tm="100000">
                                          <p:val>
                                            <p:strVal val="#ppt_h"/>
                                          </p:val>
                                        </p:tav>
                                      </p:tavLst>
                                    </p:anim>
                                    <p:animEffect transition="in" filter="fade">
                                      <p:cBhvr>
                                        <p:cTn id="9" dur="500"/>
                                        <p:tgtEl>
                                          <p:spTgt spid="3088"/>
                                        </p:tgtEl>
                                      </p:cBhvr>
                                    </p:animEffect>
                                  </p:childTnLst>
                                </p:cTn>
                              </p:par>
                            </p:childTnLst>
                          </p:cTn>
                        </p:par>
                        <p:par>
                          <p:cTn id="10" fill="hold">
                            <p:stCondLst>
                              <p:cond delay="500"/>
                            </p:stCondLst>
                            <p:childTnLst>
                              <p:par>
                                <p:cTn id="11" presetID="22" presetClass="entr" presetSubtype="1" fill="hold" grpId="0" nodeType="afterEffect">
                                  <p:stCondLst>
                                    <p:cond delay="0"/>
                                  </p:stCondLst>
                                  <p:iterate type="lt">
                                    <p:tmPct val="4000"/>
                                  </p:iterate>
                                  <p:childTnLst>
                                    <p:set>
                                      <p:cBhvr>
                                        <p:cTn id="12" dur="1" fill="hold">
                                          <p:stCondLst>
                                            <p:cond delay="0"/>
                                          </p:stCondLst>
                                        </p:cTn>
                                        <p:tgtEl>
                                          <p:spTgt spid="40"/>
                                        </p:tgtEl>
                                        <p:attrNameLst>
                                          <p:attrName>style.visibility</p:attrName>
                                        </p:attrNameLst>
                                      </p:cBhvr>
                                      <p:to>
                                        <p:strVal val="visible"/>
                                      </p:to>
                                    </p:set>
                                    <p:animEffect transition="in" filter="wipe(up)">
                                      <p:cBhvr>
                                        <p:cTn id="13" dur="500"/>
                                        <p:tgtEl>
                                          <p:spTgt spid="40"/>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086"/>
                                        </p:tgtEl>
                                        <p:attrNameLst>
                                          <p:attrName>style.visibility</p:attrName>
                                        </p:attrNameLst>
                                      </p:cBhvr>
                                      <p:to>
                                        <p:strVal val="visible"/>
                                      </p:to>
                                    </p:set>
                                    <p:anim calcmode="lin" valueType="num">
                                      <p:cBhvr>
                                        <p:cTn id="18" dur="500" fill="hold"/>
                                        <p:tgtEl>
                                          <p:spTgt spid="3086"/>
                                        </p:tgtEl>
                                        <p:attrNameLst>
                                          <p:attrName>ppt_w</p:attrName>
                                        </p:attrNameLst>
                                      </p:cBhvr>
                                      <p:tavLst>
                                        <p:tav tm="0">
                                          <p:val>
                                            <p:fltVal val="0"/>
                                          </p:val>
                                        </p:tav>
                                        <p:tav tm="100000">
                                          <p:val>
                                            <p:strVal val="#ppt_w"/>
                                          </p:val>
                                        </p:tav>
                                      </p:tavLst>
                                    </p:anim>
                                    <p:anim calcmode="lin" valueType="num">
                                      <p:cBhvr>
                                        <p:cTn id="19" dur="500" fill="hold"/>
                                        <p:tgtEl>
                                          <p:spTgt spid="3086"/>
                                        </p:tgtEl>
                                        <p:attrNameLst>
                                          <p:attrName>ppt_h</p:attrName>
                                        </p:attrNameLst>
                                      </p:cBhvr>
                                      <p:tavLst>
                                        <p:tav tm="0">
                                          <p:val>
                                            <p:fltVal val="0"/>
                                          </p:val>
                                        </p:tav>
                                        <p:tav tm="100000">
                                          <p:val>
                                            <p:strVal val="#ppt_h"/>
                                          </p:val>
                                        </p:tav>
                                      </p:tavLst>
                                    </p:anim>
                                    <p:animEffect transition="in" filter="fade">
                                      <p:cBhvr>
                                        <p:cTn id="20" dur="500"/>
                                        <p:tgtEl>
                                          <p:spTgt spid="308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500"/>
                            </p:stCondLst>
                            <p:childTnLst>
                              <p:par>
                                <p:cTn id="25" presetID="22" presetClass="entr" presetSubtype="1" fill="hold" grpId="0" nodeType="afterEffect">
                                  <p:stCondLst>
                                    <p:cond delay="0"/>
                                  </p:stCondLst>
                                  <p:iterate type="lt">
                                    <p:tmPct val="4000"/>
                                  </p:iterate>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0"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C411F4BD-08F4-A3A7-5691-0DE30529A9B3}"/>
              </a:ext>
            </a:extLst>
          </p:cNvPr>
          <p:cNvSpPr/>
          <p:nvPr/>
        </p:nvSpPr>
        <p:spPr>
          <a:xfrm>
            <a:off x="621570" y="746430"/>
            <a:ext cx="10149101" cy="5490613"/>
          </a:xfrm>
          <a:prstGeom prst="roundRect">
            <a:avLst/>
          </a:prstGeom>
          <a:noFill/>
          <a:ln w="28575">
            <a:solidFill>
              <a:srgbClr val="F0BB6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aphic 2">
            <a:extLst>
              <a:ext uri="{FF2B5EF4-FFF2-40B4-BE49-F238E27FC236}">
                <a16:creationId xmlns:a16="http://schemas.microsoft.com/office/drawing/2014/main" id="{C8EC0851-E853-6E17-38BF-10E7A4C003A0}"/>
              </a:ext>
            </a:extLst>
          </p:cNvPr>
          <p:cNvGrpSpPr/>
          <p:nvPr/>
        </p:nvGrpSpPr>
        <p:grpSpPr>
          <a:xfrm>
            <a:off x="11297149" y="4899790"/>
            <a:ext cx="2338384" cy="2497879"/>
            <a:chOff x="1348896" y="1051554"/>
            <a:chExt cx="4118106" cy="4398992"/>
          </a:xfrm>
          <a:solidFill>
            <a:srgbClr val="F4EEA9"/>
          </a:solidFill>
        </p:grpSpPr>
        <p:sp>
          <p:nvSpPr>
            <p:cNvPr id="14" name="Freeform: Shape 13">
              <a:extLst>
                <a:ext uri="{FF2B5EF4-FFF2-40B4-BE49-F238E27FC236}">
                  <a16:creationId xmlns:a16="http://schemas.microsoft.com/office/drawing/2014/main" id="{B1A1393A-91FE-DE20-0D98-6AAFBBBCECCA}"/>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6907125-FFC9-3F24-6A0F-BED8B8D9878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16" name="Rectangle: Rounded Corners 15">
            <a:extLst>
              <a:ext uri="{FF2B5EF4-FFF2-40B4-BE49-F238E27FC236}">
                <a16:creationId xmlns:a16="http://schemas.microsoft.com/office/drawing/2014/main" id="{96F167F8-8E17-015C-95B2-10B53786C472}"/>
              </a:ext>
            </a:extLst>
          </p:cNvPr>
          <p:cNvSpPr/>
          <p:nvPr/>
        </p:nvSpPr>
        <p:spPr>
          <a:xfrm>
            <a:off x="8610847" y="431688"/>
            <a:ext cx="2382558" cy="815132"/>
          </a:xfrm>
          <a:prstGeom prst="roundRect">
            <a:avLst/>
          </a:prstGeom>
          <a:solidFill>
            <a:srgbClr val="F0B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aphic 2">
            <a:extLst>
              <a:ext uri="{FF2B5EF4-FFF2-40B4-BE49-F238E27FC236}">
                <a16:creationId xmlns:a16="http://schemas.microsoft.com/office/drawing/2014/main" id="{BB61F453-86C4-E2BC-D037-ABC5162BC706}"/>
              </a:ext>
            </a:extLst>
          </p:cNvPr>
          <p:cNvGrpSpPr/>
          <p:nvPr/>
        </p:nvGrpSpPr>
        <p:grpSpPr>
          <a:xfrm rot="154552">
            <a:off x="11248254" y="-746310"/>
            <a:ext cx="2723533" cy="2644656"/>
            <a:chOff x="1348896" y="1051554"/>
            <a:chExt cx="4118106" cy="4398992"/>
          </a:xfrm>
          <a:solidFill>
            <a:srgbClr val="064635"/>
          </a:solidFill>
        </p:grpSpPr>
        <p:sp>
          <p:nvSpPr>
            <p:cNvPr id="3" name="Freeform: Shape 2">
              <a:extLst>
                <a:ext uri="{FF2B5EF4-FFF2-40B4-BE49-F238E27FC236}">
                  <a16:creationId xmlns:a16="http://schemas.microsoft.com/office/drawing/2014/main" id="{1582257C-E59B-DB80-2FF7-9CF3B6AE3703}"/>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FDE2D7EA-D2A8-E819-54F6-1F663179F3C9}"/>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pic>
        <p:nvPicPr>
          <p:cNvPr id="5" name="Picture 4">
            <a:extLst>
              <a:ext uri="{FF2B5EF4-FFF2-40B4-BE49-F238E27FC236}">
                <a16:creationId xmlns:a16="http://schemas.microsoft.com/office/drawing/2014/main" id="{7AC787B1-6749-F6B6-9F2A-BF0B6C2CAD5F}"/>
              </a:ext>
            </a:extLst>
          </p:cNvPr>
          <p:cNvPicPr>
            <a:picLocks noChangeAspect="1"/>
          </p:cNvPicPr>
          <p:nvPr/>
        </p:nvPicPr>
        <p:blipFill>
          <a:blip r:embed="rId2"/>
          <a:stretch>
            <a:fillRect/>
          </a:stretch>
        </p:blipFill>
        <p:spPr>
          <a:xfrm>
            <a:off x="-860682" y="2411160"/>
            <a:ext cx="732085" cy="1547997"/>
          </a:xfrm>
          <a:prstGeom prst="rect">
            <a:avLst/>
          </a:prstGeom>
        </p:spPr>
      </p:pic>
      <p:grpSp>
        <p:nvGrpSpPr>
          <p:cNvPr id="7" name="Graphic 2">
            <a:extLst>
              <a:ext uri="{FF2B5EF4-FFF2-40B4-BE49-F238E27FC236}">
                <a16:creationId xmlns:a16="http://schemas.microsoft.com/office/drawing/2014/main" id="{F64BA3B2-484D-77BB-03F4-B4D614C4A501}"/>
              </a:ext>
            </a:extLst>
          </p:cNvPr>
          <p:cNvGrpSpPr/>
          <p:nvPr/>
        </p:nvGrpSpPr>
        <p:grpSpPr>
          <a:xfrm rot="11230733">
            <a:off x="-2052794" y="-1094523"/>
            <a:ext cx="4339984" cy="1661013"/>
            <a:chOff x="1348896" y="1051554"/>
            <a:chExt cx="4118106" cy="4398992"/>
          </a:xfrm>
          <a:solidFill>
            <a:srgbClr val="F0BB62"/>
          </a:solidFill>
        </p:grpSpPr>
        <p:sp>
          <p:nvSpPr>
            <p:cNvPr id="8" name="Freeform: Shape 7">
              <a:extLst>
                <a:ext uri="{FF2B5EF4-FFF2-40B4-BE49-F238E27FC236}">
                  <a16:creationId xmlns:a16="http://schemas.microsoft.com/office/drawing/2014/main" id="{3C4B7F89-6F04-B8DE-A023-60A028E90B20}"/>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8EB901B-9B85-58ED-06C0-EA2330876954}"/>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grpSp>
        <p:nvGrpSpPr>
          <p:cNvPr id="10" name="Graphic 2">
            <a:extLst>
              <a:ext uri="{FF2B5EF4-FFF2-40B4-BE49-F238E27FC236}">
                <a16:creationId xmlns:a16="http://schemas.microsoft.com/office/drawing/2014/main" id="{B3FB55C9-6676-C8A8-D649-0DFDA9BBA9F4}"/>
              </a:ext>
            </a:extLst>
          </p:cNvPr>
          <p:cNvGrpSpPr/>
          <p:nvPr/>
        </p:nvGrpSpPr>
        <p:grpSpPr>
          <a:xfrm rot="15112752">
            <a:off x="-920755" y="5248125"/>
            <a:ext cx="2338384" cy="2497879"/>
            <a:chOff x="1348896" y="1051554"/>
            <a:chExt cx="4118106" cy="4398992"/>
          </a:xfrm>
          <a:solidFill>
            <a:srgbClr val="519259"/>
          </a:solidFill>
        </p:grpSpPr>
        <p:sp>
          <p:nvSpPr>
            <p:cNvPr id="11" name="Freeform: Shape 10">
              <a:extLst>
                <a:ext uri="{FF2B5EF4-FFF2-40B4-BE49-F238E27FC236}">
                  <a16:creationId xmlns:a16="http://schemas.microsoft.com/office/drawing/2014/main" id="{6251A9AB-8C37-29C7-F136-F1B9301BA092}"/>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4CDA7C2-1547-8179-1FE5-E00D290D843D}"/>
                </a:ext>
              </a:extLst>
            </p:cNvPr>
            <p:cNvSpPr/>
            <p:nvPr/>
          </p:nvSpPr>
          <p:spPr>
            <a:xfrm>
              <a:off x="1348896" y="1051554"/>
              <a:ext cx="4118106" cy="4398992"/>
            </a:xfrm>
            <a:custGeom>
              <a:avLst/>
              <a:gdLst>
                <a:gd name="connsiteX0" fmla="*/ 1849612 w 4118106"/>
                <a:gd name="connsiteY0" fmla="*/ 2485 h 4398992"/>
                <a:gd name="connsiteX1" fmla="*/ 554567 w 4118106"/>
                <a:gd name="connsiteY1" fmla="*/ 708764 h 4398992"/>
                <a:gd name="connsiteX2" fmla="*/ 1560 w 4118106"/>
                <a:gd name="connsiteY2" fmla="*/ 3023255 h 4398992"/>
                <a:gd name="connsiteX3" fmla="*/ 1036296 w 4118106"/>
                <a:gd name="connsiteY3" fmla="*/ 4392468 h 4398992"/>
                <a:gd name="connsiteX4" fmla="*/ 2551075 w 4118106"/>
                <a:gd name="connsiteY4" fmla="*/ 3581198 h 4398992"/>
                <a:gd name="connsiteX5" fmla="*/ 3923660 w 4118106"/>
                <a:gd name="connsiteY5" fmla="*/ 2630984 h 4398992"/>
                <a:gd name="connsiteX6" fmla="*/ 3280712 w 4118106"/>
                <a:gd name="connsiteY6" fmla="*/ 454836 h 4398992"/>
                <a:gd name="connsiteX7" fmla="*/ 1849612 w 4118106"/>
                <a:gd name="connsiteY7" fmla="*/ 2485 h 439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8106" h="4398992">
                  <a:moveTo>
                    <a:pt x="1849612" y="2485"/>
                  </a:moveTo>
                  <a:cubicBezTo>
                    <a:pt x="1849612" y="2485"/>
                    <a:pt x="1062664" y="42338"/>
                    <a:pt x="554567" y="708764"/>
                  </a:cubicBezTo>
                  <a:cubicBezTo>
                    <a:pt x="46470" y="1375190"/>
                    <a:pt x="32503" y="2286032"/>
                    <a:pt x="1560" y="3023255"/>
                  </a:cubicBezTo>
                  <a:cubicBezTo>
                    <a:pt x="-29383" y="3760477"/>
                    <a:pt x="402981" y="4318902"/>
                    <a:pt x="1036296" y="4392468"/>
                  </a:cubicBezTo>
                  <a:cubicBezTo>
                    <a:pt x="1669611" y="4466034"/>
                    <a:pt x="1840462" y="3899903"/>
                    <a:pt x="2551075" y="3581198"/>
                  </a:cubicBezTo>
                  <a:cubicBezTo>
                    <a:pt x="3261689" y="3262494"/>
                    <a:pt x="3498640" y="3285370"/>
                    <a:pt x="3923660" y="2630984"/>
                  </a:cubicBezTo>
                  <a:cubicBezTo>
                    <a:pt x="4348679" y="1976599"/>
                    <a:pt x="4051407" y="970759"/>
                    <a:pt x="3280712" y="454836"/>
                  </a:cubicBezTo>
                  <a:cubicBezTo>
                    <a:pt x="2510018" y="-61087"/>
                    <a:pt x="1849612" y="2485"/>
                    <a:pt x="1849612" y="2485"/>
                  </a:cubicBezTo>
                  <a:close/>
                </a:path>
              </a:pathLst>
            </a:custGeom>
            <a:grpFill/>
            <a:ln w="12040"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BAEEBE19-F4F7-9E39-37D4-FE0BF5DC2D99}"/>
              </a:ext>
            </a:extLst>
          </p:cNvPr>
          <p:cNvSpPr txBox="1"/>
          <p:nvPr/>
        </p:nvSpPr>
        <p:spPr>
          <a:xfrm>
            <a:off x="8707488" y="431688"/>
            <a:ext cx="1646766" cy="696729"/>
          </a:xfrm>
          <a:prstGeom prst="rect">
            <a:avLst/>
          </a:prstGeom>
          <a:noFill/>
        </p:spPr>
        <p:txBody>
          <a:bodyPr wrap="square" rtlCol="0">
            <a:spAutoFit/>
          </a:bodyPr>
          <a:lstStyle/>
          <a:p>
            <a:pPr algn="ctr">
              <a:lnSpc>
                <a:spcPct val="120000"/>
              </a:lnSpc>
            </a:pPr>
            <a:r>
              <a:rPr lang="vi-VN" sz="3600" dirty="0">
                <a:solidFill>
                  <a:srgbClr val="064635"/>
                </a:solidFill>
                <a:latin typeface="#9Slide07 IcielBaliho Script" pitchFamily="2" charset="0"/>
                <a:cs typeface="#9Slide03 Arima Madurai Black" panose="00000A00000000000000" pitchFamily="2" charset="0"/>
              </a:rPr>
              <a:t>Sóng âm</a:t>
            </a:r>
          </a:p>
        </p:txBody>
      </p:sp>
      <p:sp>
        <p:nvSpPr>
          <p:cNvPr id="31" name="Google Shape;3776;p52">
            <a:extLst>
              <a:ext uri="{FF2B5EF4-FFF2-40B4-BE49-F238E27FC236}">
                <a16:creationId xmlns:a16="http://schemas.microsoft.com/office/drawing/2014/main" id="{7F768751-09BA-A129-8A2A-F6CCD0477842}"/>
              </a:ext>
            </a:extLst>
          </p:cNvPr>
          <p:cNvSpPr/>
          <p:nvPr/>
        </p:nvSpPr>
        <p:spPr>
          <a:xfrm>
            <a:off x="10341911" y="413226"/>
            <a:ext cx="870289" cy="849321"/>
          </a:xfrm>
          <a:custGeom>
            <a:avLst/>
            <a:gdLst/>
            <a:ahLst/>
            <a:cxnLst/>
            <a:rect l="l" t="t" r="r" b="b"/>
            <a:pathLst>
              <a:path w="39985" h="39023" extrusionOk="0">
                <a:moveTo>
                  <a:pt x="19555" y="1"/>
                </a:moveTo>
                <a:cubicBezTo>
                  <a:pt x="17751" y="1"/>
                  <a:pt x="15948" y="224"/>
                  <a:pt x="14208" y="672"/>
                </a:cubicBezTo>
                <a:lnTo>
                  <a:pt x="14397" y="744"/>
                </a:lnTo>
                <a:lnTo>
                  <a:pt x="14397" y="744"/>
                </a:lnTo>
                <a:cubicBezTo>
                  <a:pt x="12048" y="978"/>
                  <a:pt x="9715" y="1569"/>
                  <a:pt x="7787" y="2906"/>
                </a:cubicBezTo>
                <a:cubicBezTo>
                  <a:pt x="5987" y="4146"/>
                  <a:pt x="4654" y="5976"/>
                  <a:pt x="3537" y="7869"/>
                </a:cubicBezTo>
                <a:cubicBezTo>
                  <a:pt x="1397" y="11560"/>
                  <a:pt x="1" y="15748"/>
                  <a:pt x="32" y="19997"/>
                </a:cubicBezTo>
                <a:cubicBezTo>
                  <a:pt x="63" y="24247"/>
                  <a:pt x="1521" y="28558"/>
                  <a:pt x="4499" y="31629"/>
                </a:cubicBezTo>
                <a:cubicBezTo>
                  <a:pt x="7290" y="34514"/>
                  <a:pt x="11106" y="36096"/>
                  <a:pt x="14921" y="37337"/>
                </a:cubicBezTo>
                <a:cubicBezTo>
                  <a:pt x="17618" y="38244"/>
                  <a:pt x="20443" y="39022"/>
                  <a:pt x="23270" y="39022"/>
                </a:cubicBezTo>
                <a:cubicBezTo>
                  <a:pt x="24117" y="39022"/>
                  <a:pt x="24965" y="38952"/>
                  <a:pt x="25809" y="38795"/>
                </a:cubicBezTo>
                <a:cubicBezTo>
                  <a:pt x="32044" y="37616"/>
                  <a:pt x="36479" y="31815"/>
                  <a:pt x="38434" y="25798"/>
                </a:cubicBezTo>
                <a:cubicBezTo>
                  <a:pt x="39054" y="23968"/>
                  <a:pt x="39457" y="22106"/>
                  <a:pt x="39612" y="20183"/>
                </a:cubicBezTo>
                <a:cubicBezTo>
                  <a:pt x="39985" y="13979"/>
                  <a:pt x="36945" y="7714"/>
                  <a:pt x="31951" y="3991"/>
                </a:cubicBezTo>
                <a:cubicBezTo>
                  <a:pt x="28423" y="1346"/>
                  <a:pt x="23987" y="1"/>
                  <a:pt x="19555" y="1"/>
                </a:cubicBezTo>
                <a:close/>
              </a:path>
            </a:pathLst>
          </a:custGeom>
          <a:solidFill>
            <a:srgbClr val="F4EEA9"/>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2" name="Picture 2" descr="Âm lượng">
            <a:extLst>
              <a:ext uri="{FF2B5EF4-FFF2-40B4-BE49-F238E27FC236}">
                <a16:creationId xmlns:a16="http://schemas.microsoft.com/office/drawing/2014/main" id="{F77B8F02-85D3-04F4-5A73-D494E50E14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1183" y="632499"/>
            <a:ext cx="490427" cy="490427"/>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Rounded Corners 35">
            <a:extLst>
              <a:ext uri="{FF2B5EF4-FFF2-40B4-BE49-F238E27FC236}">
                <a16:creationId xmlns:a16="http://schemas.microsoft.com/office/drawing/2014/main" id="{F2BA5B87-95CA-D0BC-858A-7B699C369A1D}"/>
              </a:ext>
            </a:extLst>
          </p:cNvPr>
          <p:cNvSpPr/>
          <p:nvPr/>
        </p:nvSpPr>
        <p:spPr>
          <a:xfrm>
            <a:off x="0" y="-1102973"/>
            <a:ext cx="2581425" cy="643560"/>
          </a:xfrm>
          <a:prstGeom prst="roundRect">
            <a:avLst>
              <a:gd name="adj" fmla="val 31890"/>
            </a:avLst>
          </a:prstGeom>
          <a:solidFill>
            <a:srgbClr val="F4EE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179BFCAF-DC73-1B8C-C9F3-A1C6E8AAE208}"/>
              </a:ext>
            </a:extLst>
          </p:cNvPr>
          <p:cNvSpPr txBox="1"/>
          <p:nvPr/>
        </p:nvSpPr>
        <p:spPr>
          <a:xfrm>
            <a:off x="62992" y="-1156143"/>
            <a:ext cx="2455440" cy="629531"/>
          </a:xfrm>
          <a:prstGeom prst="rect">
            <a:avLst/>
          </a:prstGeom>
          <a:noFill/>
        </p:spPr>
        <p:txBody>
          <a:bodyPr wrap="square" rtlCol="0">
            <a:spAutoFit/>
          </a:bodyPr>
          <a:lstStyle/>
          <a:p>
            <a:pPr algn="ctr">
              <a:lnSpc>
                <a:spcPct val="120000"/>
              </a:lnSpc>
            </a:pPr>
            <a:r>
              <a:rPr lang="en-US" sz="3200" dirty="0" err="1">
                <a:solidFill>
                  <a:srgbClr val="064635"/>
                </a:solidFill>
                <a:latin typeface="#9Slide07 IcielBaliho Script" pitchFamily="2" charset="0"/>
                <a:cs typeface="#9Slide03 Arima Madurai Black" panose="00000A00000000000000" pitchFamily="2" charset="0"/>
              </a:rPr>
              <a:t>Thí</a:t>
            </a:r>
            <a:r>
              <a:rPr lang="en-US" sz="3200" dirty="0">
                <a:solidFill>
                  <a:srgbClr val="064635"/>
                </a:solidFill>
                <a:latin typeface="#9Slide07 IcielBaliho Script" pitchFamily="2" charset="0"/>
                <a:cs typeface="#9Slide03 Arima Madurai Black" panose="00000A00000000000000" pitchFamily="2" charset="0"/>
              </a:rPr>
              <a:t> </a:t>
            </a:r>
            <a:r>
              <a:rPr lang="en-US" sz="3200" dirty="0" err="1">
                <a:solidFill>
                  <a:srgbClr val="064635"/>
                </a:solidFill>
                <a:latin typeface="#9Slide07 IcielBaliho Script" pitchFamily="2" charset="0"/>
                <a:cs typeface="#9Slide03 Arima Madurai Black" panose="00000A00000000000000" pitchFamily="2" charset="0"/>
              </a:rPr>
              <a:t>nghiệm</a:t>
            </a:r>
            <a:r>
              <a:rPr lang="en-US" sz="3200" dirty="0">
                <a:solidFill>
                  <a:srgbClr val="064635"/>
                </a:solidFill>
                <a:latin typeface="#9Slide07 IcielBaliho Script" pitchFamily="2" charset="0"/>
                <a:cs typeface="#9Slide03 Arima Madurai Black" panose="00000A00000000000000" pitchFamily="2" charset="0"/>
              </a:rPr>
              <a:t> 1</a:t>
            </a:r>
            <a:endParaRPr lang="vi-VN" sz="3200" dirty="0">
              <a:solidFill>
                <a:srgbClr val="064635"/>
              </a:solidFill>
              <a:latin typeface="#9Slide07 IcielBaliho Script" pitchFamily="2" charset="0"/>
              <a:cs typeface="#9Slide03 Arima Madurai Black" panose="00000A00000000000000" pitchFamily="2" charset="0"/>
            </a:endParaRPr>
          </a:p>
        </p:txBody>
      </p:sp>
      <p:sp>
        <p:nvSpPr>
          <p:cNvPr id="42" name="TextBox 41">
            <a:extLst>
              <a:ext uri="{FF2B5EF4-FFF2-40B4-BE49-F238E27FC236}">
                <a16:creationId xmlns:a16="http://schemas.microsoft.com/office/drawing/2014/main" id="{C2282080-691F-8E78-4ED8-FB0AF67AC98B}"/>
              </a:ext>
            </a:extLst>
          </p:cNvPr>
          <p:cNvSpPr txBox="1"/>
          <p:nvPr/>
        </p:nvSpPr>
        <p:spPr>
          <a:xfrm>
            <a:off x="1508067" y="1290431"/>
            <a:ext cx="6500761" cy="978729"/>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Sự </a:t>
            </a:r>
            <a:r>
              <a:rPr lang="en-US" dirty="0"/>
              <a:t>rung </a:t>
            </a:r>
            <a:r>
              <a:rPr lang="en-US" dirty="0" err="1"/>
              <a:t>động</a:t>
            </a:r>
            <a:r>
              <a:rPr lang="en-US" dirty="0"/>
              <a:t> qua lại </a:t>
            </a:r>
            <a:r>
              <a:rPr lang="en-US" dirty="0" err="1"/>
              <a:t>vị</a:t>
            </a:r>
            <a:r>
              <a:rPr lang="en-US" dirty="0"/>
              <a:t> </a:t>
            </a:r>
            <a:r>
              <a:rPr lang="en-US" dirty="0" err="1"/>
              <a:t>trí</a:t>
            </a:r>
            <a:r>
              <a:rPr lang="en-US" dirty="0"/>
              <a:t> </a:t>
            </a:r>
            <a:r>
              <a:rPr lang="en-US" dirty="0" err="1"/>
              <a:t>cân</a:t>
            </a:r>
            <a:r>
              <a:rPr lang="en-US" dirty="0"/>
              <a:t> </a:t>
            </a:r>
            <a:r>
              <a:rPr lang="en-US" dirty="0" err="1"/>
              <a:t>bằng</a:t>
            </a:r>
            <a:r>
              <a:rPr lang="en-US" dirty="0"/>
              <a:t> (hay </a:t>
            </a:r>
            <a:r>
              <a:rPr lang="en-US" dirty="0" err="1"/>
              <a:t>vị</a:t>
            </a:r>
            <a:r>
              <a:rPr lang="en-US" dirty="0"/>
              <a:t> </a:t>
            </a:r>
            <a:r>
              <a:rPr lang="en-US" dirty="0" err="1"/>
              <a:t>trí</a:t>
            </a:r>
            <a:r>
              <a:rPr lang="en-US" dirty="0"/>
              <a:t> </a:t>
            </a:r>
            <a:r>
              <a:rPr lang="en-US" dirty="0" err="1"/>
              <a:t>đứng</a:t>
            </a:r>
            <a:r>
              <a:rPr lang="en-US" dirty="0"/>
              <a:t> </a:t>
            </a:r>
            <a:r>
              <a:rPr lang="en-US" dirty="0" err="1"/>
              <a:t>yên</a:t>
            </a:r>
            <a:r>
              <a:rPr lang="en-US" dirty="0"/>
              <a:t> ban </a:t>
            </a:r>
            <a:r>
              <a:rPr lang="en-US" dirty="0" err="1"/>
              <a:t>đầu</a:t>
            </a:r>
            <a:r>
              <a:rPr lang="en-US" dirty="0"/>
              <a:t>)</a:t>
            </a:r>
            <a:r>
              <a:rPr lang="vi-VN" dirty="0"/>
              <a:t> được gọi là dao động</a:t>
            </a:r>
            <a:r>
              <a:rPr lang="en-US" dirty="0"/>
              <a:t>.</a:t>
            </a:r>
          </a:p>
        </p:txBody>
      </p:sp>
      <p:pic>
        <p:nvPicPr>
          <p:cNvPr id="30" name="Picture 4" descr="Shabadadoo">
            <a:extLst>
              <a:ext uri="{FF2B5EF4-FFF2-40B4-BE49-F238E27FC236}">
                <a16:creationId xmlns:a16="http://schemas.microsoft.com/office/drawing/2014/main" id="{8D7BBE52-CF7C-1C70-1470-369E0497A1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51593" y="1522026"/>
            <a:ext cx="3615304" cy="193057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WHAT ENERGY DO I PRODUCE AND HOW? | Baamboozle">
            <a:extLst>
              <a:ext uri="{FF2B5EF4-FFF2-40B4-BE49-F238E27FC236}">
                <a16:creationId xmlns:a16="http://schemas.microsoft.com/office/drawing/2014/main" id="{EA9E1699-EA00-98E1-DB3A-E656B0A720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56951" y="-3515840"/>
            <a:ext cx="2734647" cy="273464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Bài 13. Môi trường truyền âm - Hoc24">
            <a:extLst>
              <a:ext uri="{FF2B5EF4-FFF2-40B4-BE49-F238E27FC236}">
                <a16:creationId xmlns:a16="http://schemas.microsoft.com/office/drawing/2014/main" id="{70542A75-B39D-0F90-4D45-EE80DEC672C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 r="49832"/>
          <a:stretch/>
        </p:blipFill>
        <p:spPr bwMode="auto">
          <a:xfrm>
            <a:off x="-3895906" y="1958211"/>
            <a:ext cx="3035224" cy="1547998"/>
          </a:xfrm>
          <a:prstGeom prst="rect">
            <a:avLst/>
          </a:prstGeom>
          <a:noFill/>
          <a:extLst>
            <a:ext uri="{909E8E84-426E-40DD-AFC4-6F175D3DCCD1}">
              <a14:hiddenFill xmlns:a14="http://schemas.microsoft.com/office/drawing/2010/main">
                <a:solidFill>
                  <a:srgbClr val="FFFFFF"/>
                </a:solidFill>
              </a14:hiddenFill>
            </a:ext>
          </a:extLst>
        </p:spPr>
      </p:pic>
      <p:grpSp>
        <p:nvGrpSpPr>
          <p:cNvPr id="3110" name="Graphic 32">
            <a:extLst>
              <a:ext uri="{FF2B5EF4-FFF2-40B4-BE49-F238E27FC236}">
                <a16:creationId xmlns:a16="http://schemas.microsoft.com/office/drawing/2014/main" id="{44D56B6C-6311-F36A-7DD0-AF152DEAB3F2}"/>
              </a:ext>
            </a:extLst>
          </p:cNvPr>
          <p:cNvGrpSpPr/>
          <p:nvPr/>
        </p:nvGrpSpPr>
        <p:grpSpPr>
          <a:xfrm>
            <a:off x="9090720" y="2012106"/>
            <a:ext cx="3101280" cy="4825608"/>
            <a:chOff x="5157121" y="890498"/>
            <a:chExt cx="1738121" cy="2704525"/>
          </a:xfrm>
        </p:grpSpPr>
        <p:sp>
          <p:nvSpPr>
            <p:cNvPr id="3111" name="Freeform: Shape 3110">
              <a:extLst>
                <a:ext uri="{FF2B5EF4-FFF2-40B4-BE49-F238E27FC236}">
                  <a16:creationId xmlns:a16="http://schemas.microsoft.com/office/drawing/2014/main" id="{F9F9A974-09C7-7165-1947-3E3DA682D292}"/>
                </a:ext>
              </a:extLst>
            </p:cNvPr>
            <p:cNvSpPr/>
            <p:nvPr/>
          </p:nvSpPr>
          <p:spPr>
            <a:xfrm>
              <a:off x="5423153" y="1251898"/>
              <a:ext cx="264510" cy="200475"/>
            </a:xfrm>
            <a:custGeom>
              <a:avLst/>
              <a:gdLst>
                <a:gd name="connsiteX0" fmla="*/ 260129 w 264510"/>
                <a:gd name="connsiteY0" fmla="*/ 200475 h 200475"/>
                <a:gd name="connsiteX1" fmla="*/ 113063 w 264510"/>
                <a:gd name="connsiteY1" fmla="*/ 114750 h 200475"/>
                <a:gd name="connsiteX2" fmla="*/ 42864 w 264510"/>
                <a:gd name="connsiteY2" fmla="*/ 111512 h 200475"/>
                <a:gd name="connsiteX3" fmla="*/ 1144 w 264510"/>
                <a:gd name="connsiteY3" fmla="*/ 74555 h 200475"/>
                <a:gd name="connsiteX4" fmla="*/ 10669 w 264510"/>
                <a:gd name="connsiteY4" fmla="*/ 355 h 200475"/>
                <a:gd name="connsiteX5" fmla="*/ 116111 w 264510"/>
                <a:gd name="connsiteY5" fmla="*/ 52933 h 200475"/>
                <a:gd name="connsiteX6" fmla="*/ 264510 w 264510"/>
                <a:gd name="connsiteY6" fmla="*/ 105988 h 20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10" h="200475">
                  <a:moveTo>
                    <a:pt x="260129" y="200475"/>
                  </a:moveTo>
                  <a:lnTo>
                    <a:pt x="113063" y="114750"/>
                  </a:lnTo>
                  <a:cubicBezTo>
                    <a:pt x="89618" y="116502"/>
                    <a:pt x="66048" y="115414"/>
                    <a:pt x="42864" y="111512"/>
                  </a:cubicBezTo>
                  <a:cubicBezTo>
                    <a:pt x="4764" y="104940"/>
                    <a:pt x="-3428" y="104559"/>
                    <a:pt x="1144" y="74555"/>
                  </a:cubicBezTo>
                  <a:cubicBezTo>
                    <a:pt x="5716" y="44551"/>
                    <a:pt x="-666" y="4546"/>
                    <a:pt x="10669" y="355"/>
                  </a:cubicBezTo>
                  <a:cubicBezTo>
                    <a:pt x="22004" y="-3836"/>
                    <a:pt x="102204" y="29978"/>
                    <a:pt x="116111" y="52933"/>
                  </a:cubicBezTo>
                  <a:lnTo>
                    <a:pt x="264510" y="105988"/>
                  </a:lnTo>
                  <a:close/>
                </a:path>
              </a:pathLst>
            </a:custGeom>
            <a:solidFill>
              <a:srgbClr val="B97964"/>
            </a:solidFill>
            <a:ln w="9525" cap="flat">
              <a:noFill/>
              <a:prstDash val="solid"/>
              <a:miter/>
            </a:ln>
          </p:spPr>
          <p:txBody>
            <a:bodyPr rtlCol="0" anchor="ctr"/>
            <a:lstStyle/>
            <a:p>
              <a:endParaRPr lang="en-US"/>
            </a:p>
          </p:txBody>
        </p:sp>
        <p:sp>
          <p:nvSpPr>
            <p:cNvPr id="3112" name="Freeform: Shape 3111">
              <a:extLst>
                <a:ext uri="{FF2B5EF4-FFF2-40B4-BE49-F238E27FC236}">
                  <a16:creationId xmlns:a16="http://schemas.microsoft.com/office/drawing/2014/main" id="{5D3CB03F-F453-199E-BCB1-1EFE6F0875DF}"/>
                </a:ext>
              </a:extLst>
            </p:cNvPr>
            <p:cNvSpPr/>
            <p:nvPr/>
          </p:nvSpPr>
          <p:spPr>
            <a:xfrm>
              <a:off x="5616512" y="1307118"/>
              <a:ext cx="502443" cy="224850"/>
            </a:xfrm>
            <a:custGeom>
              <a:avLst/>
              <a:gdLst>
                <a:gd name="connsiteX0" fmla="*/ 502444 w 502443"/>
                <a:gd name="connsiteY0" fmla="*/ 0 h 224850"/>
                <a:gd name="connsiteX1" fmla="*/ 502444 w 502443"/>
                <a:gd name="connsiteY1" fmla="*/ 171450 h 224850"/>
                <a:gd name="connsiteX2" fmla="*/ 420434 w 502443"/>
                <a:gd name="connsiteY2" fmla="*/ 196215 h 224850"/>
                <a:gd name="connsiteX3" fmla="*/ 271463 w 502443"/>
                <a:gd name="connsiteY3" fmla="*/ 224790 h 224850"/>
                <a:gd name="connsiteX4" fmla="*/ 0 w 502443"/>
                <a:gd name="connsiteY4" fmla="*/ 112967 h 224850"/>
                <a:gd name="connsiteX5" fmla="*/ 38100 w 502443"/>
                <a:gd name="connsiteY5" fmla="*/ 40386 h 224850"/>
                <a:gd name="connsiteX6" fmla="*/ 295275 w 502443"/>
                <a:gd name="connsiteY6" fmla="*/ 112681 h 224850"/>
                <a:gd name="connsiteX7" fmla="*/ 502444 w 502443"/>
                <a:gd name="connsiteY7" fmla="*/ 0 h 22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443" h="224850">
                  <a:moveTo>
                    <a:pt x="502444" y="0"/>
                  </a:moveTo>
                  <a:lnTo>
                    <a:pt x="502444" y="171450"/>
                  </a:lnTo>
                  <a:cubicBezTo>
                    <a:pt x="502444" y="171450"/>
                    <a:pt x="465868" y="183547"/>
                    <a:pt x="420434" y="196215"/>
                  </a:cubicBezTo>
                  <a:cubicBezTo>
                    <a:pt x="368332" y="210693"/>
                    <a:pt x="304610" y="225933"/>
                    <a:pt x="271463" y="224790"/>
                  </a:cubicBezTo>
                  <a:cubicBezTo>
                    <a:pt x="209550" y="221742"/>
                    <a:pt x="0" y="112967"/>
                    <a:pt x="0" y="112967"/>
                  </a:cubicBezTo>
                  <a:lnTo>
                    <a:pt x="38100" y="40386"/>
                  </a:lnTo>
                  <a:cubicBezTo>
                    <a:pt x="38100" y="40386"/>
                    <a:pt x="266700" y="118300"/>
                    <a:pt x="295275" y="112681"/>
                  </a:cubicBezTo>
                  <a:cubicBezTo>
                    <a:pt x="323850" y="107061"/>
                    <a:pt x="502444" y="0"/>
                    <a:pt x="502444" y="0"/>
                  </a:cubicBezTo>
                  <a:close/>
                </a:path>
              </a:pathLst>
            </a:custGeom>
            <a:solidFill>
              <a:srgbClr val="F0BB62"/>
            </a:solidFill>
            <a:ln w="9525" cap="flat">
              <a:noFill/>
              <a:prstDash val="solid"/>
              <a:miter/>
            </a:ln>
          </p:spPr>
          <p:txBody>
            <a:bodyPr rtlCol="0" anchor="ctr"/>
            <a:lstStyle/>
            <a:p>
              <a:endParaRPr lang="en-US"/>
            </a:p>
          </p:txBody>
        </p:sp>
        <p:sp>
          <p:nvSpPr>
            <p:cNvPr id="3113" name="Freeform: Shape 3112">
              <a:extLst>
                <a:ext uri="{FF2B5EF4-FFF2-40B4-BE49-F238E27FC236}">
                  <a16:creationId xmlns:a16="http://schemas.microsoft.com/office/drawing/2014/main" id="{AFB551CB-9D5E-6AD6-963E-120C3182D12C}"/>
                </a:ext>
              </a:extLst>
            </p:cNvPr>
            <p:cNvSpPr/>
            <p:nvPr/>
          </p:nvSpPr>
          <p:spPr>
            <a:xfrm>
              <a:off x="6036945" y="1390652"/>
              <a:ext cx="82010" cy="112775"/>
            </a:xfrm>
            <a:custGeom>
              <a:avLst/>
              <a:gdLst>
                <a:gd name="connsiteX0" fmla="*/ 82010 w 82010"/>
                <a:gd name="connsiteY0" fmla="*/ 0 h 112775"/>
                <a:gd name="connsiteX1" fmla="*/ 82010 w 82010"/>
                <a:gd name="connsiteY1" fmla="*/ 88011 h 112775"/>
                <a:gd name="connsiteX2" fmla="*/ 0 w 82010"/>
                <a:gd name="connsiteY2" fmla="*/ 112776 h 112775"/>
                <a:gd name="connsiteX3" fmla="*/ 82010 w 82010"/>
                <a:gd name="connsiteY3" fmla="*/ 0 h 112775"/>
              </a:gdLst>
              <a:ahLst/>
              <a:cxnLst>
                <a:cxn ang="0">
                  <a:pos x="connsiteX0" y="connsiteY0"/>
                </a:cxn>
                <a:cxn ang="0">
                  <a:pos x="connsiteX1" y="connsiteY1"/>
                </a:cxn>
                <a:cxn ang="0">
                  <a:pos x="connsiteX2" y="connsiteY2"/>
                </a:cxn>
                <a:cxn ang="0">
                  <a:pos x="connsiteX3" y="connsiteY3"/>
                </a:cxn>
              </a:cxnLst>
              <a:rect l="l" t="t" r="r" b="b"/>
              <a:pathLst>
                <a:path w="82010" h="112775">
                  <a:moveTo>
                    <a:pt x="82010" y="0"/>
                  </a:moveTo>
                  <a:lnTo>
                    <a:pt x="82010" y="88011"/>
                  </a:lnTo>
                  <a:cubicBezTo>
                    <a:pt x="82010" y="88011"/>
                    <a:pt x="45434" y="100108"/>
                    <a:pt x="0" y="112776"/>
                  </a:cubicBezTo>
                  <a:cubicBezTo>
                    <a:pt x="16764" y="61722"/>
                    <a:pt x="58579" y="20098"/>
                    <a:pt x="82010" y="0"/>
                  </a:cubicBezTo>
                  <a:close/>
                </a:path>
              </a:pathLst>
            </a:custGeom>
            <a:solidFill>
              <a:srgbClr val="000000">
                <a:alpha val="20000"/>
              </a:srgbClr>
            </a:solidFill>
            <a:ln w="9525" cap="flat">
              <a:noFill/>
              <a:prstDash val="solid"/>
              <a:miter/>
            </a:ln>
          </p:spPr>
          <p:txBody>
            <a:bodyPr rtlCol="0" anchor="ctr"/>
            <a:lstStyle/>
            <a:p>
              <a:endParaRPr lang="en-US"/>
            </a:p>
          </p:txBody>
        </p:sp>
        <p:sp>
          <p:nvSpPr>
            <p:cNvPr id="3114" name="Freeform: Shape 3113">
              <a:extLst>
                <a:ext uri="{FF2B5EF4-FFF2-40B4-BE49-F238E27FC236}">
                  <a16:creationId xmlns:a16="http://schemas.microsoft.com/office/drawing/2014/main" id="{159BCEC5-5B5A-464C-E7F5-4ABEFD94E868}"/>
                </a:ext>
              </a:extLst>
            </p:cNvPr>
            <p:cNvSpPr/>
            <p:nvPr/>
          </p:nvSpPr>
          <p:spPr>
            <a:xfrm>
              <a:off x="5843112" y="1917385"/>
              <a:ext cx="484536" cy="1517141"/>
            </a:xfrm>
            <a:custGeom>
              <a:avLst/>
              <a:gdLst>
                <a:gd name="connsiteX0" fmla="*/ 313944 w 484536"/>
                <a:gd name="connsiteY0" fmla="*/ 0 h 1517141"/>
                <a:gd name="connsiteX1" fmla="*/ 183166 w 484536"/>
                <a:gd name="connsiteY1" fmla="*/ 776097 h 1517141"/>
                <a:gd name="connsiteX2" fmla="*/ 0 w 484536"/>
                <a:gd name="connsiteY2" fmla="*/ 1501902 h 1517141"/>
                <a:gd name="connsiteX3" fmla="*/ 58864 w 484536"/>
                <a:gd name="connsiteY3" fmla="*/ 1517142 h 1517141"/>
                <a:gd name="connsiteX4" fmla="*/ 306514 w 484536"/>
                <a:gd name="connsiteY4" fmla="*/ 821150 h 1517141"/>
                <a:gd name="connsiteX5" fmla="*/ 484537 w 484536"/>
                <a:gd name="connsiteY5" fmla="*/ 69342 h 151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536" h="1517141">
                  <a:moveTo>
                    <a:pt x="313944" y="0"/>
                  </a:moveTo>
                  <a:cubicBezTo>
                    <a:pt x="313944" y="0"/>
                    <a:pt x="210693" y="550164"/>
                    <a:pt x="183166" y="776097"/>
                  </a:cubicBezTo>
                  <a:cubicBezTo>
                    <a:pt x="147161" y="1070800"/>
                    <a:pt x="0" y="1501902"/>
                    <a:pt x="0" y="1501902"/>
                  </a:cubicBezTo>
                  <a:lnTo>
                    <a:pt x="58864" y="1517142"/>
                  </a:lnTo>
                  <a:cubicBezTo>
                    <a:pt x="58864" y="1517142"/>
                    <a:pt x="266319" y="1150811"/>
                    <a:pt x="306514" y="821150"/>
                  </a:cubicBezTo>
                  <a:cubicBezTo>
                    <a:pt x="471297" y="484251"/>
                    <a:pt x="484537" y="69342"/>
                    <a:pt x="484537" y="69342"/>
                  </a:cubicBezTo>
                  <a:close/>
                </a:path>
              </a:pathLst>
            </a:custGeom>
            <a:solidFill>
              <a:srgbClr val="B97964"/>
            </a:solidFill>
            <a:ln w="9525" cap="flat">
              <a:noFill/>
              <a:prstDash val="solid"/>
              <a:miter/>
            </a:ln>
          </p:spPr>
          <p:txBody>
            <a:bodyPr rtlCol="0" anchor="ctr"/>
            <a:lstStyle/>
            <a:p>
              <a:endParaRPr lang="en-US"/>
            </a:p>
          </p:txBody>
        </p:sp>
        <p:sp>
          <p:nvSpPr>
            <p:cNvPr id="3115" name="Freeform: Shape 3114">
              <a:extLst>
                <a:ext uri="{FF2B5EF4-FFF2-40B4-BE49-F238E27FC236}">
                  <a16:creationId xmlns:a16="http://schemas.microsoft.com/office/drawing/2014/main" id="{0A75F5BC-D613-92CD-B47F-E795FD011BD1}"/>
                </a:ext>
              </a:extLst>
            </p:cNvPr>
            <p:cNvSpPr/>
            <p:nvPr/>
          </p:nvSpPr>
          <p:spPr>
            <a:xfrm>
              <a:off x="5728545" y="3441003"/>
              <a:ext cx="180098" cy="151637"/>
            </a:xfrm>
            <a:custGeom>
              <a:avLst/>
              <a:gdLst>
                <a:gd name="connsiteX0" fmla="*/ 5410 w 180098"/>
                <a:gd name="connsiteY0" fmla="*/ 111633 h 151637"/>
                <a:gd name="connsiteX1" fmla="*/ 35604 w 180098"/>
                <a:gd name="connsiteY1" fmla="*/ 104013 h 151637"/>
                <a:gd name="connsiteX2" fmla="*/ 35604 w 180098"/>
                <a:gd name="connsiteY2" fmla="*/ 104013 h 151637"/>
                <a:gd name="connsiteX3" fmla="*/ 107709 w 180098"/>
                <a:gd name="connsiteY3" fmla="*/ 0 h 151637"/>
                <a:gd name="connsiteX4" fmla="*/ 147999 w 180098"/>
                <a:gd name="connsiteY4" fmla="*/ 0 h 151637"/>
                <a:gd name="connsiteX5" fmla="*/ 178956 w 180098"/>
                <a:gd name="connsiteY5" fmla="*/ 22193 h 151637"/>
                <a:gd name="connsiteX6" fmla="*/ 180099 w 180098"/>
                <a:gd name="connsiteY6" fmla="*/ 27813 h 151637"/>
                <a:gd name="connsiteX7" fmla="*/ 177050 w 180098"/>
                <a:gd name="connsiteY7" fmla="*/ 56388 h 151637"/>
                <a:gd name="connsiteX8" fmla="*/ 153428 w 180098"/>
                <a:gd name="connsiteY8" fmla="*/ 151638 h 151637"/>
                <a:gd name="connsiteX9" fmla="*/ 146571 w 180098"/>
                <a:gd name="connsiteY9" fmla="*/ 149828 h 151637"/>
                <a:gd name="connsiteX10" fmla="*/ 159048 w 180098"/>
                <a:gd name="connsiteY10" fmla="*/ 89726 h 151637"/>
                <a:gd name="connsiteX11" fmla="*/ 131712 w 180098"/>
                <a:gd name="connsiteY11" fmla="*/ 109633 h 151637"/>
                <a:gd name="connsiteX12" fmla="*/ 61989 w 180098"/>
                <a:gd name="connsiteY12" fmla="*/ 140779 h 151637"/>
                <a:gd name="connsiteX13" fmla="*/ 5410 w 180098"/>
                <a:gd name="connsiteY13" fmla="*/ 111633 h 15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098" h="151637">
                  <a:moveTo>
                    <a:pt x="5410" y="111633"/>
                  </a:moveTo>
                  <a:cubicBezTo>
                    <a:pt x="14920" y="107257"/>
                    <a:pt x="25157" y="104673"/>
                    <a:pt x="35604" y="104013"/>
                  </a:cubicBezTo>
                  <a:lnTo>
                    <a:pt x="35604" y="104013"/>
                  </a:lnTo>
                  <a:cubicBezTo>
                    <a:pt x="35604" y="104013"/>
                    <a:pt x="71799" y="82677"/>
                    <a:pt x="107709" y="0"/>
                  </a:cubicBezTo>
                  <a:lnTo>
                    <a:pt x="147999" y="0"/>
                  </a:lnTo>
                  <a:cubicBezTo>
                    <a:pt x="161944" y="194"/>
                    <a:pt x="174295" y="9049"/>
                    <a:pt x="178956" y="22193"/>
                  </a:cubicBezTo>
                  <a:cubicBezTo>
                    <a:pt x="179618" y="23998"/>
                    <a:pt x="180003" y="25893"/>
                    <a:pt x="180099" y="27813"/>
                  </a:cubicBezTo>
                  <a:cubicBezTo>
                    <a:pt x="179681" y="37392"/>
                    <a:pt x="178663" y="46936"/>
                    <a:pt x="177050" y="56388"/>
                  </a:cubicBezTo>
                  <a:cubicBezTo>
                    <a:pt x="171078" y="88579"/>
                    <a:pt x="163190" y="120386"/>
                    <a:pt x="153428" y="151638"/>
                  </a:cubicBezTo>
                  <a:lnTo>
                    <a:pt x="146571" y="149828"/>
                  </a:lnTo>
                  <a:lnTo>
                    <a:pt x="159048" y="89726"/>
                  </a:lnTo>
                  <a:cubicBezTo>
                    <a:pt x="163144" y="69247"/>
                    <a:pt x="141713" y="88963"/>
                    <a:pt x="131712" y="109633"/>
                  </a:cubicBezTo>
                  <a:cubicBezTo>
                    <a:pt x="121710" y="130302"/>
                    <a:pt x="106470" y="150971"/>
                    <a:pt x="61989" y="140779"/>
                  </a:cubicBezTo>
                  <a:cubicBezTo>
                    <a:pt x="10077" y="128492"/>
                    <a:pt x="-10878" y="120968"/>
                    <a:pt x="5410" y="111633"/>
                  </a:cubicBezTo>
                  <a:close/>
                </a:path>
              </a:pathLst>
            </a:custGeom>
            <a:solidFill>
              <a:srgbClr val="2E353A"/>
            </a:solidFill>
            <a:ln w="9525" cap="flat">
              <a:noFill/>
              <a:prstDash val="solid"/>
              <a:miter/>
            </a:ln>
          </p:spPr>
          <p:txBody>
            <a:bodyPr rtlCol="0" anchor="ctr"/>
            <a:lstStyle/>
            <a:p>
              <a:endParaRPr lang="en-US"/>
            </a:p>
          </p:txBody>
        </p:sp>
        <p:sp>
          <p:nvSpPr>
            <p:cNvPr id="3116" name="Freeform: Shape 3115">
              <a:extLst>
                <a:ext uri="{FF2B5EF4-FFF2-40B4-BE49-F238E27FC236}">
                  <a16:creationId xmlns:a16="http://schemas.microsoft.com/office/drawing/2014/main" id="{20AB88EA-2FD9-E28C-6309-18B4A2BD8C8A}"/>
                </a:ext>
              </a:extLst>
            </p:cNvPr>
            <p:cNvSpPr/>
            <p:nvPr/>
          </p:nvSpPr>
          <p:spPr>
            <a:xfrm>
              <a:off x="6264593" y="1908622"/>
              <a:ext cx="209162" cy="1537049"/>
            </a:xfrm>
            <a:custGeom>
              <a:avLst/>
              <a:gdLst>
                <a:gd name="connsiteX0" fmla="*/ 0 w 209162"/>
                <a:gd name="connsiteY0" fmla="*/ 0 h 1537049"/>
                <a:gd name="connsiteX1" fmla="*/ 32671 w 209162"/>
                <a:gd name="connsiteY1" fmla="*/ 786384 h 1537049"/>
                <a:gd name="connsiteX2" fmla="*/ 3524 w 209162"/>
                <a:gd name="connsiteY2" fmla="*/ 1534382 h 1537049"/>
                <a:gd name="connsiteX3" fmla="*/ 64294 w 209162"/>
                <a:gd name="connsiteY3" fmla="*/ 1537049 h 1537049"/>
                <a:gd name="connsiteX4" fmla="*/ 162878 w 209162"/>
                <a:gd name="connsiteY4" fmla="*/ 804862 h 1537049"/>
                <a:gd name="connsiteX5" fmla="*/ 181928 w 209162"/>
                <a:gd name="connsiteY5" fmla="*/ 32480 h 1537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162" h="1537049">
                  <a:moveTo>
                    <a:pt x="0" y="0"/>
                  </a:moveTo>
                  <a:cubicBezTo>
                    <a:pt x="0" y="0"/>
                    <a:pt x="12859" y="559594"/>
                    <a:pt x="32671" y="786384"/>
                  </a:cubicBezTo>
                  <a:cubicBezTo>
                    <a:pt x="58388" y="1082135"/>
                    <a:pt x="3524" y="1534382"/>
                    <a:pt x="3524" y="1534382"/>
                  </a:cubicBezTo>
                  <a:lnTo>
                    <a:pt x="64294" y="1537049"/>
                  </a:lnTo>
                  <a:cubicBezTo>
                    <a:pt x="64294" y="1537049"/>
                    <a:pt x="191453" y="1135761"/>
                    <a:pt x="162878" y="804862"/>
                  </a:cubicBezTo>
                  <a:cubicBezTo>
                    <a:pt x="254413" y="441103"/>
                    <a:pt x="181928" y="32480"/>
                    <a:pt x="181928" y="32480"/>
                  </a:cubicBezTo>
                  <a:close/>
                </a:path>
              </a:pathLst>
            </a:custGeom>
            <a:solidFill>
              <a:srgbClr val="B97964"/>
            </a:solidFill>
            <a:ln w="9525" cap="flat">
              <a:noFill/>
              <a:prstDash val="solid"/>
              <a:miter/>
            </a:ln>
          </p:spPr>
          <p:txBody>
            <a:bodyPr rtlCol="0" anchor="ctr"/>
            <a:lstStyle/>
            <a:p>
              <a:endParaRPr lang="en-US"/>
            </a:p>
          </p:txBody>
        </p:sp>
        <p:sp>
          <p:nvSpPr>
            <p:cNvPr id="3117" name="Freeform: Shape 3116">
              <a:extLst>
                <a:ext uri="{FF2B5EF4-FFF2-40B4-BE49-F238E27FC236}">
                  <a16:creationId xmlns:a16="http://schemas.microsoft.com/office/drawing/2014/main" id="{1D4E0DD7-8349-1B20-22CC-CCD9D6752C97}"/>
                </a:ext>
              </a:extLst>
            </p:cNvPr>
            <p:cNvSpPr/>
            <p:nvPr/>
          </p:nvSpPr>
          <p:spPr>
            <a:xfrm>
              <a:off x="6168900" y="3444282"/>
              <a:ext cx="169785" cy="150740"/>
            </a:xfrm>
            <a:custGeom>
              <a:avLst/>
              <a:gdLst>
                <a:gd name="connsiteX0" fmla="*/ 4729 w 169785"/>
                <a:gd name="connsiteY0" fmla="*/ 126833 h 150740"/>
                <a:gd name="connsiteX1" fmla="*/ 33971 w 169785"/>
                <a:gd name="connsiteY1" fmla="*/ 115879 h 150740"/>
                <a:gd name="connsiteX2" fmla="*/ 33971 w 169785"/>
                <a:gd name="connsiteY2" fmla="*/ 115879 h 150740"/>
                <a:gd name="connsiteX3" fmla="*/ 94359 w 169785"/>
                <a:gd name="connsiteY3" fmla="*/ 4722 h 150740"/>
                <a:gd name="connsiteX4" fmla="*/ 134460 w 169785"/>
                <a:gd name="connsiteY4" fmla="*/ 150 h 150740"/>
                <a:gd name="connsiteX5" fmla="*/ 167607 w 169785"/>
                <a:gd name="connsiteY5" fmla="*/ 19200 h 150740"/>
                <a:gd name="connsiteX6" fmla="*/ 169321 w 169785"/>
                <a:gd name="connsiteY6" fmla="*/ 24629 h 150740"/>
                <a:gd name="connsiteX7" fmla="*/ 169321 w 169785"/>
                <a:gd name="connsiteY7" fmla="*/ 53871 h 150740"/>
                <a:gd name="connsiteX8" fmla="*/ 156176 w 169785"/>
                <a:gd name="connsiteY8" fmla="*/ 150741 h 150740"/>
                <a:gd name="connsiteX9" fmla="*/ 149128 w 169785"/>
                <a:gd name="connsiteY9" fmla="*/ 149692 h 150740"/>
                <a:gd name="connsiteX10" fmla="*/ 155034 w 169785"/>
                <a:gd name="connsiteY10" fmla="*/ 88542 h 150740"/>
                <a:gd name="connsiteX11" fmla="*/ 129983 w 169785"/>
                <a:gd name="connsiteY11" fmla="*/ 111307 h 150740"/>
                <a:gd name="connsiteX12" fmla="*/ 63975 w 169785"/>
                <a:gd name="connsiteY12" fmla="*/ 149883 h 150740"/>
                <a:gd name="connsiteX13" fmla="*/ 4729 w 169785"/>
                <a:gd name="connsiteY13" fmla="*/ 126833 h 15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9785" h="150740">
                  <a:moveTo>
                    <a:pt x="4729" y="126833"/>
                  </a:moveTo>
                  <a:cubicBezTo>
                    <a:pt x="13724" y="121422"/>
                    <a:pt x="23635" y="117709"/>
                    <a:pt x="33971" y="115879"/>
                  </a:cubicBezTo>
                  <a:lnTo>
                    <a:pt x="33971" y="115879"/>
                  </a:lnTo>
                  <a:cubicBezTo>
                    <a:pt x="33971" y="115879"/>
                    <a:pt x="67689" y="90828"/>
                    <a:pt x="94359" y="4722"/>
                  </a:cubicBezTo>
                  <a:lnTo>
                    <a:pt x="134460" y="150"/>
                  </a:lnTo>
                  <a:cubicBezTo>
                    <a:pt x="148433" y="-1183"/>
                    <a:pt x="161724" y="6456"/>
                    <a:pt x="167607" y="19200"/>
                  </a:cubicBezTo>
                  <a:cubicBezTo>
                    <a:pt x="168461" y="20908"/>
                    <a:pt x="169040" y="22741"/>
                    <a:pt x="169321" y="24629"/>
                  </a:cubicBezTo>
                  <a:cubicBezTo>
                    <a:pt x="169940" y="34367"/>
                    <a:pt x="169940" y="44134"/>
                    <a:pt x="169321" y="53871"/>
                  </a:cubicBezTo>
                  <a:cubicBezTo>
                    <a:pt x="166885" y="86395"/>
                    <a:pt x="162495" y="118743"/>
                    <a:pt x="156176" y="150741"/>
                  </a:cubicBezTo>
                  <a:lnTo>
                    <a:pt x="149128" y="149692"/>
                  </a:lnTo>
                  <a:lnTo>
                    <a:pt x="155034" y="88542"/>
                  </a:lnTo>
                  <a:cubicBezTo>
                    <a:pt x="156939" y="67777"/>
                    <a:pt x="137698" y="89780"/>
                    <a:pt x="129983" y="111307"/>
                  </a:cubicBezTo>
                  <a:cubicBezTo>
                    <a:pt x="122268" y="132833"/>
                    <a:pt x="109409" y="155122"/>
                    <a:pt x="63975" y="149883"/>
                  </a:cubicBezTo>
                  <a:cubicBezTo>
                    <a:pt x="11206" y="143025"/>
                    <a:pt x="-10416" y="137882"/>
                    <a:pt x="4729" y="126833"/>
                  </a:cubicBezTo>
                  <a:close/>
                </a:path>
              </a:pathLst>
            </a:custGeom>
            <a:solidFill>
              <a:srgbClr val="2E353A"/>
            </a:solidFill>
            <a:ln w="9525" cap="flat">
              <a:noFill/>
              <a:prstDash val="solid"/>
              <a:miter/>
            </a:ln>
          </p:spPr>
          <p:txBody>
            <a:bodyPr rtlCol="0" anchor="ctr"/>
            <a:lstStyle/>
            <a:p>
              <a:endParaRPr lang="en-US"/>
            </a:p>
          </p:txBody>
        </p:sp>
        <p:sp>
          <p:nvSpPr>
            <p:cNvPr id="3118" name="Freeform: Shape 3117">
              <a:extLst>
                <a:ext uri="{FF2B5EF4-FFF2-40B4-BE49-F238E27FC236}">
                  <a16:creationId xmlns:a16="http://schemas.microsoft.com/office/drawing/2014/main" id="{13335E05-384B-CA39-6EC2-4D7A71B465AA}"/>
                </a:ext>
              </a:extLst>
            </p:cNvPr>
            <p:cNvSpPr/>
            <p:nvPr/>
          </p:nvSpPr>
          <p:spPr>
            <a:xfrm>
              <a:off x="6155827" y="890498"/>
              <a:ext cx="432239" cy="582098"/>
            </a:xfrm>
            <a:custGeom>
              <a:avLst/>
              <a:gdLst>
                <a:gd name="connsiteX0" fmla="*/ 313934 w 432239"/>
                <a:gd name="connsiteY0" fmla="*/ 66195 h 582098"/>
                <a:gd name="connsiteX1" fmla="*/ 369561 w 432239"/>
                <a:gd name="connsiteY1" fmla="*/ 117440 h 582098"/>
                <a:gd name="connsiteX2" fmla="*/ 356797 w 432239"/>
                <a:gd name="connsiteY2" fmla="*/ 248599 h 582098"/>
                <a:gd name="connsiteX3" fmla="*/ 371084 w 432239"/>
                <a:gd name="connsiteY3" fmla="*/ 338229 h 582098"/>
                <a:gd name="connsiteX4" fmla="*/ 412423 w 432239"/>
                <a:gd name="connsiteY4" fmla="*/ 463673 h 582098"/>
                <a:gd name="connsiteX5" fmla="*/ 355273 w 432239"/>
                <a:gd name="connsiteY5" fmla="*/ 571877 h 582098"/>
                <a:gd name="connsiteX6" fmla="*/ 39329 w 432239"/>
                <a:gd name="connsiteY6" fmla="*/ 494058 h 582098"/>
                <a:gd name="connsiteX7" fmla="*/ 47044 w 432239"/>
                <a:gd name="connsiteY7" fmla="*/ 366613 h 582098"/>
                <a:gd name="connsiteX8" fmla="*/ 1229 w 432239"/>
                <a:gd name="connsiteY8" fmla="*/ 268696 h 582098"/>
                <a:gd name="connsiteX9" fmla="*/ 47044 w 432239"/>
                <a:gd name="connsiteY9" fmla="*/ 167636 h 582098"/>
                <a:gd name="connsiteX10" fmla="*/ 47044 w 432239"/>
                <a:gd name="connsiteY10" fmla="*/ 46383 h 582098"/>
                <a:gd name="connsiteX11" fmla="*/ 313934 w 432239"/>
                <a:gd name="connsiteY11" fmla="*/ 66195 h 58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239" h="582098">
                  <a:moveTo>
                    <a:pt x="313934" y="66195"/>
                  </a:moveTo>
                  <a:cubicBezTo>
                    <a:pt x="313934" y="66195"/>
                    <a:pt x="344129" y="67814"/>
                    <a:pt x="369561" y="117440"/>
                  </a:cubicBezTo>
                  <a:cubicBezTo>
                    <a:pt x="394992" y="167065"/>
                    <a:pt x="363179" y="222215"/>
                    <a:pt x="356797" y="248599"/>
                  </a:cubicBezTo>
                  <a:cubicBezTo>
                    <a:pt x="350415" y="274983"/>
                    <a:pt x="318697" y="298319"/>
                    <a:pt x="371084" y="338229"/>
                  </a:cubicBezTo>
                  <a:cubicBezTo>
                    <a:pt x="423472" y="378139"/>
                    <a:pt x="454905" y="420525"/>
                    <a:pt x="412423" y="463673"/>
                  </a:cubicBezTo>
                  <a:cubicBezTo>
                    <a:pt x="369942" y="506821"/>
                    <a:pt x="416614" y="539873"/>
                    <a:pt x="355273" y="571877"/>
                  </a:cubicBezTo>
                  <a:cubicBezTo>
                    <a:pt x="293932" y="603881"/>
                    <a:pt x="67904" y="555971"/>
                    <a:pt x="39329" y="494058"/>
                  </a:cubicBezTo>
                  <a:cubicBezTo>
                    <a:pt x="10754" y="432146"/>
                    <a:pt x="45234" y="385092"/>
                    <a:pt x="47044" y="366613"/>
                  </a:cubicBezTo>
                  <a:cubicBezTo>
                    <a:pt x="48854" y="348135"/>
                    <a:pt x="10754" y="329180"/>
                    <a:pt x="1229" y="268696"/>
                  </a:cubicBezTo>
                  <a:cubicBezTo>
                    <a:pt x="-8296" y="208213"/>
                    <a:pt x="40472" y="195259"/>
                    <a:pt x="47044" y="167636"/>
                  </a:cubicBezTo>
                  <a:cubicBezTo>
                    <a:pt x="53616" y="140014"/>
                    <a:pt x="23041" y="105152"/>
                    <a:pt x="47044" y="46383"/>
                  </a:cubicBezTo>
                  <a:cubicBezTo>
                    <a:pt x="71047" y="-12386"/>
                    <a:pt x="310696" y="-25054"/>
                    <a:pt x="313934" y="66195"/>
                  </a:cubicBezTo>
                  <a:close/>
                </a:path>
              </a:pathLst>
            </a:custGeom>
            <a:solidFill>
              <a:srgbClr val="2E353A"/>
            </a:solidFill>
            <a:ln w="9525" cap="flat">
              <a:noFill/>
              <a:prstDash val="solid"/>
              <a:miter/>
            </a:ln>
          </p:spPr>
          <p:txBody>
            <a:bodyPr rtlCol="0" anchor="ctr"/>
            <a:lstStyle/>
            <a:p>
              <a:endParaRPr lang="en-US"/>
            </a:p>
          </p:txBody>
        </p:sp>
        <p:sp>
          <p:nvSpPr>
            <p:cNvPr id="3119" name="Freeform: Shape 3118">
              <a:extLst>
                <a:ext uri="{FF2B5EF4-FFF2-40B4-BE49-F238E27FC236}">
                  <a16:creationId xmlns:a16="http://schemas.microsoft.com/office/drawing/2014/main" id="{F9889B54-69F8-C09E-4B02-E627C8250E5D}"/>
                </a:ext>
              </a:extLst>
            </p:cNvPr>
            <p:cNvSpPr/>
            <p:nvPr/>
          </p:nvSpPr>
          <p:spPr>
            <a:xfrm>
              <a:off x="6470047" y="1347123"/>
              <a:ext cx="191892" cy="433797"/>
            </a:xfrm>
            <a:custGeom>
              <a:avLst/>
              <a:gdLst>
                <a:gd name="connsiteX0" fmla="*/ 151829 w 191892"/>
                <a:gd name="connsiteY0" fmla="*/ 433578 h 433797"/>
                <a:gd name="connsiteX1" fmla="*/ 43815 w 191892"/>
                <a:gd name="connsiteY1" fmla="*/ 302038 h 433797"/>
                <a:gd name="connsiteX2" fmla="*/ 0 w 191892"/>
                <a:gd name="connsiteY2" fmla="*/ 193929 h 433797"/>
                <a:gd name="connsiteX3" fmla="*/ 19050 w 191892"/>
                <a:gd name="connsiteY3" fmla="*/ 140208 h 433797"/>
                <a:gd name="connsiteX4" fmla="*/ 68771 w 191892"/>
                <a:gd name="connsiteY4" fmla="*/ 0 h 433797"/>
                <a:gd name="connsiteX5" fmla="*/ 155829 w 191892"/>
                <a:gd name="connsiteY5" fmla="*/ 233077 h 433797"/>
                <a:gd name="connsiteX6" fmla="*/ 183547 w 191892"/>
                <a:gd name="connsiteY6" fmla="*/ 333184 h 433797"/>
                <a:gd name="connsiteX7" fmla="*/ 191834 w 191892"/>
                <a:gd name="connsiteY7" fmla="*/ 359378 h 433797"/>
                <a:gd name="connsiteX8" fmla="*/ 191834 w 191892"/>
                <a:gd name="connsiteY8" fmla="*/ 359378 h 433797"/>
                <a:gd name="connsiteX9" fmla="*/ 151829 w 191892"/>
                <a:gd name="connsiteY9" fmla="*/ 433578 h 4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892" h="433797">
                  <a:moveTo>
                    <a:pt x="151829" y="433578"/>
                  </a:moveTo>
                  <a:cubicBezTo>
                    <a:pt x="115729" y="438245"/>
                    <a:pt x="74009" y="367760"/>
                    <a:pt x="43815" y="302038"/>
                  </a:cubicBezTo>
                  <a:cubicBezTo>
                    <a:pt x="18002" y="246316"/>
                    <a:pt x="0" y="193929"/>
                    <a:pt x="0" y="193929"/>
                  </a:cubicBezTo>
                  <a:lnTo>
                    <a:pt x="19050" y="140208"/>
                  </a:lnTo>
                  <a:lnTo>
                    <a:pt x="68771" y="0"/>
                  </a:lnTo>
                  <a:cubicBezTo>
                    <a:pt x="68771" y="0"/>
                    <a:pt x="103537" y="48482"/>
                    <a:pt x="155829" y="233077"/>
                  </a:cubicBezTo>
                  <a:cubicBezTo>
                    <a:pt x="164211" y="262795"/>
                    <a:pt x="174308" y="296037"/>
                    <a:pt x="183547" y="333184"/>
                  </a:cubicBezTo>
                  <a:cubicBezTo>
                    <a:pt x="183476" y="342571"/>
                    <a:pt x="186377" y="351740"/>
                    <a:pt x="191834" y="359378"/>
                  </a:cubicBezTo>
                  <a:lnTo>
                    <a:pt x="191834" y="359378"/>
                  </a:lnTo>
                  <a:cubicBezTo>
                    <a:pt x="191834" y="387286"/>
                    <a:pt x="195167" y="427958"/>
                    <a:pt x="151829" y="433578"/>
                  </a:cubicBezTo>
                  <a:close/>
                </a:path>
              </a:pathLst>
            </a:custGeom>
            <a:solidFill>
              <a:srgbClr val="F0BB62"/>
            </a:solidFill>
            <a:ln w="9525" cap="flat">
              <a:noFill/>
              <a:prstDash val="solid"/>
              <a:miter/>
            </a:ln>
          </p:spPr>
          <p:txBody>
            <a:bodyPr rtlCol="0" anchor="ctr"/>
            <a:lstStyle/>
            <a:p>
              <a:endParaRPr lang="en-US"/>
            </a:p>
          </p:txBody>
        </p:sp>
        <p:sp>
          <p:nvSpPr>
            <p:cNvPr id="3120" name="Freeform: Shape 3119">
              <a:extLst>
                <a:ext uri="{FF2B5EF4-FFF2-40B4-BE49-F238E27FC236}">
                  <a16:creationId xmlns:a16="http://schemas.microsoft.com/office/drawing/2014/main" id="{19A31577-1285-5C6E-C8B8-CE989F9871A3}"/>
                </a:ext>
              </a:extLst>
            </p:cNvPr>
            <p:cNvSpPr/>
            <p:nvPr/>
          </p:nvSpPr>
          <p:spPr>
            <a:xfrm>
              <a:off x="6469761" y="1487331"/>
              <a:ext cx="45497" cy="161829"/>
            </a:xfrm>
            <a:custGeom>
              <a:avLst/>
              <a:gdLst>
                <a:gd name="connsiteX0" fmla="*/ 43434 w 45497"/>
                <a:gd name="connsiteY0" fmla="*/ 161830 h 161829"/>
                <a:gd name="connsiteX1" fmla="*/ 0 w 45497"/>
                <a:gd name="connsiteY1" fmla="*/ 53721 h 161829"/>
                <a:gd name="connsiteX2" fmla="*/ 19050 w 45497"/>
                <a:gd name="connsiteY2" fmla="*/ 0 h 161829"/>
                <a:gd name="connsiteX3" fmla="*/ 43434 w 45497"/>
                <a:gd name="connsiteY3" fmla="*/ 161830 h 161829"/>
              </a:gdLst>
              <a:ahLst/>
              <a:cxnLst>
                <a:cxn ang="0">
                  <a:pos x="connsiteX0" y="connsiteY0"/>
                </a:cxn>
                <a:cxn ang="0">
                  <a:pos x="connsiteX1" y="connsiteY1"/>
                </a:cxn>
                <a:cxn ang="0">
                  <a:pos x="connsiteX2" y="connsiteY2"/>
                </a:cxn>
                <a:cxn ang="0">
                  <a:pos x="connsiteX3" y="connsiteY3"/>
                </a:cxn>
              </a:cxnLst>
              <a:rect l="l" t="t" r="r" b="b"/>
              <a:pathLst>
                <a:path w="45497" h="161829">
                  <a:moveTo>
                    <a:pt x="43434" y="161830"/>
                  </a:moveTo>
                  <a:cubicBezTo>
                    <a:pt x="17717" y="106108"/>
                    <a:pt x="0" y="53721"/>
                    <a:pt x="0" y="53721"/>
                  </a:cubicBezTo>
                  <a:lnTo>
                    <a:pt x="19050" y="0"/>
                  </a:lnTo>
                  <a:cubicBezTo>
                    <a:pt x="32385" y="37148"/>
                    <a:pt x="51911" y="104489"/>
                    <a:pt x="43434" y="161830"/>
                  </a:cubicBezTo>
                  <a:close/>
                </a:path>
              </a:pathLst>
            </a:custGeom>
            <a:solidFill>
              <a:srgbClr val="000000">
                <a:alpha val="20000"/>
              </a:srgbClr>
            </a:solidFill>
            <a:ln w="9525" cap="flat">
              <a:noFill/>
              <a:prstDash val="solid"/>
              <a:miter/>
            </a:ln>
          </p:spPr>
          <p:txBody>
            <a:bodyPr rtlCol="0" anchor="ctr"/>
            <a:lstStyle/>
            <a:p>
              <a:endParaRPr lang="en-US"/>
            </a:p>
          </p:txBody>
        </p:sp>
        <p:sp>
          <p:nvSpPr>
            <p:cNvPr id="3121" name="Freeform: Shape 3120">
              <a:extLst>
                <a:ext uri="{FF2B5EF4-FFF2-40B4-BE49-F238E27FC236}">
                  <a16:creationId xmlns:a16="http://schemas.microsoft.com/office/drawing/2014/main" id="{95459495-B5BC-E45C-4998-260468342068}"/>
                </a:ext>
              </a:extLst>
            </p:cNvPr>
            <p:cNvSpPr/>
            <p:nvPr/>
          </p:nvSpPr>
          <p:spPr>
            <a:xfrm>
              <a:off x="6602069" y="1580104"/>
              <a:ext cx="59811" cy="134743"/>
            </a:xfrm>
            <a:custGeom>
              <a:avLst/>
              <a:gdLst>
                <a:gd name="connsiteX0" fmla="*/ 59812 w 59811"/>
                <a:gd name="connsiteY0" fmla="*/ 126397 h 134743"/>
                <a:gd name="connsiteX1" fmla="*/ 59812 w 59811"/>
                <a:gd name="connsiteY1" fmla="*/ 126397 h 134743"/>
                <a:gd name="connsiteX2" fmla="*/ 9710 w 59811"/>
                <a:gd name="connsiteY2" fmla="*/ 115824 h 134743"/>
                <a:gd name="connsiteX3" fmla="*/ 24379 w 59811"/>
                <a:gd name="connsiteY3" fmla="*/ 0 h 134743"/>
                <a:gd name="connsiteX4" fmla="*/ 51811 w 59811"/>
                <a:gd name="connsiteY4" fmla="*/ 100108 h 134743"/>
                <a:gd name="connsiteX5" fmla="*/ 59812 w 59811"/>
                <a:gd name="connsiteY5" fmla="*/ 126397 h 13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811" h="134743">
                  <a:moveTo>
                    <a:pt x="59812" y="126397"/>
                  </a:moveTo>
                  <a:lnTo>
                    <a:pt x="59812" y="126397"/>
                  </a:lnTo>
                  <a:cubicBezTo>
                    <a:pt x="40762" y="138970"/>
                    <a:pt x="20854" y="138779"/>
                    <a:pt x="9710" y="115824"/>
                  </a:cubicBezTo>
                  <a:cubicBezTo>
                    <a:pt x="-12864" y="69437"/>
                    <a:pt x="8948" y="23527"/>
                    <a:pt x="24379" y="0"/>
                  </a:cubicBezTo>
                  <a:cubicBezTo>
                    <a:pt x="32856" y="29718"/>
                    <a:pt x="42571" y="62960"/>
                    <a:pt x="51811" y="100108"/>
                  </a:cubicBezTo>
                  <a:cubicBezTo>
                    <a:pt x="51506" y="109513"/>
                    <a:pt x="54319" y="118756"/>
                    <a:pt x="59812" y="126397"/>
                  </a:cubicBezTo>
                  <a:close/>
                </a:path>
              </a:pathLst>
            </a:custGeom>
            <a:solidFill>
              <a:srgbClr val="000000">
                <a:alpha val="20000"/>
              </a:srgbClr>
            </a:solidFill>
            <a:ln w="9525" cap="flat">
              <a:noFill/>
              <a:prstDash val="solid"/>
              <a:miter/>
            </a:ln>
          </p:spPr>
          <p:txBody>
            <a:bodyPr rtlCol="0" anchor="ctr"/>
            <a:lstStyle/>
            <a:p>
              <a:endParaRPr lang="en-US"/>
            </a:p>
          </p:txBody>
        </p:sp>
        <p:sp>
          <p:nvSpPr>
            <p:cNvPr id="3122" name="Freeform: Shape 3121">
              <a:extLst>
                <a:ext uri="{FF2B5EF4-FFF2-40B4-BE49-F238E27FC236}">
                  <a16:creationId xmlns:a16="http://schemas.microsoft.com/office/drawing/2014/main" id="{7D029E0C-76C2-6CED-D122-0745A4209266}"/>
                </a:ext>
              </a:extLst>
            </p:cNvPr>
            <p:cNvSpPr/>
            <p:nvPr/>
          </p:nvSpPr>
          <p:spPr>
            <a:xfrm>
              <a:off x="6093619" y="1541106"/>
              <a:ext cx="372046" cy="278407"/>
            </a:xfrm>
            <a:custGeom>
              <a:avLst/>
              <a:gdLst>
                <a:gd name="connsiteX0" fmla="*/ 0 w 372046"/>
                <a:gd name="connsiteY0" fmla="*/ 221307 h 278407"/>
                <a:gd name="connsiteX1" fmla="*/ 372046 w 372046"/>
                <a:gd name="connsiteY1" fmla="*/ 276838 h 278407"/>
                <a:gd name="connsiteX2" fmla="*/ 260318 w 372046"/>
                <a:gd name="connsiteY2" fmla="*/ 12043 h 278407"/>
                <a:gd name="connsiteX3" fmla="*/ 0 w 372046"/>
                <a:gd name="connsiteY3" fmla="*/ 221307 h 278407"/>
              </a:gdLst>
              <a:ahLst/>
              <a:cxnLst>
                <a:cxn ang="0">
                  <a:pos x="connsiteX0" y="connsiteY0"/>
                </a:cxn>
                <a:cxn ang="0">
                  <a:pos x="connsiteX1" y="connsiteY1"/>
                </a:cxn>
                <a:cxn ang="0">
                  <a:pos x="connsiteX2" y="connsiteY2"/>
                </a:cxn>
                <a:cxn ang="0">
                  <a:pos x="connsiteX3" y="connsiteY3"/>
                </a:cxn>
              </a:cxnLst>
              <a:rect l="l" t="t" r="r" b="b"/>
              <a:pathLst>
                <a:path w="372046" h="278407">
                  <a:moveTo>
                    <a:pt x="0" y="221307"/>
                  </a:moveTo>
                  <a:cubicBezTo>
                    <a:pt x="0" y="221307"/>
                    <a:pt x="190500" y="289506"/>
                    <a:pt x="372046" y="276838"/>
                  </a:cubicBezTo>
                  <a:cubicBezTo>
                    <a:pt x="372046" y="276838"/>
                    <a:pt x="355568" y="52048"/>
                    <a:pt x="260318" y="12043"/>
                  </a:cubicBezTo>
                  <a:cubicBezTo>
                    <a:pt x="165068" y="-27962"/>
                    <a:pt x="0" y="29188"/>
                    <a:pt x="0" y="221307"/>
                  </a:cubicBezTo>
                  <a:close/>
                </a:path>
              </a:pathLst>
            </a:custGeom>
            <a:solidFill>
              <a:srgbClr val="F0BB62"/>
            </a:solidFill>
            <a:ln w="9525" cap="flat">
              <a:noFill/>
              <a:prstDash val="solid"/>
              <a:miter/>
            </a:ln>
          </p:spPr>
          <p:txBody>
            <a:bodyPr rtlCol="0" anchor="ctr"/>
            <a:lstStyle/>
            <a:p>
              <a:endParaRPr lang="en-US"/>
            </a:p>
          </p:txBody>
        </p:sp>
        <p:sp>
          <p:nvSpPr>
            <p:cNvPr id="3123" name="Freeform: Shape 3122">
              <a:extLst>
                <a:ext uri="{FF2B5EF4-FFF2-40B4-BE49-F238E27FC236}">
                  <a16:creationId xmlns:a16="http://schemas.microsoft.com/office/drawing/2014/main" id="{8C06346B-CB8E-36BC-AE54-0E1D44939D80}"/>
                </a:ext>
              </a:extLst>
            </p:cNvPr>
            <p:cNvSpPr/>
            <p:nvPr/>
          </p:nvSpPr>
          <p:spPr>
            <a:xfrm>
              <a:off x="6093619" y="1541106"/>
              <a:ext cx="372046" cy="278407"/>
            </a:xfrm>
            <a:custGeom>
              <a:avLst/>
              <a:gdLst>
                <a:gd name="connsiteX0" fmla="*/ 0 w 372046"/>
                <a:gd name="connsiteY0" fmla="*/ 221307 h 278407"/>
                <a:gd name="connsiteX1" fmla="*/ 372046 w 372046"/>
                <a:gd name="connsiteY1" fmla="*/ 276838 h 278407"/>
                <a:gd name="connsiteX2" fmla="*/ 260318 w 372046"/>
                <a:gd name="connsiteY2" fmla="*/ 12043 h 278407"/>
                <a:gd name="connsiteX3" fmla="*/ 0 w 372046"/>
                <a:gd name="connsiteY3" fmla="*/ 221307 h 278407"/>
              </a:gdLst>
              <a:ahLst/>
              <a:cxnLst>
                <a:cxn ang="0">
                  <a:pos x="connsiteX0" y="connsiteY0"/>
                </a:cxn>
                <a:cxn ang="0">
                  <a:pos x="connsiteX1" y="connsiteY1"/>
                </a:cxn>
                <a:cxn ang="0">
                  <a:pos x="connsiteX2" y="connsiteY2"/>
                </a:cxn>
                <a:cxn ang="0">
                  <a:pos x="connsiteX3" y="connsiteY3"/>
                </a:cxn>
              </a:cxnLst>
              <a:rect l="l" t="t" r="r" b="b"/>
              <a:pathLst>
                <a:path w="372046" h="278407">
                  <a:moveTo>
                    <a:pt x="0" y="221307"/>
                  </a:moveTo>
                  <a:cubicBezTo>
                    <a:pt x="0" y="221307"/>
                    <a:pt x="190500" y="289506"/>
                    <a:pt x="372046" y="276838"/>
                  </a:cubicBezTo>
                  <a:cubicBezTo>
                    <a:pt x="372046" y="276838"/>
                    <a:pt x="355568" y="52048"/>
                    <a:pt x="260318" y="12043"/>
                  </a:cubicBezTo>
                  <a:cubicBezTo>
                    <a:pt x="165068" y="-27962"/>
                    <a:pt x="0" y="29188"/>
                    <a:pt x="0" y="221307"/>
                  </a:cubicBezTo>
                  <a:close/>
                </a:path>
              </a:pathLst>
            </a:custGeom>
            <a:solidFill>
              <a:srgbClr val="000000">
                <a:alpha val="20000"/>
              </a:srgbClr>
            </a:solidFill>
            <a:ln w="9525" cap="flat">
              <a:noFill/>
              <a:prstDash val="solid"/>
              <a:miter/>
            </a:ln>
          </p:spPr>
          <p:txBody>
            <a:bodyPr rtlCol="0" anchor="ctr"/>
            <a:lstStyle/>
            <a:p>
              <a:endParaRPr lang="en-US"/>
            </a:p>
          </p:txBody>
        </p:sp>
        <p:sp>
          <p:nvSpPr>
            <p:cNvPr id="3124" name="Freeform: Shape 3123">
              <a:extLst>
                <a:ext uri="{FF2B5EF4-FFF2-40B4-BE49-F238E27FC236}">
                  <a16:creationId xmlns:a16="http://schemas.microsoft.com/office/drawing/2014/main" id="{7DF2D5F0-F324-5D6E-2691-F4E8796365F0}"/>
                </a:ext>
              </a:extLst>
            </p:cNvPr>
            <p:cNvSpPr/>
            <p:nvPr/>
          </p:nvSpPr>
          <p:spPr>
            <a:xfrm>
              <a:off x="6112995" y="1301117"/>
              <a:ext cx="425632" cy="504443"/>
            </a:xfrm>
            <a:custGeom>
              <a:avLst/>
              <a:gdLst>
                <a:gd name="connsiteX0" fmla="*/ 7580 w 425632"/>
                <a:gd name="connsiteY0" fmla="*/ 477298 h 504443"/>
                <a:gd name="connsiteX1" fmla="*/ 321905 w 425632"/>
                <a:gd name="connsiteY1" fmla="*/ 504444 h 504443"/>
                <a:gd name="connsiteX2" fmla="*/ 355338 w 425632"/>
                <a:gd name="connsiteY2" fmla="*/ 273558 h 504443"/>
                <a:gd name="connsiteX3" fmla="*/ 384389 w 425632"/>
                <a:gd name="connsiteY3" fmla="*/ 170974 h 504443"/>
                <a:gd name="connsiteX4" fmla="*/ 406011 w 425632"/>
                <a:gd name="connsiteY4" fmla="*/ 104299 h 504443"/>
                <a:gd name="connsiteX5" fmla="*/ 425632 w 425632"/>
                <a:gd name="connsiteY5" fmla="*/ 46387 h 504443"/>
                <a:gd name="connsiteX6" fmla="*/ 295140 w 425632"/>
                <a:gd name="connsiteY6" fmla="*/ 14859 h 504443"/>
                <a:gd name="connsiteX7" fmla="*/ 153979 w 425632"/>
                <a:gd name="connsiteY7" fmla="*/ 0 h 504443"/>
                <a:gd name="connsiteX8" fmla="*/ 22534 w 425632"/>
                <a:gd name="connsiteY8" fmla="*/ 6382 h 504443"/>
                <a:gd name="connsiteX9" fmla="*/ 6247 w 425632"/>
                <a:gd name="connsiteY9" fmla="*/ 73628 h 504443"/>
                <a:gd name="connsiteX10" fmla="*/ 7580 w 425632"/>
                <a:gd name="connsiteY10" fmla="*/ 477298 h 50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632" h="504443">
                  <a:moveTo>
                    <a:pt x="7580" y="477298"/>
                  </a:moveTo>
                  <a:lnTo>
                    <a:pt x="321905" y="504444"/>
                  </a:lnTo>
                  <a:cubicBezTo>
                    <a:pt x="324965" y="426526"/>
                    <a:pt x="336170" y="349143"/>
                    <a:pt x="355338" y="273558"/>
                  </a:cubicBezTo>
                  <a:cubicBezTo>
                    <a:pt x="362863" y="243459"/>
                    <a:pt x="372292" y="209836"/>
                    <a:pt x="384389" y="170974"/>
                  </a:cubicBezTo>
                  <a:cubicBezTo>
                    <a:pt x="390866" y="150209"/>
                    <a:pt x="398010" y="127921"/>
                    <a:pt x="406011" y="104299"/>
                  </a:cubicBezTo>
                  <a:cubicBezTo>
                    <a:pt x="412012" y="86106"/>
                    <a:pt x="418489" y="66770"/>
                    <a:pt x="425632" y="46387"/>
                  </a:cubicBezTo>
                  <a:cubicBezTo>
                    <a:pt x="382948" y="32759"/>
                    <a:pt x="339338" y="22223"/>
                    <a:pt x="295140" y="14859"/>
                  </a:cubicBezTo>
                  <a:cubicBezTo>
                    <a:pt x="248497" y="6575"/>
                    <a:pt x="201325" y="1610"/>
                    <a:pt x="153979" y="0"/>
                  </a:cubicBezTo>
                  <a:cubicBezTo>
                    <a:pt x="92829" y="0"/>
                    <a:pt x="22534" y="6382"/>
                    <a:pt x="22534" y="6382"/>
                  </a:cubicBezTo>
                  <a:cubicBezTo>
                    <a:pt x="22534" y="6382"/>
                    <a:pt x="12533" y="8763"/>
                    <a:pt x="6247" y="73628"/>
                  </a:cubicBezTo>
                  <a:cubicBezTo>
                    <a:pt x="627" y="134112"/>
                    <a:pt x="-4993" y="255842"/>
                    <a:pt x="7580" y="477298"/>
                  </a:cubicBezTo>
                  <a:close/>
                </a:path>
              </a:pathLst>
            </a:custGeom>
            <a:solidFill>
              <a:srgbClr val="F0BB62"/>
            </a:solidFill>
            <a:ln w="9525" cap="flat">
              <a:noFill/>
              <a:prstDash val="solid"/>
              <a:miter/>
            </a:ln>
          </p:spPr>
          <p:txBody>
            <a:bodyPr rtlCol="0" anchor="ctr"/>
            <a:lstStyle/>
            <a:p>
              <a:endParaRPr lang="en-US"/>
            </a:p>
          </p:txBody>
        </p:sp>
        <p:sp>
          <p:nvSpPr>
            <p:cNvPr id="3125" name="Freeform: Shape 3124">
              <a:extLst>
                <a:ext uri="{FF2B5EF4-FFF2-40B4-BE49-F238E27FC236}">
                  <a16:creationId xmlns:a16="http://schemas.microsoft.com/office/drawing/2014/main" id="{A84A872A-3ABC-C6C4-D54B-0AC55E17809E}"/>
                </a:ext>
              </a:extLst>
            </p:cNvPr>
            <p:cNvSpPr/>
            <p:nvPr/>
          </p:nvSpPr>
          <p:spPr>
            <a:xfrm>
              <a:off x="6113835" y="1301117"/>
              <a:ext cx="425078" cy="550354"/>
            </a:xfrm>
            <a:custGeom>
              <a:avLst/>
              <a:gdLst>
                <a:gd name="connsiteX0" fmla="*/ 8264 w 425078"/>
                <a:gd name="connsiteY0" fmla="*/ 524447 h 550354"/>
                <a:gd name="connsiteX1" fmla="*/ 322589 w 425078"/>
                <a:gd name="connsiteY1" fmla="*/ 550355 h 550354"/>
                <a:gd name="connsiteX2" fmla="*/ 354784 w 425078"/>
                <a:gd name="connsiteY2" fmla="*/ 273558 h 550354"/>
                <a:gd name="connsiteX3" fmla="*/ 383835 w 425078"/>
                <a:gd name="connsiteY3" fmla="*/ 170974 h 550354"/>
                <a:gd name="connsiteX4" fmla="*/ 405457 w 425078"/>
                <a:gd name="connsiteY4" fmla="*/ 104299 h 550354"/>
                <a:gd name="connsiteX5" fmla="*/ 425078 w 425078"/>
                <a:gd name="connsiteY5" fmla="*/ 46387 h 550354"/>
                <a:gd name="connsiteX6" fmla="*/ 294585 w 425078"/>
                <a:gd name="connsiteY6" fmla="*/ 14859 h 550354"/>
                <a:gd name="connsiteX7" fmla="*/ 153425 w 425078"/>
                <a:gd name="connsiteY7" fmla="*/ 0 h 550354"/>
                <a:gd name="connsiteX8" fmla="*/ 21980 w 425078"/>
                <a:gd name="connsiteY8" fmla="*/ 6382 h 550354"/>
                <a:gd name="connsiteX9" fmla="*/ 5692 w 425078"/>
                <a:gd name="connsiteY9" fmla="*/ 73628 h 550354"/>
                <a:gd name="connsiteX10" fmla="*/ 8264 w 425078"/>
                <a:gd name="connsiteY10" fmla="*/ 524447 h 55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078" h="550354">
                  <a:moveTo>
                    <a:pt x="8264" y="524447"/>
                  </a:moveTo>
                  <a:lnTo>
                    <a:pt x="322589" y="550355"/>
                  </a:lnTo>
                  <a:cubicBezTo>
                    <a:pt x="327542" y="472250"/>
                    <a:pt x="331257" y="366713"/>
                    <a:pt x="354784" y="273558"/>
                  </a:cubicBezTo>
                  <a:cubicBezTo>
                    <a:pt x="362308" y="243459"/>
                    <a:pt x="371738" y="209836"/>
                    <a:pt x="383835" y="170974"/>
                  </a:cubicBezTo>
                  <a:cubicBezTo>
                    <a:pt x="390312" y="150209"/>
                    <a:pt x="397456" y="127921"/>
                    <a:pt x="405457" y="104299"/>
                  </a:cubicBezTo>
                  <a:cubicBezTo>
                    <a:pt x="411457" y="86106"/>
                    <a:pt x="417934" y="66770"/>
                    <a:pt x="425078" y="46387"/>
                  </a:cubicBezTo>
                  <a:cubicBezTo>
                    <a:pt x="382394" y="32759"/>
                    <a:pt x="338783" y="22223"/>
                    <a:pt x="294585" y="14859"/>
                  </a:cubicBezTo>
                  <a:cubicBezTo>
                    <a:pt x="247942" y="6575"/>
                    <a:pt x="200771" y="1610"/>
                    <a:pt x="153425" y="0"/>
                  </a:cubicBezTo>
                  <a:cubicBezTo>
                    <a:pt x="92275" y="0"/>
                    <a:pt x="21980" y="6382"/>
                    <a:pt x="21980" y="6382"/>
                  </a:cubicBezTo>
                  <a:cubicBezTo>
                    <a:pt x="21980" y="6382"/>
                    <a:pt x="11979" y="8763"/>
                    <a:pt x="5692" y="73628"/>
                  </a:cubicBezTo>
                  <a:cubicBezTo>
                    <a:pt x="-213" y="134112"/>
                    <a:pt x="-4404" y="302990"/>
                    <a:pt x="8264" y="524447"/>
                  </a:cubicBezTo>
                  <a:close/>
                </a:path>
              </a:pathLst>
            </a:custGeom>
            <a:solidFill>
              <a:srgbClr val="2E353A"/>
            </a:solidFill>
            <a:ln w="9525" cap="flat">
              <a:noFill/>
              <a:prstDash val="solid"/>
              <a:miter/>
            </a:ln>
          </p:spPr>
          <p:txBody>
            <a:bodyPr rtlCol="0" anchor="ctr"/>
            <a:lstStyle/>
            <a:p>
              <a:endParaRPr lang="en-US"/>
            </a:p>
          </p:txBody>
        </p:sp>
        <p:sp>
          <p:nvSpPr>
            <p:cNvPr id="3126" name="Freeform: Shape 3125">
              <a:extLst>
                <a:ext uri="{FF2B5EF4-FFF2-40B4-BE49-F238E27FC236}">
                  <a16:creationId xmlns:a16="http://schemas.microsoft.com/office/drawing/2014/main" id="{B6C1C273-CA39-A75F-02F0-64202571ABBA}"/>
                </a:ext>
              </a:extLst>
            </p:cNvPr>
            <p:cNvSpPr/>
            <p:nvPr/>
          </p:nvSpPr>
          <p:spPr>
            <a:xfrm>
              <a:off x="6266906" y="1200438"/>
              <a:ext cx="126845" cy="169830"/>
            </a:xfrm>
            <a:custGeom>
              <a:avLst/>
              <a:gdLst>
                <a:gd name="connsiteX0" fmla="*/ 26071 w 126845"/>
                <a:gd name="connsiteY0" fmla="*/ 169831 h 169830"/>
                <a:gd name="connsiteX1" fmla="*/ 126846 w 126845"/>
                <a:gd name="connsiteY1" fmla="*/ 126778 h 169830"/>
                <a:gd name="connsiteX2" fmla="*/ 118559 w 126845"/>
                <a:gd name="connsiteY2" fmla="*/ 0 h 169830"/>
                <a:gd name="connsiteX3" fmla="*/ 25309 w 126845"/>
                <a:gd name="connsiteY3" fmla="*/ 17431 h 169830"/>
                <a:gd name="connsiteX4" fmla="*/ 28929 w 126845"/>
                <a:gd name="connsiteY4" fmla="*/ 56769 h 169830"/>
                <a:gd name="connsiteX5" fmla="*/ 4069 w 126845"/>
                <a:gd name="connsiteY5" fmla="*/ 113919 h 169830"/>
                <a:gd name="connsiteX6" fmla="*/ 26071 w 126845"/>
                <a:gd name="connsiteY6" fmla="*/ 169831 h 16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845" h="169830">
                  <a:moveTo>
                    <a:pt x="26071" y="169831"/>
                  </a:moveTo>
                  <a:cubicBezTo>
                    <a:pt x="103605" y="160306"/>
                    <a:pt x="126846" y="126778"/>
                    <a:pt x="126846" y="126778"/>
                  </a:cubicBezTo>
                  <a:cubicBezTo>
                    <a:pt x="77697" y="80391"/>
                    <a:pt x="118559" y="0"/>
                    <a:pt x="118559" y="0"/>
                  </a:cubicBezTo>
                  <a:lnTo>
                    <a:pt x="25309" y="17431"/>
                  </a:lnTo>
                  <a:cubicBezTo>
                    <a:pt x="27498" y="30434"/>
                    <a:pt x="28708" y="43584"/>
                    <a:pt x="28929" y="56769"/>
                  </a:cubicBezTo>
                  <a:cubicBezTo>
                    <a:pt x="29691" y="113348"/>
                    <a:pt x="4069" y="113919"/>
                    <a:pt x="4069" y="113919"/>
                  </a:cubicBezTo>
                  <a:cubicBezTo>
                    <a:pt x="-12314" y="144494"/>
                    <a:pt x="26071" y="169831"/>
                    <a:pt x="26071" y="169831"/>
                  </a:cubicBezTo>
                  <a:close/>
                </a:path>
              </a:pathLst>
            </a:custGeom>
            <a:solidFill>
              <a:srgbClr val="B97964"/>
            </a:solidFill>
            <a:ln w="9525" cap="flat">
              <a:noFill/>
              <a:prstDash val="solid"/>
              <a:miter/>
            </a:ln>
          </p:spPr>
          <p:txBody>
            <a:bodyPr rtlCol="0" anchor="ctr"/>
            <a:lstStyle/>
            <a:p>
              <a:endParaRPr lang="en-US"/>
            </a:p>
          </p:txBody>
        </p:sp>
        <p:sp>
          <p:nvSpPr>
            <p:cNvPr id="3127" name="Freeform: Shape 3126">
              <a:extLst>
                <a:ext uri="{FF2B5EF4-FFF2-40B4-BE49-F238E27FC236}">
                  <a16:creationId xmlns:a16="http://schemas.microsoft.com/office/drawing/2014/main" id="{A01F553B-7650-F36A-8301-EB6E3ACC6466}"/>
                </a:ext>
              </a:extLst>
            </p:cNvPr>
            <p:cNvSpPr/>
            <p:nvPr/>
          </p:nvSpPr>
          <p:spPr>
            <a:xfrm>
              <a:off x="6292215" y="1200057"/>
              <a:ext cx="93249" cy="57150"/>
            </a:xfrm>
            <a:custGeom>
              <a:avLst/>
              <a:gdLst>
                <a:gd name="connsiteX0" fmla="*/ 0 w 93249"/>
                <a:gd name="connsiteY0" fmla="*/ 17812 h 57150"/>
                <a:gd name="connsiteX1" fmla="*/ 3620 w 93249"/>
                <a:gd name="connsiteY1" fmla="*/ 57150 h 57150"/>
                <a:gd name="connsiteX2" fmla="*/ 93250 w 93249"/>
                <a:gd name="connsiteY2" fmla="*/ 0 h 57150"/>
              </a:gdLst>
              <a:ahLst/>
              <a:cxnLst>
                <a:cxn ang="0">
                  <a:pos x="connsiteX0" y="connsiteY0"/>
                </a:cxn>
                <a:cxn ang="0">
                  <a:pos x="connsiteX1" y="connsiteY1"/>
                </a:cxn>
                <a:cxn ang="0">
                  <a:pos x="connsiteX2" y="connsiteY2"/>
                </a:cxn>
              </a:cxnLst>
              <a:rect l="l" t="t" r="r" b="b"/>
              <a:pathLst>
                <a:path w="93249" h="57150">
                  <a:moveTo>
                    <a:pt x="0" y="17812"/>
                  </a:moveTo>
                  <a:cubicBezTo>
                    <a:pt x="2189" y="30815"/>
                    <a:pt x="3399" y="43965"/>
                    <a:pt x="3620" y="57150"/>
                  </a:cubicBezTo>
                  <a:cubicBezTo>
                    <a:pt x="66580" y="57150"/>
                    <a:pt x="93250" y="0"/>
                    <a:pt x="93250" y="0"/>
                  </a:cubicBezTo>
                  <a:close/>
                </a:path>
              </a:pathLst>
            </a:custGeom>
            <a:solidFill>
              <a:srgbClr val="000000">
                <a:alpha val="20000"/>
              </a:srgbClr>
            </a:solidFill>
            <a:ln w="9525" cap="flat">
              <a:noFill/>
              <a:prstDash val="solid"/>
              <a:miter/>
            </a:ln>
          </p:spPr>
          <p:txBody>
            <a:bodyPr rtlCol="0" anchor="ctr"/>
            <a:lstStyle/>
            <a:p>
              <a:endParaRPr lang="en-US"/>
            </a:p>
          </p:txBody>
        </p:sp>
        <p:sp>
          <p:nvSpPr>
            <p:cNvPr id="3128" name="Freeform: Shape 3127">
              <a:extLst>
                <a:ext uri="{FF2B5EF4-FFF2-40B4-BE49-F238E27FC236}">
                  <a16:creationId xmlns:a16="http://schemas.microsoft.com/office/drawing/2014/main" id="{3B6EC5CA-CC76-BF1A-85C7-836AAE04A5FB}"/>
                </a:ext>
              </a:extLst>
            </p:cNvPr>
            <p:cNvSpPr/>
            <p:nvPr/>
          </p:nvSpPr>
          <p:spPr>
            <a:xfrm>
              <a:off x="6220061" y="956668"/>
              <a:ext cx="220731" cy="286111"/>
            </a:xfrm>
            <a:custGeom>
              <a:avLst/>
              <a:gdLst>
                <a:gd name="connsiteX0" fmla="*/ 123685 w 220731"/>
                <a:gd name="connsiteY0" fmla="*/ 311 h 286111"/>
                <a:gd name="connsiteX1" fmla="*/ 3670 w 220731"/>
                <a:gd name="connsiteY1" fmla="*/ 121088 h 286111"/>
                <a:gd name="connsiteX2" fmla="*/ 112159 w 220731"/>
                <a:gd name="connsiteY2" fmla="*/ 283775 h 286111"/>
                <a:gd name="connsiteX3" fmla="*/ 123685 w 220731"/>
                <a:gd name="connsiteY3" fmla="*/ 311 h 286111"/>
              </a:gdLst>
              <a:ahLst/>
              <a:cxnLst>
                <a:cxn ang="0">
                  <a:pos x="connsiteX0" y="connsiteY0"/>
                </a:cxn>
                <a:cxn ang="0">
                  <a:pos x="connsiteX1" y="connsiteY1"/>
                </a:cxn>
                <a:cxn ang="0">
                  <a:pos x="connsiteX2" y="connsiteY2"/>
                </a:cxn>
                <a:cxn ang="0">
                  <a:pos x="connsiteX3" y="connsiteY3"/>
                </a:cxn>
              </a:cxnLst>
              <a:rect l="l" t="t" r="r" b="b"/>
              <a:pathLst>
                <a:path w="220731" h="286111">
                  <a:moveTo>
                    <a:pt x="123685" y="311"/>
                  </a:moveTo>
                  <a:cubicBezTo>
                    <a:pt x="42627" y="-4071"/>
                    <a:pt x="14147" y="37935"/>
                    <a:pt x="3670" y="121088"/>
                  </a:cubicBezTo>
                  <a:cubicBezTo>
                    <a:pt x="-9475" y="225101"/>
                    <a:pt x="9575" y="300539"/>
                    <a:pt x="112159" y="283775"/>
                  </a:cubicBezTo>
                  <a:cubicBezTo>
                    <a:pt x="251320" y="261201"/>
                    <a:pt x="258368" y="7740"/>
                    <a:pt x="123685" y="311"/>
                  </a:cubicBezTo>
                  <a:close/>
                </a:path>
              </a:pathLst>
            </a:custGeom>
            <a:solidFill>
              <a:srgbClr val="B97964"/>
            </a:solidFill>
            <a:ln w="9525" cap="flat">
              <a:noFill/>
              <a:prstDash val="solid"/>
              <a:miter/>
            </a:ln>
          </p:spPr>
          <p:txBody>
            <a:bodyPr rtlCol="0" anchor="ctr"/>
            <a:lstStyle/>
            <a:p>
              <a:endParaRPr lang="en-US"/>
            </a:p>
          </p:txBody>
        </p:sp>
        <p:sp>
          <p:nvSpPr>
            <p:cNvPr id="3129" name="Freeform: Shape 3128">
              <a:extLst>
                <a:ext uri="{FF2B5EF4-FFF2-40B4-BE49-F238E27FC236}">
                  <a16:creationId xmlns:a16="http://schemas.microsoft.com/office/drawing/2014/main" id="{1A6756FF-3266-CE66-D68A-EB5B4EFCC089}"/>
                </a:ext>
              </a:extLst>
            </p:cNvPr>
            <p:cNvSpPr/>
            <p:nvPr/>
          </p:nvSpPr>
          <p:spPr>
            <a:xfrm>
              <a:off x="6250877" y="1076136"/>
              <a:ext cx="25431" cy="42757"/>
            </a:xfrm>
            <a:custGeom>
              <a:avLst/>
              <a:gdLst>
                <a:gd name="connsiteX0" fmla="*/ 25432 w 25431"/>
                <a:gd name="connsiteY0" fmla="*/ 0 h 42757"/>
                <a:gd name="connsiteX1" fmla="*/ 0 w 25431"/>
                <a:gd name="connsiteY1" fmla="*/ 32290 h 42757"/>
                <a:gd name="connsiteX2" fmla="*/ 20955 w 25431"/>
                <a:gd name="connsiteY2" fmla="*/ 42672 h 42757"/>
              </a:gdLst>
              <a:ahLst/>
              <a:cxnLst>
                <a:cxn ang="0">
                  <a:pos x="connsiteX0" y="connsiteY0"/>
                </a:cxn>
                <a:cxn ang="0">
                  <a:pos x="connsiteX1" y="connsiteY1"/>
                </a:cxn>
                <a:cxn ang="0">
                  <a:pos x="connsiteX2" y="connsiteY2"/>
                </a:cxn>
              </a:cxnLst>
              <a:rect l="l" t="t" r="r" b="b"/>
              <a:pathLst>
                <a:path w="25431" h="42757">
                  <a:moveTo>
                    <a:pt x="25432" y="0"/>
                  </a:moveTo>
                  <a:cubicBezTo>
                    <a:pt x="18295" y="11754"/>
                    <a:pt x="9755" y="22597"/>
                    <a:pt x="0" y="32290"/>
                  </a:cubicBezTo>
                  <a:cubicBezTo>
                    <a:pt x="4493" y="39397"/>
                    <a:pt x="12578" y="43403"/>
                    <a:pt x="20955" y="42672"/>
                  </a:cubicBezTo>
                  <a:close/>
                </a:path>
              </a:pathLst>
            </a:custGeom>
            <a:solidFill>
              <a:srgbClr val="A24E3F"/>
            </a:solidFill>
            <a:ln w="9525" cap="flat">
              <a:noFill/>
              <a:prstDash val="solid"/>
              <a:miter/>
            </a:ln>
          </p:spPr>
          <p:txBody>
            <a:bodyPr rtlCol="0" anchor="ctr"/>
            <a:lstStyle/>
            <a:p>
              <a:endParaRPr lang="en-US"/>
            </a:p>
          </p:txBody>
        </p:sp>
        <p:sp>
          <p:nvSpPr>
            <p:cNvPr id="3130" name="Freeform: Shape 3129">
              <a:extLst>
                <a:ext uri="{FF2B5EF4-FFF2-40B4-BE49-F238E27FC236}">
                  <a16:creationId xmlns:a16="http://schemas.microsoft.com/office/drawing/2014/main" id="{20EAD851-465A-04BD-7A6D-173FEA30D655}"/>
                </a:ext>
              </a:extLst>
            </p:cNvPr>
            <p:cNvSpPr/>
            <p:nvPr/>
          </p:nvSpPr>
          <p:spPr>
            <a:xfrm>
              <a:off x="6326315" y="1060781"/>
              <a:ext cx="16162" cy="24138"/>
            </a:xfrm>
            <a:custGeom>
              <a:avLst/>
              <a:gdLst>
                <a:gd name="connsiteX0" fmla="*/ 0 w 16162"/>
                <a:gd name="connsiteY0" fmla="*/ 11450 h 24138"/>
                <a:gd name="connsiteX1" fmla="*/ 7144 w 16162"/>
                <a:gd name="connsiteY1" fmla="*/ 24118 h 24138"/>
                <a:gd name="connsiteX2" fmla="*/ 16097 w 16162"/>
                <a:gd name="connsiteY2" fmla="*/ 12688 h 24138"/>
                <a:gd name="connsiteX3" fmla="*/ 8954 w 16162"/>
                <a:gd name="connsiteY3" fmla="*/ 20 h 24138"/>
                <a:gd name="connsiteX4" fmla="*/ 0 w 16162"/>
                <a:gd name="connsiteY4" fmla="*/ 11450 h 2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2" h="24138">
                  <a:moveTo>
                    <a:pt x="0" y="11450"/>
                  </a:moveTo>
                  <a:cubicBezTo>
                    <a:pt x="0" y="18118"/>
                    <a:pt x="2667" y="23738"/>
                    <a:pt x="7144" y="24118"/>
                  </a:cubicBezTo>
                  <a:cubicBezTo>
                    <a:pt x="11621" y="24500"/>
                    <a:pt x="15526" y="19356"/>
                    <a:pt x="16097" y="12688"/>
                  </a:cubicBezTo>
                  <a:cubicBezTo>
                    <a:pt x="16669" y="6021"/>
                    <a:pt x="13430" y="401"/>
                    <a:pt x="8954" y="20"/>
                  </a:cubicBezTo>
                  <a:cubicBezTo>
                    <a:pt x="4477" y="-361"/>
                    <a:pt x="571" y="4688"/>
                    <a:pt x="0" y="11450"/>
                  </a:cubicBezTo>
                  <a:close/>
                </a:path>
              </a:pathLst>
            </a:custGeom>
            <a:solidFill>
              <a:srgbClr val="2E353A"/>
            </a:solidFill>
            <a:ln w="9525" cap="flat">
              <a:noFill/>
              <a:prstDash val="solid"/>
              <a:miter/>
            </a:ln>
          </p:spPr>
          <p:txBody>
            <a:bodyPr rtlCol="0" anchor="ctr"/>
            <a:lstStyle/>
            <a:p>
              <a:endParaRPr lang="en-US"/>
            </a:p>
          </p:txBody>
        </p:sp>
        <p:sp>
          <p:nvSpPr>
            <p:cNvPr id="3131" name="Freeform: Shape 3130">
              <a:extLst>
                <a:ext uri="{FF2B5EF4-FFF2-40B4-BE49-F238E27FC236}">
                  <a16:creationId xmlns:a16="http://schemas.microsoft.com/office/drawing/2014/main" id="{931F39D0-4CD2-F753-C6B4-0375B4DA7E67}"/>
                </a:ext>
              </a:extLst>
            </p:cNvPr>
            <p:cNvSpPr/>
            <p:nvPr/>
          </p:nvSpPr>
          <p:spPr>
            <a:xfrm>
              <a:off x="6323076" y="1054419"/>
              <a:ext cx="14097" cy="8418"/>
            </a:xfrm>
            <a:custGeom>
              <a:avLst/>
              <a:gdLst>
                <a:gd name="connsiteX0" fmla="*/ 14097 w 14097"/>
                <a:gd name="connsiteY0" fmla="*/ 6858 h 8418"/>
                <a:gd name="connsiteX1" fmla="*/ 0 w 14097"/>
                <a:gd name="connsiteY1" fmla="*/ 0 h 8418"/>
                <a:gd name="connsiteX2" fmla="*/ 14097 w 14097"/>
                <a:gd name="connsiteY2" fmla="*/ 6858 h 8418"/>
              </a:gdLst>
              <a:ahLst/>
              <a:cxnLst>
                <a:cxn ang="0">
                  <a:pos x="connsiteX0" y="connsiteY0"/>
                </a:cxn>
                <a:cxn ang="0">
                  <a:pos x="connsiteX1" y="connsiteY1"/>
                </a:cxn>
                <a:cxn ang="0">
                  <a:pos x="connsiteX2" y="connsiteY2"/>
                </a:cxn>
              </a:cxnLst>
              <a:rect l="l" t="t" r="r" b="b"/>
              <a:pathLst>
                <a:path w="14097" h="8418">
                  <a:moveTo>
                    <a:pt x="14097" y="6858"/>
                  </a:moveTo>
                  <a:lnTo>
                    <a:pt x="0" y="0"/>
                  </a:lnTo>
                  <a:cubicBezTo>
                    <a:pt x="0" y="0"/>
                    <a:pt x="6287" y="12763"/>
                    <a:pt x="14097" y="6858"/>
                  </a:cubicBezTo>
                  <a:close/>
                </a:path>
              </a:pathLst>
            </a:custGeom>
            <a:solidFill>
              <a:srgbClr val="2E353A"/>
            </a:solidFill>
            <a:ln w="9525" cap="flat">
              <a:noFill/>
              <a:prstDash val="solid"/>
              <a:miter/>
            </a:ln>
          </p:spPr>
          <p:txBody>
            <a:bodyPr rtlCol="0" anchor="ctr"/>
            <a:lstStyle/>
            <a:p>
              <a:endParaRPr lang="en-US"/>
            </a:p>
          </p:txBody>
        </p:sp>
        <p:sp>
          <p:nvSpPr>
            <p:cNvPr id="3132" name="Freeform: Shape 3131">
              <a:extLst>
                <a:ext uri="{FF2B5EF4-FFF2-40B4-BE49-F238E27FC236}">
                  <a16:creationId xmlns:a16="http://schemas.microsoft.com/office/drawing/2014/main" id="{2B62DD34-78C9-8B96-B500-ED3F6A685FCA}"/>
                </a:ext>
              </a:extLst>
            </p:cNvPr>
            <p:cNvSpPr/>
            <p:nvPr/>
          </p:nvSpPr>
          <p:spPr>
            <a:xfrm>
              <a:off x="6243685" y="1052876"/>
              <a:ext cx="16210" cy="24129"/>
            </a:xfrm>
            <a:custGeom>
              <a:avLst/>
              <a:gdLst>
                <a:gd name="connsiteX0" fmla="*/ 48 w 16210"/>
                <a:gd name="connsiteY0" fmla="*/ 11450 h 24129"/>
                <a:gd name="connsiteX1" fmla="*/ 7191 w 16210"/>
                <a:gd name="connsiteY1" fmla="*/ 24118 h 24129"/>
                <a:gd name="connsiteX2" fmla="*/ 16145 w 16210"/>
                <a:gd name="connsiteY2" fmla="*/ 12688 h 24129"/>
                <a:gd name="connsiteX3" fmla="*/ 9096 w 16210"/>
                <a:gd name="connsiteY3" fmla="*/ 20 h 24129"/>
                <a:gd name="connsiteX4" fmla="*/ 48 w 16210"/>
                <a:gd name="connsiteY4" fmla="*/ 11450 h 241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0" h="24129">
                  <a:moveTo>
                    <a:pt x="48" y="11450"/>
                  </a:moveTo>
                  <a:cubicBezTo>
                    <a:pt x="-429" y="18117"/>
                    <a:pt x="2715" y="23832"/>
                    <a:pt x="7191" y="24118"/>
                  </a:cubicBezTo>
                  <a:cubicBezTo>
                    <a:pt x="11668" y="24404"/>
                    <a:pt x="15573" y="19356"/>
                    <a:pt x="16145" y="12688"/>
                  </a:cubicBezTo>
                  <a:cubicBezTo>
                    <a:pt x="16716" y="6021"/>
                    <a:pt x="13478" y="401"/>
                    <a:pt x="9096" y="20"/>
                  </a:cubicBezTo>
                  <a:cubicBezTo>
                    <a:pt x="4715" y="-361"/>
                    <a:pt x="619" y="4782"/>
                    <a:pt x="48" y="11450"/>
                  </a:cubicBezTo>
                  <a:close/>
                </a:path>
              </a:pathLst>
            </a:custGeom>
            <a:solidFill>
              <a:srgbClr val="2E353A"/>
            </a:solidFill>
            <a:ln w="9525" cap="flat">
              <a:noFill/>
              <a:prstDash val="solid"/>
              <a:miter/>
            </a:ln>
          </p:spPr>
          <p:txBody>
            <a:bodyPr rtlCol="0" anchor="ctr"/>
            <a:lstStyle/>
            <a:p>
              <a:endParaRPr lang="en-US"/>
            </a:p>
          </p:txBody>
        </p:sp>
        <p:sp>
          <p:nvSpPr>
            <p:cNvPr id="3133" name="Freeform: Shape 3132">
              <a:extLst>
                <a:ext uri="{FF2B5EF4-FFF2-40B4-BE49-F238E27FC236}">
                  <a16:creationId xmlns:a16="http://schemas.microsoft.com/office/drawing/2014/main" id="{AD0BDA04-9E04-9A5D-FE27-8CAFBCF443F8}"/>
                </a:ext>
              </a:extLst>
            </p:cNvPr>
            <p:cNvSpPr/>
            <p:nvPr/>
          </p:nvSpPr>
          <p:spPr>
            <a:xfrm>
              <a:off x="6240495" y="1046609"/>
              <a:ext cx="14096" cy="8367"/>
            </a:xfrm>
            <a:custGeom>
              <a:avLst/>
              <a:gdLst>
                <a:gd name="connsiteX0" fmla="*/ 14097 w 14096"/>
                <a:gd name="connsiteY0" fmla="*/ 6763 h 8367"/>
                <a:gd name="connsiteX1" fmla="*/ 0 w 14096"/>
                <a:gd name="connsiteY1" fmla="*/ 0 h 8367"/>
                <a:gd name="connsiteX2" fmla="*/ 14097 w 14096"/>
                <a:gd name="connsiteY2" fmla="*/ 6763 h 8367"/>
              </a:gdLst>
              <a:ahLst/>
              <a:cxnLst>
                <a:cxn ang="0">
                  <a:pos x="connsiteX0" y="connsiteY0"/>
                </a:cxn>
                <a:cxn ang="0">
                  <a:pos x="connsiteX1" y="connsiteY1"/>
                </a:cxn>
                <a:cxn ang="0">
                  <a:pos x="connsiteX2" y="connsiteY2"/>
                </a:cxn>
              </a:cxnLst>
              <a:rect l="l" t="t" r="r" b="b"/>
              <a:pathLst>
                <a:path w="14096" h="8367">
                  <a:moveTo>
                    <a:pt x="14097" y="6763"/>
                  </a:moveTo>
                  <a:lnTo>
                    <a:pt x="0" y="0"/>
                  </a:lnTo>
                  <a:cubicBezTo>
                    <a:pt x="0" y="0"/>
                    <a:pt x="6287" y="12763"/>
                    <a:pt x="14097" y="6763"/>
                  </a:cubicBezTo>
                  <a:close/>
                </a:path>
              </a:pathLst>
            </a:custGeom>
            <a:solidFill>
              <a:srgbClr val="2E353A"/>
            </a:solidFill>
            <a:ln w="9525" cap="flat">
              <a:noFill/>
              <a:prstDash val="solid"/>
              <a:miter/>
            </a:ln>
          </p:spPr>
          <p:txBody>
            <a:bodyPr rtlCol="0" anchor="ctr"/>
            <a:lstStyle/>
            <a:p>
              <a:endParaRPr lang="en-US"/>
            </a:p>
          </p:txBody>
        </p:sp>
        <p:sp>
          <p:nvSpPr>
            <p:cNvPr id="3134" name="Freeform: Shape 3133">
              <a:extLst>
                <a:ext uri="{FF2B5EF4-FFF2-40B4-BE49-F238E27FC236}">
                  <a16:creationId xmlns:a16="http://schemas.microsoft.com/office/drawing/2014/main" id="{EFC5FE67-596C-4336-CFD6-A2170DE343DF}"/>
                </a:ext>
              </a:extLst>
            </p:cNvPr>
            <p:cNvSpPr/>
            <p:nvPr/>
          </p:nvSpPr>
          <p:spPr>
            <a:xfrm>
              <a:off x="6330220" y="1016129"/>
              <a:ext cx="34480" cy="14287"/>
            </a:xfrm>
            <a:custGeom>
              <a:avLst/>
              <a:gdLst>
                <a:gd name="connsiteX0" fmla="*/ 0 w 34480"/>
                <a:gd name="connsiteY0" fmla="*/ 95 h 14287"/>
                <a:gd name="connsiteX1" fmla="*/ 34480 w 34480"/>
                <a:gd name="connsiteY1" fmla="*/ 14288 h 14287"/>
              </a:gdLst>
              <a:ahLst/>
              <a:cxnLst>
                <a:cxn ang="0">
                  <a:pos x="connsiteX0" y="connsiteY0"/>
                </a:cxn>
                <a:cxn ang="0">
                  <a:pos x="connsiteX1" y="connsiteY1"/>
                </a:cxn>
              </a:cxnLst>
              <a:rect l="l" t="t" r="r" b="b"/>
              <a:pathLst>
                <a:path w="34480" h="14287">
                  <a:moveTo>
                    <a:pt x="0" y="95"/>
                  </a:moveTo>
                  <a:cubicBezTo>
                    <a:pt x="13074" y="-784"/>
                    <a:pt x="25814" y="4460"/>
                    <a:pt x="34480" y="14288"/>
                  </a:cubicBezTo>
                </a:path>
              </a:pathLst>
            </a:custGeom>
            <a:noFill/>
            <a:ln w="6903" cap="rnd">
              <a:solidFill>
                <a:srgbClr val="2E353A"/>
              </a:solidFill>
              <a:prstDash val="solid"/>
              <a:round/>
            </a:ln>
          </p:spPr>
          <p:txBody>
            <a:bodyPr rtlCol="0" anchor="ctr"/>
            <a:lstStyle/>
            <a:p>
              <a:endParaRPr lang="en-US"/>
            </a:p>
          </p:txBody>
        </p:sp>
        <p:sp>
          <p:nvSpPr>
            <p:cNvPr id="3135" name="Freeform: Shape 3134">
              <a:extLst>
                <a:ext uri="{FF2B5EF4-FFF2-40B4-BE49-F238E27FC236}">
                  <a16:creationId xmlns:a16="http://schemas.microsoft.com/office/drawing/2014/main" id="{5F73C042-BD09-E3BA-DD3D-9699A0A10EE0}"/>
                </a:ext>
              </a:extLst>
            </p:cNvPr>
            <p:cNvSpPr/>
            <p:nvPr/>
          </p:nvSpPr>
          <p:spPr>
            <a:xfrm>
              <a:off x="6238685" y="1007942"/>
              <a:ext cx="32670" cy="6567"/>
            </a:xfrm>
            <a:custGeom>
              <a:avLst/>
              <a:gdLst>
                <a:gd name="connsiteX0" fmla="*/ 32671 w 32670"/>
                <a:gd name="connsiteY0" fmla="*/ 1710 h 6567"/>
                <a:gd name="connsiteX1" fmla="*/ 0 w 32670"/>
                <a:gd name="connsiteY1" fmla="*/ 6568 h 6567"/>
              </a:gdLst>
              <a:ahLst/>
              <a:cxnLst>
                <a:cxn ang="0">
                  <a:pos x="connsiteX0" y="connsiteY0"/>
                </a:cxn>
                <a:cxn ang="0">
                  <a:pos x="connsiteX1" y="connsiteY1"/>
                </a:cxn>
              </a:cxnLst>
              <a:rect l="l" t="t" r="r" b="b"/>
              <a:pathLst>
                <a:path w="32670" h="6567">
                  <a:moveTo>
                    <a:pt x="32671" y="1710"/>
                  </a:moveTo>
                  <a:cubicBezTo>
                    <a:pt x="21608" y="-1721"/>
                    <a:pt x="9586" y="67"/>
                    <a:pt x="0" y="6568"/>
                  </a:cubicBezTo>
                </a:path>
              </a:pathLst>
            </a:custGeom>
            <a:noFill/>
            <a:ln w="6903" cap="rnd">
              <a:solidFill>
                <a:srgbClr val="2E353A"/>
              </a:solidFill>
              <a:prstDash val="solid"/>
              <a:round/>
            </a:ln>
          </p:spPr>
          <p:txBody>
            <a:bodyPr rtlCol="0" anchor="ctr"/>
            <a:lstStyle/>
            <a:p>
              <a:endParaRPr lang="en-US"/>
            </a:p>
          </p:txBody>
        </p:sp>
        <p:sp>
          <p:nvSpPr>
            <p:cNvPr id="3136" name="Freeform: Shape 3135">
              <a:extLst>
                <a:ext uri="{FF2B5EF4-FFF2-40B4-BE49-F238E27FC236}">
                  <a16:creationId xmlns:a16="http://schemas.microsoft.com/office/drawing/2014/main" id="{70053FD7-637E-EC2F-2EC2-68C96E3AC8F0}"/>
                </a:ext>
              </a:extLst>
            </p:cNvPr>
            <p:cNvSpPr/>
            <p:nvPr/>
          </p:nvSpPr>
          <p:spPr>
            <a:xfrm>
              <a:off x="6281833" y="1139097"/>
              <a:ext cx="55260" cy="40743"/>
            </a:xfrm>
            <a:custGeom>
              <a:avLst/>
              <a:gdLst>
                <a:gd name="connsiteX0" fmla="*/ 0 w 55260"/>
                <a:gd name="connsiteY0" fmla="*/ 12097 h 40743"/>
                <a:gd name="connsiteX1" fmla="*/ 7906 w 55260"/>
                <a:gd name="connsiteY1" fmla="*/ 40672 h 40743"/>
                <a:gd name="connsiteX2" fmla="*/ 13240 w 55260"/>
                <a:gd name="connsiteY2" fmla="*/ 40672 h 40743"/>
                <a:gd name="connsiteX3" fmla="*/ 52197 w 55260"/>
                <a:gd name="connsiteY3" fmla="*/ 22384 h 40743"/>
                <a:gd name="connsiteX4" fmla="*/ 55245 w 55260"/>
                <a:gd name="connsiteY4" fmla="*/ 8192 h 40743"/>
                <a:gd name="connsiteX5" fmla="*/ 54197 w 55260"/>
                <a:gd name="connsiteY5" fmla="*/ 0 h 40743"/>
                <a:gd name="connsiteX6" fmla="*/ 8572 w 55260"/>
                <a:gd name="connsiteY6" fmla="*/ 12097 h 40743"/>
                <a:gd name="connsiteX7" fmla="*/ 0 w 55260"/>
                <a:gd name="connsiteY7" fmla="*/ 12097 h 4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260" h="40743">
                  <a:moveTo>
                    <a:pt x="0" y="12097"/>
                  </a:moveTo>
                  <a:cubicBezTo>
                    <a:pt x="3334" y="21415"/>
                    <a:pt x="5976" y="30966"/>
                    <a:pt x="7906" y="40672"/>
                  </a:cubicBezTo>
                  <a:cubicBezTo>
                    <a:pt x="9682" y="40767"/>
                    <a:pt x="11463" y="40767"/>
                    <a:pt x="13240" y="40672"/>
                  </a:cubicBezTo>
                  <a:cubicBezTo>
                    <a:pt x="36957" y="39624"/>
                    <a:pt x="47530" y="31147"/>
                    <a:pt x="52197" y="22384"/>
                  </a:cubicBezTo>
                  <a:cubicBezTo>
                    <a:pt x="54355" y="17973"/>
                    <a:pt x="55402" y="13100"/>
                    <a:pt x="55245" y="8192"/>
                  </a:cubicBezTo>
                  <a:cubicBezTo>
                    <a:pt x="55322" y="5423"/>
                    <a:pt x="54968" y="2660"/>
                    <a:pt x="54197" y="0"/>
                  </a:cubicBezTo>
                  <a:cubicBezTo>
                    <a:pt x="40026" y="7241"/>
                    <a:pt x="24470" y="11365"/>
                    <a:pt x="8572" y="12097"/>
                  </a:cubicBezTo>
                  <a:cubicBezTo>
                    <a:pt x="3143" y="12097"/>
                    <a:pt x="0" y="12097"/>
                    <a:pt x="0" y="12097"/>
                  </a:cubicBezTo>
                  <a:close/>
                </a:path>
              </a:pathLst>
            </a:custGeom>
            <a:solidFill>
              <a:srgbClr val="2E353A"/>
            </a:solidFill>
            <a:ln w="9525" cap="flat">
              <a:noFill/>
              <a:prstDash val="solid"/>
              <a:miter/>
            </a:ln>
          </p:spPr>
          <p:txBody>
            <a:bodyPr rtlCol="0" anchor="ctr"/>
            <a:lstStyle/>
            <a:p>
              <a:endParaRPr lang="en-US"/>
            </a:p>
          </p:txBody>
        </p:sp>
        <p:sp>
          <p:nvSpPr>
            <p:cNvPr id="3137" name="Freeform: Shape 3136">
              <a:extLst>
                <a:ext uri="{FF2B5EF4-FFF2-40B4-BE49-F238E27FC236}">
                  <a16:creationId xmlns:a16="http://schemas.microsoft.com/office/drawing/2014/main" id="{1E62A4C5-39A6-5D8E-7C54-C80B1B63787A}"/>
                </a:ext>
              </a:extLst>
            </p:cNvPr>
            <p:cNvSpPr/>
            <p:nvPr/>
          </p:nvSpPr>
          <p:spPr>
            <a:xfrm>
              <a:off x="6290406" y="1139478"/>
              <a:ext cx="47159" cy="20097"/>
            </a:xfrm>
            <a:custGeom>
              <a:avLst/>
              <a:gdLst>
                <a:gd name="connsiteX0" fmla="*/ 0 w 47159"/>
                <a:gd name="connsiteY0" fmla="*/ 11716 h 20097"/>
                <a:gd name="connsiteX1" fmla="*/ 2572 w 47159"/>
                <a:gd name="connsiteY1" fmla="*/ 20098 h 20097"/>
                <a:gd name="connsiteX2" fmla="*/ 47149 w 47159"/>
                <a:gd name="connsiteY2" fmla="*/ 8192 h 20097"/>
                <a:gd name="connsiteX3" fmla="*/ 46101 w 47159"/>
                <a:gd name="connsiteY3" fmla="*/ 0 h 20097"/>
                <a:gd name="connsiteX4" fmla="*/ 0 w 47159"/>
                <a:gd name="connsiteY4" fmla="*/ 11716 h 20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59" h="20097">
                  <a:moveTo>
                    <a:pt x="0" y="11716"/>
                  </a:moveTo>
                  <a:lnTo>
                    <a:pt x="2572" y="20098"/>
                  </a:lnTo>
                  <a:cubicBezTo>
                    <a:pt x="24955" y="19050"/>
                    <a:pt x="40672" y="15240"/>
                    <a:pt x="47149" y="8192"/>
                  </a:cubicBezTo>
                  <a:cubicBezTo>
                    <a:pt x="47226" y="5423"/>
                    <a:pt x="46872" y="2660"/>
                    <a:pt x="46101" y="0"/>
                  </a:cubicBezTo>
                  <a:cubicBezTo>
                    <a:pt x="31755" y="7175"/>
                    <a:pt x="16031" y="11171"/>
                    <a:pt x="0" y="11716"/>
                  </a:cubicBezTo>
                  <a:close/>
                </a:path>
              </a:pathLst>
            </a:custGeom>
            <a:solidFill>
              <a:srgbClr val="FFFFFF"/>
            </a:solidFill>
            <a:ln w="9525" cap="flat">
              <a:noFill/>
              <a:prstDash val="solid"/>
              <a:miter/>
            </a:ln>
          </p:spPr>
          <p:txBody>
            <a:bodyPr rtlCol="0" anchor="ctr"/>
            <a:lstStyle/>
            <a:p>
              <a:endParaRPr lang="en-US"/>
            </a:p>
          </p:txBody>
        </p:sp>
        <p:sp>
          <p:nvSpPr>
            <p:cNvPr id="3138" name="Freeform: Shape 3137">
              <a:extLst>
                <a:ext uri="{FF2B5EF4-FFF2-40B4-BE49-F238E27FC236}">
                  <a16:creationId xmlns:a16="http://schemas.microsoft.com/office/drawing/2014/main" id="{F6367295-A011-FF60-B706-14C4539D9E3B}"/>
                </a:ext>
              </a:extLst>
            </p:cNvPr>
            <p:cNvSpPr/>
            <p:nvPr/>
          </p:nvSpPr>
          <p:spPr>
            <a:xfrm>
              <a:off x="6295073" y="1161481"/>
              <a:ext cx="38957" cy="18287"/>
            </a:xfrm>
            <a:custGeom>
              <a:avLst/>
              <a:gdLst>
                <a:gd name="connsiteX0" fmla="*/ 0 w 38957"/>
                <a:gd name="connsiteY0" fmla="*/ 18288 h 18287"/>
                <a:gd name="connsiteX1" fmla="*/ 38957 w 38957"/>
                <a:gd name="connsiteY1" fmla="*/ 0 h 18287"/>
                <a:gd name="connsiteX2" fmla="*/ 12859 w 38957"/>
                <a:gd name="connsiteY2" fmla="*/ 6382 h 18287"/>
                <a:gd name="connsiteX3" fmla="*/ 0 w 38957"/>
                <a:gd name="connsiteY3" fmla="*/ 18288 h 18287"/>
              </a:gdLst>
              <a:ahLst/>
              <a:cxnLst>
                <a:cxn ang="0">
                  <a:pos x="connsiteX0" y="connsiteY0"/>
                </a:cxn>
                <a:cxn ang="0">
                  <a:pos x="connsiteX1" y="connsiteY1"/>
                </a:cxn>
                <a:cxn ang="0">
                  <a:pos x="connsiteX2" y="connsiteY2"/>
                </a:cxn>
                <a:cxn ang="0">
                  <a:pos x="connsiteX3" y="connsiteY3"/>
                </a:cxn>
              </a:cxnLst>
              <a:rect l="l" t="t" r="r" b="b"/>
              <a:pathLst>
                <a:path w="38957" h="18287">
                  <a:moveTo>
                    <a:pt x="0" y="18288"/>
                  </a:moveTo>
                  <a:cubicBezTo>
                    <a:pt x="23717" y="17240"/>
                    <a:pt x="34290" y="8763"/>
                    <a:pt x="38957" y="0"/>
                  </a:cubicBezTo>
                  <a:cubicBezTo>
                    <a:pt x="29948" y="565"/>
                    <a:pt x="21112" y="2726"/>
                    <a:pt x="12859" y="6382"/>
                  </a:cubicBezTo>
                  <a:cubicBezTo>
                    <a:pt x="7431" y="8906"/>
                    <a:pt x="2934" y="13070"/>
                    <a:pt x="0" y="18288"/>
                  </a:cubicBezTo>
                  <a:close/>
                </a:path>
              </a:pathLst>
            </a:custGeom>
            <a:solidFill>
              <a:srgbClr val="DE5753"/>
            </a:solidFill>
            <a:ln w="9525" cap="flat">
              <a:noFill/>
              <a:prstDash val="solid"/>
              <a:miter/>
            </a:ln>
          </p:spPr>
          <p:txBody>
            <a:bodyPr rtlCol="0" anchor="ctr"/>
            <a:lstStyle/>
            <a:p>
              <a:endParaRPr lang="en-US"/>
            </a:p>
          </p:txBody>
        </p:sp>
        <p:sp>
          <p:nvSpPr>
            <p:cNvPr id="3139" name="Freeform: Shape 3138">
              <a:extLst>
                <a:ext uri="{FF2B5EF4-FFF2-40B4-BE49-F238E27FC236}">
                  <a16:creationId xmlns:a16="http://schemas.microsoft.com/office/drawing/2014/main" id="{D10F1E35-9F9B-B404-B168-F77FCE4E5F23}"/>
                </a:ext>
              </a:extLst>
            </p:cNvPr>
            <p:cNvSpPr/>
            <p:nvPr/>
          </p:nvSpPr>
          <p:spPr>
            <a:xfrm>
              <a:off x="6225175" y="925545"/>
              <a:ext cx="239367" cy="265177"/>
            </a:xfrm>
            <a:custGeom>
              <a:avLst/>
              <a:gdLst>
                <a:gd name="connsiteX0" fmla="*/ 199723 w 239367"/>
                <a:gd name="connsiteY0" fmla="*/ 172976 h 265177"/>
                <a:gd name="connsiteX1" fmla="*/ 174006 w 239367"/>
                <a:gd name="connsiteY1" fmla="*/ 53151 h 265177"/>
                <a:gd name="connsiteX2" fmla="*/ 79 w 239367"/>
                <a:gd name="connsiteY2" fmla="*/ 141353 h 265177"/>
                <a:gd name="connsiteX3" fmla="*/ 131810 w 239367"/>
                <a:gd name="connsiteY3" fmla="*/ 97 h 265177"/>
                <a:gd name="connsiteX4" fmla="*/ 184293 w 239367"/>
                <a:gd name="connsiteY4" fmla="*/ 265178 h 265177"/>
                <a:gd name="connsiteX5" fmla="*/ 199723 w 239367"/>
                <a:gd name="connsiteY5" fmla="*/ 172976 h 26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367" h="265177">
                  <a:moveTo>
                    <a:pt x="199723" y="172976"/>
                  </a:moveTo>
                  <a:cubicBezTo>
                    <a:pt x="199723" y="172976"/>
                    <a:pt x="165433" y="104300"/>
                    <a:pt x="174006" y="53151"/>
                  </a:cubicBezTo>
                  <a:cubicBezTo>
                    <a:pt x="174006" y="53151"/>
                    <a:pt x="16938" y="-21239"/>
                    <a:pt x="79" y="141353"/>
                  </a:cubicBezTo>
                  <a:cubicBezTo>
                    <a:pt x="79" y="141353"/>
                    <a:pt x="-7731" y="-4285"/>
                    <a:pt x="131810" y="97"/>
                  </a:cubicBezTo>
                  <a:cubicBezTo>
                    <a:pt x="271351" y="4478"/>
                    <a:pt x="259635" y="208409"/>
                    <a:pt x="184293" y="265178"/>
                  </a:cubicBezTo>
                  <a:cubicBezTo>
                    <a:pt x="184293" y="265178"/>
                    <a:pt x="220869" y="216124"/>
                    <a:pt x="199723" y="172976"/>
                  </a:cubicBezTo>
                  <a:close/>
                </a:path>
              </a:pathLst>
            </a:custGeom>
            <a:solidFill>
              <a:srgbClr val="2E353A"/>
            </a:solidFill>
            <a:ln w="9525" cap="flat">
              <a:noFill/>
              <a:prstDash val="solid"/>
              <a:miter/>
            </a:ln>
          </p:spPr>
          <p:txBody>
            <a:bodyPr rtlCol="0" anchor="ctr"/>
            <a:lstStyle/>
            <a:p>
              <a:endParaRPr lang="en-US"/>
            </a:p>
          </p:txBody>
        </p:sp>
        <p:sp>
          <p:nvSpPr>
            <p:cNvPr id="3140" name="Freeform: Shape 3139">
              <a:extLst>
                <a:ext uri="{FF2B5EF4-FFF2-40B4-BE49-F238E27FC236}">
                  <a16:creationId xmlns:a16="http://schemas.microsoft.com/office/drawing/2014/main" id="{CE44D845-941F-5C3B-F11F-F377E65402E3}"/>
                </a:ext>
              </a:extLst>
            </p:cNvPr>
            <p:cNvSpPr/>
            <p:nvPr/>
          </p:nvSpPr>
          <p:spPr>
            <a:xfrm>
              <a:off x="6409955" y="1084175"/>
              <a:ext cx="59839" cy="65806"/>
            </a:xfrm>
            <a:custGeom>
              <a:avLst/>
              <a:gdLst>
                <a:gd name="connsiteX0" fmla="*/ 751 w 59839"/>
                <a:gd name="connsiteY0" fmla="*/ 30728 h 65806"/>
                <a:gd name="connsiteX1" fmla="*/ 40758 w 59839"/>
                <a:gd name="connsiteY1" fmla="*/ 331 h 65806"/>
                <a:gd name="connsiteX2" fmla="*/ 40852 w 59839"/>
                <a:gd name="connsiteY2" fmla="*/ 344 h 65806"/>
                <a:gd name="connsiteX3" fmla="*/ 12276 w 59839"/>
                <a:gd name="connsiteY3" fmla="*/ 65685 h 65806"/>
                <a:gd name="connsiteX4" fmla="*/ 751 w 59839"/>
                <a:gd name="connsiteY4" fmla="*/ 30728 h 65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39" h="65806">
                  <a:moveTo>
                    <a:pt x="751" y="30728"/>
                  </a:moveTo>
                  <a:cubicBezTo>
                    <a:pt x="3405" y="11287"/>
                    <a:pt x="21316" y="-2323"/>
                    <a:pt x="40758" y="331"/>
                  </a:cubicBezTo>
                  <a:cubicBezTo>
                    <a:pt x="40789" y="335"/>
                    <a:pt x="40820" y="339"/>
                    <a:pt x="40852" y="344"/>
                  </a:cubicBezTo>
                  <a:cubicBezTo>
                    <a:pt x="65807" y="4439"/>
                    <a:pt x="74951" y="56636"/>
                    <a:pt x="12276" y="65685"/>
                  </a:cubicBezTo>
                  <a:cubicBezTo>
                    <a:pt x="2656" y="67019"/>
                    <a:pt x="-1916" y="57494"/>
                    <a:pt x="751" y="30728"/>
                  </a:cubicBezTo>
                  <a:close/>
                </a:path>
              </a:pathLst>
            </a:custGeom>
            <a:solidFill>
              <a:srgbClr val="B97964"/>
            </a:solidFill>
            <a:ln w="9525" cap="flat">
              <a:noFill/>
              <a:prstDash val="solid"/>
              <a:miter/>
            </a:ln>
          </p:spPr>
          <p:txBody>
            <a:bodyPr rtlCol="0" anchor="ctr"/>
            <a:lstStyle/>
            <a:p>
              <a:endParaRPr lang="en-US"/>
            </a:p>
          </p:txBody>
        </p:sp>
        <p:sp>
          <p:nvSpPr>
            <p:cNvPr id="3141" name="Freeform: Shape 3140">
              <a:extLst>
                <a:ext uri="{FF2B5EF4-FFF2-40B4-BE49-F238E27FC236}">
                  <a16:creationId xmlns:a16="http://schemas.microsoft.com/office/drawing/2014/main" id="{D31C8EFD-D3E0-2489-0933-73196265ED52}"/>
                </a:ext>
              </a:extLst>
            </p:cNvPr>
            <p:cNvSpPr/>
            <p:nvPr/>
          </p:nvSpPr>
          <p:spPr>
            <a:xfrm>
              <a:off x="6176106" y="1300026"/>
              <a:ext cx="289559" cy="108357"/>
            </a:xfrm>
            <a:custGeom>
              <a:avLst/>
              <a:gdLst>
                <a:gd name="connsiteX0" fmla="*/ 289560 w 289559"/>
                <a:gd name="connsiteY0" fmla="*/ 35762 h 108357"/>
                <a:gd name="connsiteX1" fmla="*/ 114300 w 289559"/>
                <a:gd name="connsiteY1" fmla="*/ 108342 h 108357"/>
                <a:gd name="connsiteX2" fmla="*/ 0 w 289559"/>
                <a:gd name="connsiteY2" fmla="*/ 11949 h 108357"/>
                <a:gd name="connsiteX3" fmla="*/ 289560 w 289559"/>
                <a:gd name="connsiteY3" fmla="*/ 35762 h 108357"/>
              </a:gdLst>
              <a:ahLst/>
              <a:cxnLst>
                <a:cxn ang="0">
                  <a:pos x="connsiteX0" y="connsiteY0"/>
                </a:cxn>
                <a:cxn ang="0">
                  <a:pos x="connsiteX1" y="connsiteY1"/>
                </a:cxn>
                <a:cxn ang="0">
                  <a:pos x="connsiteX2" y="connsiteY2"/>
                </a:cxn>
                <a:cxn ang="0">
                  <a:pos x="connsiteX3" y="connsiteY3"/>
                </a:cxn>
              </a:cxnLst>
              <a:rect l="l" t="t" r="r" b="b"/>
              <a:pathLst>
                <a:path w="289559" h="108357">
                  <a:moveTo>
                    <a:pt x="289560" y="35762"/>
                  </a:moveTo>
                  <a:cubicBezTo>
                    <a:pt x="289560" y="35762"/>
                    <a:pt x="198501" y="109580"/>
                    <a:pt x="114300" y="108342"/>
                  </a:cubicBezTo>
                  <a:cubicBezTo>
                    <a:pt x="30099" y="107104"/>
                    <a:pt x="0" y="11949"/>
                    <a:pt x="0" y="11949"/>
                  </a:cubicBezTo>
                  <a:cubicBezTo>
                    <a:pt x="0" y="11949"/>
                    <a:pt x="130778" y="-27008"/>
                    <a:pt x="289560" y="35762"/>
                  </a:cubicBezTo>
                  <a:close/>
                </a:path>
              </a:pathLst>
            </a:custGeom>
            <a:solidFill>
              <a:srgbClr val="B97964"/>
            </a:solidFill>
            <a:ln w="9525" cap="flat">
              <a:noFill/>
              <a:prstDash val="solid"/>
              <a:miter/>
            </a:ln>
          </p:spPr>
          <p:txBody>
            <a:bodyPr rtlCol="0" anchor="ctr"/>
            <a:lstStyle/>
            <a:p>
              <a:endParaRPr lang="en-US"/>
            </a:p>
          </p:txBody>
        </p:sp>
        <p:sp>
          <p:nvSpPr>
            <p:cNvPr id="3142" name="Freeform: Shape 3141">
              <a:extLst>
                <a:ext uri="{FF2B5EF4-FFF2-40B4-BE49-F238E27FC236}">
                  <a16:creationId xmlns:a16="http://schemas.microsoft.com/office/drawing/2014/main" id="{15779375-94E0-93F2-2673-217D1E63BD5E}"/>
                </a:ext>
              </a:extLst>
            </p:cNvPr>
            <p:cNvSpPr/>
            <p:nvPr/>
          </p:nvSpPr>
          <p:spPr>
            <a:xfrm>
              <a:off x="6393731" y="1321881"/>
              <a:ext cx="144990" cy="496062"/>
            </a:xfrm>
            <a:custGeom>
              <a:avLst/>
              <a:gdLst>
                <a:gd name="connsiteX0" fmla="*/ 64124 w 144990"/>
                <a:gd name="connsiteY0" fmla="*/ 0 h 496062"/>
                <a:gd name="connsiteX1" fmla="*/ 71934 w 144990"/>
                <a:gd name="connsiteY1" fmla="*/ 496062 h 496062"/>
                <a:gd name="connsiteX2" fmla="*/ 144991 w 144990"/>
                <a:gd name="connsiteY2" fmla="*/ 25241 h 496062"/>
              </a:gdLst>
              <a:ahLst/>
              <a:cxnLst>
                <a:cxn ang="0">
                  <a:pos x="connsiteX0" y="connsiteY0"/>
                </a:cxn>
                <a:cxn ang="0">
                  <a:pos x="connsiteX1" y="connsiteY1"/>
                </a:cxn>
                <a:cxn ang="0">
                  <a:pos x="connsiteX2" y="connsiteY2"/>
                </a:cxn>
              </a:cxnLst>
              <a:rect l="l" t="t" r="r" b="b"/>
              <a:pathLst>
                <a:path w="144990" h="496062">
                  <a:moveTo>
                    <a:pt x="64124" y="0"/>
                  </a:moveTo>
                  <a:cubicBezTo>
                    <a:pt x="64124" y="0"/>
                    <a:pt x="-85228" y="267462"/>
                    <a:pt x="71934" y="496062"/>
                  </a:cubicBezTo>
                  <a:cubicBezTo>
                    <a:pt x="71934" y="496062"/>
                    <a:pt x="93270" y="214027"/>
                    <a:pt x="144991" y="25241"/>
                  </a:cubicBezTo>
                  <a:close/>
                </a:path>
              </a:pathLst>
            </a:custGeom>
            <a:solidFill>
              <a:srgbClr val="F0BB62"/>
            </a:solidFill>
            <a:ln w="9525" cap="flat">
              <a:noFill/>
              <a:prstDash val="solid"/>
              <a:miter/>
            </a:ln>
          </p:spPr>
          <p:txBody>
            <a:bodyPr rtlCol="0" anchor="ctr"/>
            <a:lstStyle/>
            <a:p>
              <a:endParaRPr lang="en-US"/>
            </a:p>
          </p:txBody>
        </p:sp>
        <p:sp>
          <p:nvSpPr>
            <p:cNvPr id="3143" name="Freeform: Shape 3142">
              <a:extLst>
                <a:ext uri="{FF2B5EF4-FFF2-40B4-BE49-F238E27FC236}">
                  <a16:creationId xmlns:a16="http://schemas.microsoft.com/office/drawing/2014/main" id="{64FE83DC-D6FA-2A6F-11FB-63E843D46E50}"/>
                </a:ext>
              </a:extLst>
            </p:cNvPr>
            <p:cNvSpPr/>
            <p:nvPr/>
          </p:nvSpPr>
          <p:spPr>
            <a:xfrm>
              <a:off x="6086736" y="1300736"/>
              <a:ext cx="97085" cy="461676"/>
            </a:xfrm>
            <a:custGeom>
              <a:avLst/>
              <a:gdLst>
                <a:gd name="connsiteX0" fmla="*/ 97085 w 97085"/>
                <a:gd name="connsiteY0" fmla="*/ 0 h 461676"/>
                <a:gd name="connsiteX1" fmla="*/ 68510 w 97085"/>
                <a:gd name="connsiteY1" fmla="*/ 259556 h 461676"/>
                <a:gd name="connsiteX2" fmla="*/ 6693 w 97085"/>
                <a:gd name="connsiteY2" fmla="*/ 461677 h 461676"/>
                <a:gd name="connsiteX3" fmla="*/ 32030 w 97085"/>
                <a:gd name="connsiteY3" fmla="*/ 6382 h 461676"/>
              </a:gdLst>
              <a:ahLst/>
              <a:cxnLst>
                <a:cxn ang="0">
                  <a:pos x="connsiteX0" y="connsiteY0"/>
                </a:cxn>
                <a:cxn ang="0">
                  <a:pos x="connsiteX1" y="connsiteY1"/>
                </a:cxn>
                <a:cxn ang="0">
                  <a:pos x="connsiteX2" y="connsiteY2"/>
                </a:cxn>
                <a:cxn ang="0">
                  <a:pos x="connsiteX3" y="connsiteY3"/>
                </a:cxn>
              </a:cxnLst>
              <a:rect l="l" t="t" r="r" b="b"/>
              <a:pathLst>
                <a:path w="97085" h="461676">
                  <a:moveTo>
                    <a:pt x="97085" y="0"/>
                  </a:moveTo>
                  <a:cubicBezTo>
                    <a:pt x="97085" y="0"/>
                    <a:pt x="95752" y="189262"/>
                    <a:pt x="68510" y="259556"/>
                  </a:cubicBezTo>
                  <a:cubicBezTo>
                    <a:pt x="41269" y="329851"/>
                    <a:pt x="6693" y="461677"/>
                    <a:pt x="6693" y="461677"/>
                  </a:cubicBezTo>
                  <a:cubicBezTo>
                    <a:pt x="6693" y="461677"/>
                    <a:pt x="-19596" y="146399"/>
                    <a:pt x="32030" y="6382"/>
                  </a:cubicBezTo>
                  <a:close/>
                </a:path>
              </a:pathLst>
            </a:custGeom>
            <a:solidFill>
              <a:srgbClr val="F0BB62"/>
            </a:solidFill>
            <a:ln w="9525" cap="flat">
              <a:noFill/>
              <a:prstDash val="solid"/>
              <a:miter/>
            </a:ln>
          </p:spPr>
          <p:txBody>
            <a:bodyPr rtlCol="0" anchor="ctr"/>
            <a:lstStyle/>
            <a:p>
              <a:endParaRPr lang="en-US"/>
            </a:p>
          </p:txBody>
        </p:sp>
        <p:sp>
          <p:nvSpPr>
            <p:cNvPr id="3144" name="Freeform: Shape 3143">
              <a:extLst>
                <a:ext uri="{FF2B5EF4-FFF2-40B4-BE49-F238E27FC236}">
                  <a16:creationId xmlns:a16="http://schemas.microsoft.com/office/drawing/2014/main" id="{70FF1F54-616D-3EBD-AAB3-F86158969606}"/>
                </a:ext>
              </a:extLst>
            </p:cNvPr>
            <p:cNvSpPr/>
            <p:nvPr/>
          </p:nvSpPr>
          <p:spPr>
            <a:xfrm>
              <a:off x="6220016" y="969425"/>
              <a:ext cx="179165" cy="95567"/>
            </a:xfrm>
            <a:custGeom>
              <a:avLst/>
              <a:gdLst>
                <a:gd name="connsiteX0" fmla="*/ 179166 w 179165"/>
                <a:gd name="connsiteY0" fmla="*/ 9271 h 95567"/>
                <a:gd name="connsiteX1" fmla="*/ 65627 w 179165"/>
                <a:gd name="connsiteY1" fmla="*/ 9271 h 95567"/>
                <a:gd name="connsiteX2" fmla="*/ 0 w 179165"/>
                <a:gd name="connsiteY2" fmla="*/ 95567 h 95567"/>
              </a:gdLst>
              <a:ahLst/>
              <a:cxnLst>
                <a:cxn ang="0">
                  <a:pos x="connsiteX0" y="connsiteY0"/>
                </a:cxn>
                <a:cxn ang="0">
                  <a:pos x="connsiteX1" y="connsiteY1"/>
                </a:cxn>
                <a:cxn ang="0">
                  <a:pos x="connsiteX2" y="connsiteY2"/>
                </a:cxn>
              </a:cxnLst>
              <a:rect l="l" t="t" r="r" b="b"/>
              <a:pathLst>
                <a:path w="179165" h="95567">
                  <a:moveTo>
                    <a:pt x="179166" y="9271"/>
                  </a:moveTo>
                  <a:cubicBezTo>
                    <a:pt x="179166" y="9271"/>
                    <a:pt x="118777" y="-11589"/>
                    <a:pt x="65627" y="9271"/>
                  </a:cubicBezTo>
                  <a:cubicBezTo>
                    <a:pt x="12478" y="30131"/>
                    <a:pt x="26956" y="85471"/>
                    <a:pt x="0" y="95567"/>
                  </a:cubicBezTo>
                </a:path>
              </a:pathLst>
            </a:custGeom>
            <a:noFill/>
            <a:ln w="4763" cap="rnd">
              <a:solidFill>
                <a:srgbClr val="2E353A"/>
              </a:solidFill>
              <a:prstDash val="solid"/>
              <a:round/>
            </a:ln>
          </p:spPr>
          <p:txBody>
            <a:bodyPr rtlCol="0" anchor="ctr"/>
            <a:lstStyle/>
            <a:p>
              <a:endParaRPr lang="en-US"/>
            </a:p>
          </p:txBody>
        </p:sp>
        <p:sp>
          <p:nvSpPr>
            <p:cNvPr id="3145" name="Freeform: Shape 3144">
              <a:extLst>
                <a:ext uri="{FF2B5EF4-FFF2-40B4-BE49-F238E27FC236}">
                  <a16:creationId xmlns:a16="http://schemas.microsoft.com/office/drawing/2014/main" id="{477F2CBC-E9D6-141C-424C-79574F1928D2}"/>
                </a:ext>
              </a:extLst>
            </p:cNvPr>
            <p:cNvSpPr/>
            <p:nvPr/>
          </p:nvSpPr>
          <p:spPr>
            <a:xfrm>
              <a:off x="6606868" y="1245301"/>
              <a:ext cx="271705" cy="208311"/>
            </a:xfrm>
            <a:custGeom>
              <a:avLst/>
              <a:gdLst>
                <a:gd name="connsiteX0" fmla="*/ 271706 w 271705"/>
                <a:gd name="connsiteY0" fmla="*/ 21336 h 208311"/>
                <a:gd name="connsiteX1" fmla="*/ 246750 w 271705"/>
                <a:gd name="connsiteY1" fmla="*/ 7048 h 208311"/>
                <a:gd name="connsiteX2" fmla="*/ 155025 w 271705"/>
                <a:gd name="connsiteY2" fmla="*/ 32099 h 208311"/>
                <a:gd name="connsiteX3" fmla="*/ 31200 w 271705"/>
                <a:gd name="connsiteY3" fmla="*/ 0 h 208311"/>
                <a:gd name="connsiteX4" fmla="*/ 2625 w 271705"/>
                <a:gd name="connsiteY4" fmla="*/ 94012 h 208311"/>
                <a:gd name="connsiteX5" fmla="*/ 2625 w 271705"/>
                <a:gd name="connsiteY5" fmla="*/ 200025 h 208311"/>
                <a:gd name="connsiteX6" fmla="*/ 144357 w 271705"/>
                <a:gd name="connsiteY6" fmla="*/ 208312 h 208311"/>
                <a:gd name="connsiteX7" fmla="*/ 213413 w 271705"/>
                <a:gd name="connsiteY7" fmla="*/ 164306 h 208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705" h="208311">
                  <a:moveTo>
                    <a:pt x="271706" y="21336"/>
                  </a:moveTo>
                  <a:lnTo>
                    <a:pt x="246750" y="7048"/>
                  </a:lnTo>
                  <a:lnTo>
                    <a:pt x="155025" y="32099"/>
                  </a:lnTo>
                  <a:lnTo>
                    <a:pt x="31200" y="0"/>
                  </a:lnTo>
                  <a:lnTo>
                    <a:pt x="2625" y="94012"/>
                  </a:lnTo>
                  <a:cubicBezTo>
                    <a:pt x="2625" y="94012"/>
                    <a:pt x="-3281" y="198787"/>
                    <a:pt x="2625" y="200025"/>
                  </a:cubicBezTo>
                  <a:cubicBezTo>
                    <a:pt x="8530" y="201263"/>
                    <a:pt x="144357" y="208312"/>
                    <a:pt x="144357" y="208312"/>
                  </a:cubicBezTo>
                  <a:lnTo>
                    <a:pt x="213413" y="164306"/>
                  </a:lnTo>
                  <a:close/>
                </a:path>
              </a:pathLst>
            </a:custGeom>
            <a:solidFill>
              <a:srgbClr val="E0E0E0"/>
            </a:solidFill>
            <a:ln w="9525" cap="flat">
              <a:noFill/>
              <a:prstDash val="solid"/>
              <a:miter/>
            </a:ln>
          </p:spPr>
          <p:txBody>
            <a:bodyPr rtlCol="0" anchor="ctr"/>
            <a:lstStyle/>
            <a:p>
              <a:endParaRPr lang="en-US"/>
            </a:p>
          </p:txBody>
        </p:sp>
        <p:sp>
          <p:nvSpPr>
            <p:cNvPr id="3146" name="Freeform: Shape 3145">
              <a:extLst>
                <a:ext uri="{FF2B5EF4-FFF2-40B4-BE49-F238E27FC236}">
                  <a16:creationId xmlns:a16="http://schemas.microsoft.com/office/drawing/2014/main" id="{44C09172-D542-03AE-3F9E-E356D71951FB}"/>
                </a:ext>
              </a:extLst>
            </p:cNvPr>
            <p:cNvSpPr/>
            <p:nvPr/>
          </p:nvSpPr>
          <p:spPr>
            <a:xfrm>
              <a:off x="6549962" y="1252349"/>
              <a:ext cx="345281" cy="235839"/>
            </a:xfrm>
            <a:custGeom>
              <a:avLst/>
              <a:gdLst>
                <a:gd name="connsiteX0" fmla="*/ 54769 w 345281"/>
                <a:gd name="connsiteY0" fmla="*/ 0 h 235839"/>
                <a:gd name="connsiteX1" fmla="*/ 0 w 345281"/>
                <a:gd name="connsiteY1" fmla="*/ 216884 h 235839"/>
                <a:gd name="connsiteX2" fmla="*/ 169069 w 345281"/>
                <a:gd name="connsiteY2" fmla="*/ 235839 h 235839"/>
                <a:gd name="connsiteX3" fmla="*/ 285750 w 345281"/>
                <a:gd name="connsiteY3" fmla="*/ 203645 h 235839"/>
                <a:gd name="connsiteX4" fmla="*/ 345281 w 345281"/>
                <a:gd name="connsiteY4" fmla="*/ 0 h 235839"/>
                <a:gd name="connsiteX5" fmla="*/ 211931 w 345281"/>
                <a:gd name="connsiteY5" fmla="*/ 34576 h 235839"/>
                <a:gd name="connsiteX6" fmla="*/ 54769 w 345281"/>
                <a:gd name="connsiteY6" fmla="*/ 0 h 235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281" h="235839">
                  <a:moveTo>
                    <a:pt x="54769" y="0"/>
                  </a:moveTo>
                  <a:lnTo>
                    <a:pt x="0" y="216884"/>
                  </a:lnTo>
                  <a:lnTo>
                    <a:pt x="169069" y="235839"/>
                  </a:lnTo>
                  <a:lnTo>
                    <a:pt x="285750" y="203645"/>
                  </a:lnTo>
                  <a:lnTo>
                    <a:pt x="345281" y="0"/>
                  </a:lnTo>
                  <a:lnTo>
                    <a:pt x="211931" y="34576"/>
                  </a:lnTo>
                  <a:lnTo>
                    <a:pt x="54769" y="0"/>
                  </a:lnTo>
                  <a:close/>
                </a:path>
              </a:pathLst>
            </a:custGeom>
            <a:solidFill>
              <a:srgbClr val="F0BB62"/>
            </a:solidFill>
            <a:ln w="9525" cap="flat">
              <a:noFill/>
              <a:prstDash val="solid"/>
              <a:miter/>
            </a:ln>
          </p:spPr>
          <p:txBody>
            <a:bodyPr rtlCol="0" anchor="ctr"/>
            <a:lstStyle/>
            <a:p>
              <a:endParaRPr lang="en-US"/>
            </a:p>
          </p:txBody>
        </p:sp>
        <p:sp>
          <p:nvSpPr>
            <p:cNvPr id="3147" name="Freeform: Shape 3146">
              <a:extLst>
                <a:ext uri="{FF2B5EF4-FFF2-40B4-BE49-F238E27FC236}">
                  <a16:creationId xmlns:a16="http://schemas.microsoft.com/office/drawing/2014/main" id="{029AE859-C07A-7F1F-0F55-D1A3ABE706AA}"/>
                </a:ext>
              </a:extLst>
            </p:cNvPr>
            <p:cNvSpPr/>
            <p:nvPr/>
          </p:nvSpPr>
          <p:spPr>
            <a:xfrm>
              <a:off x="6549962" y="1252349"/>
              <a:ext cx="211931" cy="235839"/>
            </a:xfrm>
            <a:custGeom>
              <a:avLst/>
              <a:gdLst>
                <a:gd name="connsiteX0" fmla="*/ 211931 w 211931"/>
                <a:gd name="connsiteY0" fmla="*/ 34576 h 235839"/>
                <a:gd name="connsiteX1" fmla="*/ 169069 w 211931"/>
                <a:gd name="connsiteY1" fmla="*/ 235839 h 235839"/>
                <a:gd name="connsiteX2" fmla="*/ 0 w 211931"/>
                <a:gd name="connsiteY2" fmla="*/ 216884 h 235839"/>
                <a:gd name="connsiteX3" fmla="*/ 54769 w 211931"/>
                <a:gd name="connsiteY3" fmla="*/ 0 h 235839"/>
                <a:gd name="connsiteX4" fmla="*/ 211931 w 211931"/>
                <a:gd name="connsiteY4" fmla="*/ 34576 h 235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931" h="235839">
                  <a:moveTo>
                    <a:pt x="211931" y="34576"/>
                  </a:moveTo>
                  <a:lnTo>
                    <a:pt x="169069" y="235839"/>
                  </a:lnTo>
                  <a:lnTo>
                    <a:pt x="0" y="216884"/>
                  </a:lnTo>
                  <a:lnTo>
                    <a:pt x="54769" y="0"/>
                  </a:lnTo>
                  <a:lnTo>
                    <a:pt x="211931" y="34576"/>
                  </a:lnTo>
                  <a:close/>
                </a:path>
              </a:pathLst>
            </a:custGeom>
            <a:solidFill>
              <a:srgbClr val="FFFFFF">
                <a:alpha val="40000"/>
              </a:srgbClr>
            </a:solidFill>
            <a:ln w="9525" cap="flat">
              <a:noFill/>
              <a:prstDash val="solid"/>
              <a:miter/>
            </a:ln>
          </p:spPr>
          <p:txBody>
            <a:bodyPr rtlCol="0" anchor="ctr"/>
            <a:lstStyle/>
            <a:p>
              <a:endParaRPr lang="en-US"/>
            </a:p>
          </p:txBody>
        </p:sp>
        <p:sp>
          <p:nvSpPr>
            <p:cNvPr id="3148" name="Freeform: Shape 3147">
              <a:extLst>
                <a:ext uri="{FF2B5EF4-FFF2-40B4-BE49-F238E27FC236}">
                  <a16:creationId xmlns:a16="http://schemas.microsoft.com/office/drawing/2014/main" id="{AA599FC0-9055-2C37-935C-609519A4BDEC}"/>
                </a:ext>
              </a:extLst>
            </p:cNvPr>
            <p:cNvSpPr/>
            <p:nvPr/>
          </p:nvSpPr>
          <p:spPr>
            <a:xfrm>
              <a:off x="6719031" y="1252349"/>
              <a:ext cx="176212" cy="235839"/>
            </a:xfrm>
            <a:custGeom>
              <a:avLst/>
              <a:gdLst>
                <a:gd name="connsiteX0" fmla="*/ 42863 w 176212"/>
                <a:gd name="connsiteY0" fmla="*/ 34576 h 235839"/>
                <a:gd name="connsiteX1" fmla="*/ 0 w 176212"/>
                <a:gd name="connsiteY1" fmla="*/ 235839 h 235839"/>
                <a:gd name="connsiteX2" fmla="*/ 116681 w 176212"/>
                <a:gd name="connsiteY2" fmla="*/ 203645 h 235839"/>
                <a:gd name="connsiteX3" fmla="*/ 176213 w 176212"/>
                <a:gd name="connsiteY3" fmla="*/ 0 h 235839"/>
                <a:gd name="connsiteX4" fmla="*/ 42863 w 176212"/>
                <a:gd name="connsiteY4" fmla="*/ 34576 h 235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212" h="235839">
                  <a:moveTo>
                    <a:pt x="42863" y="34576"/>
                  </a:moveTo>
                  <a:lnTo>
                    <a:pt x="0" y="235839"/>
                  </a:lnTo>
                  <a:lnTo>
                    <a:pt x="116681" y="203645"/>
                  </a:lnTo>
                  <a:lnTo>
                    <a:pt x="176213" y="0"/>
                  </a:lnTo>
                  <a:lnTo>
                    <a:pt x="42863" y="34576"/>
                  </a:lnTo>
                  <a:close/>
                </a:path>
              </a:pathLst>
            </a:custGeom>
            <a:solidFill>
              <a:srgbClr val="FFFFFF">
                <a:alpha val="20000"/>
              </a:srgbClr>
            </a:solidFill>
            <a:ln w="9525" cap="flat">
              <a:noFill/>
              <a:prstDash val="solid"/>
              <a:miter/>
            </a:ln>
          </p:spPr>
          <p:txBody>
            <a:bodyPr rtlCol="0" anchor="ctr"/>
            <a:lstStyle/>
            <a:p>
              <a:endParaRPr lang="en-US"/>
            </a:p>
          </p:txBody>
        </p:sp>
        <p:sp>
          <p:nvSpPr>
            <p:cNvPr id="3149" name="Freeform: Shape 3148">
              <a:extLst>
                <a:ext uri="{FF2B5EF4-FFF2-40B4-BE49-F238E27FC236}">
                  <a16:creationId xmlns:a16="http://schemas.microsoft.com/office/drawing/2014/main" id="{591CE35C-8B0D-4F31-9F11-128AC9E58AE7}"/>
                </a:ext>
              </a:extLst>
            </p:cNvPr>
            <p:cNvSpPr/>
            <p:nvPr/>
          </p:nvSpPr>
          <p:spPr>
            <a:xfrm>
              <a:off x="6613494" y="1419390"/>
              <a:ext cx="188619" cy="265203"/>
            </a:xfrm>
            <a:custGeom>
              <a:avLst/>
              <a:gdLst>
                <a:gd name="connsiteX0" fmla="*/ 0 w 188619"/>
                <a:gd name="connsiteY0" fmla="*/ 265203 h 265203"/>
                <a:gd name="connsiteX1" fmla="*/ 78581 w 188619"/>
                <a:gd name="connsiteY1" fmla="*/ 114327 h 265203"/>
                <a:gd name="connsiteX2" fmla="*/ 78581 w 188619"/>
                <a:gd name="connsiteY2" fmla="*/ 44033 h 265203"/>
                <a:gd name="connsiteX3" fmla="*/ 113442 w 188619"/>
                <a:gd name="connsiteY3" fmla="*/ 599 h 265203"/>
                <a:gd name="connsiteX4" fmla="*/ 188119 w 188619"/>
                <a:gd name="connsiteY4" fmla="*/ 6695 h 265203"/>
                <a:gd name="connsiteX5" fmla="*/ 140494 w 188619"/>
                <a:gd name="connsiteY5" fmla="*/ 114423 h 265203"/>
                <a:gd name="connsiteX6" fmla="*/ 94297 w 188619"/>
                <a:gd name="connsiteY6" fmla="*/ 265203 h 26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619" h="265203">
                  <a:moveTo>
                    <a:pt x="0" y="265203"/>
                  </a:moveTo>
                  <a:lnTo>
                    <a:pt x="78581" y="114327"/>
                  </a:lnTo>
                  <a:cubicBezTo>
                    <a:pt x="75730" y="90983"/>
                    <a:pt x="75730" y="67378"/>
                    <a:pt x="78581" y="44033"/>
                  </a:cubicBezTo>
                  <a:cubicBezTo>
                    <a:pt x="83344" y="5933"/>
                    <a:pt x="83344" y="-2544"/>
                    <a:pt x="113442" y="599"/>
                  </a:cubicBezTo>
                  <a:cubicBezTo>
                    <a:pt x="143542" y="3742"/>
                    <a:pt x="183356" y="-4449"/>
                    <a:pt x="188119" y="6695"/>
                  </a:cubicBezTo>
                  <a:cubicBezTo>
                    <a:pt x="192881" y="17839"/>
                    <a:pt x="162687" y="99469"/>
                    <a:pt x="140494" y="114423"/>
                  </a:cubicBezTo>
                  <a:lnTo>
                    <a:pt x="94297" y="265203"/>
                  </a:lnTo>
                  <a:close/>
                </a:path>
              </a:pathLst>
            </a:custGeom>
            <a:solidFill>
              <a:srgbClr val="B97964"/>
            </a:solidFill>
            <a:ln w="9525" cap="flat">
              <a:noFill/>
              <a:prstDash val="solid"/>
              <a:miter/>
            </a:ln>
          </p:spPr>
          <p:txBody>
            <a:bodyPr rtlCol="0" anchor="ctr"/>
            <a:lstStyle/>
            <a:p>
              <a:endParaRPr lang="en-US"/>
            </a:p>
          </p:txBody>
        </p:sp>
        <p:sp>
          <p:nvSpPr>
            <p:cNvPr id="3150" name="Freeform: Shape 3149">
              <a:extLst>
                <a:ext uri="{FF2B5EF4-FFF2-40B4-BE49-F238E27FC236}">
                  <a16:creationId xmlns:a16="http://schemas.microsoft.com/office/drawing/2014/main" id="{72DF4466-8A0F-DB8F-1649-B76EAC580224}"/>
                </a:ext>
              </a:extLst>
            </p:cNvPr>
            <p:cNvSpPr/>
            <p:nvPr/>
          </p:nvSpPr>
          <p:spPr>
            <a:xfrm>
              <a:off x="6588062" y="1638588"/>
              <a:ext cx="138874" cy="145925"/>
            </a:xfrm>
            <a:custGeom>
              <a:avLst/>
              <a:gdLst>
                <a:gd name="connsiteX0" fmla="*/ 0 w 138874"/>
                <a:gd name="connsiteY0" fmla="*/ 128873 h 145925"/>
                <a:gd name="connsiteX1" fmla="*/ 138874 w 138874"/>
                <a:gd name="connsiteY1" fmla="*/ 12668 h 145925"/>
                <a:gd name="connsiteX2" fmla="*/ 40481 w 138874"/>
                <a:gd name="connsiteY2" fmla="*/ 0 h 145925"/>
              </a:gdLst>
              <a:ahLst/>
              <a:cxnLst>
                <a:cxn ang="0">
                  <a:pos x="connsiteX0" y="connsiteY0"/>
                </a:cxn>
                <a:cxn ang="0">
                  <a:pos x="connsiteX1" y="connsiteY1"/>
                </a:cxn>
                <a:cxn ang="0">
                  <a:pos x="connsiteX2" y="connsiteY2"/>
                </a:cxn>
              </a:cxnLst>
              <a:rect l="l" t="t" r="r" b="b"/>
              <a:pathLst>
                <a:path w="138874" h="145925">
                  <a:moveTo>
                    <a:pt x="0" y="128873"/>
                  </a:moveTo>
                  <a:cubicBezTo>
                    <a:pt x="50006" y="171450"/>
                    <a:pt x="107156" y="134874"/>
                    <a:pt x="138874" y="12668"/>
                  </a:cubicBezTo>
                  <a:lnTo>
                    <a:pt x="40481" y="0"/>
                  </a:lnTo>
                  <a:close/>
                </a:path>
              </a:pathLst>
            </a:custGeom>
            <a:solidFill>
              <a:srgbClr val="F0BB62"/>
            </a:solidFill>
            <a:ln w="9525" cap="flat">
              <a:noFill/>
              <a:prstDash val="solid"/>
              <a:miter/>
            </a:ln>
          </p:spPr>
          <p:txBody>
            <a:bodyPr rtlCol="0" anchor="ctr"/>
            <a:lstStyle/>
            <a:p>
              <a:endParaRPr lang="en-US"/>
            </a:p>
          </p:txBody>
        </p:sp>
        <p:sp>
          <p:nvSpPr>
            <p:cNvPr id="3151" name="Freeform: Shape 3150">
              <a:extLst>
                <a:ext uri="{FF2B5EF4-FFF2-40B4-BE49-F238E27FC236}">
                  <a16:creationId xmlns:a16="http://schemas.microsoft.com/office/drawing/2014/main" id="{DF504E81-A259-4A9B-7FB9-35EE924BED67}"/>
                </a:ext>
              </a:extLst>
            </p:cNvPr>
            <p:cNvSpPr/>
            <p:nvPr/>
          </p:nvSpPr>
          <p:spPr>
            <a:xfrm>
              <a:off x="6613494" y="1611727"/>
              <a:ext cx="124586" cy="52196"/>
            </a:xfrm>
            <a:custGeom>
              <a:avLst/>
              <a:gdLst>
                <a:gd name="connsiteX0" fmla="*/ 20098 w 124586"/>
                <a:gd name="connsiteY0" fmla="*/ 0 h 52196"/>
                <a:gd name="connsiteX1" fmla="*/ 0 w 124586"/>
                <a:gd name="connsiteY1" fmla="*/ 35433 h 52196"/>
                <a:gd name="connsiteX2" fmla="*/ 124587 w 124586"/>
                <a:gd name="connsiteY2" fmla="*/ 52197 h 52196"/>
                <a:gd name="connsiteX3" fmla="*/ 124587 w 124586"/>
                <a:gd name="connsiteY3" fmla="*/ 15716 h 52196"/>
                <a:gd name="connsiteX4" fmla="*/ 20098 w 124586"/>
                <a:gd name="connsiteY4" fmla="*/ 0 h 52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586" h="52196">
                  <a:moveTo>
                    <a:pt x="20098" y="0"/>
                  </a:moveTo>
                  <a:lnTo>
                    <a:pt x="0" y="35433"/>
                  </a:lnTo>
                  <a:lnTo>
                    <a:pt x="124587" y="52197"/>
                  </a:lnTo>
                  <a:lnTo>
                    <a:pt x="124587" y="15716"/>
                  </a:lnTo>
                  <a:lnTo>
                    <a:pt x="20098" y="0"/>
                  </a:lnTo>
                  <a:close/>
                </a:path>
              </a:pathLst>
            </a:custGeom>
            <a:solidFill>
              <a:srgbClr val="2E353A"/>
            </a:solidFill>
            <a:ln w="9525" cap="flat">
              <a:noFill/>
              <a:prstDash val="solid"/>
              <a:miter/>
            </a:ln>
          </p:spPr>
          <p:txBody>
            <a:bodyPr rtlCol="0" anchor="ctr"/>
            <a:lstStyle/>
            <a:p>
              <a:endParaRPr lang="en-US"/>
            </a:p>
          </p:txBody>
        </p:sp>
        <p:sp>
          <p:nvSpPr>
            <p:cNvPr id="3152" name="Freeform: Shape 3151">
              <a:extLst>
                <a:ext uri="{FF2B5EF4-FFF2-40B4-BE49-F238E27FC236}">
                  <a16:creationId xmlns:a16="http://schemas.microsoft.com/office/drawing/2014/main" id="{1F2390AC-B869-8873-7321-3B35AF5EB4BF}"/>
                </a:ext>
              </a:extLst>
            </p:cNvPr>
            <p:cNvSpPr/>
            <p:nvPr/>
          </p:nvSpPr>
          <p:spPr>
            <a:xfrm>
              <a:off x="5611464" y="1325215"/>
              <a:ext cx="57054" cy="125348"/>
            </a:xfrm>
            <a:custGeom>
              <a:avLst/>
              <a:gdLst>
                <a:gd name="connsiteX0" fmla="*/ 0 w 57054"/>
                <a:gd name="connsiteY0" fmla="*/ 103632 h 125348"/>
                <a:gd name="connsiteX1" fmla="*/ 34480 w 57054"/>
                <a:gd name="connsiteY1" fmla="*/ 125349 h 125348"/>
                <a:gd name="connsiteX2" fmla="*/ 57055 w 57054"/>
                <a:gd name="connsiteY2" fmla="*/ 1714 h 125348"/>
                <a:gd name="connsiteX3" fmla="*/ 20574 w 57054"/>
                <a:gd name="connsiteY3" fmla="*/ 0 h 125348"/>
                <a:gd name="connsiteX4" fmla="*/ 0 w 57054"/>
                <a:gd name="connsiteY4" fmla="*/ 103632 h 12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54" h="125348">
                  <a:moveTo>
                    <a:pt x="0" y="103632"/>
                  </a:moveTo>
                  <a:lnTo>
                    <a:pt x="34480" y="125349"/>
                  </a:lnTo>
                  <a:lnTo>
                    <a:pt x="57055" y="1714"/>
                  </a:lnTo>
                  <a:lnTo>
                    <a:pt x="20574" y="0"/>
                  </a:lnTo>
                  <a:lnTo>
                    <a:pt x="0" y="103632"/>
                  </a:lnTo>
                  <a:close/>
                </a:path>
              </a:pathLst>
            </a:custGeom>
            <a:solidFill>
              <a:srgbClr val="2E353A"/>
            </a:solidFill>
            <a:ln w="9525" cap="flat">
              <a:noFill/>
              <a:prstDash val="solid"/>
              <a:miter/>
            </a:ln>
          </p:spPr>
          <p:txBody>
            <a:bodyPr rtlCol="0" anchor="ctr"/>
            <a:lstStyle/>
            <a:p>
              <a:endParaRPr lang="en-US"/>
            </a:p>
          </p:txBody>
        </p:sp>
        <p:sp>
          <p:nvSpPr>
            <p:cNvPr id="3153" name="Freeform: Shape 3152">
              <a:extLst>
                <a:ext uri="{FF2B5EF4-FFF2-40B4-BE49-F238E27FC236}">
                  <a16:creationId xmlns:a16="http://schemas.microsoft.com/office/drawing/2014/main" id="{10C37932-FCB4-CAD1-7648-7D6D365F2916}"/>
                </a:ext>
              </a:extLst>
            </p:cNvPr>
            <p:cNvSpPr/>
            <p:nvPr/>
          </p:nvSpPr>
          <p:spPr>
            <a:xfrm>
              <a:off x="5923979" y="1825564"/>
              <a:ext cx="646070" cy="1198209"/>
            </a:xfrm>
            <a:custGeom>
              <a:avLst/>
              <a:gdLst>
                <a:gd name="connsiteX0" fmla="*/ 198120 w 646070"/>
                <a:gd name="connsiteY0" fmla="*/ 0 h 1198209"/>
                <a:gd name="connsiteX1" fmla="*/ 0 w 646070"/>
                <a:gd name="connsiteY1" fmla="*/ 1163955 h 1198209"/>
                <a:gd name="connsiteX2" fmla="*/ 641985 w 646070"/>
                <a:gd name="connsiteY2" fmla="*/ 1187768 h 1198209"/>
                <a:gd name="connsiteX3" fmla="*/ 512255 w 646070"/>
                <a:gd name="connsiteY3" fmla="*/ 25717 h 1198209"/>
              </a:gdLst>
              <a:ahLst/>
              <a:cxnLst>
                <a:cxn ang="0">
                  <a:pos x="connsiteX0" y="connsiteY0"/>
                </a:cxn>
                <a:cxn ang="0">
                  <a:pos x="connsiteX1" y="connsiteY1"/>
                </a:cxn>
                <a:cxn ang="0">
                  <a:pos x="connsiteX2" y="connsiteY2"/>
                </a:cxn>
                <a:cxn ang="0">
                  <a:pos x="connsiteX3" y="connsiteY3"/>
                </a:cxn>
              </a:cxnLst>
              <a:rect l="l" t="t" r="r" b="b"/>
              <a:pathLst>
                <a:path w="646070" h="1198209">
                  <a:moveTo>
                    <a:pt x="198120" y="0"/>
                  </a:moveTo>
                  <a:lnTo>
                    <a:pt x="0" y="1163955"/>
                  </a:lnTo>
                  <a:cubicBezTo>
                    <a:pt x="0" y="1163955"/>
                    <a:pt x="479488" y="1221105"/>
                    <a:pt x="641985" y="1187768"/>
                  </a:cubicBezTo>
                  <a:cubicBezTo>
                    <a:pt x="641985" y="1187768"/>
                    <a:pt x="681895" y="354520"/>
                    <a:pt x="512255" y="25717"/>
                  </a:cubicBezTo>
                  <a:close/>
                </a:path>
              </a:pathLst>
            </a:custGeom>
            <a:solidFill>
              <a:srgbClr val="F0BB62"/>
            </a:solidFill>
            <a:ln w="9525" cap="flat">
              <a:noFill/>
              <a:prstDash val="solid"/>
              <a:miter/>
            </a:ln>
          </p:spPr>
          <p:txBody>
            <a:bodyPr rtlCol="0" anchor="ctr"/>
            <a:lstStyle/>
            <a:p>
              <a:endParaRPr lang="en-US"/>
            </a:p>
          </p:txBody>
        </p:sp>
        <p:sp>
          <p:nvSpPr>
            <p:cNvPr id="3154" name="Freeform: Shape 3153">
              <a:extLst>
                <a:ext uri="{FF2B5EF4-FFF2-40B4-BE49-F238E27FC236}">
                  <a16:creationId xmlns:a16="http://schemas.microsoft.com/office/drawing/2014/main" id="{9C9CB7AA-AC17-18ED-9608-82198432F945}"/>
                </a:ext>
              </a:extLst>
            </p:cNvPr>
            <p:cNvSpPr/>
            <p:nvPr/>
          </p:nvSpPr>
          <p:spPr>
            <a:xfrm>
              <a:off x="5923979" y="1825564"/>
              <a:ext cx="646070" cy="1198209"/>
            </a:xfrm>
            <a:custGeom>
              <a:avLst/>
              <a:gdLst>
                <a:gd name="connsiteX0" fmla="*/ 198120 w 646070"/>
                <a:gd name="connsiteY0" fmla="*/ 0 h 1198209"/>
                <a:gd name="connsiteX1" fmla="*/ 0 w 646070"/>
                <a:gd name="connsiteY1" fmla="*/ 1163955 h 1198209"/>
                <a:gd name="connsiteX2" fmla="*/ 641985 w 646070"/>
                <a:gd name="connsiteY2" fmla="*/ 1187768 h 1198209"/>
                <a:gd name="connsiteX3" fmla="*/ 512255 w 646070"/>
                <a:gd name="connsiteY3" fmla="*/ 25717 h 1198209"/>
              </a:gdLst>
              <a:ahLst/>
              <a:cxnLst>
                <a:cxn ang="0">
                  <a:pos x="connsiteX0" y="connsiteY0"/>
                </a:cxn>
                <a:cxn ang="0">
                  <a:pos x="connsiteX1" y="connsiteY1"/>
                </a:cxn>
                <a:cxn ang="0">
                  <a:pos x="connsiteX2" y="connsiteY2"/>
                </a:cxn>
                <a:cxn ang="0">
                  <a:pos x="connsiteX3" y="connsiteY3"/>
                </a:cxn>
              </a:cxnLst>
              <a:rect l="l" t="t" r="r" b="b"/>
              <a:pathLst>
                <a:path w="646070" h="1198209">
                  <a:moveTo>
                    <a:pt x="198120" y="0"/>
                  </a:moveTo>
                  <a:lnTo>
                    <a:pt x="0" y="1163955"/>
                  </a:lnTo>
                  <a:cubicBezTo>
                    <a:pt x="0" y="1163955"/>
                    <a:pt x="479488" y="1221105"/>
                    <a:pt x="641985" y="1187768"/>
                  </a:cubicBezTo>
                  <a:cubicBezTo>
                    <a:pt x="641985" y="1187768"/>
                    <a:pt x="681895" y="354520"/>
                    <a:pt x="512255" y="25717"/>
                  </a:cubicBezTo>
                  <a:close/>
                </a:path>
              </a:pathLst>
            </a:custGeom>
            <a:solidFill>
              <a:srgbClr val="FFFFFF">
                <a:alpha val="40000"/>
              </a:srgbClr>
            </a:solidFill>
            <a:ln w="9525" cap="flat">
              <a:noFill/>
              <a:prstDash val="solid"/>
              <a:miter/>
            </a:ln>
          </p:spPr>
          <p:txBody>
            <a:bodyPr rtlCol="0" anchor="ctr"/>
            <a:lstStyle/>
            <a:p>
              <a:endParaRPr lang="en-US"/>
            </a:p>
          </p:txBody>
        </p:sp>
        <p:sp>
          <p:nvSpPr>
            <p:cNvPr id="3155" name="Freeform: Shape 3154">
              <a:extLst>
                <a:ext uri="{FF2B5EF4-FFF2-40B4-BE49-F238E27FC236}">
                  <a16:creationId xmlns:a16="http://schemas.microsoft.com/office/drawing/2014/main" id="{5DDE4808-5025-C5B7-8360-DD2BCAC9E219}"/>
                </a:ext>
              </a:extLst>
            </p:cNvPr>
            <p:cNvSpPr/>
            <p:nvPr/>
          </p:nvSpPr>
          <p:spPr>
            <a:xfrm>
              <a:off x="5157121" y="980124"/>
              <a:ext cx="335184" cy="333756"/>
            </a:xfrm>
            <a:custGeom>
              <a:avLst/>
              <a:gdLst>
                <a:gd name="connsiteX0" fmla="*/ 321659 w 335184"/>
                <a:gd name="connsiteY0" fmla="*/ 333756 h 333756"/>
                <a:gd name="connsiteX1" fmla="*/ 272320 w 335184"/>
                <a:gd name="connsiteY1" fmla="*/ 282797 h 333756"/>
                <a:gd name="connsiteX2" fmla="*/ 163163 w 335184"/>
                <a:gd name="connsiteY2" fmla="*/ 171260 h 333756"/>
                <a:gd name="connsiteX3" fmla="*/ 104394 w 335184"/>
                <a:gd name="connsiteY3" fmla="*/ 112205 h 333756"/>
                <a:gd name="connsiteX4" fmla="*/ 53054 w 335184"/>
                <a:gd name="connsiteY4" fmla="*/ 60674 h 333756"/>
                <a:gd name="connsiteX5" fmla="*/ 16764 w 335184"/>
                <a:gd name="connsiteY5" fmla="*/ 24289 h 333756"/>
                <a:gd name="connsiteX6" fmla="*/ 6572 w 335184"/>
                <a:gd name="connsiteY6" fmla="*/ 14097 h 333756"/>
                <a:gd name="connsiteX7" fmla="*/ 0 w 335184"/>
                <a:gd name="connsiteY7" fmla="*/ 13526 h 333756"/>
                <a:gd name="connsiteX8" fmla="*/ 13430 w 335184"/>
                <a:gd name="connsiteY8" fmla="*/ 0 h 333756"/>
                <a:gd name="connsiteX9" fmla="*/ 14002 w 335184"/>
                <a:gd name="connsiteY9" fmla="*/ 6572 h 333756"/>
                <a:gd name="connsiteX10" fmla="*/ 24289 w 335184"/>
                <a:gd name="connsiteY10" fmla="*/ 16764 h 333756"/>
                <a:gd name="connsiteX11" fmla="*/ 60865 w 335184"/>
                <a:gd name="connsiteY11" fmla="*/ 52864 h 333756"/>
                <a:gd name="connsiteX12" fmla="*/ 112490 w 335184"/>
                <a:gd name="connsiteY12" fmla="*/ 104013 h 333756"/>
                <a:gd name="connsiteX13" fmla="*/ 171926 w 335184"/>
                <a:gd name="connsiteY13" fmla="*/ 162497 h 333756"/>
                <a:gd name="connsiteX14" fmla="*/ 283940 w 335184"/>
                <a:gd name="connsiteY14" fmla="*/ 271177 h 333756"/>
                <a:gd name="connsiteX15" fmla="*/ 335185 w 335184"/>
                <a:gd name="connsiteY15" fmla="*/ 320231 h 33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184" h="333756">
                  <a:moveTo>
                    <a:pt x="321659" y="333756"/>
                  </a:moveTo>
                  <a:lnTo>
                    <a:pt x="272320" y="282797"/>
                  </a:lnTo>
                  <a:cubicBezTo>
                    <a:pt x="242887" y="252032"/>
                    <a:pt x="202883" y="211741"/>
                    <a:pt x="163163" y="171260"/>
                  </a:cubicBezTo>
                  <a:lnTo>
                    <a:pt x="104394" y="112205"/>
                  </a:lnTo>
                  <a:lnTo>
                    <a:pt x="53054" y="60674"/>
                  </a:lnTo>
                  <a:lnTo>
                    <a:pt x="16764" y="24289"/>
                  </a:lnTo>
                  <a:cubicBezTo>
                    <a:pt x="12383" y="19907"/>
                    <a:pt x="8858" y="16478"/>
                    <a:pt x="6572" y="14097"/>
                  </a:cubicBezTo>
                  <a:cubicBezTo>
                    <a:pt x="4558" y="12994"/>
                    <a:pt x="2174" y="12787"/>
                    <a:pt x="0" y="13526"/>
                  </a:cubicBezTo>
                  <a:lnTo>
                    <a:pt x="13430" y="0"/>
                  </a:lnTo>
                  <a:cubicBezTo>
                    <a:pt x="12691" y="2174"/>
                    <a:pt x="12898" y="4558"/>
                    <a:pt x="14002" y="6572"/>
                  </a:cubicBezTo>
                  <a:lnTo>
                    <a:pt x="24289" y="16764"/>
                  </a:lnTo>
                  <a:lnTo>
                    <a:pt x="60865" y="52864"/>
                  </a:lnTo>
                  <a:lnTo>
                    <a:pt x="112490" y="104013"/>
                  </a:lnTo>
                  <a:lnTo>
                    <a:pt x="171926" y="162497"/>
                  </a:lnTo>
                  <a:cubicBezTo>
                    <a:pt x="212598" y="202025"/>
                    <a:pt x="253079" y="241840"/>
                    <a:pt x="283940" y="271177"/>
                  </a:cubicBezTo>
                  <a:lnTo>
                    <a:pt x="335185" y="320231"/>
                  </a:lnTo>
                  <a:close/>
                </a:path>
              </a:pathLst>
            </a:custGeom>
            <a:solidFill>
              <a:srgbClr val="2E353A"/>
            </a:solidFill>
            <a:ln w="9525" cap="flat">
              <a:noFill/>
              <a:prstDash val="solid"/>
              <a:miter/>
            </a:ln>
          </p:spPr>
          <p:txBody>
            <a:bodyPr rtlCol="0" anchor="ctr"/>
            <a:lstStyle/>
            <a:p>
              <a:endParaRPr lang="en-US"/>
            </a:p>
          </p:txBody>
        </p:sp>
        <p:sp>
          <p:nvSpPr>
            <p:cNvPr id="3156" name="Freeform: Shape 3155">
              <a:extLst>
                <a:ext uri="{FF2B5EF4-FFF2-40B4-BE49-F238E27FC236}">
                  <a16:creationId xmlns:a16="http://schemas.microsoft.com/office/drawing/2014/main" id="{B68FAE09-165C-9D9F-9062-E32E4EC3C4F3}"/>
                </a:ext>
              </a:extLst>
            </p:cNvPr>
            <p:cNvSpPr/>
            <p:nvPr/>
          </p:nvSpPr>
          <p:spPr>
            <a:xfrm>
              <a:off x="5764149" y="3418446"/>
              <a:ext cx="144494" cy="131733"/>
            </a:xfrm>
            <a:custGeom>
              <a:avLst/>
              <a:gdLst>
                <a:gd name="connsiteX0" fmla="*/ 79343 w 144494"/>
                <a:gd name="connsiteY0" fmla="*/ 841 h 131733"/>
                <a:gd name="connsiteX1" fmla="*/ 0 w 144494"/>
                <a:gd name="connsiteY1" fmla="*/ 126571 h 131733"/>
                <a:gd name="connsiteX2" fmla="*/ 79343 w 144494"/>
                <a:gd name="connsiteY2" fmla="*/ 97996 h 131733"/>
                <a:gd name="connsiteX3" fmla="*/ 144494 w 144494"/>
                <a:gd name="connsiteY3" fmla="*/ 50371 h 131733"/>
                <a:gd name="connsiteX4" fmla="*/ 138208 w 144494"/>
                <a:gd name="connsiteY4" fmla="*/ 16366 h 131733"/>
                <a:gd name="connsiteX5" fmla="*/ 79343 w 144494"/>
                <a:gd name="connsiteY5" fmla="*/ 841 h 13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94" h="131733">
                  <a:moveTo>
                    <a:pt x="79343" y="841"/>
                  </a:moveTo>
                  <a:cubicBezTo>
                    <a:pt x="79343" y="841"/>
                    <a:pt x="29051" y="106187"/>
                    <a:pt x="0" y="126571"/>
                  </a:cubicBezTo>
                  <a:cubicBezTo>
                    <a:pt x="0" y="126571"/>
                    <a:pt x="38862" y="149716"/>
                    <a:pt x="79343" y="97996"/>
                  </a:cubicBezTo>
                  <a:cubicBezTo>
                    <a:pt x="131731" y="31321"/>
                    <a:pt x="144494" y="50371"/>
                    <a:pt x="144494" y="50371"/>
                  </a:cubicBezTo>
                  <a:cubicBezTo>
                    <a:pt x="143455" y="38866"/>
                    <a:pt x="141350" y="27482"/>
                    <a:pt x="138208" y="16366"/>
                  </a:cubicBezTo>
                  <a:cubicBezTo>
                    <a:pt x="130302" y="-5446"/>
                    <a:pt x="79343" y="841"/>
                    <a:pt x="79343" y="841"/>
                  </a:cubicBezTo>
                  <a:close/>
                </a:path>
              </a:pathLst>
            </a:custGeom>
            <a:solidFill>
              <a:srgbClr val="B97964"/>
            </a:solidFill>
            <a:ln w="9525" cap="flat">
              <a:noFill/>
              <a:prstDash val="solid"/>
              <a:miter/>
            </a:ln>
          </p:spPr>
          <p:txBody>
            <a:bodyPr rtlCol="0" anchor="ctr"/>
            <a:lstStyle/>
            <a:p>
              <a:endParaRPr lang="en-US"/>
            </a:p>
          </p:txBody>
        </p:sp>
        <p:sp>
          <p:nvSpPr>
            <p:cNvPr id="3157" name="Freeform: Shape 3156">
              <a:extLst>
                <a:ext uri="{FF2B5EF4-FFF2-40B4-BE49-F238E27FC236}">
                  <a16:creationId xmlns:a16="http://schemas.microsoft.com/office/drawing/2014/main" id="{777E3CF4-98EF-000E-4B1C-5861E2270E3E}"/>
                </a:ext>
              </a:extLst>
            </p:cNvPr>
            <p:cNvSpPr/>
            <p:nvPr/>
          </p:nvSpPr>
          <p:spPr>
            <a:xfrm>
              <a:off x="6202871" y="3418144"/>
              <a:ext cx="133635" cy="144520"/>
            </a:xfrm>
            <a:custGeom>
              <a:avLst/>
              <a:gdLst>
                <a:gd name="connsiteX0" fmla="*/ 71438 w 133635"/>
                <a:gd name="connsiteY0" fmla="*/ 0 h 144520"/>
                <a:gd name="connsiteX1" fmla="*/ 38100 w 133635"/>
                <a:gd name="connsiteY1" fmla="*/ 81915 h 144520"/>
                <a:gd name="connsiteX2" fmla="*/ 0 w 133635"/>
                <a:gd name="connsiteY2" fmla="*/ 141732 h 144520"/>
                <a:gd name="connsiteX3" fmla="*/ 50959 w 133635"/>
                <a:gd name="connsiteY3" fmla="*/ 131731 h 144520"/>
                <a:gd name="connsiteX4" fmla="*/ 133636 w 133635"/>
                <a:gd name="connsiteY4" fmla="*/ 44672 h 144520"/>
                <a:gd name="connsiteX5" fmla="*/ 126016 w 133635"/>
                <a:gd name="connsiteY5" fmla="*/ 27242 h 144520"/>
                <a:gd name="connsiteX6" fmla="*/ 71438 w 133635"/>
                <a:gd name="connsiteY6" fmla="*/ 0 h 144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635" h="144520">
                  <a:moveTo>
                    <a:pt x="71438" y="0"/>
                  </a:moveTo>
                  <a:cubicBezTo>
                    <a:pt x="71438" y="0"/>
                    <a:pt x="57150" y="39053"/>
                    <a:pt x="38100" y="81915"/>
                  </a:cubicBezTo>
                  <a:cubicBezTo>
                    <a:pt x="29375" y="104124"/>
                    <a:pt x="16437" y="124436"/>
                    <a:pt x="0" y="141732"/>
                  </a:cubicBezTo>
                  <a:cubicBezTo>
                    <a:pt x="0" y="141732"/>
                    <a:pt x="33147" y="152495"/>
                    <a:pt x="50959" y="131731"/>
                  </a:cubicBezTo>
                  <a:cubicBezTo>
                    <a:pt x="68771" y="110966"/>
                    <a:pt x="99346" y="36481"/>
                    <a:pt x="133636" y="44672"/>
                  </a:cubicBezTo>
                  <a:cubicBezTo>
                    <a:pt x="131815" y="38574"/>
                    <a:pt x="129256" y="32720"/>
                    <a:pt x="126016" y="27242"/>
                  </a:cubicBezTo>
                  <a:cubicBezTo>
                    <a:pt x="120872" y="19050"/>
                    <a:pt x="71438" y="0"/>
                    <a:pt x="71438" y="0"/>
                  </a:cubicBezTo>
                  <a:close/>
                </a:path>
              </a:pathLst>
            </a:custGeom>
            <a:solidFill>
              <a:srgbClr val="B97964"/>
            </a:solidFill>
            <a:ln w="9525" cap="flat">
              <a:noFill/>
              <a:prstDash val="solid"/>
              <a:miter/>
            </a:ln>
          </p:spPr>
          <p:txBody>
            <a:bodyPr rtlCol="0" anchor="ctr"/>
            <a:lstStyle/>
            <a:p>
              <a:endParaRPr lang="en-US"/>
            </a:p>
          </p:txBody>
        </p:sp>
      </p:grpSp>
      <p:pic>
        <p:nvPicPr>
          <p:cNvPr id="5122" name="Picture 2" descr="Âm nhạc">
            <a:extLst>
              <a:ext uri="{FF2B5EF4-FFF2-40B4-BE49-F238E27FC236}">
                <a16:creationId xmlns:a16="http://schemas.microsoft.com/office/drawing/2014/main" id="{FADA463A-F5A6-D18B-316E-3EAE9D9364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0890" y="1474768"/>
            <a:ext cx="598874" cy="598874"/>
          </a:xfrm>
          <a:prstGeom prst="rect">
            <a:avLst/>
          </a:prstGeom>
          <a:noFill/>
          <a:extLst>
            <a:ext uri="{909E8E84-426E-40DD-AFC4-6F175D3DCCD1}">
              <a14:hiddenFill xmlns:a14="http://schemas.microsoft.com/office/drawing/2010/main">
                <a:solidFill>
                  <a:srgbClr val="FFFFFF"/>
                </a:solidFill>
              </a14:hiddenFill>
            </a:ext>
          </a:extLst>
        </p:spPr>
      </p:pic>
      <p:sp>
        <p:nvSpPr>
          <p:cNvPr id="220" name="TextBox 219">
            <a:extLst>
              <a:ext uri="{FF2B5EF4-FFF2-40B4-BE49-F238E27FC236}">
                <a16:creationId xmlns:a16="http://schemas.microsoft.com/office/drawing/2014/main" id="{2A8D3841-8A2D-86BF-2488-ADAE90F11EC3}"/>
              </a:ext>
            </a:extLst>
          </p:cNvPr>
          <p:cNvSpPr txBox="1"/>
          <p:nvPr/>
        </p:nvSpPr>
        <p:spPr>
          <a:xfrm>
            <a:off x="1501992" y="2484680"/>
            <a:ext cx="7734000"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Vật dao động phát ra âm thanh được gọi là nguồn âm</a:t>
            </a:r>
            <a:endParaRPr lang="en-US" dirty="0"/>
          </a:p>
        </p:txBody>
      </p:sp>
      <p:pic>
        <p:nvPicPr>
          <p:cNvPr id="221" name="Picture 2" descr="Âm nhạc">
            <a:extLst>
              <a:ext uri="{FF2B5EF4-FFF2-40B4-BE49-F238E27FC236}">
                <a16:creationId xmlns:a16="http://schemas.microsoft.com/office/drawing/2014/main" id="{E76BB39E-C39E-BEE9-CF24-9A58C23E22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810" y="2439675"/>
            <a:ext cx="598874" cy="59887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70249038-1FD1-06A4-5B12-888FC623A7C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41469" y="1227712"/>
            <a:ext cx="1256546" cy="125654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Đàn ghi ta">
            <a:extLst>
              <a:ext uri="{FF2B5EF4-FFF2-40B4-BE49-F238E27FC236}">
                <a16:creationId xmlns:a16="http://schemas.microsoft.com/office/drawing/2014/main" id="{FF119484-6AAA-7F8D-BAFD-141F144C92E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28420" y="3086317"/>
            <a:ext cx="957267" cy="957267"/>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0DBCAD4B-C29B-6D3E-FC16-6261CC9815B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90548" y="3061592"/>
            <a:ext cx="957268" cy="957268"/>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B2C636AE-2E1C-750A-5F56-DFCB6578732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7174" y="3194870"/>
            <a:ext cx="859549" cy="859549"/>
          </a:xfrm>
          <a:prstGeom prst="rect">
            <a:avLst/>
          </a:prstGeom>
          <a:noFill/>
          <a:extLst>
            <a:ext uri="{909E8E84-426E-40DD-AFC4-6F175D3DCCD1}">
              <a14:hiddenFill xmlns:a14="http://schemas.microsoft.com/office/drawing/2010/main">
                <a:solidFill>
                  <a:srgbClr val="FFFFFF"/>
                </a:solidFill>
              </a14:hiddenFill>
            </a:ext>
          </a:extLst>
        </p:spPr>
      </p:pic>
      <p:sp>
        <p:nvSpPr>
          <p:cNvPr id="227" name="TextBox 226">
            <a:extLst>
              <a:ext uri="{FF2B5EF4-FFF2-40B4-BE49-F238E27FC236}">
                <a16:creationId xmlns:a16="http://schemas.microsoft.com/office/drawing/2014/main" id="{D8BAECB4-1043-6DC9-2BDD-DBE8D89224CA}"/>
              </a:ext>
            </a:extLst>
          </p:cNvPr>
          <p:cNvSpPr txBox="1"/>
          <p:nvPr/>
        </p:nvSpPr>
        <p:spPr>
          <a:xfrm>
            <a:off x="1531144" y="4073837"/>
            <a:ext cx="9099847"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a:t>Dao động từ nguồn âm lan truyền trong môi trường  → sóng âm</a:t>
            </a:r>
            <a:endParaRPr lang="en-US" dirty="0"/>
          </a:p>
        </p:txBody>
      </p:sp>
      <p:pic>
        <p:nvPicPr>
          <p:cNvPr id="228" name="Picture 2" descr="Âm nhạc">
            <a:extLst>
              <a:ext uri="{FF2B5EF4-FFF2-40B4-BE49-F238E27FC236}">
                <a16:creationId xmlns:a16="http://schemas.microsoft.com/office/drawing/2014/main" id="{D8CF953B-6135-EFF3-1113-AF10F4F01FC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63" y="4028832"/>
            <a:ext cx="598874" cy="598874"/>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a:extLst>
              <a:ext uri="{FF2B5EF4-FFF2-40B4-BE49-F238E27FC236}">
                <a16:creationId xmlns:a16="http://schemas.microsoft.com/office/drawing/2014/main" id="{AD297C0D-591D-29EA-3861-DF72CD6C9EE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19643" y="4300057"/>
            <a:ext cx="1380649" cy="1380649"/>
          </a:xfrm>
          <a:prstGeom prst="rect">
            <a:avLst/>
          </a:prstGeom>
          <a:noFill/>
          <a:extLst>
            <a:ext uri="{909E8E84-426E-40DD-AFC4-6F175D3DCCD1}">
              <a14:hiddenFill xmlns:a14="http://schemas.microsoft.com/office/drawing/2010/main">
                <a:solidFill>
                  <a:srgbClr val="FFFFFF"/>
                </a:solidFill>
              </a14:hiddenFill>
            </a:ext>
          </a:extLst>
        </p:spPr>
      </p:pic>
      <p:sp>
        <p:nvSpPr>
          <p:cNvPr id="230" name="TextBox 229">
            <a:extLst>
              <a:ext uri="{FF2B5EF4-FFF2-40B4-BE49-F238E27FC236}">
                <a16:creationId xmlns:a16="http://schemas.microsoft.com/office/drawing/2014/main" id="{63FC1F62-8143-4644-87BC-AC89874AB5BE}"/>
              </a:ext>
            </a:extLst>
          </p:cNvPr>
          <p:cNvSpPr txBox="1"/>
          <p:nvPr/>
        </p:nvSpPr>
        <p:spPr>
          <a:xfrm>
            <a:off x="1526998" y="5420568"/>
            <a:ext cx="9099847" cy="535531"/>
          </a:xfrm>
          <a:prstGeom prst="rect">
            <a:avLst/>
          </a:prstGeom>
          <a:noFill/>
        </p:spPr>
        <p:txBody>
          <a:bodyPr wrap="square" rtlCol="0">
            <a:spAutoFit/>
          </a:bodyPr>
          <a:lstStyle>
            <a:defPPr>
              <a:defRPr lang="en-US"/>
            </a:defPPr>
            <a:lvl1pPr>
              <a:lnSpc>
                <a:spcPct val="120000"/>
              </a:lnSpc>
              <a:defRPr sz="2400">
                <a:latin typeface="#9Slide03 Arima Madurai Black" panose="00000A00000000000000" pitchFamily="2" charset="0"/>
                <a:cs typeface="#9Slide03 Arima Madurai Black" panose="00000A00000000000000" pitchFamily="2" charset="0"/>
              </a:defRPr>
            </a:lvl1pPr>
          </a:lstStyle>
          <a:p>
            <a:r>
              <a:rPr lang="vi-VN" dirty="0"/>
              <a:t>Sóng âm được phát ra bởi các vật đang dao động</a:t>
            </a:r>
            <a:endParaRPr lang="en-US" dirty="0"/>
          </a:p>
        </p:txBody>
      </p:sp>
      <p:pic>
        <p:nvPicPr>
          <p:cNvPr id="231" name="Picture 2" descr="Âm nhạc">
            <a:extLst>
              <a:ext uri="{FF2B5EF4-FFF2-40B4-BE49-F238E27FC236}">
                <a16:creationId xmlns:a16="http://schemas.microsoft.com/office/drawing/2014/main" id="{66A10D6F-6898-FD19-F582-1119CC239B2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9817" y="5375563"/>
            <a:ext cx="598874" cy="598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73926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10"/>
                                        </p:tgtEl>
                                        <p:attrNameLst>
                                          <p:attrName>style.visibility</p:attrName>
                                        </p:attrNameLst>
                                      </p:cBhvr>
                                      <p:to>
                                        <p:strVal val="visible"/>
                                      </p:to>
                                    </p:set>
                                    <p:anim calcmode="lin" valueType="num">
                                      <p:cBhvr additive="base">
                                        <p:cTn id="7" dur="1000" fill="hold"/>
                                        <p:tgtEl>
                                          <p:spTgt spid="3110"/>
                                        </p:tgtEl>
                                        <p:attrNameLst>
                                          <p:attrName>ppt_x</p:attrName>
                                        </p:attrNameLst>
                                      </p:cBhvr>
                                      <p:tavLst>
                                        <p:tav tm="0">
                                          <p:val>
                                            <p:strVal val="#ppt_x"/>
                                          </p:val>
                                        </p:tav>
                                        <p:tav tm="100000">
                                          <p:val>
                                            <p:strVal val="#ppt_x"/>
                                          </p:val>
                                        </p:tav>
                                      </p:tavLst>
                                    </p:anim>
                                    <p:anim calcmode="lin" valueType="num">
                                      <p:cBhvr additive="base">
                                        <p:cTn id="8" dur="1000" fill="hold"/>
                                        <p:tgtEl>
                                          <p:spTgt spid="3110"/>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122"/>
                                        </p:tgtEl>
                                        <p:attrNameLst>
                                          <p:attrName>style.visibility</p:attrName>
                                        </p:attrNameLst>
                                      </p:cBhvr>
                                      <p:to>
                                        <p:strVal val="visible"/>
                                      </p:to>
                                    </p:set>
                                    <p:anim calcmode="lin" valueType="num">
                                      <p:cBhvr>
                                        <p:cTn id="16" dur="500" fill="hold"/>
                                        <p:tgtEl>
                                          <p:spTgt spid="5122"/>
                                        </p:tgtEl>
                                        <p:attrNameLst>
                                          <p:attrName>ppt_w</p:attrName>
                                        </p:attrNameLst>
                                      </p:cBhvr>
                                      <p:tavLst>
                                        <p:tav tm="0">
                                          <p:val>
                                            <p:fltVal val="0"/>
                                          </p:val>
                                        </p:tav>
                                        <p:tav tm="100000">
                                          <p:val>
                                            <p:strVal val="#ppt_w"/>
                                          </p:val>
                                        </p:tav>
                                      </p:tavLst>
                                    </p:anim>
                                    <p:anim calcmode="lin" valueType="num">
                                      <p:cBhvr>
                                        <p:cTn id="17" dur="500" fill="hold"/>
                                        <p:tgtEl>
                                          <p:spTgt spid="5122"/>
                                        </p:tgtEl>
                                        <p:attrNameLst>
                                          <p:attrName>ppt_h</p:attrName>
                                        </p:attrNameLst>
                                      </p:cBhvr>
                                      <p:tavLst>
                                        <p:tav tm="0">
                                          <p:val>
                                            <p:fltVal val="0"/>
                                          </p:val>
                                        </p:tav>
                                        <p:tav tm="100000">
                                          <p:val>
                                            <p:strVal val="#ppt_h"/>
                                          </p:val>
                                        </p:tav>
                                      </p:tavLst>
                                    </p:anim>
                                    <p:animEffect transition="in" filter="fade">
                                      <p:cBhvr>
                                        <p:cTn id="18" dur="500"/>
                                        <p:tgtEl>
                                          <p:spTgt spid="5122"/>
                                        </p:tgtEl>
                                      </p:cBhvr>
                                    </p:animEffect>
                                  </p:childTnLst>
                                </p:cTn>
                              </p:par>
                            </p:childTnLst>
                          </p:cTn>
                        </p:par>
                        <p:par>
                          <p:cTn id="19" fill="hold">
                            <p:stCondLst>
                              <p:cond delay="500"/>
                            </p:stCondLst>
                            <p:childTnLst>
                              <p:par>
                                <p:cTn id="20" presetID="22" presetClass="entr" presetSubtype="1" fill="hold" grpId="0" nodeType="afterEffect">
                                  <p:stCondLst>
                                    <p:cond delay="0"/>
                                  </p:stCondLst>
                                  <p:iterate type="lt">
                                    <p:tmPct val="4000"/>
                                  </p:iterate>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2340"/>
                            </p:stCondLst>
                            <p:childTnLst>
                              <p:par>
                                <p:cTn id="24" presetID="53" presetClass="entr" presetSubtype="16" fill="hold" nodeType="afterEffect">
                                  <p:stCondLst>
                                    <p:cond delay="0"/>
                                  </p:stCondLst>
                                  <p:childTnLst>
                                    <p:set>
                                      <p:cBhvr>
                                        <p:cTn id="25" dur="1" fill="hold">
                                          <p:stCondLst>
                                            <p:cond delay="0"/>
                                          </p:stCondLst>
                                        </p:cTn>
                                        <p:tgtEl>
                                          <p:spTgt spid="5126"/>
                                        </p:tgtEl>
                                        <p:attrNameLst>
                                          <p:attrName>style.visibility</p:attrName>
                                        </p:attrNameLst>
                                      </p:cBhvr>
                                      <p:to>
                                        <p:strVal val="visible"/>
                                      </p:to>
                                    </p:set>
                                    <p:anim calcmode="lin" valueType="num">
                                      <p:cBhvr>
                                        <p:cTn id="26" dur="500" fill="hold"/>
                                        <p:tgtEl>
                                          <p:spTgt spid="5126"/>
                                        </p:tgtEl>
                                        <p:attrNameLst>
                                          <p:attrName>ppt_w</p:attrName>
                                        </p:attrNameLst>
                                      </p:cBhvr>
                                      <p:tavLst>
                                        <p:tav tm="0">
                                          <p:val>
                                            <p:fltVal val="0"/>
                                          </p:val>
                                        </p:tav>
                                        <p:tav tm="100000">
                                          <p:val>
                                            <p:strVal val="#ppt_w"/>
                                          </p:val>
                                        </p:tav>
                                      </p:tavLst>
                                    </p:anim>
                                    <p:anim calcmode="lin" valueType="num">
                                      <p:cBhvr>
                                        <p:cTn id="27" dur="500" fill="hold"/>
                                        <p:tgtEl>
                                          <p:spTgt spid="5126"/>
                                        </p:tgtEl>
                                        <p:attrNameLst>
                                          <p:attrName>ppt_h</p:attrName>
                                        </p:attrNameLst>
                                      </p:cBhvr>
                                      <p:tavLst>
                                        <p:tav tm="0">
                                          <p:val>
                                            <p:fltVal val="0"/>
                                          </p:val>
                                        </p:tav>
                                        <p:tav tm="100000">
                                          <p:val>
                                            <p:strVal val="#ppt_h"/>
                                          </p:val>
                                        </p:tav>
                                      </p:tavLst>
                                    </p:anim>
                                    <p:animEffect transition="in" filter="fade">
                                      <p:cBhvr>
                                        <p:cTn id="28" dur="500"/>
                                        <p:tgtEl>
                                          <p:spTgt spid="512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221"/>
                                        </p:tgtEl>
                                        <p:attrNameLst>
                                          <p:attrName>style.visibility</p:attrName>
                                        </p:attrNameLst>
                                      </p:cBhvr>
                                      <p:to>
                                        <p:strVal val="visible"/>
                                      </p:to>
                                    </p:set>
                                    <p:anim calcmode="lin" valueType="num">
                                      <p:cBhvr>
                                        <p:cTn id="33" dur="500" fill="hold"/>
                                        <p:tgtEl>
                                          <p:spTgt spid="221"/>
                                        </p:tgtEl>
                                        <p:attrNameLst>
                                          <p:attrName>ppt_w</p:attrName>
                                        </p:attrNameLst>
                                      </p:cBhvr>
                                      <p:tavLst>
                                        <p:tav tm="0">
                                          <p:val>
                                            <p:fltVal val="0"/>
                                          </p:val>
                                        </p:tav>
                                        <p:tav tm="100000">
                                          <p:val>
                                            <p:strVal val="#ppt_w"/>
                                          </p:val>
                                        </p:tav>
                                      </p:tavLst>
                                    </p:anim>
                                    <p:anim calcmode="lin" valueType="num">
                                      <p:cBhvr>
                                        <p:cTn id="34" dur="500" fill="hold"/>
                                        <p:tgtEl>
                                          <p:spTgt spid="221"/>
                                        </p:tgtEl>
                                        <p:attrNameLst>
                                          <p:attrName>ppt_h</p:attrName>
                                        </p:attrNameLst>
                                      </p:cBhvr>
                                      <p:tavLst>
                                        <p:tav tm="0">
                                          <p:val>
                                            <p:fltVal val="0"/>
                                          </p:val>
                                        </p:tav>
                                        <p:tav tm="100000">
                                          <p:val>
                                            <p:strVal val="#ppt_h"/>
                                          </p:val>
                                        </p:tav>
                                      </p:tavLst>
                                    </p:anim>
                                    <p:animEffect transition="in" filter="fade">
                                      <p:cBhvr>
                                        <p:cTn id="35" dur="500"/>
                                        <p:tgtEl>
                                          <p:spTgt spid="221"/>
                                        </p:tgtEl>
                                      </p:cBhvr>
                                    </p:animEffect>
                                  </p:childTnLst>
                                </p:cTn>
                              </p:par>
                            </p:childTnLst>
                          </p:cTn>
                        </p:par>
                        <p:par>
                          <p:cTn id="36" fill="hold">
                            <p:stCondLst>
                              <p:cond delay="500"/>
                            </p:stCondLst>
                            <p:childTnLst>
                              <p:par>
                                <p:cTn id="37" presetID="22" presetClass="entr" presetSubtype="1" fill="hold" grpId="0" nodeType="afterEffect">
                                  <p:stCondLst>
                                    <p:cond delay="0"/>
                                  </p:stCondLst>
                                  <p:iterate type="lt">
                                    <p:tmPct val="4000"/>
                                  </p:iterate>
                                  <p:childTnLst>
                                    <p:set>
                                      <p:cBhvr>
                                        <p:cTn id="38" dur="1" fill="hold">
                                          <p:stCondLst>
                                            <p:cond delay="0"/>
                                          </p:stCondLst>
                                        </p:cTn>
                                        <p:tgtEl>
                                          <p:spTgt spid="220"/>
                                        </p:tgtEl>
                                        <p:attrNameLst>
                                          <p:attrName>style.visibility</p:attrName>
                                        </p:attrNameLst>
                                      </p:cBhvr>
                                      <p:to>
                                        <p:strVal val="visible"/>
                                      </p:to>
                                    </p:set>
                                    <p:animEffect transition="in" filter="wipe(up)">
                                      <p:cBhvr>
                                        <p:cTn id="39" dur="500"/>
                                        <p:tgtEl>
                                          <p:spTgt spid="220"/>
                                        </p:tgtEl>
                                      </p:cBhvr>
                                    </p:animEffect>
                                  </p:childTnLst>
                                </p:cTn>
                              </p:par>
                            </p:childTnLst>
                          </p:cTn>
                        </p:par>
                        <p:par>
                          <p:cTn id="40" fill="hold">
                            <p:stCondLst>
                              <p:cond delay="1760"/>
                            </p:stCondLst>
                            <p:childTnLst>
                              <p:par>
                                <p:cTn id="41" presetID="53" presetClass="entr" presetSubtype="16" fill="hold" nodeType="afterEffect">
                                  <p:stCondLst>
                                    <p:cond delay="0"/>
                                  </p:stCondLst>
                                  <p:childTnLst>
                                    <p:set>
                                      <p:cBhvr>
                                        <p:cTn id="42" dur="1" fill="hold">
                                          <p:stCondLst>
                                            <p:cond delay="0"/>
                                          </p:stCondLst>
                                        </p:cTn>
                                        <p:tgtEl>
                                          <p:spTgt spid="5132"/>
                                        </p:tgtEl>
                                        <p:attrNameLst>
                                          <p:attrName>style.visibility</p:attrName>
                                        </p:attrNameLst>
                                      </p:cBhvr>
                                      <p:to>
                                        <p:strVal val="visible"/>
                                      </p:to>
                                    </p:set>
                                    <p:anim calcmode="lin" valueType="num">
                                      <p:cBhvr>
                                        <p:cTn id="43" dur="500" fill="hold"/>
                                        <p:tgtEl>
                                          <p:spTgt spid="5132"/>
                                        </p:tgtEl>
                                        <p:attrNameLst>
                                          <p:attrName>ppt_w</p:attrName>
                                        </p:attrNameLst>
                                      </p:cBhvr>
                                      <p:tavLst>
                                        <p:tav tm="0">
                                          <p:val>
                                            <p:fltVal val="0"/>
                                          </p:val>
                                        </p:tav>
                                        <p:tav tm="100000">
                                          <p:val>
                                            <p:strVal val="#ppt_w"/>
                                          </p:val>
                                        </p:tav>
                                      </p:tavLst>
                                    </p:anim>
                                    <p:anim calcmode="lin" valueType="num">
                                      <p:cBhvr>
                                        <p:cTn id="44" dur="500" fill="hold"/>
                                        <p:tgtEl>
                                          <p:spTgt spid="5132"/>
                                        </p:tgtEl>
                                        <p:attrNameLst>
                                          <p:attrName>ppt_h</p:attrName>
                                        </p:attrNameLst>
                                      </p:cBhvr>
                                      <p:tavLst>
                                        <p:tav tm="0">
                                          <p:val>
                                            <p:fltVal val="0"/>
                                          </p:val>
                                        </p:tav>
                                        <p:tav tm="100000">
                                          <p:val>
                                            <p:strVal val="#ppt_h"/>
                                          </p:val>
                                        </p:tav>
                                      </p:tavLst>
                                    </p:anim>
                                    <p:animEffect transition="in" filter="fade">
                                      <p:cBhvr>
                                        <p:cTn id="45" dur="500"/>
                                        <p:tgtEl>
                                          <p:spTgt spid="5132"/>
                                        </p:tgtEl>
                                      </p:cBhvr>
                                    </p:animEffect>
                                  </p:childTnLst>
                                </p:cTn>
                              </p:par>
                              <p:par>
                                <p:cTn id="46" presetID="53" presetClass="entr" presetSubtype="16" fill="hold" nodeType="withEffect">
                                  <p:stCondLst>
                                    <p:cond delay="250"/>
                                  </p:stCondLst>
                                  <p:childTnLst>
                                    <p:set>
                                      <p:cBhvr>
                                        <p:cTn id="47" dur="1" fill="hold">
                                          <p:stCondLst>
                                            <p:cond delay="0"/>
                                          </p:stCondLst>
                                        </p:cTn>
                                        <p:tgtEl>
                                          <p:spTgt spid="5130"/>
                                        </p:tgtEl>
                                        <p:attrNameLst>
                                          <p:attrName>style.visibility</p:attrName>
                                        </p:attrNameLst>
                                      </p:cBhvr>
                                      <p:to>
                                        <p:strVal val="visible"/>
                                      </p:to>
                                    </p:set>
                                    <p:anim calcmode="lin" valueType="num">
                                      <p:cBhvr>
                                        <p:cTn id="48" dur="500" fill="hold"/>
                                        <p:tgtEl>
                                          <p:spTgt spid="5130"/>
                                        </p:tgtEl>
                                        <p:attrNameLst>
                                          <p:attrName>ppt_w</p:attrName>
                                        </p:attrNameLst>
                                      </p:cBhvr>
                                      <p:tavLst>
                                        <p:tav tm="0">
                                          <p:val>
                                            <p:fltVal val="0"/>
                                          </p:val>
                                        </p:tav>
                                        <p:tav tm="100000">
                                          <p:val>
                                            <p:strVal val="#ppt_w"/>
                                          </p:val>
                                        </p:tav>
                                      </p:tavLst>
                                    </p:anim>
                                    <p:anim calcmode="lin" valueType="num">
                                      <p:cBhvr>
                                        <p:cTn id="49" dur="500" fill="hold"/>
                                        <p:tgtEl>
                                          <p:spTgt spid="5130"/>
                                        </p:tgtEl>
                                        <p:attrNameLst>
                                          <p:attrName>ppt_h</p:attrName>
                                        </p:attrNameLst>
                                      </p:cBhvr>
                                      <p:tavLst>
                                        <p:tav tm="0">
                                          <p:val>
                                            <p:fltVal val="0"/>
                                          </p:val>
                                        </p:tav>
                                        <p:tav tm="100000">
                                          <p:val>
                                            <p:strVal val="#ppt_h"/>
                                          </p:val>
                                        </p:tav>
                                      </p:tavLst>
                                    </p:anim>
                                    <p:animEffect transition="in" filter="fade">
                                      <p:cBhvr>
                                        <p:cTn id="50" dur="500"/>
                                        <p:tgtEl>
                                          <p:spTgt spid="5130"/>
                                        </p:tgtEl>
                                      </p:cBhvr>
                                    </p:animEffect>
                                  </p:childTnLst>
                                </p:cTn>
                              </p:par>
                              <p:par>
                                <p:cTn id="51" presetID="53" presetClass="entr" presetSubtype="16" fill="hold" nodeType="withEffect">
                                  <p:stCondLst>
                                    <p:cond delay="500"/>
                                  </p:stCondLst>
                                  <p:childTnLst>
                                    <p:set>
                                      <p:cBhvr>
                                        <p:cTn id="52" dur="1" fill="hold">
                                          <p:stCondLst>
                                            <p:cond delay="0"/>
                                          </p:stCondLst>
                                        </p:cTn>
                                        <p:tgtEl>
                                          <p:spTgt spid="5128"/>
                                        </p:tgtEl>
                                        <p:attrNameLst>
                                          <p:attrName>style.visibility</p:attrName>
                                        </p:attrNameLst>
                                      </p:cBhvr>
                                      <p:to>
                                        <p:strVal val="visible"/>
                                      </p:to>
                                    </p:set>
                                    <p:anim calcmode="lin" valueType="num">
                                      <p:cBhvr>
                                        <p:cTn id="53" dur="500" fill="hold"/>
                                        <p:tgtEl>
                                          <p:spTgt spid="5128"/>
                                        </p:tgtEl>
                                        <p:attrNameLst>
                                          <p:attrName>ppt_w</p:attrName>
                                        </p:attrNameLst>
                                      </p:cBhvr>
                                      <p:tavLst>
                                        <p:tav tm="0">
                                          <p:val>
                                            <p:fltVal val="0"/>
                                          </p:val>
                                        </p:tav>
                                        <p:tav tm="100000">
                                          <p:val>
                                            <p:strVal val="#ppt_w"/>
                                          </p:val>
                                        </p:tav>
                                      </p:tavLst>
                                    </p:anim>
                                    <p:anim calcmode="lin" valueType="num">
                                      <p:cBhvr>
                                        <p:cTn id="54" dur="500" fill="hold"/>
                                        <p:tgtEl>
                                          <p:spTgt spid="5128"/>
                                        </p:tgtEl>
                                        <p:attrNameLst>
                                          <p:attrName>ppt_h</p:attrName>
                                        </p:attrNameLst>
                                      </p:cBhvr>
                                      <p:tavLst>
                                        <p:tav tm="0">
                                          <p:val>
                                            <p:fltVal val="0"/>
                                          </p:val>
                                        </p:tav>
                                        <p:tav tm="100000">
                                          <p:val>
                                            <p:strVal val="#ppt_h"/>
                                          </p:val>
                                        </p:tav>
                                      </p:tavLst>
                                    </p:anim>
                                    <p:animEffect transition="in" filter="fade">
                                      <p:cBhvr>
                                        <p:cTn id="55" dur="500"/>
                                        <p:tgtEl>
                                          <p:spTgt spid="5128"/>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228"/>
                                        </p:tgtEl>
                                        <p:attrNameLst>
                                          <p:attrName>style.visibility</p:attrName>
                                        </p:attrNameLst>
                                      </p:cBhvr>
                                      <p:to>
                                        <p:strVal val="visible"/>
                                      </p:to>
                                    </p:set>
                                    <p:anim calcmode="lin" valueType="num">
                                      <p:cBhvr>
                                        <p:cTn id="60" dur="500" fill="hold"/>
                                        <p:tgtEl>
                                          <p:spTgt spid="228"/>
                                        </p:tgtEl>
                                        <p:attrNameLst>
                                          <p:attrName>ppt_w</p:attrName>
                                        </p:attrNameLst>
                                      </p:cBhvr>
                                      <p:tavLst>
                                        <p:tav tm="0">
                                          <p:val>
                                            <p:fltVal val="0"/>
                                          </p:val>
                                        </p:tav>
                                        <p:tav tm="100000">
                                          <p:val>
                                            <p:strVal val="#ppt_w"/>
                                          </p:val>
                                        </p:tav>
                                      </p:tavLst>
                                    </p:anim>
                                    <p:anim calcmode="lin" valueType="num">
                                      <p:cBhvr>
                                        <p:cTn id="61" dur="500" fill="hold"/>
                                        <p:tgtEl>
                                          <p:spTgt spid="228"/>
                                        </p:tgtEl>
                                        <p:attrNameLst>
                                          <p:attrName>ppt_h</p:attrName>
                                        </p:attrNameLst>
                                      </p:cBhvr>
                                      <p:tavLst>
                                        <p:tav tm="0">
                                          <p:val>
                                            <p:fltVal val="0"/>
                                          </p:val>
                                        </p:tav>
                                        <p:tav tm="100000">
                                          <p:val>
                                            <p:strVal val="#ppt_h"/>
                                          </p:val>
                                        </p:tav>
                                      </p:tavLst>
                                    </p:anim>
                                    <p:animEffect transition="in" filter="fade">
                                      <p:cBhvr>
                                        <p:cTn id="62" dur="500"/>
                                        <p:tgtEl>
                                          <p:spTgt spid="228"/>
                                        </p:tgtEl>
                                      </p:cBhvr>
                                    </p:animEffect>
                                  </p:childTnLst>
                                </p:cTn>
                              </p:par>
                            </p:childTnLst>
                          </p:cTn>
                        </p:par>
                        <p:par>
                          <p:cTn id="63" fill="hold">
                            <p:stCondLst>
                              <p:cond delay="500"/>
                            </p:stCondLst>
                            <p:childTnLst>
                              <p:par>
                                <p:cTn id="64" presetID="22" presetClass="entr" presetSubtype="1" fill="hold" grpId="0" nodeType="afterEffect">
                                  <p:stCondLst>
                                    <p:cond delay="0"/>
                                  </p:stCondLst>
                                  <p:iterate type="lt">
                                    <p:tmPct val="4000"/>
                                  </p:iterate>
                                  <p:childTnLst>
                                    <p:set>
                                      <p:cBhvr>
                                        <p:cTn id="65" dur="1" fill="hold">
                                          <p:stCondLst>
                                            <p:cond delay="0"/>
                                          </p:stCondLst>
                                        </p:cTn>
                                        <p:tgtEl>
                                          <p:spTgt spid="227"/>
                                        </p:tgtEl>
                                        <p:attrNameLst>
                                          <p:attrName>style.visibility</p:attrName>
                                        </p:attrNameLst>
                                      </p:cBhvr>
                                      <p:to>
                                        <p:strVal val="visible"/>
                                      </p:to>
                                    </p:set>
                                    <p:animEffect transition="in" filter="wipe(up)">
                                      <p:cBhvr>
                                        <p:cTn id="66" dur="500"/>
                                        <p:tgtEl>
                                          <p:spTgt spid="227"/>
                                        </p:tgtEl>
                                      </p:cBhvr>
                                    </p:animEffect>
                                  </p:childTnLst>
                                </p:cTn>
                              </p:par>
                            </p:childTnLst>
                          </p:cTn>
                        </p:par>
                        <p:par>
                          <p:cTn id="67" fill="hold">
                            <p:stCondLst>
                              <p:cond delay="1900"/>
                            </p:stCondLst>
                            <p:childTnLst>
                              <p:par>
                                <p:cTn id="68" presetID="53" presetClass="entr" presetSubtype="16" fill="hold" nodeType="afterEffect">
                                  <p:stCondLst>
                                    <p:cond delay="0"/>
                                  </p:stCondLst>
                                  <p:childTnLst>
                                    <p:set>
                                      <p:cBhvr>
                                        <p:cTn id="69" dur="1" fill="hold">
                                          <p:stCondLst>
                                            <p:cond delay="0"/>
                                          </p:stCondLst>
                                        </p:cTn>
                                        <p:tgtEl>
                                          <p:spTgt spid="5134"/>
                                        </p:tgtEl>
                                        <p:attrNameLst>
                                          <p:attrName>style.visibility</p:attrName>
                                        </p:attrNameLst>
                                      </p:cBhvr>
                                      <p:to>
                                        <p:strVal val="visible"/>
                                      </p:to>
                                    </p:set>
                                    <p:anim calcmode="lin" valueType="num">
                                      <p:cBhvr>
                                        <p:cTn id="70" dur="500" fill="hold"/>
                                        <p:tgtEl>
                                          <p:spTgt spid="5134"/>
                                        </p:tgtEl>
                                        <p:attrNameLst>
                                          <p:attrName>ppt_w</p:attrName>
                                        </p:attrNameLst>
                                      </p:cBhvr>
                                      <p:tavLst>
                                        <p:tav tm="0">
                                          <p:val>
                                            <p:fltVal val="0"/>
                                          </p:val>
                                        </p:tav>
                                        <p:tav tm="100000">
                                          <p:val>
                                            <p:strVal val="#ppt_w"/>
                                          </p:val>
                                        </p:tav>
                                      </p:tavLst>
                                    </p:anim>
                                    <p:anim calcmode="lin" valueType="num">
                                      <p:cBhvr>
                                        <p:cTn id="71" dur="500" fill="hold"/>
                                        <p:tgtEl>
                                          <p:spTgt spid="5134"/>
                                        </p:tgtEl>
                                        <p:attrNameLst>
                                          <p:attrName>ppt_h</p:attrName>
                                        </p:attrNameLst>
                                      </p:cBhvr>
                                      <p:tavLst>
                                        <p:tav tm="0">
                                          <p:val>
                                            <p:fltVal val="0"/>
                                          </p:val>
                                        </p:tav>
                                        <p:tav tm="100000">
                                          <p:val>
                                            <p:strVal val="#ppt_h"/>
                                          </p:val>
                                        </p:tav>
                                      </p:tavLst>
                                    </p:anim>
                                    <p:animEffect transition="in" filter="fade">
                                      <p:cBhvr>
                                        <p:cTn id="72" dur="500"/>
                                        <p:tgtEl>
                                          <p:spTgt spid="5134"/>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nodeType="clickEffect">
                                  <p:stCondLst>
                                    <p:cond delay="0"/>
                                  </p:stCondLst>
                                  <p:childTnLst>
                                    <p:set>
                                      <p:cBhvr>
                                        <p:cTn id="76" dur="1" fill="hold">
                                          <p:stCondLst>
                                            <p:cond delay="0"/>
                                          </p:stCondLst>
                                        </p:cTn>
                                        <p:tgtEl>
                                          <p:spTgt spid="231"/>
                                        </p:tgtEl>
                                        <p:attrNameLst>
                                          <p:attrName>style.visibility</p:attrName>
                                        </p:attrNameLst>
                                      </p:cBhvr>
                                      <p:to>
                                        <p:strVal val="visible"/>
                                      </p:to>
                                    </p:set>
                                    <p:anim calcmode="lin" valueType="num">
                                      <p:cBhvr>
                                        <p:cTn id="77" dur="500" fill="hold"/>
                                        <p:tgtEl>
                                          <p:spTgt spid="231"/>
                                        </p:tgtEl>
                                        <p:attrNameLst>
                                          <p:attrName>ppt_w</p:attrName>
                                        </p:attrNameLst>
                                      </p:cBhvr>
                                      <p:tavLst>
                                        <p:tav tm="0">
                                          <p:val>
                                            <p:fltVal val="0"/>
                                          </p:val>
                                        </p:tav>
                                        <p:tav tm="100000">
                                          <p:val>
                                            <p:strVal val="#ppt_w"/>
                                          </p:val>
                                        </p:tav>
                                      </p:tavLst>
                                    </p:anim>
                                    <p:anim calcmode="lin" valueType="num">
                                      <p:cBhvr>
                                        <p:cTn id="78" dur="500" fill="hold"/>
                                        <p:tgtEl>
                                          <p:spTgt spid="231"/>
                                        </p:tgtEl>
                                        <p:attrNameLst>
                                          <p:attrName>ppt_h</p:attrName>
                                        </p:attrNameLst>
                                      </p:cBhvr>
                                      <p:tavLst>
                                        <p:tav tm="0">
                                          <p:val>
                                            <p:fltVal val="0"/>
                                          </p:val>
                                        </p:tav>
                                        <p:tav tm="100000">
                                          <p:val>
                                            <p:strVal val="#ppt_h"/>
                                          </p:val>
                                        </p:tav>
                                      </p:tavLst>
                                    </p:anim>
                                    <p:animEffect transition="in" filter="fade">
                                      <p:cBhvr>
                                        <p:cTn id="79" dur="500"/>
                                        <p:tgtEl>
                                          <p:spTgt spid="231"/>
                                        </p:tgtEl>
                                      </p:cBhvr>
                                    </p:animEffect>
                                  </p:childTnLst>
                                </p:cTn>
                              </p:par>
                            </p:childTnLst>
                          </p:cTn>
                        </p:par>
                        <p:par>
                          <p:cTn id="80" fill="hold">
                            <p:stCondLst>
                              <p:cond delay="500"/>
                            </p:stCondLst>
                            <p:childTnLst>
                              <p:par>
                                <p:cTn id="81" presetID="22" presetClass="entr" presetSubtype="1" fill="hold" grpId="0" nodeType="afterEffect">
                                  <p:stCondLst>
                                    <p:cond delay="0"/>
                                  </p:stCondLst>
                                  <p:iterate type="lt">
                                    <p:tmPct val="4000"/>
                                  </p:iterate>
                                  <p:childTnLst>
                                    <p:set>
                                      <p:cBhvr>
                                        <p:cTn id="82" dur="1" fill="hold">
                                          <p:stCondLst>
                                            <p:cond delay="0"/>
                                          </p:stCondLst>
                                        </p:cTn>
                                        <p:tgtEl>
                                          <p:spTgt spid="230"/>
                                        </p:tgtEl>
                                        <p:attrNameLst>
                                          <p:attrName>style.visibility</p:attrName>
                                        </p:attrNameLst>
                                      </p:cBhvr>
                                      <p:to>
                                        <p:strVal val="visible"/>
                                      </p:to>
                                    </p:set>
                                    <p:animEffect transition="in" filter="wipe(up)">
                                      <p:cBhvr>
                                        <p:cTn id="83"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2" grpId="0"/>
      <p:bldP spid="220" grpId="0"/>
      <p:bldP spid="227" grpId="0"/>
      <p:bldP spid="23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5">
      <a:dk1>
        <a:sysClr val="windowText" lastClr="000000"/>
      </a:dk1>
      <a:lt1>
        <a:srgbClr val="FFFFFF"/>
      </a:lt1>
      <a:dk2>
        <a:srgbClr val="000000"/>
      </a:dk2>
      <a:lt2>
        <a:srgbClr val="FFFFFF"/>
      </a:lt2>
      <a:accent1>
        <a:srgbClr val="07A5B5"/>
      </a:accent1>
      <a:accent2>
        <a:srgbClr val="FFC681"/>
      </a:accent2>
      <a:accent3>
        <a:srgbClr val="07A5B5"/>
      </a:accent3>
      <a:accent4>
        <a:srgbClr val="FFC681"/>
      </a:accent4>
      <a:accent5>
        <a:srgbClr val="07A5B5"/>
      </a:accent5>
      <a:accent6>
        <a:srgbClr val="FFC681"/>
      </a:accent6>
      <a:hlink>
        <a:srgbClr val="07A5B5"/>
      </a:hlink>
      <a:folHlink>
        <a:srgbClr val="FFC681"/>
      </a:folHlink>
    </a:clrScheme>
    <a:fontScheme name="自定义 1">
      <a:majorFont>
        <a:latin typeface="Calibri"/>
        <a:ea typeface="字魂35号-经典雅黑"/>
        <a:cs typeface=""/>
      </a:majorFont>
      <a:minorFont>
        <a:latin typeface="Calibri"/>
        <a:ea typeface="字魂35号-经典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6567</TotalTime>
  <Words>2131</Words>
  <Application>Microsoft Office PowerPoint</Application>
  <PresentationFormat>Widescreen</PresentationFormat>
  <Paragraphs>224</Paragraphs>
  <Slides>46</Slides>
  <Notes>3</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46</vt:i4>
      </vt:variant>
    </vt:vector>
  </HeadingPairs>
  <TitlesOfParts>
    <vt:vector size="58" baseType="lpstr">
      <vt:lpstr>#9Slide03 AmpleSoft</vt:lpstr>
      <vt:lpstr>#9Slide03 Arima Madurai</vt:lpstr>
      <vt:lpstr>#9Slide03 Arima Madurai Black</vt:lpstr>
      <vt:lpstr>#9Slide07 IcielBaliho Script</vt:lpstr>
      <vt:lpstr>#9Slide07 IcielCadena</vt:lpstr>
      <vt:lpstr>Arial</vt:lpstr>
      <vt:lpstr>Calibri</vt:lpstr>
      <vt:lpstr>Calibri Light</vt:lpstr>
      <vt:lpstr>Times New Roman</vt:lpstr>
      <vt:lpstr>Yeseva One</vt:lpstr>
      <vt:lpstr>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Oanh Phạm</dc:creator>
  <cp:lastModifiedBy>Oanh Phạm</cp:lastModifiedBy>
  <cp:revision>17</cp:revision>
  <dcterms:created xsi:type="dcterms:W3CDTF">2022-05-11T15:28:09Z</dcterms:created>
  <dcterms:modified xsi:type="dcterms:W3CDTF">2022-05-19T17:03:20Z</dcterms:modified>
</cp:coreProperties>
</file>