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7" r:id="rId2"/>
    <p:sldId id="258" r:id="rId3"/>
    <p:sldId id="316" r:id="rId4"/>
    <p:sldId id="318" r:id="rId5"/>
    <p:sldId id="317" r:id="rId6"/>
    <p:sldId id="261" r:id="rId7"/>
    <p:sldId id="302" r:id="rId8"/>
    <p:sldId id="303" r:id="rId9"/>
    <p:sldId id="304" r:id="rId10"/>
    <p:sldId id="263" r:id="rId11"/>
    <p:sldId id="264" r:id="rId12"/>
    <p:sldId id="319" r:id="rId13"/>
    <p:sldId id="320" r:id="rId14"/>
    <p:sldId id="32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78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D64E8-2888-23F0-8AAC-67441954F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ED5F5-1964-F250-4FDC-44F500524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BF7A2-3F6C-F8DA-CD9D-C4C63FFB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1A778-3AEE-BD59-A641-3ACE6DE5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BFE3-ED61-1354-78F8-8C04BB69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6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A03E-AFFD-57F4-6C9E-40EF852F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83CC5-9CF5-D556-B0AD-E5722D1B3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8E93C-0F33-06C6-F759-FD5B5A48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8789-E451-E661-B7B5-ACFE3033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6672-8BBD-69EF-0DD1-D373EDFD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6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FFA2CB-FEDE-FCC7-E114-0B9F1441D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165AA-EBA3-98F7-32D5-8B5F3CF9E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44BD9-4838-AC8E-6897-1C045B23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F5923-EDE4-B495-FDB7-1E4323D8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43592-A33A-43A6-A29A-6C1724D5B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2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C242-F599-D207-6317-A24CB467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D343-249E-DD3B-E0E3-BA2A22C9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1FE9-60F1-C8C2-E6A8-9ADF1543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130A-38C6-8C71-8EC1-B9728492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1CFCE-E5EE-5C68-53BB-24113AB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2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FB90-9AC2-2166-0C0F-ABFAE2F0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FB905-51BF-22E1-773D-EBCD05CC2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8FD44-504D-252E-33F2-0FE229FB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42901-8B76-07C2-2BD5-22D4FC00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C1E05-02E8-03DF-5752-3F6DD9A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4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6E51-5EB5-0E8D-EF20-DB151724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110D3-3C5E-9D2B-A3CC-11457377E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0A2D0-D6BB-1539-A3D1-00CD1DE08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EE256-48F0-FB62-9251-638989F6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84E8B-F815-C6D0-7E9B-3B21FD7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9659E-F22F-FF58-5754-20BD632D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1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7872-2650-AEB9-08E4-EE8ABCFB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467A2-AA26-18C3-28C5-636F4E48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97CB1-1E68-7D5B-5D31-E77B5E32A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3B2B5-F3F3-ABEB-B625-D88A770A3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B58F6-545F-E571-CF36-899CF785F5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750CC-E6D4-9938-25A2-644E0C82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56442-B0CE-1492-D492-1E97F392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711BE-C4EF-CDD4-CE44-1A9DC567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C0A5-CFD7-1ED2-4B14-27645B0A9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B83883-BB16-7E90-829C-534C61AE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0D6D9-86EA-A5E8-CE2D-448B5E21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4096-5A4C-0B68-E55D-C62FCB67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78DE9-B8AA-AD3D-1CFD-E350FFA3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A27DC-7E8F-1576-D00F-8945BC28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17BF3-453D-5AF3-1BFB-7B492618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C699-F1C6-47C9-7F5A-65012CBB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8E746-C5EE-5EE6-9607-11BBD02E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6831-3AA0-8C4A-2838-31F896E22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AD36A-431B-6DDD-B6E3-33E83289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E6E38-245B-9330-B9F5-08E311C2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10CE6-60CF-DA22-5356-53E762F1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4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B378-AF28-05ED-8177-409E1C8A0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9935C-C612-20E6-9299-C1596CB8B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FF390-ED0F-2704-3616-09807024A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30723-EB0A-EAD0-A1AB-693E32C83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F95A5-8C21-B77A-37FD-ECEFF4A0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8461E-32FF-BE20-3822-EE4A4FF0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E3A693F-8975-B91B-00A6-A19681F1B1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A356-BCC4-8841-6A09-56381EF9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EF1D5-BC8D-D77E-2301-3AD86ED90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F7E98-4593-3C9E-8C16-E113AB0BD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64B0D-B3F2-4E8E-9DC0-DF8DC001D0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9095-60E0-C647-CFE7-51F88D5C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44C74-216F-33CB-C0CF-D35091E08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FC01C3-49D6-44FD-9EC8-4ADE9CD2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gif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15.gif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3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23" Type="http://schemas.openxmlformats.org/officeDocument/2006/relationships/image" Target="../media/image20.png"/><Relationship Id="rId10" Type="http://schemas.openxmlformats.org/officeDocument/2006/relationships/image" Target="../media/image22.gif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6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2.png"/><Relationship Id="rId12" Type="http://schemas.openxmlformats.org/officeDocument/2006/relationships/image" Target="../media/image14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11" Type="http://schemas.openxmlformats.org/officeDocument/2006/relationships/image" Target="../media/image15.gif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3.wdp"/><Relationship Id="rId23" Type="http://schemas.openxmlformats.org/officeDocument/2006/relationships/image" Target="../media/image24.png"/><Relationship Id="rId10" Type="http://schemas.openxmlformats.org/officeDocument/2006/relationships/image" Target="../media/image13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2.gif"/><Relationship Id="rId14" Type="http://schemas.openxmlformats.org/officeDocument/2006/relationships/image" Target="../media/image23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447</Words>
  <PresentationFormat>Widescreen</PresentationFormat>
  <Paragraphs>47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Gothic</vt:lpstr>
      <vt:lpstr>Aptos</vt:lpstr>
      <vt:lpstr>Aptos Display</vt:lpstr>
      <vt:lpstr>Arial</vt:lpstr>
      <vt:lpstr>Calibri</vt:lpstr>
      <vt:lpstr>Cambria</vt:lpstr>
      <vt:lpstr>Cambria Math</vt:lpstr>
      <vt:lpstr>Coiny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2023-12-25T07:23:52Z</dcterms:created>
  <dcterms:modified xsi:type="dcterms:W3CDTF">2024-02-20T13:11:55Z</dcterms:modified>
</cp:coreProperties>
</file>