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  <p:sldMasterId id="2147483664" r:id="rId4"/>
    <p:sldMasterId id="2147483677" r:id="rId5"/>
    <p:sldMasterId id="2147483690" r:id="rId6"/>
    <p:sldMasterId id="2147483702" r:id="rId7"/>
    <p:sldMasterId id="2147483714" r:id="rId8"/>
    <p:sldMasterId id="2147483726" r:id="rId9"/>
    <p:sldMasterId id="2147483738" r:id="rId10"/>
  </p:sldMasterIdLst>
  <p:notesMasterIdLst>
    <p:notesMasterId r:id="rId30"/>
  </p:notesMasterIdLst>
  <p:sldIdLst>
    <p:sldId id="296" r:id="rId11"/>
    <p:sldId id="256" r:id="rId12"/>
    <p:sldId id="279" r:id="rId13"/>
    <p:sldId id="278" r:id="rId14"/>
    <p:sldId id="280" r:id="rId15"/>
    <p:sldId id="281" r:id="rId16"/>
    <p:sldId id="282" r:id="rId17"/>
    <p:sldId id="283" r:id="rId18"/>
    <p:sldId id="268" r:id="rId19"/>
    <p:sldId id="276" r:id="rId20"/>
    <p:sldId id="269" r:id="rId21"/>
    <p:sldId id="271" r:id="rId22"/>
    <p:sldId id="284" r:id="rId23"/>
    <p:sldId id="273" r:id="rId24"/>
    <p:sldId id="274" r:id="rId25"/>
    <p:sldId id="277" r:id="rId26"/>
    <p:sldId id="260" r:id="rId27"/>
    <p:sldId id="275" r:id="rId28"/>
    <p:sldId id="285" r:id="rId2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00CC"/>
    <a:srgbClr val="66FFFF"/>
    <a:srgbClr val="FFFF66"/>
    <a:srgbClr val="FFCC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48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0" Type="http://schemas.openxmlformats.org/officeDocument/2006/relationships/slide" Target="slides/slide10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1" Type="http://schemas.openxmlformats.org/officeDocument/2006/relationships/slide" Target="slides/slide1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2.xml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3.xml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5.xml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6.xml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7.xml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/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/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260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" name="Right Triangle 6"/>
          <p:cNvSpPr/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970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/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/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260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" name="Right Triangle 6"/>
          <p:cNvSpPr/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970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8EDD0-C54D-4C56-A987-465D7D387D0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0448A-3302-46DF-9EA7-7AF99880557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9281B-FE8E-4AD4-ADE1-654F94CC61D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2557D-438E-48F5-8B13-C96E8CFAADA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12ABE-F877-4ACA-9139-E50617E31DB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0E72B-76EE-48D7-A9B5-74241DCD823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82AF4-BCD7-4D92-870D-C8ADBE00E3C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D39F8-5448-4738-9E98-BCB0143B08A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ABBC0-003B-4DB4-A738-A19B8139146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E92F5-871B-43FE-9996-0A1F4EE04AB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CCF65-1BBA-4DD8-B9EC-15A9E4D4CEB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4CF5D-4C1D-4980-B14E-B14C6E99054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EB3F-D2BE-4A78-91A4-5322A7553EF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CE938-30EB-4379-98BE-806775F50F1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F69A7-C693-476E-BAD6-59CD3C53F06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7871E-F94E-4291-B348-E2DA3C79576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CFD4D-D455-443C-9322-A8A6AF53F2A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3BF7A-55BE-4820-8082-3AD66AD7863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A5270-0CC3-4D2D-A18D-EA68BBA78BB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B170-8F6F-4706-AF06-B72057F297A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9FC27-F1B0-43F6-A238-649C7D2B0EB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C9F6A-B346-4A71-8F79-4D38A3F3F8E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4CF5D-4C1D-4980-B14E-B14C6E99054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EB3F-D2BE-4A78-91A4-5322A7553EF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CE938-30EB-4379-98BE-806775F50F1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F69A7-C693-476E-BAD6-59CD3C53F06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7871E-F94E-4291-B348-E2DA3C79576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CFD4D-D455-443C-9322-A8A6AF53F2A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3BF7A-55BE-4820-8082-3AD66AD7863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A5270-0CC3-4D2D-A18D-EA68BBA78BB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B170-8F6F-4706-AF06-B72057F297A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9FC27-F1B0-43F6-A238-649C7D2B0EB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C9F6A-B346-4A71-8F79-4D38A3F3F8E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51435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400050"/>
            <a:ext cx="6343650" cy="1371600"/>
          </a:xfrm>
        </p:spPr>
        <p:txBody>
          <a:bodyPr anchor="b">
            <a:normAutofit/>
          </a:bodyPr>
          <a:lstStyle>
            <a:lvl1pPr algn="l" latinLnBrk="0">
              <a:defRPr lang="vi-VN" sz="24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1828800"/>
            <a:ext cx="5314950" cy="6858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675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57175" indent="0" algn="ctr" latinLnBrk="0">
              <a:buNone/>
              <a:defRPr lang="vi-VN" sz="1125"/>
            </a:lvl2pPr>
            <a:lvl3pPr marL="514350" indent="0" algn="ctr" latinLnBrk="0">
              <a:buNone/>
              <a:defRPr lang="vi-VN" sz="1015"/>
            </a:lvl3pPr>
            <a:lvl4pPr marL="771525" indent="0" algn="ctr" latinLnBrk="0">
              <a:buNone/>
              <a:defRPr lang="vi-VN" sz="900"/>
            </a:lvl4pPr>
            <a:lvl5pPr marL="1028700" indent="0" algn="ctr" latinLnBrk="0">
              <a:buNone/>
              <a:defRPr lang="vi-VN" sz="900"/>
            </a:lvl5pPr>
            <a:lvl6pPr marL="1285875" indent="0" algn="ctr" latinLnBrk="0">
              <a:buNone/>
              <a:defRPr lang="vi-VN" sz="900"/>
            </a:lvl6pPr>
            <a:lvl7pPr marL="1543050" indent="0" algn="ctr" latinLnBrk="0">
              <a:buNone/>
              <a:defRPr lang="vi-VN" sz="900"/>
            </a:lvl7pPr>
            <a:lvl8pPr marL="1800225" indent="0" algn="ctr" latinLnBrk="0">
              <a:buNone/>
              <a:defRPr lang="vi-VN" sz="900"/>
            </a:lvl8pPr>
            <a:lvl9pPr marL="2057400" indent="0" algn="ctr" latinLnBrk="0">
              <a:buNone/>
              <a:defRPr lang="vi-VN" sz="900"/>
            </a:lvl9pPr>
          </a:lstStyle>
          <a:p>
            <a:r>
              <a:rPr lang="vi-VN"/>
              <a:t>Bấm để sửa kiểu tiêu đề phụ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5142882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400050"/>
            <a:ext cx="5486400" cy="1371600"/>
          </a:xfrm>
        </p:spPr>
        <p:txBody>
          <a:bodyPr anchor="b">
            <a:normAutofit/>
          </a:bodyPr>
          <a:lstStyle>
            <a:lvl1pPr latinLnBrk="0">
              <a:defRPr lang="vi-VN" sz="24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1828800"/>
            <a:ext cx="4114800" cy="685800"/>
          </a:xfrm>
        </p:spPr>
        <p:txBody>
          <a:bodyPr>
            <a:normAutofit/>
          </a:bodyPr>
          <a:lstStyle>
            <a:lvl1pPr marL="0" indent="0" latinLnBrk="0">
              <a:spcBef>
                <a:spcPts val="675"/>
              </a:spcBef>
              <a:buNone/>
              <a:defRPr lang="vi-VN" sz="13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57175" indent="0" latinLnBrk="0">
              <a:buNone/>
              <a:defRPr lang="vi-VN"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 latinLnBrk="0">
              <a:buNone/>
              <a:defRPr lang="vi-VN"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 latinLnBrk="0">
              <a:buNone/>
              <a:defRPr lang="vi-VN"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latinLnBrk="0">
              <a:buNone/>
              <a:defRPr lang="vi-VN"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latinLnBrk="0">
              <a:buNone/>
              <a:defRPr lang="vi-VN"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latinLnBrk="0">
              <a:buNone/>
              <a:defRPr lang="vi-VN"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latinLnBrk="0">
              <a:buNone/>
              <a:defRPr lang="vi-VN"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latinLnBrk="0">
              <a:buNone/>
              <a:defRPr lang="vi-VN"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369219"/>
            <a:ext cx="3291840" cy="260604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369219"/>
            <a:ext cx="3291840" cy="260604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371599"/>
            <a:ext cx="3291840" cy="5969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3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57175" indent="0" latinLnBrk="0">
              <a:buNone/>
              <a:defRPr lang="vi-VN" sz="1125" b="1"/>
            </a:lvl2pPr>
            <a:lvl3pPr marL="514350" indent="0" latinLnBrk="0">
              <a:buNone/>
              <a:defRPr lang="vi-VN" sz="1015" b="1"/>
            </a:lvl3pPr>
            <a:lvl4pPr marL="771525" indent="0" latinLnBrk="0">
              <a:buNone/>
              <a:defRPr lang="vi-VN" sz="900" b="1"/>
            </a:lvl4pPr>
            <a:lvl5pPr marL="1028700" indent="0" latinLnBrk="0">
              <a:buNone/>
              <a:defRPr lang="vi-VN" sz="900" b="1"/>
            </a:lvl5pPr>
            <a:lvl6pPr marL="1285875" indent="0" latinLnBrk="0">
              <a:buNone/>
              <a:defRPr lang="vi-VN" sz="900" b="1"/>
            </a:lvl6pPr>
            <a:lvl7pPr marL="1543050" indent="0" latinLnBrk="0">
              <a:buNone/>
              <a:defRPr lang="vi-VN" sz="900" b="1"/>
            </a:lvl7pPr>
            <a:lvl8pPr marL="1800225" indent="0" latinLnBrk="0">
              <a:buNone/>
              <a:defRPr lang="vi-VN" sz="900" b="1"/>
            </a:lvl8pPr>
            <a:lvl9pPr marL="2057400" indent="0" latinLnBrk="0">
              <a:buNone/>
              <a:defRPr lang="vi-VN" sz="90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1968500"/>
            <a:ext cx="3291840" cy="2006600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371599"/>
            <a:ext cx="3291840" cy="5969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3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57175" indent="0" latinLnBrk="0">
              <a:buNone/>
              <a:defRPr lang="vi-VN" sz="1125" b="1"/>
            </a:lvl2pPr>
            <a:lvl3pPr marL="514350" indent="0" latinLnBrk="0">
              <a:buNone/>
              <a:defRPr lang="vi-VN" sz="1015" b="1"/>
            </a:lvl3pPr>
            <a:lvl4pPr marL="771525" indent="0" latinLnBrk="0">
              <a:buNone/>
              <a:defRPr lang="vi-VN" sz="900" b="1"/>
            </a:lvl4pPr>
            <a:lvl5pPr marL="1028700" indent="0" latinLnBrk="0">
              <a:buNone/>
              <a:defRPr lang="vi-VN" sz="900" b="1"/>
            </a:lvl5pPr>
            <a:lvl6pPr marL="1285875" indent="0" latinLnBrk="0">
              <a:buNone/>
              <a:defRPr lang="vi-VN" sz="900" b="1"/>
            </a:lvl6pPr>
            <a:lvl7pPr marL="1543050" indent="0" latinLnBrk="0">
              <a:buNone/>
              <a:defRPr lang="vi-VN" sz="900" b="1"/>
            </a:lvl7pPr>
            <a:lvl8pPr marL="1800225" indent="0" latinLnBrk="0">
              <a:buNone/>
              <a:defRPr lang="vi-VN" sz="900" b="1"/>
            </a:lvl8pPr>
            <a:lvl9pPr marL="2057400" indent="0" latinLnBrk="0">
              <a:buNone/>
              <a:defRPr lang="vi-VN" sz="90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1968500"/>
            <a:ext cx="3291840" cy="2006600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18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371600"/>
            <a:ext cx="4457700" cy="2607469"/>
          </a:xfrm>
        </p:spPr>
        <p:txBody>
          <a:bodyPr>
            <a:normAutofit/>
          </a:bodyPr>
          <a:lstStyle>
            <a:lvl1pPr latinLnBrk="0">
              <a:defRPr lang="vi-VN" sz="1125"/>
            </a:lvl1pPr>
            <a:lvl2pPr latinLnBrk="0">
              <a:defRPr lang="vi-VN" sz="1015"/>
            </a:lvl2pPr>
            <a:lvl3pPr latinLnBrk="0">
              <a:defRPr lang="vi-VN" sz="900"/>
            </a:lvl3pPr>
            <a:lvl4pPr latinLnBrk="0">
              <a:defRPr lang="vi-VN" sz="790"/>
            </a:lvl4pPr>
            <a:lvl5pPr latinLnBrk="0">
              <a:defRPr lang="vi-VN" sz="790"/>
            </a:lvl5pPr>
            <a:lvl6pPr latinLnBrk="0">
              <a:defRPr lang="vi-VN" sz="1125"/>
            </a:lvl6pPr>
            <a:lvl7pPr latinLnBrk="0">
              <a:defRPr lang="vi-VN" sz="1125"/>
            </a:lvl7pPr>
            <a:lvl8pPr latinLnBrk="0">
              <a:defRPr lang="vi-VN" sz="1125"/>
            </a:lvl8pPr>
            <a:lvl9pPr latinLnBrk="0">
              <a:defRPr lang="vi-VN" sz="1125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371600"/>
            <a:ext cx="2194560" cy="2607469"/>
          </a:xfrm>
        </p:spPr>
        <p:txBody>
          <a:bodyPr>
            <a:normAutofit/>
          </a:bodyPr>
          <a:lstStyle>
            <a:lvl1pPr marL="0" indent="0" latinLnBrk="0">
              <a:spcBef>
                <a:spcPts val="675"/>
              </a:spcBef>
              <a:buNone/>
              <a:defRPr lang="vi-VN" sz="1015"/>
            </a:lvl1pPr>
            <a:lvl2pPr marL="257175" indent="0" latinLnBrk="0">
              <a:buNone/>
              <a:defRPr lang="vi-VN" sz="790"/>
            </a:lvl2pPr>
            <a:lvl3pPr marL="514350" indent="0" latinLnBrk="0">
              <a:buNone/>
              <a:defRPr lang="vi-VN" sz="675"/>
            </a:lvl3pPr>
            <a:lvl4pPr marL="771525" indent="0" latinLnBrk="0">
              <a:buNone/>
              <a:defRPr lang="vi-VN" sz="565"/>
            </a:lvl4pPr>
            <a:lvl5pPr marL="1028700" indent="0" latinLnBrk="0">
              <a:buNone/>
              <a:defRPr lang="vi-VN" sz="565"/>
            </a:lvl5pPr>
            <a:lvl6pPr marL="1285875" indent="0" latinLnBrk="0">
              <a:buNone/>
              <a:defRPr lang="vi-VN" sz="565"/>
            </a:lvl6pPr>
            <a:lvl7pPr marL="1543050" indent="0" latinLnBrk="0">
              <a:buNone/>
              <a:defRPr lang="vi-VN" sz="565"/>
            </a:lvl7pPr>
            <a:lvl8pPr marL="1800225" indent="0" latinLnBrk="0">
              <a:buNone/>
              <a:defRPr lang="vi-VN" sz="565"/>
            </a:lvl8pPr>
            <a:lvl9pPr marL="2057400" indent="0" latinLnBrk="0">
              <a:buNone/>
              <a:defRPr lang="vi-VN" sz="565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1684496"/>
            <a:ext cx="2743200" cy="1645920"/>
          </a:xfrm>
        </p:spPr>
        <p:txBody>
          <a:bodyPr>
            <a:normAutofit/>
          </a:bodyPr>
          <a:lstStyle>
            <a:lvl1pPr marL="0" indent="0" latinLnBrk="0">
              <a:spcBef>
                <a:spcPts val="675"/>
              </a:spcBef>
              <a:buNone/>
              <a:defRPr lang="vi-VN" sz="101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57175" indent="0" latinLnBrk="0">
              <a:buNone/>
              <a:defRPr lang="vi-VN" sz="790"/>
            </a:lvl2pPr>
            <a:lvl3pPr marL="514350" indent="0" latinLnBrk="0">
              <a:buNone/>
              <a:defRPr lang="vi-VN" sz="675"/>
            </a:lvl3pPr>
            <a:lvl4pPr marL="771525" indent="0" latinLnBrk="0">
              <a:buNone/>
              <a:defRPr lang="vi-VN" sz="565"/>
            </a:lvl4pPr>
            <a:lvl5pPr marL="1028700" indent="0" latinLnBrk="0">
              <a:buNone/>
              <a:defRPr lang="vi-VN" sz="565"/>
            </a:lvl5pPr>
            <a:lvl6pPr marL="1285875" indent="0" latinLnBrk="0">
              <a:buNone/>
              <a:defRPr lang="vi-VN" sz="565"/>
            </a:lvl6pPr>
            <a:lvl7pPr marL="1543050" indent="0" latinLnBrk="0">
              <a:buNone/>
              <a:defRPr lang="vi-VN" sz="565"/>
            </a:lvl7pPr>
            <a:lvl8pPr marL="1800225" indent="0" latinLnBrk="0">
              <a:buNone/>
              <a:defRPr lang="vi-VN" sz="565"/>
            </a:lvl8pPr>
            <a:lvl9pPr marL="2057400" indent="0" latinLnBrk="0">
              <a:buNone/>
              <a:defRPr lang="vi-VN" sz="565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271588"/>
            <a:ext cx="4197350" cy="2471738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405890"/>
            <a:ext cx="3894817" cy="2203133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57175" indent="0" latinLnBrk="0">
              <a:buNone/>
              <a:defRPr lang="vi-VN" sz="1575"/>
            </a:lvl2pPr>
            <a:lvl3pPr marL="514350" indent="0" latinLnBrk="0">
              <a:buNone/>
              <a:defRPr lang="vi-VN" sz="1350"/>
            </a:lvl3pPr>
            <a:lvl4pPr marL="771525" indent="0" latinLnBrk="0">
              <a:buNone/>
              <a:defRPr lang="vi-VN" sz="1125"/>
            </a:lvl4pPr>
            <a:lvl5pPr marL="1028700" indent="0" latinLnBrk="0">
              <a:buNone/>
              <a:defRPr lang="vi-VN" sz="1125"/>
            </a:lvl5pPr>
            <a:lvl6pPr marL="1285875" indent="0" latinLnBrk="0">
              <a:buNone/>
              <a:defRPr lang="vi-VN" sz="1125"/>
            </a:lvl6pPr>
            <a:lvl7pPr marL="1543050" indent="0" latinLnBrk="0">
              <a:buNone/>
              <a:defRPr lang="vi-VN" sz="1125"/>
            </a:lvl7pPr>
            <a:lvl8pPr marL="1800225" indent="0" latinLnBrk="0">
              <a:buNone/>
              <a:defRPr lang="vi-VN" sz="1125"/>
            </a:lvl8pPr>
            <a:lvl9pPr marL="2057400" indent="0" latinLnBrk="0">
              <a:buNone/>
              <a:defRPr lang="vi-VN" sz="1125"/>
            </a:lvl9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287"/>
            <a:ext cx="9141714" cy="5142213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700087"/>
            <a:ext cx="3086100" cy="308209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834767"/>
            <a:ext cx="2728840" cy="281273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700087"/>
            <a:ext cx="3086100" cy="308209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834767"/>
            <a:ext cx="2728840" cy="281273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3979069"/>
            <a:ext cx="2674620" cy="82296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01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675"/>
              </a:spcBef>
              <a:buNone/>
              <a:defRPr lang="vi-VN" sz="1015"/>
            </a:lvl2pPr>
            <a:lvl3pPr marL="0" indent="0" latinLnBrk="0">
              <a:spcBef>
                <a:spcPts val="675"/>
              </a:spcBef>
              <a:buNone/>
              <a:defRPr lang="vi-VN" sz="1015"/>
            </a:lvl3pPr>
            <a:lvl4pPr marL="0" indent="0" latinLnBrk="0">
              <a:spcBef>
                <a:spcPts val="675"/>
              </a:spcBef>
              <a:buNone/>
              <a:defRPr lang="vi-VN" sz="1015"/>
            </a:lvl4pPr>
            <a:lvl5pPr marL="0" indent="0" latinLnBrk="0">
              <a:spcBef>
                <a:spcPts val="675"/>
              </a:spcBef>
              <a:buNone/>
              <a:defRPr lang="vi-VN" sz="1015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3979069"/>
            <a:ext cx="2674620" cy="82296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01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675"/>
              </a:spcBef>
              <a:buNone/>
              <a:defRPr lang="vi-VN" sz="1015"/>
            </a:lvl2pPr>
            <a:lvl3pPr marL="0" indent="0" latinLnBrk="0">
              <a:spcBef>
                <a:spcPts val="675"/>
              </a:spcBef>
              <a:buNone/>
              <a:defRPr lang="vi-VN" sz="1015"/>
            </a:lvl3pPr>
            <a:lvl4pPr marL="0" indent="0" latinLnBrk="0">
              <a:spcBef>
                <a:spcPts val="675"/>
              </a:spcBef>
              <a:buNone/>
              <a:defRPr lang="vi-VN" sz="1015"/>
            </a:lvl4pPr>
            <a:lvl5pPr marL="0" indent="0" latinLnBrk="0">
              <a:spcBef>
                <a:spcPts val="675"/>
              </a:spcBef>
              <a:buNone/>
              <a:defRPr lang="vi-VN" sz="1015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287"/>
            <a:ext cx="9141714" cy="5142213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700087"/>
            <a:ext cx="4000500" cy="308209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834767"/>
            <a:ext cx="3655668" cy="281273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725487"/>
            <a:ext cx="2243207" cy="145078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832307"/>
            <a:ext cx="1969979" cy="123714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4439441"/>
            <a:ext cx="6078062" cy="373065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9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675"/>
              </a:spcBef>
              <a:buNone/>
              <a:defRPr lang="vi-VN" sz="1015"/>
            </a:lvl2pPr>
            <a:lvl3pPr marL="0" indent="0" latinLnBrk="0">
              <a:spcBef>
                <a:spcPts val="675"/>
              </a:spcBef>
              <a:buNone/>
              <a:defRPr lang="vi-VN" sz="1015"/>
            </a:lvl3pPr>
            <a:lvl4pPr marL="0" indent="0" latinLnBrk="0">
              <a:spcBef>
                <a:spcPts val="675"/>
              </a:spcBef>
              <a:buNone/>
              <a:defRPr lang="vi-VN" sz="1015"/>
            </a:lvl4pPr>
            <a:lvl5pPr marL="0" indent="0" latinLnBrk="0">
              <a:spcBef>
                <a:spcPts val="675"/>
              </a:spcBef>
              <a:buNone/>
              <a:defRPr lang="vi-VN" sz="1015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2295716"/>
            <a:ext cx="2243207" cy="145078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2402536"/>
            <a:ext cx="1969979" cy="123714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3979068"/>
            <a:ext cx="6078062" cy="434941"/>
          </a:xfrm>
        </p:spPr>
        <p:txBody>
          <a:bodyPr>
            <a:normAutofit/>
          </a:bodyPr>
          <a:lstStyle>
            <a:lvl1pPr latinLnBrk="0">
              <a:defRPr lang="vi-VN" sz="13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12"/>
            <a:ext cx="9141714" cy="5144786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198783"/>
            <a:ext cx="3924299" cy="226501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327236"/>
            <a:ext cx="3561446" cy="200811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288542"/>
            <a:ext cx="2359659" cy="142100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403674"/>
            <a:ext cx="2064409" cy="119074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1858771"/>
            <a:ext cx="2359659" cy="142100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1973903"/>
            <a:ext cx="2064409" cy="119074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3428999"/>
            <a:ext cx="2359659" cy="142100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3544131"/>
            <a:ext cx="2064409" cy="119074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2586383"/>
            <a:ext cx="3924299" cy="226501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2714837"/>
            <a:ext cx="3561446" cy="200811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3844"/>
            <a:ext cx="1371599" cy="3705225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273844"/>
            <a:ext cx="5143500" cy="3705225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4" Type="http://schemas.openxmlformats.org/officeDocument/2006/relationships/theme" Target="../theme/theme3.xml"/><Relationship Id="rId13" Type="http://schemas.openxmlformats.org/officeDocument/2006/relationships/image" Target="../media/image4.jpeg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4" Type="http://schemas.openxmlformats.org/officeDocument/2006/relationships/theme" Target="../theme/theme4.xml"/><Relationship Id="rId13" Type="http://schemas.openxmlformats.org/officeDocument/2006/relationships/image" Target="../media/image4.jpeg"/><Relationship Id="rId12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3" Type="http://schemas.openxmlformats.org/officeDocument/2006/relationships/theme" Target="../theme/theme5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3" Type="http://schemas.openxmlformats.org/officeDocument/2006/relationships/theme" Target="../theme/theme6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3" Type="http://schemas.openxmlformats.org/officeDocument/2006/relationships/theme" Target="../theme/theme7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1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0.xml"/><Relationship Id="rId8" Type="http://schemas.openxmlformats.org/officeDocument/2006/relationships/slideLayout" Target="../slideLayouts/slideLayout79.xml"/><Relationship Id="rId7" Type="http://schemas.openxmlformats.org/officeDocument/2006/relationships/slideLayout" Target="../slideLayouts/slideLayout78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2" Type="http://schemas.openxmlformats.org/officeDocument/2006/relationships/theme" Target="../theme/theme8.xml"/><Relationship Id="rId11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0.xml"/><Relationship Id="rId7" Type="http://schemas.openxmlformats.org/officeDocument/2006/relationships/slideLayout" Target="../slideLayouts/slideLayout89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4.xml"/><Relationship Id="rId16" Type="http://schemas.openxmlformats.org/officeDocument/2006/relationships/theme" Target="../theme/theme9.xml"/><Relationship Id="rId15" Type="http://schemas.openxmlformats.org/officeDocument/2006/relationships/image" Target="../media/image10.png"/><Relationship Id="rId14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2.xml"/><Relationship Id="rId1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ight Triangle 13"/>
          <p:cNvSpPr/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9pPr>
    </p:titleStyle>
    <p:bodyStyle>
      <a:lvl1pPr marL="273685" indent="-191770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455" indent="-171450" algn="l" rtl="0" eaLnBrk="0" fontAlgn="base" hangingPunct="0">
        <a:spcBef>
          <a:spcPts val="24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389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ight Triangle 13"/>
          <p:cNvSpPr/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9pPr>
    </p:titleStyle>
    <p:bodyStyle>
      <a:lvl1pPr marL="273685" indent="-191770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455" indent="-171450" algn="l" rtl="0" eaLnBrk="0" fontAlgn="base" hangingPunct="0">
        <a:spcBef>
          <a:spcPts val="24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389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7659D7E3-8687-45A5-9E26-6AFFD7236AF3}" type="slidenum">
              <a:rPr lang="en-US" altLang="en-US" smtClean="0">
                <a:latin typeface="VNI-Avo" pitchFamily="2" charset="0"/>
              </a:rPr>
            </a:fld>
            <a:endParaRPr lang="en-US" altLang="en-US">
              <a:latin typeface="VNI-Avo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905" indent="-128905" algn="l" defTabSz="514350" rtl="0" eaLnBrk="0" fontAlgn="base" hangingPunct="0">
        <a:lnSpc>
          <a:spcPct val="90000"/>
        </a:lnSpc>
        <a:spcBef>
          <a:spcPts val="565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84438C93-4E1B-426B-8140-1C42241DC4B6}" type="slidenum">
              <a:rPr lang="en-US" altLang="en-US" smtClean="0">
                <a:latin typeface="VNI-Avo" pitchFamily="2" charset="0"/>
              </a:rPr>
            </a:fld>
            <a:endParaRPr lang="en-US" altLang="en-US">
              <a:latin typeface="VNI-Avo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905" indent="-128905" algn="l" defTabSz="514350" rtl="0" eaLnBrk="0" fontAlgn="base" hangingPunct="0">
        <a:lnSpc>
          <a:spcPct val="90000"/>
        </a:lnSpc>
        <a:spcBef>
          <a:spcPts val="565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84438C93-4E1B-426B-8140-1C42241DC4B6}" type="slidenum">
              <a:rPr lang="en-US" altLang="en-US" smtClean="0">
                <a:latin typeface="VNI-Avo" pitchFamily="2" charset="0"/>
              </a:rPr>
            </a:fld>
            <a:endParaRPr lang="en-US" altLang="en-US">
              <a:latin typeface="VNI-Avo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905" indent="-128905" algn="l" defTabSz="514350" rtl="0" eaLnBrk="0" fontAlgn="base" hangingPunct="0">
        <a:lnSpc>
          <a:spcPct val="90000"/>
        </a:lnSpc>
        <a:spcBef>
          <a:spcPts val="565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51435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372350" cy="812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371600"/>
            <a:ext cx="68580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4812506"/>
            <a:ext cx="1028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56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4812506"/>
            <a:ext cx="3429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56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4812506"/>
            <a:ext cx="6286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56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203000"/>
        </a:spcBef>
        <a:buFont typeface="Arial" panose="020B0604020202020204" pitchFamily="34" charset="0"/>
        <a:buChar char="•"/>
        <a:defRPr lang="vi-VN" sz="112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257175" indent="-102870" algn="l" defTabSz="51435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lang="vi-VN" sz="101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386080" indent="-102870" algn="l" defTabSz="514350" rtl="0" eaLnBrk="1" latinLnBrk="0" hangingPunct="1">
        <a:lnSpc>
          <a:spcPct val="90000"/>
        </a:lnSpc>
        <a:spcBef>
          <a:spcPct val="68000"/>
        </a:spcBef>
        <a:buFont typeface="Arial" panose="020B0604020202020204" pitchFamily="34" charset="0"/>
        <a:buChar char="•"/>
        <a:defRPr lang="vi-VN" sz="9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514350" indent="-102870" algn="l" defTabSz="514350" rtl="0" eaLnBrk="1" latinLnBrk="0" hangingPunct="1">
        <a:lnSpc>
          <a:spcPct val="90000"/>
        </a:lnSpc>
        <a:spcBef>
          <a:spcPct val="68000"/>
        </a:spcBef>
        <a:buFont typeface="Arial" panose="020B0604020202020204" pitchFamily="34" charset="0"/>
        <a:buChar char="•"/>
        <a:defRPr lang="vi-VN" sz="79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643255" indent="-102870" algn="l" defTabSz="514350" rtl="0" eaLnBrk="1" latinLnBrk="0" hangingPunct="1">
        <a:lnSpc>
          <a:spcPct val="90000"/>
        </a:lnSpc>
        <a:spcBef>
          <a:spcPct val="68000"/>
        </a:spcBef>
        <a:buFont typeface="Arial" panose="020B0604020202020204" pitchFamily="34" charset="0"/>
        <a:buChar char="•"/>
        <a:defRPr lang="vi-VN" sz="79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771525" indent="-102870" algn="l" defTabSz="514350" rtl="0" eaLnBrk="1" latinLnBrk="0" hangingPunct="1">
        <a:lnSpc>
          <a:spcPct val="90000"/>
        </a:lnSpc>
        <a:spcBef>
          <a:spcPct val="68000"/>
        </a:spcBef>
        <a:buFont typeface="Arial" panose="020B0604020202020204" pitchFamily="34" charset="0"/>
        <a:buChar char="•"/>
        <a:defRPr lang="vi-VN" sz="790" kern="1200">
          <a:solidFill>
            <a:schemeClr val="tx1"/>
          </a:solidFill>
          <a:latin typeface="+mn-lt"/>
          <a:ea typeface="+mn-ea"/>
          <a:cs typeface="+mn-cs"/>
        </a:defRPr>
      </a:lvl6pPr>
      <a:lvl7pPr marL="900430" indent="-102870" algn="l" defTabSz="514350" rtl="0" eaLnBrk="1" latinLnBrk="0" hangingPunct="1">
        <a:lnSpc>
          <a:spcPct val="90000"/>
        </a:lnSpc>
        <a:spcBef>
          <a:spcPct val="68000"/>
        </a:spcBef>
        <a:buFont typeface="Arial" panose="020B0604020202020204" pitchFamily="34" charset="0"/>
        <a:buChar char="•"/>
        <a:defRPr lang="vi-VN" sz="79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" indent="-102870" algn="l" defTabSz="514350" rtl="0" eaLnBrk="1" latinLnBrk="0" hangingPunct="1">
        <a:lnSpc>
          <a:spcPct val="90000"/>
        </a:lnSpc>
        <a:spcBef>
          <a:spcPct val="68000"/>
        </a:spcBef>
        <a:buFont typeface="Arial" panose="020B0604020202020204" pitchFamily="34" charset="0"/>
        <a:buChar char="•"/>
        <a:defRPr lang="vi-VN" sz="790" kern="1200">
          <a:solidFill>
            <a:schemeClr val="tx1"/>
          </a:solidFill>
          <a:latin typeface="+mn-lt"/>
          <a:ea typeface="+mn-ea"/>
          <a:cs typeface="+mn-cs"/>
        </a:defRPr>
      </a:lvl8pPr>
      <a:lvl9pPr marL="1157605" indent="-102870" algn="l" defTabSz="514350" rtl="0" eaLnBrk="1" latinLnBrk="0" hangingPunct="1">
        <a:lnSpc>
          <a:spcPct val="90000"/>
        </a:lnSpc>
        <a:spcBef>
          <a:spcPct val="68000"/>
        </a:spcBef>
        <a:buFont typeface="Arial" panose="020B0604020202020204" pitchFamily="34" charset="0"/>
        <a:buChar char="•"/>
        <a:defRPr lang="vi-VN" sz="7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image" Target="../media/image14.jpeg"/><Relationship Id="rId1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3.xml"/><Relationship Id="rId3" Type="http://schemas.openxmlformats.org/officeDocument/2006/relationships/image" Target="../media/image14.jpe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audio" Target="../media/audio1.wav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3.xml"/><Relationship Id="rId4" Type="http://schemas.openxmlformats.org/officeDocument/2006/relationships/image" Target="../media/image20.png"/><Relationship Id="rId3" Type="http://schemas.openxmlformats.org/officeDocument/2006/relationships/image" Target="../media/image14.jpe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3.xml"/><Relationship Id="rId3" Type="http://schemas.openxmlformats.org/officeDocument/2006/relationships/image" Target="../media/image14.jpe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3.xml"/><Relationship Id="rId3" Type="http://schemas.openxmlformats.org/officeDocument/2006/relationships/image" Target="../media/image14.jpe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jpeg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3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2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614488" y="1509832"/>
            <a:ext cx="4757738" cy="1192292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3375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300078" y="2014643"/>
            <a:ext cx="3049715" cy="730550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56" tIns="34227" rIns="68456" bIns="34227" anchor="ctr"/>
          <a:lstStyle/>
          <a:p>
            <a:pPr algn="ctr" defTabSz="1216660">
              <a:defRPr/>
            </a:pPr>
            <a:r>
              <a:rPr lang="en-US" altLang="zh-CN" sz="2475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</a:t>
            </a:r>
            <a:r>
              <a:rPr lang="en-US" altLang="zh-CN" sz="247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7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191832" y="4077306"/>
            <a:ext cx="2931795" cy="34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56" tIns="34227" rIns="68456" bIns="3422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1204629" y="260097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249132" y="804635"/>
            <a:ext cx="5251901" cy="720080"/>
            <a:chOff x="827584" y="1491630"/>
            <a:chExt cx="5251901" cy="720080"/>
          </a:xfrm>
        </p:grpSpPr>
        <p:sp>
          <p:nvSpPr>
            <p:cNvPr id="72" name="Oval 71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r>
                <a:rPr lang="en-US" sz="7200" kern="0" dirty="0">
                  <a:solidFill>
                    <a:prstClr val="white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en-US" sz="7200" kern="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511661" y="1606029"/>
              <a:ext cx="4567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>
                <a:defRPr/>
              </a:pP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nhẩm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59" y="2338"/>
            <a:ext cx="2016224" cy="806616"/>
          </a:xfrm>
          <a:prstGeom prst="rect">
            <a:avLst/>
          </a:prstGeom>
        </p:spPr>
      </p:pic>
      <p:sp>
        <p:nvSpPr>
          <p:cNvPr id="4" name="Flowchart: Alternate Process 3"/>
          <p:cNvSpPr/>
          <p:nvPr/>
        </p:nvSpPr>
        <p:spPr>
          <a:xfrm>
            <a:off x="779583" y="1585736"/>
            <a:ext cx="6912768" cy="147233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807933" y="1586185"/>
            <a:ext cx="3865566" cy="1505311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 – 20 = ?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61" y="1849246"/>
            <a:ext cx="3049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- 2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= 4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 – 20 = 40 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351" y="921371"/>
            <a:ext cx="1478539" cy="1478539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136193" y="3302566"/>
            <a:ext cx="2649750" cy="177966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70 – 50 =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90 – 70 =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40 – 10 =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3062245" y="3306516"/>
            <a:ext cx="2733891" cy="1779662"/>
          </a:xfrm>
          <a:prstGeom prst="flowChartAlternateProcess">
            <a:avLst/>
          </a:prstGeom>
          <a:solidFill>
            <a:srgbClr val="66FF3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80 – 10 =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60 – 50 =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90 – 20 =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Flowchart: Alternate Process 41"/>
          <p:cNvSpPr/>
          <p:nvPr/>
        </p:nvSpPr>
        <p:spPr>
          <a:xfrm>
            <a:off x="6072438" y="3231554"/>
            <a:ext cx="2649750" cy="1779662"/>
          </a:xfrm>
          <a:prstGeom prst="flowChartAlternateProcess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40 – 30 =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70 – 30 =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70 – 40 =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6947" y="350785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6215" y="4819464"/>
            <a:ext cx="648072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179694" y="391181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69416" y="426985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24150" y="425426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36107" y="391488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48064" y="353072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67261" y="419202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62122" y="385739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72400" y="344094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0" grpId="0" animBg="1"/>
      <p:bldP spid="42" grpId="0" animBg="1"/>
      <p:bldP spid="2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557" y="4000500"/>
            <a:ext cx="90844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5724128" y="2205807"/>
            <a:ext cx="1828800" cy="6694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86 - 64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2184182" y="3331086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65 - 25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2227661" y="2269951"/>
            <a:ext cx="1952374" cy="6694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92 - 72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1713311" y="1421030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470213" y="1284327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60)</a:t>
            </a:r>
            <a:endParaRPr lang="en-US" sz="3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57"/>
          <p:cNvSpPr>
            <a:spLocks noChangeShapeType="1"/>
          </p:cNvSpPr>
          <p:nvPr/>
        </p:nvSpPr>
        <p:spPr bwMode="auto">
          <a:xfrm>
            <a:off x="2987824" y="1820933"/>
            <a:ext cx="8572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2" name="Line 59"/>
          <p:cNvSpPr>
            <a:spLocks noChangeShapeType="1"/>
          </p:cNvSpPr>
          <p:nvPr/>
        </p:nvSpPr>
        <p:spPr bwMode="auto">
          <a:xfrm>
            <a:off x="4629150" y="1820933"/>
            <a:ext cx="571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443" name="Text Box 38"/>
          <p:cNvSpPr txBox="1">
            <a:spLocks noChangeArrowheads="1"/>
          </p:cNvSpPr>
          <p:nvPr/>
        </p:nvSpPr>
        <p:spPr bwMode="auto">
          <a:xfrm>
            <a:off x="5724128" y="3305176"/>
            <a:ext cx="1828800" cy="6694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77 - 53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71" y="445002"/>
            <a:ext cx="2016224" cy="806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31" grpId="0" animBg="1"/>
      <p:bldP spid="32" grpId="0" animBg="1"/>
      <p:bldP spid="184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501514" y="3012060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291953" y="3191662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403796" y="4083071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3665381" y="2939281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 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3493931" y="3053769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3612891" y="4002278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1612641" y="2934785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 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1322231" y="3069769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1522002" y="4002279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5501514" y="4042463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3665381" y="4002278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1612641" y="3967975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11" y="4382899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2998" y="4372478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222676" y="1372178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983991" y="1298674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60)</a:t>
            </a:r>
            <a:endParaRPr lang="en-US" sz="30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300077" y="2350010"/>
            <a:ext cx="1569863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92 - 72</a:t>
            </a:r>
            <a:endParaRPr lang="en-US" altLang="en-US" sz="3200" dirty="0">
              <a:solidFill>
                <a:prstClr val="black"/>
              </a:solidFill>
            </a:endParaRP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3118447" y="2314478"/>
            <a:ext cx="18288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86 - 64</a:t>
            </a:r>
            <a:endParaRPr lang="en-US" altLang="en-US" sz="3200" dirty="0">
              <a:solidFill>
                <a:prstClr val="black"/>
              </a:solidFill>
            </a:endParaRP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5150205" y="2336094"/>
            <a:ext cx="1570680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65 - 25</a:t>
            </a:r>
            <a:endParaRPr lang="en-US" altLang="en-US" sz="3200" dirty="0">
              <a:solidFill>
                <a:prstClr val="black"/>
              </a:solidFill>
            </a:endParaRPr>
          </a:p>
        </p:txBody>
      </p: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326241" y="41924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6" y="469732"/>
            <a:ext cx="2016224" cy="806616"/>
          </a:xfrm>
          <a:prstGeom prst="rect">
            <a:avLst/>
          </a:prstGeom>
        </p:spPr>
      </p:pic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6948264" y="2279362"/>
            <a:ext cx="1570680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77 - 53</a:t>
            </a:r>
            <a:endParaRPr lang="en-US" altLang="en-US" sz="3200" dirty="0">
              <a:solidFill>
                <a:prstClr val="black"/>
              </a:solidFill>
            </a:endParaRP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7490025" y="2976049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 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7318575" y="3235541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Line 25"/>
          <p:cNvSpPr>
            <a:spLocks noChangeShapeType="1"/>
          </p:cNvSpPr>
          <p:nvPr/>
        </p:nvSpPr>
        <p:spPr bwMode="auto">
          <a:xfrm>
            <a:off x="7518600" y="4005483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7347150" y="4040177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1" grpId="0"/>
      <p:bldP spid="7182" grpId="0"/>
      <p:bldP spid="7186" grpId="0"/>
      <p:bldP spid="7187" grpId="0"/>
      <p:bldP spid="7188" grpId="0"/>
      <p:bldP spid="7189" grpId="0"/>
      <p:bldP spid="7190" grpId="0"/>
      <p:bldP spid="7191" grpId="0"/>
      <p:bldP spid="7193" grpId="0" animBg="1"/>
      <p:bldP spid="7195" grpId="0" animBg="1"/>
      <p:bldP spid="7196" grpId="0" animBg="1"/>
      <p:bldP spid="29" grpId="0"/>
      <p:bldP spid="30" grpId="0" animBg="1"/>
      <p:bldP spid="31" grpId="0" animBg="1"/>
      <p:bldP spid="32" grpId="0" animBg="1"/>
      <p:bldP spid="35" grpId="0" animBg="1"/>
      <p:bldP spid="36" grpId="0"/>
      <p:bldP spid="37" grpId="0"/>
      <p:bldP spid="38" grpId="0" animBg="1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842493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2889647" y="1462013"/>
            <a:ext cx="33647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latinLnBrk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dirty="0">
                <a:solidFill>
                  <a:prstClr val="black"/>
                </a:solidFill>
              </a:rPr>
              <a:t>GIẢI LAO</a:t>
            </a:r>
            <a:endParaRPr lang="en-US" altLang="en-US" sz="54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2715766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3923928" y="3795886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/>
            <a:endParaRPr lang="en-US" kern="0">
              <a:solidFill>
                <a:prstClr val="white"/>
              </a:solidFill>
              <a:latin typeface="Malgun Gothic" panose="020B050302000002000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2" grpId="0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4400550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7228285" y="4431506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942975" y="1282012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61"/>
            <a:ext cx="2016224" cy="806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92039"/>
            <a:ext cx="6428858" cy="2965500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1541145" y="1163148"/>
            <a:ext cx="1512168" cy="57606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5004048" y="2571750"/>
            <a:ext cx="864096" cy="7200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7524328" y="2760696"/>
            <a:ext cx="616669" cy="387118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9912" y="987574"/>
            <a:ext cx="5364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cần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  <p:bldP spid="7" grpId="0" animBg="1"/>
      <p:bldP spid="8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56648" y="4343318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929490" y="1277274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09058" y="-40256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61"/>
            <a:ext cx="2016224" cy="806616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768013" y="1923271"/>
            <a:ext cx="1656184" cy="2376264"/>
          </a:xfrm>
          <a:prstGeom prst="flowChartAlternateProcess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lowchart: Alternate Process 13"/>
          <p:cNvSpPr/>
          <p:nvPr/>
        </p:nvSpPr>
        <p:spPr>
          <a:xfrm>
            <a:off x="2663788" y="1923271"/>
            <a:ext cx="1656184" cy="2376264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Alternate Process 14"/>
          <p:cNvSpPr/>
          <p:nvPr/>
        </p:nvSpPr>
        <p:spPr>
          <a:xfrm>
            <a:off x="4712058" y="1937289"/>
            <a:ext cx="1656184" cy="2376264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Alternate Process 15"/>
          <p:cNvSpPr/>
          <p:nvPr/>
        </p:nvSpPr>
        <p:spPr>
          <a:xfrm>
            <a:off x="6799647" y="1923271"/>
            <a:ext cx="1656184" cy="2376264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090666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951586" y="2373586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7070253" y="2467161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4932040" y="2467161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2857931" y="2467162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7273058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altLang="en-US" sz="27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182556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 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  <a:endParaRPr lang="en-US" altLang="en-US" sz="27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165402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>
            <a:off x="1085850" y="3286619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3222552" y="3219822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5182556" y="3220941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7273058" y="3208955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2827" y="2165834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16801" y="2793040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63008" y="2747290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82556" y="3419212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60203" y="2758157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40974" y="2165835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643" y="1923271"/>
            <a:ext cx="470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4605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8302998" y="4378915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929490" y="1277274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251520" y="-50298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61"/>
            <a:ext cx="2016224" cy="806616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629233" y="1923271"/>
            <a:ext cx="1656184" cy="2376264"/>
          </a:xfrm>
          <a:prstGeom prst="flowChartAlternateProcess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2663788" y="1923271"/>
            <a:ext cx="1656184" cy="2376264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4712058" y="1937289"/>
            <a:ext cx="1656184" cy="2376264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6799647" y="1923271"/>
            <a:ext cx="1656184" cy="2376264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090666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951586" y="2373586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7070253" y="2467161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4932040" y="2467161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2857931" y="2467162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7273058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altLang="en-US" sz="27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182556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 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  <a:endParaRPr lang="en-US" altLang="en-US" sz="27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165402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>
            <a:off x="1085850" y="3286619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3222552" y="3219822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5182556" y="3220941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7273058" y="3208955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5687" y="2155540"/>
            <a:ext cx="572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1604" y="2186317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16801" y="2793040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63008" y="2747290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82556" y="3419212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88778" y="2734397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40974" y="2165835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98426" y="2684875"/>
            <a:ext cx="572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73058" y="2703619"/>
            <a:ext cx="572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64136" y="3427176"/>
            <a:ext cx="57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09066" y="2763399"/>
            <a:ext cx="572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47158" y="2138831"/>
            <a:ext cx="572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5" grpId="0"/>
      <p:bldP spid="36" grpId="0"/>
      <p:bldP spid="37" grpId="0"/>
      <p:bldP spid="38" grpId="0"/>
      <p:bldP spid="39" grpId="0"/>
      <p:bldP spid="31" grpId="0"/>
      <p:bldP spid="32" grpId="0"/>
      <p:bldP spid="33" grpId="0"/>
      <p:bldP spid="34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3839" y="1263409"/>
            <a:ext cx="9382697" cy="964425"/>
            <a:chOff x="157855" y="1595711"/>
            <a:chExt cx="9382697" cy="964425"/>
          </a:xfrm>
        </p:grpSpPr>
        <p:sp>
          <p:nvSpPr>
            <p:cNvPr id="11" name="Oval 10"/>
            <p:cNvSpPr/>
            <p:nvPr/>
          </p:nvSpPr>
          <p:spPr>
            <a:xfrm>
              <a:off x="157855" y="1595711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en-US" sz="7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5576" y="1606029"/>
              <a:ext cx="87849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86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Rô-bốt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50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61"/>
            <a:ext cx="2016224" cy="8066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59" y="2419737"/>
            <a:ext cx="5172702" cy="2987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5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137154" y="1228772"/>
            <a:ext cx="720080" cy="72008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endParaRPr lang="en-US" sz="7200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533800" y="108986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4369" y="2426231"/>
            <a:ext cx="4167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4396" y="3303420"/>
            <a:ext cx="7474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4369" y="2876978"/>
            <a:ext cx="4167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25914" y="407546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  <a:endParaRPr lang="en-US" sz="4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107382" y="4038168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  <a:endParaRPr lang="en-US" sz="4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556990" y="412258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  <a:endParaRPr lang="en-US" sz="4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767884" y="403203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  <a:endParaRPr lang="en-US" sz="4400" b="1" dirty="0"/>
          </a:p>
        </p:txBody>
      </p:sp>
      <p:sp>
        <p:nvSpPr>
          <p:cNvPr id="39" name="Rounded Rectangle 38"/>
          <p:cNvSpPr/>
          <p:nvPr/>
        </p:nvSpPr>
        <p:spPr>
          <a:xfrm>
            <a:off x="4131866" y="4111940"/>
            <a:ext cx="720081" cy="6794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954803" y="4122056"/>
            <a:ext cx="720081" cy="65923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2508055" y="4094943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3308929" y="4130623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1691680" y="4073772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993573" y="4124364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16</a:t>
            </a:r>
            <a:endParaRPr lang="en-US" sz="32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3343382" y="4130623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50</a:t>
            </a:r>
            <a:endParaRPr lang="en-US" sz="3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2660766" y="4013932"/>
            <a:ext cx="54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-</a:t>
            </a:r>
            <a:endParaRPr lang="en-US" sz="4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1663657" y="4137043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86</a:t>
            </a:r>
            <a:endParaRPr lang="en-US" sz="32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206465" y="4124364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  <a:endParaRPr lang="en-US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331013" y="1279291"/>
            <a:ext cx="8028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86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491470" y="1694789"/>
            <a:ext cx="130980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32240" y="1694789"/>
            <a:ext cx="20882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1730" y="2010733"/>
            <a:ext cx="2952598" cy="394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8" grpId="0"/>
      <p:bldP spid="32" grpId="0"/>
      <p:bldP spid="34" grpId="0"/>
      <p:bldP spid="35" grpId="0"/>
      <p:bldP spid="36" grpId="0"/>
      <p:bldP spid="44" grpId="0"/>
      <p:bldP spid="45" grpId="0"/>
      <p:bldP spid="46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" y="0"/>
            <a:ext cx="9021445" cy="505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800350" y="628650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2639616" y="1139428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2639616" y="1579960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2211710"/>
            <a:ext cx="7177940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Phép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trừ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2)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8158" y="411510"/>
            <a:ext cx="9161475" cy="2995737"/>
          </a:xfrm>
        </p:spPr>
        <p:txBody>
          <a:bodyPr/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non”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300379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hay!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931191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eart 6"/>
          <p:cNvSpPr/>
          <p:nvPr/>
        </p:nvSpPr>
        <p:spPr>
          <a:xfrm>
            <a:off x="4211960" y="4515966"/>
            <a:ext cx="648072" cy="43204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Ã¬nh áº£nh cÃ³ liÃªn qua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89298"/>
            <a:ext cx="5886450" cy="496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5"/>
          <p:cNvSpPr>
            <a:spLocks noChangeArrowheads="1"/>
          </p:cNvSpPr>
          <p:nvPr/>
        </p:nvSpPr>
        <p:spPr bwMode="gray">
          <a:xfrm>
            <a:off x="3486150" y="1102519"/>
            <a:ext cx="3200400" cy="800100"/>
          </a:xfrm>
          <a:prstGeom prst="roundRect">
            <a:avLst>
              <a:gd name="adj" fmla="val 49106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  <a:rou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</a:t>
            </a:r>
            <a:endParaRPr lang="en-US" alt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gray">
          <a:xfrm>
            <a:off x="3568304" y="3640931"/>
            <a:ext cx="3036094" cy="800100"/>
          </a:xfrm>
          <a:prstGeom prst="roundRect">
            <a:avLst>
              <a:gd name="adj" fmla="val 49106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1"/>
            </a:solidFill>
            <a:rou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ĐÚNG</a:t>
            </a:r>
            <a:endParaRPr lang="en-US" alt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479302" y="2449432"/>
            <a:ext cx="28758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+ 14</a:t>
            </a:r>
            <a:endParaRPr lang="en-US" alt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601715" y="2449432"/>
            <a:ext cx="28758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+ 22</a:t>
            </a:r>
            <a:endParaRPr lang="en-US" alt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724128" y="2449432"/>
            <a:ext cx="28758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+ 53</a:t>
            </a:r>
            <a:endParaRPr lang="en-US" alt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786063" y="381001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86063" y="1491630"/>
            <a:ext cx="3835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4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23" grpId="0"/>
      <p:bldP spid="2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7150"/>
            <a:ext cx="784887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1115616" y="1203598"/>
            <a:ext cx="5543550" cy="28575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altLang="en-US" sz="36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6203156" y="2286000"/>
            <a:ext cx="8203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vi-VN" altLang="en-US" sz="36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146948" y="2336007"/>
            <a:ext cx="6463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vi-VN" altLang="en-US" sz="36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836444" y="2524126"/>
            <a:ext cx="10941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85925" y="2539604"/>
            <a:ext cx="11108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796904" y="2564607"/>
            <a:ext cx="800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2108597" y="2286000"/>
            <a:ext cx="8322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en-US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altLang="en-US" sz="36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2100262" y="3353992"/>
            <a:ext cx="8334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4146948" y="3353992"/>
            <a:ext cx="8203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6203156" y="3367088"/>
            <a:ext cx="8203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559719" y="1463279"/>
            <a:ext cx="20312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+ 14</a:t>
            </a:r>
            <a:endParaRPr lang="en-US" altLang="en-US" sz="33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657601" y="1447800"/>
            <a:ext cx="20312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+ 22</a:t>
            </a:r>
            <a:endParaRPr lang="en-US" altLang="en-US" sz="33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741194" y="1447800"/>
            <a:ext cx="20312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+ 53</a:t>
            </a:r>
            <a:endParaRPr lang="en-US" altLang="en-US" sz="33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786063" y="381001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2" grpId="0"/>
      <p:bldP spid="18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1" y="1111265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7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2499742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1115616" y="164715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-25230" y="834286"/>
            <a:ext cx="5251901" cy="608683"/>
            <a:chOff x="827584" y="1603026"/>
            <a:chExt cx="5251901" cy="608683"/>
          </a:xfrm>
        </p:grpSpPr>
        <p:sp>
          <p:nvSpPr>
            <p:cNvPr id="72" name="Oval 71"/>
            <p:cNvSpPr/>
            <p:nvPr/>
          </p:nvSpPr>
          <p:spPr>
            <a:xfrm>
              <a:off x="827584" y="1603026"/>
              <a:ext cx="636790" cy="608683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1</a:t>
              </a:r>
              <a:endPara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511661" y="1606029"/>
              <a:ext cx="4567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nhẩm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5426"/>
            <a:ext cx="2016224" cy="806616"/>
          </a:xfrm>
          <a:prstGeom prst="rect">
            <a:avLst/>
          </a:prstGeom>
        </p:spPr>
      </p:pic>
      <p:sp>
        <p:nvSpPr>
          <p:cNvPr id="4" name="Flowchart: Alternate Process 3"/>
          <p:cNvSpPr/>
          <p:nvPr/>
        </p:nvSpPr>
        <p:spPr>
          <a:xfrm>
            <a:off x="820271" y="1576660"/>
            <a:ext cx="6912768" cy="147233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</a:t>
            </a:r>
            <a:endParaRPr lang="en-US" dirty="0"/>
          </a:p>
        </p:txBody>
      </p:sp>
      <p:sp>
        <p:nvSpPr>
          <p:cNvPr id="5" name="Flowchart: Process 4"/>
          <p:cNvSpPr/>
          <p:nvPr/>
        </p:nvSpPr>
        <p:spPr>
          <a:xfrm>
            <a:off x="848621" y="1577109"/>
            <a:ext cx="3865566" cy="1505311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 – 20 = ?</a:t>
            </a:r>
            <a:endParaRPr lang="en-US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4749" y="1840170"/>
            <a:ext cx="3049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- 2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= 4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 – 20 = 40 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039" y="834287"/>
            <a:ext cx="1447474" cy="1478539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899592" y="3199123"/>
            <a:ext cx="2043167" cy="177966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70 – 50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90 – 70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40 – 10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3851920" y="3172658"/>
            <a:ext cx="2043167" cy="1779662"/>
          </a:xfrm>
          <a:prstGeom prst="flowChartAlternateProcess">
            <a:avLst/>
          </a:prstGeom>
          <a:solidFill>
            <a:srgbClr val="66FF3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80 – 10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60 – 50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90 - 20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Flowchart: Alternate Process 41"/>
          <p:cNvSpPr/>
          <p:nvPr/>
        </p:nvSpPr>
        <p:spPr>
          <a:xfrm>
            <a:off x="6642932" y="3157356"/>
            <a:ext cx="2043167" cy="1779662"/>
          </a:xfrm>
          <a:prstGeom prst="flowChartAlternateProcess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40 – 30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70 – 30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70 – 40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 animBg="1"/>
      <p:bldP spid="40" grpId="0" animBg="1"/>
      <p:bldP spid="42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2045</Words>
  <PresentationFormat>On-screen Show (16:9)</PresentationFormat>
  <Paragraphs>359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19</vt:i4>
      </vt:variant>
    </vt:vector>
  </HeadingPairs>
  <TitlesOfParts>
    <vt:vector size="47" baseType="lpstr">
      <vt:lpstr>Arial</vt:lpstr>
      <vt:lpstr>SimSun</vt:lpstr>
      <vt:lpstr>Wingdings</vt:lpstr>
      <vt:lpstr>Lucida Sans Unicode</vt:lpstr>
      <vt:lpstr>Wingdings 3</vt:lpstr>
      <vt:lpstr>Verdana</vt:lpstr>
      <vt:lpstr>Wingdings 2</vt:lpstr>
      <vt:lpstr>Wingdings 2</vt:lpstr>
      <vt:lpstr>VNI-Avo</vt:lpstr>
      <vt:lpstr>Calibri Light</vt:lpstr>
      <vt:lpstr>Times New Roman</vt:lpstr>
      <vt:lpstr>Tahoma</vt:lpstr>
      <vt:lpstr>Malgun Gothic</vt:lpstr>
      <vt:lpstr>Aharoni</vt:lpstr>
      <vt:lpstr>Calibri</vt:lpstr>
      <vt:lpstr>Microsoft YaHei</vt:lpstr>
      <vt:lpstr>Arial Unicode MS</vt:lpstr>
      <vt:lpstr>Segoe UI</vt:lpstr>
      <vt:lpstr>Times New Roman</vt:lpstr>
      <vt:lpstr>Office Theme</vt:lpstr>
      <vt:lpstr>Custom Design</vt:lpstr>
      <vt:lpstr>Concourse</vt:lpstr>
      <vt:lpstr>1_Concourse</vt:lpstr>
      <vt:lpstr>1_Office Theme</vt:lpstr>
      <vt:lpstr>2_Office Theme</vt:lpstr>
      <vt:lpstr>3_Office Theme</vt:lpstr>
      <vt:lpstr>4_Office Theme</vt:lpstr>
      <vt:lpstr>Bạn nhỏ 16x9</vt:lpstr>
      <vt:lpstr>    CHÀO MỪNG CÁC EM ĐẾN VỚI TIẾT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2014-04-01T16:27:00Z</dcterms:created>
  <dcterms:modified xsi:type="dcterms:W3CDTF">2020-08-29T06:55:19Z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