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Vibur" panose="020B0604020202020204" charset="0"/>
      <p:regular r:id="rId44"/>
    </p:embeddedFont>
    <p:embeddedFont>
      <p:font typeface="Fredoka One" panose="020B0604020202020204" charset="0"/>
      <p:regular r:id="rId45"/>
    </p:embeddedFont>
    <p:embeddedFont>
      <p:font typeface="Roboto Condensed Light" panose="020B0604020202020204" charset="0"/>
      <p:regular r:id="rId46"/>
      <p: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Open Sans" panose="020B0604020202020204" charset="0"/>
      <p:regular r:id="rId54"/>
      <p:bold r:id="rId55"/>
      <p:italic r:id="rId56"/>
      <p:boldItalic r:id="rId57"/>
    </p:embeddedFont>
    <p:embeddedFont>
      <p:font typeface="Palanquin Dark" panose="020B0604020202020204" charset="0"/>
      <p:regular r:id="rId58"/>
      <p:bold r:id="rId59"/>
    </p:embeddedFont>
  </p:embeddedFontLst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>
        <p:scale>
          <a:sx n="163" d="100"/>
          <a:sy n="163" d="100"/>
        </p:scale>
        <p:origin x="-1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7715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ngẫu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{ X; Đ; V}. Ở </a:t>
            </a:r>
            <a:r>
              <a:rPr lang="en-US" sz="2800" dirty="0" err="1"/>
              <a:t>đây</a:t>
            </a:r>
            <a:r>
              <a:rPr lang="en-US" sz="2800" dirty="0"/>
              <a:t>, X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; Đ </a:t>
            </a:r>
            <a:r>
              <a:rPr lang="en-US" sz="2800" dirty="0" err="1"/>
              <a:t>kí</a:t>
            </a:r>
            <a:r>
              <a:rPr lang="en-US" sz="2800" dirty="0"/>
              <a:t> 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V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cam;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/>
              <a:t>Tập 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vi-VN" sz="2000" dirty="0"/>
              <a:t>H kí hiệu cho kết quả lấy được chiếc kẹo màu hồng,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 </a:t>
            </a:r>
            <a:r>
              <a:rPr lang="vi-VN" sz="2000" dirty="0"/>
              <a:t>X kí hiệu cho kết quả lấy được chiếc kẹo màu xanh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V kí hiệu cho kết quả lấy được chiếc kẹo màu vàng,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1,2 3, 4, 5;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5} 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vi-VN" sz="2000" b="1" dirty="0"/>
              <a:t>1</a:t>
            </a:r>
            <a:r>
              <a:rPr lang="en-US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+ 2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2</a:t>
            </a:r>
            <a:r>
              <a:rPr lang="en-US" sz="2000" dirty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+ 3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3;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d.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2. </a:t>
            </a:r>
            <a:r>
              <a:rPr lang="en-US" sz="2000" dirty="0" err="1"/>
              <a:t>Lớp</a:t>
            </a:r>
            <a:r>
              <a:rPr lang="en-US" sz="2000" dirty="0"/>
              <a:t> 6B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“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”,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dược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6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6,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Quay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1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ở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5; 6}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Số 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+ 1 </a:t>
            </a:r>
            <a:r>
              <a:rPr lang="vi-VN" sz="2000" dirty="0"/>
              <a:t>kí hiệu cho kết quả mà chiếc kim chỉ vào khi đĩa dừng lại ở số </a:t>
            </a:r>
            <a:r>
              <a:rPr lang="vi-VN" sz="2000" b="1" dirty="0">
                <a:solidFill>
                  <a:srgbClr val="002060"/>
                </a:solidFill>
              </a:rPr>
              <a:t>1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+ 3</a:t>
            </a:r>
            <a:r>
              <a:rPr lang="en-US" sz="2000" dirty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6.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/>
              <a:t>{1; 2; 3; 4; 5</a:t>
            </a:r>
            <a:r>
              <a:rPr lang="en-US" sz="2000" b="1" dirty="0"/>
              <a:t>; 6</a:t>
            </a:r>
            <a:r>
              <a:rPr lang="vi-VN" sz="2000" b="1" dirty="0"/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3.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nâu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đỏ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vàng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nâu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tím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hộp</a:t>
            </a:r>
            <a:r>
              <a:rPr lang="en-US" sz="2000" dirty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/>
              <a:t>{1; 2; 3; 4</a:t>
            </a:r>
            <a:r>
              <a:rPr lang="en-US" sz="2000" dirty="0"/>
              <a:t>; 5</a:t>
            </a:r>
            <a:r>
              <a:rPr lang="vi-VN" sz="2000" dirty="0"/>
              <a:t>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2; 3;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4</a:t>
            </a:r>
            <a:r>
              <a:rPr lang="en-US" sz="2000" dirty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xu</a:t>
            </a:r>
            <a:r>
              <a:rPr lang="en-US" sz="1800" dirty="0"/>
              <a:t>.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: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5000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sấp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S;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ngửa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2 </a:t>
            </a:r>
            <a:r>
              <a:rPr lang="en-GB" sz="2000" dirty="0" err="1"/>
              <a:t>phút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Tung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hợp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{S; N}. Ở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, S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hiêu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N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ngửa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563872C-D72C-4080-A002-B6BD189B855D}"/>
  <p:tag name="ISPRING_RESOURCE_FOLDER" val="D:\Day hoc\Soan bai\lop 6\PPT\PPT CD6 K2\Bài 3_Mô hình xác suất trong một số trò chơi và thí nghiệm đơn giản .\"/>
  <p:tag name="ISPRING_PRESENTATION_PATH" val="D:\Day hoc\Soan bai\lop 6\PPT\PPT CD6 K2\Bài 3_Mô hình xác suất trong một số trò chơi và thí nghiệm đơn giản ..pptx"/>
  <p:tag name="ISPRING_PROJECT_VERSION" val="9.3"/>
  <p:tag name="ISPRING_PROJECT_FOLDER_UPDATED" val="1"/>
  <p:tag name="ISPRING_SCREEN_RECS_UPDATED" val="D:\Day hoc\Soan bai\lop 6\PPT\PPT CD6 K2\Bài 3_Mô hình xác suất trong một số trò chơi và thí nghiệm đơn giản .\"/>
</p:tagLst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2225</Words>
  <Application>Microsoft Office PowerPoint</Application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Wingdings</vt:lpstr>
      <vt:lpstr>Vibur</vt:lpstr>
      <vt:lpstr>Fredoka One</vt:lpstr>
      <vt:lpstr>Roboto Condensed Light</vt:lpstr>
      <vt:lpstr>Calibri Light</vt:lpstr>
      <vt:lpstr>Calibri</vt:lpstr>
      <vt:lpstr>Open Sans</vt:lpstr>
      <vt:lpstr>Palanquin Dark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Administrator</cp:lastModifiedBy>
  <cp:revision>68</cp:revision>
  <dcterms:modified xsi:type="dcterms:W3CDTF">2022-01-22T15:41:14Z</dcterms:modified>
</cp:coreProperties>
</file>