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76" r:id="rId3"/>
    <p:sldId id="278" r:id="rId4"/>
    <p:sldId id="279" r:id="rId5"/>
    <p:sldId id="332" r:id="rId6"/>
    <p:sldId id="274" r:id="rId7"/>
    <p:sldId id="318" r:id="rId8"/>
    <p:sldId id="339" r:id="rId9"/>
    <p:sldId id="333" r:id="rId10"/>
    <p:sldId id="322" r:id="rId11"/>
    <p:sldId id="324" r:id="rId12"/>
    <p:sldId id="340" r:id="rId13"/>
    <p:sldId id="341" r:id="rId14"/>
    <p:sldId id="334" r:id="rId15"/>
    <p:sldId id="335" r:id="rId16"/>
    <p:sldId id="342" r:id="rId17"/>
    <p:sldId id="325" r:id="rId18"/>
    <p:sldId id="336" r:id="rId19"/>
    <p:sldId id="338" r:id="rId20"/>
    <p:sldId id="292" r:id="rId21"/>
    <p:sldId id="29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A3DBE1"/>
    <a:srgbClr val="E26714"/>
    <a:srgbClr val="FCC197"/>
    <a:srgbClr val="EE8640"/>
    <a:srgbClr val="F26532"/>
    <a:srgbClr val="006673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187" autoAdjust="0"/>
  </p:normalViewPr>
  <p:slideViewPr>
    <p:cSldViewPr snapToGrid="0" showGuides="1">
      <p:cViewPr varScale="1">
        <p:scale>
          <a:sx n="56" d="100"/>
          <a:sy n="56" d="100"/>
        </p:scale>
        <p:origin x="9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8389" y="1107630"/>
            <a:ext cx="1044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and tick the benefits of blended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9061" y="2239766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It helps students have more control over their own learning.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061" y="2891401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It is easier to get access to lesson materials.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061" y="3543036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It may not prepare students well for tests.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061" y="4194671"/>
            <a:ext cx="86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Students can develop better communication and teamwork skills.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061" y="4846306"/>
            <a:ext cx="821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It is not suitable for students who have no Internet connection or computers.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63890" y="2940025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45056" y="229970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55329" y="358035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63890" y="4220675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5329" y="486100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17" y="2014207"/>
            <a:ext cx="836488" cy="836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52" y="2695771"/>
            <a:ext cx="836488" cy="8364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79" y="3978945"/>
            <a:ext cx="836488" cy="8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5" y="2103297"/>
            <a:ext cx="11339472" cy="4294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8389" y="1107630"/>
            <a:ext cx="104466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benefits in Task 1 and your own ideas to complete the following outline.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4896" y="4258532"/>
            <a:ext cx="8230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students can develop better communication and teamwork skills.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219" y="4759893"/>
            <a:ext cx="7941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We can use different ways to communicate in class.</a:t>
            </a:r>
          </a:p>
          <a:p>
            <a:pPr lvl="0"/>
            <a:endParaRPr lang="en-US" sz="22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599" y="5633289"/>
            <a:ext cx="898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 think we should have more blended learning classes at school because they keep us engaged and help us learn useful skills.</a:t>
            </a:r>
          </a:p>
        </p:txBody>
      </p:sp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186" y="1139844"/>
            <a:ext cx="96580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following phrases in the appropriate columns: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6693"/>
              </p:ext>
            </p:extLst>
          </p:nvPr>
        </p:nvGraphicFramePr>
        <p:xfrm>
          <a:off x="5645887" y="1860755"/>
          <a:ext cx="6081823" cy="455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Linking words/structures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Expressions about the benefits of something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4599" y="1860755"/>
            <a:ext cx="4976036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First/Second,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The first/second benefit of … is + N/V-</a:t>
            </a:r>
            <a:r>
              <a:rPr lang="en-US" sz="2200" dirty="0" err="1">
                <a:solidFill>
                  <a:srgbClr val="FF0000"/>
                </a:solidFill>
              </a:rPr>
              <a:t>ing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This enables + us + to-V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Firstly/Secondly/Finally,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This allows students to +V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To conclude,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In conclusion,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It helps us + V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We will be able + to-V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In brief,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First and foremost,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Last but not least,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14409"/>
              </p:ext>
            </p:extLst>
          </p:nvPr>
        </p:nvGraphicFramePr>
        <p:xfrm>
          <a:off x="1137685" y="2078997"/>
          <a:ext cx="10590026" cy="402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Linking words/structures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Expressions about the benefits of something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Firstly/Secondly/Finally,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First/Second,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The first/second benefit of … is   +N/V-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To conclude,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conclusion,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brief,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 and foremost,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Last but not least,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We will be able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enables + us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It helps us +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allows students to +V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6186" y="1139844"/>
            <a:ext cx="96580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following phrases in the appropriate columns: (KEY)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7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Write 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0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8389" y="1107630"/>
            <a:ext cx="10446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outline in Task 2 and expressions below to write a paragraph (120 – 150 words) about the benefits of blended learning.</a:t>
            </a:r>
          </a:p>
        </p:txBody>
      </p:sp>
    </p:spTree>
    <p:extLst>
      <p:ext uri="{BB962C8B-B14F-4D97-AF65-F5344CB8AC3E}">
        <p14:creationId xmlns:p14="http://schemas.microsoft.com/office/powerpoint/2010/main" val="23011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7685" y="2078997"/>
          <a:ext cx="10590026" cy="402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Linking words/structures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Expressions about the benefits of something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Firstly/Secondly/Finally,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First/Second,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The first/second benefit of … is   +N/V-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To conclude,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conclusion,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brief,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 and foremost,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Last but not least,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We will be able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enables + us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It helps us +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allows students to +V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7692" y="1139844"/>
            <a:ext cx="63965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expressions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078787" y="1199646"/>
            <a:ext cx="10459092" cy="5467159"/>
          </a:xfrm>
          <a:prstGeom prst="horizontalScroll">
            <a:avLst/>
          </a:prstGeom>
          <a:solidFill>
            <a:srgbClr val="FCC197"/>
          </a:solidFill>
          <a:ln>
            <a:solidFill>
              <a:srgbClr val="EE8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5106" y="2404153"/>
            <a:ext cx="8979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First, 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Second, _______________________________________________________</a:t>
            </a:r>
          </a:p>
          <a:p>
            <a:r>
              <a:rPr lang="en-US" sz="2200" dirty="0"/>
              <a:t>____________________________________________________________________________________________________________________________</a:t>
            </a:r>
          </a:p>
          <a:p>
            <a:r>
              <a:rPr lang="en-US" sz="2200" dirty="0"/>
              <a:t>Finally, 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Write 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POST-WRITING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review and evaluation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2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6123" y="2219499"/>
            <a:ext cx="7390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Topic sentence: …/10</a:t>
            </a:r>
          </a:p>
          <a:p>
            <a:pPr marL="342900" indent="-342900">
              <a:buFontTx/>
              <a:buAutoNum type="arabicPeriod"/>
            </a:pPr>
            <a:r>
              <a:rPr lang="en-US" sz="3200" dirty="0"/>
              <a:t>Supporting detail sentences: …/10</a:t>
            </a:r>
          </a:p>
          <a:p>
            <a:pPr marL="342900" indent="-342900">
              <a:buFontTx/>
              <a:buAutoNum type="arabicPeriod"/>
            </a:pPr>
            <a:r>
              <a:rPr lang="en-US" sz="3200" dirty="0"/>
              <a:t>Elaborating detail sentences: …/10</a:t>
            </a:r>
          </a:p>
          <a:p>
            <a:pPr marL="342900" indent="-342900">
              <a:buAutoNum type="arabicPeriod"/>
            </a:pPr>
            <a:r>
              <a:rPr lang="en-US" sz="3200" dirty="0"/>
              <a:t>Legibility: …/10</a:t>
            </a:r>
          </a:p>
          <a:p>
            <a:pPr marL="342900" indent="-342900">
              <a:buAutoNum type="arabicPeriod"/>
            </a:pPr>
            <a:r>
              <a:rPr lang="en-US" sz="3200" dirty="0"/>
              <a:t>Spelling and grammar: …/10</a:t>
            </a:r>
          </a:p>
          <a:p>
            <a:r>
              <a:rPr lang="en-US" sz="3200" dirty="0"/>
              <a:t>TOTAL: …/50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6407" y="1338349"/>
            <a:ext cx="488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latin typeface="UTM Facebook K&amp;T" panose="02040603050506020204"/>
              </a:rPr>
              <a:t>WRITING CRITERIA</a:t>
            </a:r>
          </a:p>
        </p:txBody>
      </p:sp>
    </p:spTree>
    <p:extLst>
      <p:ext uri="{BB962C8B-B14F-4D97-AF65-F5344CB8AC3E}">
        <p14:creationId xmlns:p14="http://schemas.microsoft.com/office/powerpoint/2010/main" val="7497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834503" y="3803814"/>
            <a:ext cx="1035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Writing about the benefits of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751" y="1772201"/>
            <a:ext cx="9188389" cy="437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ways to learn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write a paragraph about the benefits of blended learning.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communication skills and creativity;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 work;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Actively join in class activities.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Recognize the benefits of blended learning so that students can make use of their time in class to study better;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more active in blended learning classrooms.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4869" y="2055511"/>
            <a:ext cx="9974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Prepare for the next lesson: Communication and Culture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51751" y="1772201"/>
            <a:ext cx="10081657" cy="437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ways to learn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write a paragraph about the benefits of blended learning.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communication skills and creativity;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 work;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Actively join in class activities.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Recognize the benefits of blended learning so that students can make use of their time in class to study better;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more active in blended learning classrooms.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Write 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POST-WRITING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review and evaluation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60" y="2883054"/>
            <a:ext cx="9869277" cy="3381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001898" y="1805836"/>
            <a:ext cx="418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Enter: menti.com</a:t>
            </a:r>
          </a:p>
          <a:p>
            <a:r>
              <a:rPr lang="en-US" sz="3200" b="1" dirty="0">
                <a:solidFill>
                  <a:srgbClr val="F26532"/>
                </a:solidFill>
              </a:rPr>
              <a:t>Code: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8295" y="4847208"/>
            <a:ext cx="1065321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826" y="1783166"/>
            <a:ext cx="2172583" cy="25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2315375" y="2214631"/>
            <a:ext cx="8400571" cy="2758062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Write down all types of learning that you have learnt.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50" y="1024842"/>
            <a:ext cx="6605702" cy="51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1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997</Words>
  <PresentationFormat>Widescreen</PresentationFormat>
  <Paragraphs>196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Myriad Pro</vt:lpstr>
      <vt:lpstr>UTM Facebook K&amp;T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2023-04-11T05:35:44Z</dcterms:modified>
</cp:coreProperties>
</file>