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8" r:id="rId4"/>
    <p:sldId id="285" r:id="rId5"/>
    <p:sldId id="265" r:id="rId6"/>
    <p:sldId id="286" r:id="rId7"/>
    <p:sldId id="283" r:id="rId8"/>
    <p:sldId id="287" r:id="rId9"/>
    <p:sldId id="28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42"/>
    <a:srgbClr val="F7FBDD"/>
    <a:srgbClr val="828202"/>
    <a:srgbClr val="DCF117"/>
    <a:srgbClr val="D5E226"/>
    <a:srgbClr val="66FF33"/>
    <a:srgbClr val="67C98C"/>
    <a:srgbClr val="66FF66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 SỐNG QUANH EM VÀ 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 THỐNG QUÊ HƯƠNG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492" y="2717953"/>
            <a:ext cx="680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031051"/>
            <a:ext cx="8118764" cy="57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9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NGƯỜI SỐNG QUANH EM VÀ 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TRUYỀN THỐNG QUÊ 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+mj-lt"/>
              </a:rPr>
              <a:t>(TUẦN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9127" y="3429001"/>
            <a:ext cx="7689273" cy="2001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1"/>
            <a:ext cx="12192000" cy="8174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927" y="1177635"/>
            <a:ext cx="10740997" cy="23805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Hát bài hát: </a:t>
            </a:r>
          </a:p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‘‘Cháu yêu cô thợ dệt’’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TaiNhacHay.Biz - .mp3">
            <a:hlinkClick r:id="" action="ppaction://media"/>
            <a:extLst>
              <a:ext uri="{FF2B5EF4-FFF2-40B4-BE49-F238E27FC236}">
                <a16:creationId xmlns="" xmlns:a16="http://schemas.microsoft.com/office/drawing/2014/main" id="{647052A2-46FD-5590-4A93-6EE0B3832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756" y="4105710"/>
            <a:ext cx="600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07127" y="2507672"/>
            <a:ext cx="9019309" cy="18842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 kết quả thu thập thông tin về nghề truyền thống ở địa 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bày kết quả thu thập thông tin về nghề truyền thống ở địa phương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64" y="1221599"/>
            <a:ext cx="6223035" cy="489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7404" y="805348"/>
            <a:ext cx="31021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 theo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nhóm: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54" y="1407017"/>
            <a:ext cx="5527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sẻ trong nhóm về: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Tên nghề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Sản phẩm của nghề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3. Nguyên liệu, dụng cụ,... cần có để làm ra sản phẩm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4. Cách làm để tạo ra sản phẩm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5. Lợi ích của sản phẩm (sản phẩm được sử dụng để làm gì?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7404" y="5946971"/>
            <a:ext cx="254092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ẽ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tư duy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56509" y="2092036"/>
            <a:ext cx="8340436" cy="209203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kết quả trải nghiệm về nghề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 ở địa phương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1357313"/>
            <a:ext cx="6885709" cy="52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4. Báo cáo kết quả trải nghiệm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219" y="623454"/>
            <a:ext cx="9947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Trình bày trong nhóm về kết quả trải nghiệm một số công việc của nghề truyền thống ở địa phương.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437" y="2439530"/>
            <a:ext cx="432772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 theo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 4: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áo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cáo kết quả trải nghiệm một số công việc của nghề truyền thống ở địa phương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4. Báo cáo kết quả trải nghiệm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219" y="623454"/>
            <a:ext cx="9947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Trình bày trong nhóm về kết quả trải nghiệm một số công việc của nghề truyền thống ở địa phương.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2219" y="1454451"/>
            <a:ext cx="98644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Gợi 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– Giới thiệu tên nghề đã trải nghiệm.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– Công việc cụ thể đã trải nghiệm.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– Cảm nhận của bản thân khi trải nghiệm với một số công việc của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– Những điều cần lưu ý để giữ an toàn trong lao động khi làm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– Những điều học được sau trải nghiệm một số công việc của nghề truyền thống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phương.</a:t>
            </a:r>
          </a:p>
        </p:txBody>
      </p:sp>
    </p:spTree>
    <p:extLst>
      <p:ext uri="{BB962C8B-B14F-4D97-AF65-F5344CB8AC3E}">
        <p14:creationId xmlns:p14="http://schemas.microsoft.com/office/powerpoint/2010/main" val="23649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44436" y="2022764"/>
            <a:ext cx="7038109" cy="34913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4. Báo cáo kết quả trải nghiệm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10" y="1121473"/>
            <a:ext cx="9531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2. Chia sẻ về cách giữ an toàn trong lao động khi làm nghề truyền thống.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382" y="2291109"/>
            <a:ext cx="6386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hảo </a:t>
            </a:r>
            <a:r>
              <a:rPr lang="vi-V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luận cặp đôi: 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Nhớ lại những công việc của nghề truyền thống mà em đã trải nghiệm.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Trao đổi với bạn cách giữ an toàn trong lao động khi làm nghề truyền thống. </a:t>
            </a:r>
          </a:p>
        </p:txBody>
      </p:sp>
    </p:spTree>
    <p:extLst>
      <p:ext uri="{BB962C8B-B14F-4D97-AF65-F5344CB8AC3E}">
        <p14:creationId xmlns:p14="http://schemas.microsoft.com/office/powerpoint/2010/main" val="10729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</TotalTime>
  <Words>477</Words>
  <PresentationFormat>Custom</PresentationFormat>
  <Paragraphs>42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2023-01-19T11:31:44Z</dcterms:modified>
</cp:coreProperties>
</file>