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6C1A00"/>
    <a:srgbClr val="C46940"/>
    <a:srgbClr val="C00000"/>
    <a:srgbClr val="003296"/>
    <a:srgbClr val="007033"/>
    <a:srgbClr val="990099"/>
    <a:srgbClr val="CC0099"/>
    <a:srgbClr val="FE9202"/>
    <a:srgbClr val="00A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08" y="5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3335275"/>
            <a:ext cx="6101465" cy="1425047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735" y="4134577"/>
            <a:ext cx="6101465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6" y="586585"/>
            <a:ext cx="8246070" cy="1042857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655520"/>
            <a:ext cx="8246070" cy="3111744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6835" y="586585"/>
            <a:ext cx="612393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835" y="1386630"/>
            <a:ext cx="6108200" cy="334411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552" y="571469"/>
            <a:ext cx="8076896" cy="106893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80822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280622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80822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80622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2017-08-01T15:40:51Z</dcterms:created>
  <dcterms:modified xsi:type="dcterms:W3CDTF">2020-07-06T17:57:30Z</dcterms:modified>
</cp:coreProperties>
</file>