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90" r:id="rId4"/>
  </p:sldMasterIdLst>
  <p:notesMasterIdLst>
    <p:notesMasterId r:id="rId13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36626-F1DA-4EB8-848E-5D9D39F48721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A4856-44EC-4D66-9E9D-EB72F09FA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11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323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240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358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2075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4474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41536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6786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89781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41366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0888829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17767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9767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19444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7174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30538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55497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118796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843813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420646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5986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152386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017347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298322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0495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697749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82399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52127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54699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3766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00623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89849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20409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26538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5796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4264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8239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8420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67508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44679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451201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15203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19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21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57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Chào mừng các con đến với tiết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tập tô</a:t>
            </a:r>
          </a:p>
        </p:txBody>
      </p:sp>
    </p:spTree>
    <p:extLst>
      <p:ext uri="{BB962C8B-B14F-4D97-AF65-F5344CB8AC3E}">
        <p14:creationId xmlns:p14="http://schemas.microsoft.com/office/powerpoint/2010/main" val="2312954223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Tô chữ hoa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799886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61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6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55800"/>
            <a:ext cx="6840855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2396359" y="2774950"/>
            <a:ext cx="8084951" cy="106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ngoan</a:t>
            </a:r>
            <a:r>
              <a:rPr kumimoji="0" lang="en-US" altLang="en-US" sz="6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ngoãn</a:t>
            </a:r>
            <a:endParaRPr kumimoji="0" lang="en-US" altLang="en-US" sz="6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Viết từ ứng dụng</a:t>
            </a:r>
          </a:p>
        </p:txBody>
      </p:sp>
    </p:spTree>
    <p:extLst>
      <p:ext uri="{BB962C8B-B14F-4D97-AF65-F5344CB8AC3E}">
        <p14:creationId xmlns:p14="http://schemas.microsoft.com/office/powerpoint/2010/main" val="332200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67865"/>
            <a:ext cx="6610350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2711669" y="2774950"/>
            <a:ext cx="7793771" cy="106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3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</a:t>
            </a:r>
            <a:r>
              <a:rPr kumimoji="0" lang="en-US" altLang="en-US" sz="6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hường</a:t>
            </a:r>
            <a:r>
              <a:rPr kumimoji="0" lang="en-US" altLang="en-US" sz="6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nhịn</a:t>
            </a:r>
            <a:endParaRPr kumimoji="0" lang="en-US" altLang="en-US" sz="6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Viết từ ứng dụng</a:t>
            </a:r>
          </a:p>
        </p:txBody>
      </p:sp>
    </p:spTree>
    <p:extLst>
      <p:ext uri="{BB962C8B-B14F-4D97-AF65-F5344CB8AC3E}">
        <p14:creationId xmlns:p14="http://schemas.microsoft.com/office/powerpoint/2010/main" val="387303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082566" y="1912883"/>
            <a:ext cx="10794124" cy="3388097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1082567" y="2799715"/>
            <a:ext cx="10920248" cy="10618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Kiếm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được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mồi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kumimoji="0" lang="en-US" altLang="en-US" sz="63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chim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mẹ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tha</a:t>
            </a:r>
            <a:endParaRPr kumimoji="0" lang="en-US" altLang="en-US" sz="6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Viết từ ứng dụng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0808" y="4217461"/>
            <a:ext cx="10920248" cy="10618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3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v</a:t>
            </a:r>
            <a:r>
              <a:rPr kumimoji="0" lang="en-US" altLang="en-US" sz="6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ề </a:t>
            </a:r>
            <a:r>
              <a:rPr kumimoji="0" lang="en-US" altLang="en-US" sz="6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tổ</a:t>
            </a:r>
            <a:endParaRPr kumimoji="0" lang="en-US" altLang="en-US" sz="6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31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659057052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Widescreen</PresentationFormat>
  <Paragraphs>12</Paragraphs>
  <Slides>8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SimSun</vt:lpstr>
      <vt:lpstr>Arial</vt:lpstr>
      <vt:lpstr>Calibri</vt:lpstr>
      <vt:lpstr>Calibri Light</vt:lpstr>
      <vt:lpstr>HP001 4 hàng</vt:lpstr>
      <vt:lpstr>UTM Avo</vt:lpstr>
      <vt:lpstr>2_Office Theme</vt:lpstr>
      <vt:lpstr>Office 主题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2021-01-19T06:51:13Z</dcterms:created>
  <dcterms:modified xsi:type="dcterms:W3CDTF">2021-01-19T06:51:36Z</dcterms:modified>
</cp:coreProperties>
</file>