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9"/>
  </p:notesMasterIdLst>
  <p:sldIdLst>
    <p:sldId id="282" r:id="rId3"/>
    <p:sldId id="258" r:id="rId4"/>
    <p:sldId id="283" r:id="rId5"/>
    <p:sldId id="284" r:id="rId6"/>
    <p:sldId id="285" r:id="rId7"/>
    <p:sldId id="25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3552"/>
    <a:srgbClr val="F6ACC7"/>
    <a:srgbClr val="D652DF"/>
    <a:srgbClr val="6AC546"/>
    <a:srgbClr val="ECD825"/>
    <a:srgbClr val="C92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05" autoAdjust="0"/>
    <p:restoredTop sz="94660"/>
  </p:normalViewPr>
  <p:slideViewPr>
    <p:cSldViewPr snapToGrid="0">
      <p:cViewPr>
        <p:scale>
          <a:sx n="50" d="100"/>
          <a:sy n="50" d="100"/>
        </p:scale>
        <p:origin x="768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4722C-93A1-416A-8005-BC042DC9CE74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8C5AE3-6AC7-48DB-93CA-02BC1789F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07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322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554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767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212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1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83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17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101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447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580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769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321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290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0289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430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31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683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625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418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20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79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81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11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39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21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3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2020/4/19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562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19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8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676675" y="157987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3828885" y="378151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72" y="519967"/>
            <a:ext cx="1003254" cy="154071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895761" y="374633"/>
            <a:ext cx="6153849" cy="30469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3A3FB362-28C3-4373-9EDB-7588AAB7F3F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79" b="30391"/>
          <a:stretch/>
        </p:blipFill>
        <p:spPr>
          <a:xfrm rot="2120245">
            <a:off x="640692" y="3994484"/>
            <a:ext cx="1644791" cy="1338766"/>
          </a:xfrm>
          <a:prstGeom prst="rect">
            <a:avLst/>
          </a:prstGeom>
        </p:spPr>
      </p:pic>
      <p:pic>
        <p:nvPicPr>
          <p:cNvPr id="25" name="Picture 24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4ED17D8-1F66-4B33-9DCE-31F4D879C3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622">
            <a:off x="2098600" y="1347604"/>
            <a:ext cx="1269898" cy="1269898"/>
          </a:xfrm>
          <a:prstGeom prst="rect">
            <a:avLst/>
          </a:prstGeom>
        </p:spPr>
      </p:pic>
      <p:pic>
        <p:nvPicPr>
          <p:cNvPr id="26" name="Picture 25" descr="A picture containing light&#10;&#10;Description automatically generated">
            <a:extLst>
              <a:ext uri="{FF2B5EF4-FFF2-40B4-BE49-F238E27FC236}">
                <a16:creationId xmlns:a16="http://schemas.microsoft.com/office/drawing/2014/main" id="{6F680C5E-CBF1-4F3D-A816-C889D1D02CF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442">
            <a:off x="10100345" y="4945482"/>
            <a:ext cx="1708768" cy="170876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053021-24A8-4D95-A4AB-AEE8E46E9C1D}"/>
              </a:ext>
            </a:extLst>
          </p:cNvPr>
          <p:cNvGrpSpPr/>
          <p:nvPr/>
        </p:nvGrpSpPr>
        <p:grpSpPr>
          <a:xfrm>
            <a:off x="7358948" y="-73900"/>
            <a:ext cx="4044696" cy="4044696"/>
            <a:chOff x="7515135" y="377711"/>
            <a:chExt cx="4044696" cy="4044696"/>
          </a:xfrm>
        </p:grpSpPr>
        <p:pic>
          <p:nvPicPr>
            <p:cNvPr id="27" name="Picture 26" descr="A picture containing drawing&#10;&#10;Description automatically generated">
              <a:hlinkClick r:id="rId22" action="ppaction://hlinksldjump"/>
              <a:extLst>
                <a:ext uri="{FF2B5EF4-FFF2-40B4-BE49-F238E27FC236}">
                  <a16:creationId xmlns:a16="http://schemas.microsoft.com/office/drawing/2014/main" id="{40857DD9-96F9-4E1F-9E01-6CFFF791D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16701">
              <a:off x="7515135" y="377711"/>
              <a:ext cx="4044696" cy="4044696"/>
            </a:xfrm>
            <a:prstGeom prst="rect">
              <a:avLst/>
            </a:prstGeom>
          </p:spPr>
        </p:pic>
        <p:sp>
          <p:nvSpPr>
            <p:cNvPr id="2" name="Rectangle 1">
              <a:hlinkClick r:id="rId22" action="ppaction://hlinksldjump"/>
              <a:extLst>
                <a:ext uri="{FF2B5EF4-FFF2-40B4-BE49-F238E27FC236}">
                  <a16:creationId xmlns:a16="http://schemas.microsoft.com/office/drawing/2014/main" id="{FDDB5817-641D-45C5-B1ED-3305C9E56C04}"/>
                </a:ext>
              </a:extLst>
            </p:cNvPr>
            <p:cNvSpPr/>
            <p:nvPr/>
          </p:nvSpPr>
          <p:spPr>
            <a:xfrm>
              <a:off x="9315297" y="1424029"/>
              <a:ext cx="127310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>
                  <a:ln w="0"/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DPT Hotel Oriental" panose="02000500000000000000" pitchFamily="2" charset="0"/>
                </a:rPr>
                <a:t>PLAY</a:t>
              </a:r>
            </a:p>
          </p:txBody>
        </p:sp>
      </p:grpSp>
      <p:pic>
        <p:nvPicPr>
          <p:cNvPr id="31" name="5d09e0ee8b4a2">
            <a:hlinkClick r:id="" action="ppaction://media"/>
            <a:extLst>
              <a:ext uri="{FF2B5EF4-FFF2-40B4-BE49-F238E27FC236}">
                <a16:creationId xmlns:a16="http://schemas.microsoft.com/office/drawing/2014/main" id="{24E219B4-5E65-4206-867B-E81C02BF3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09600" y="7467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17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614" y="-923925"/>
            <a:ext cx="9160164" cy="8705850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355376" y="38894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355376" y="2056132"/>
            <a:ext cx="60003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Câu</a:t>
            </a:r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1:</a:t>
            </a:r>
            <a:r>
              <a:rPr lang="en-US" sz="4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PT Hotel Oriental" panose="02000500000000000000" pitchFamily="2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Gà</a:t>
            </a:r>
            <a:r>
              <a:rPr lang="en-US" sz="4800" b="0" cap="none" spc="0" dirty="0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có</a:t>
            </a:r>
            <a:r>
              <a:rPr lang="en-US" sz="4800" b="0" cap="none" spc="0" dirty="0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mấy</a:t>
            </a:r>
            <a:r>
              <a:rPr lang="en-US" sz="4800" b="0" cap="none" spc="0" dirty="0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chân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PT Hotel Oriental" panose="02000500000000000000" pitchFamily="2" charset="0"/>
              </a:rPr>
              <a:t>?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765100" y="2920547"/>
            <a:ext cx="116410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A. 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2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3844675" y="2930009"/>
            <a:ext cx="116410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B. 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3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7F1C5A-1822-487A-B96F-F6E9239F4ABC}"/>
              </a:ext>
            </a:extLst>
          </p:cNvPr>
          <p:cNvSpPr/>
          <p:nvPr/>
        </p:nvSpPr>
        <p:spPr>
          <a:xfrm>
            <a:off x="624297" y="4083051"/>
            <a:ext cx="14457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C. 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4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4AD7B15-2044-43FB-8C52-BDFDDEC1EE43}"/>
              </a:ext>
            </a:extLst>
          </p:cNvPr>
          <p:cNvSpPr/>
          <p:nvPr/>
        </p:nvSpPr>
        <p:spPr>
          <a:xfrm>
            <a:off x="3703872" y="4067245"/>
            <a:ext cx="14457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D. 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5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6312" y="345601"/>
            <a:ext cx="2175688" cy="3421061"/>
          </a:xfrm>
          <a:prstGeom prst="rect">
            <a:avLst/>
          </a:prstGeom>
        </p:spPr>
      </p:pic>
      <p:pic>
        <p:nvPicPr>
          <p:cNvPr id="20" name="Picture 19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4C67B1-CDBE-42B0-ADFE-17ED4F2E04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8239165" y="4841694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5">
            <a:extLst>
              <a:ext uri="{FF2B5EF4-FFF2-40B4-BE49-F238E27FC236}">
                <a16:creationId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67" name="5">
            <a:extLst>
              <a:ext uri="{FF2B5EF4-FFF2-40B4-BE49-F238E27FC236}">
                <a16:creationId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68" name="5">
            <a:extLst>
              <a:ext uri="{FF2B5EF4-FFF2-40B4-BE49-F238E27FC236}">
                <a16:creationId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70" name="5">
            <a:extLst>
              <a:ext uri="{FF2B5EF4-FFF2-40B4-BE49-F238E27FC236}">
                <a16:creationId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71" name="5">
            <a:extLst>
              <a:ext uri="{FF2B5EF4-FFF2-40B4-BE49-F238E27FC236}">
                <a16:creationId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72" name="5">
            <a:extLst>
              <a:ext uri="{FF2B5EF4-FFF2-40B4-BE49-F238E27FC236}">
                <a16:creationId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73" name="start">
            <a:extLst>
              <a:ext uri="{FF2B5EF4-FFF2-40B4-BE49-F238E27FC236}">
                <a16:creationId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8395083" y="6309746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58542698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25 L -2.08333E-7 -0.24953 C 0.00365 -0.25509 0.0069 -0.2618 0.01094 -0.2662 C 0.0138 -0.26967 0.01745 -0.26944 0.02031 -0.27314 C 0.02552 -0.27963 0.03034 -0.28796 0.03594 -0.29305 C 0.03958 -0.29652 0.04336 -0.29884 0.04688 -0.30324 C 0.05065 -0.30787 0.05404 -0.31458 0.05781 -0.31967 C 0.06471 -0.32939 0.07396 -0.33564 0.07813 -0.35324 C 0.08021 -0.3618 0.08268 -0.37037 0.08438 -0.37986 C 0.08633 -0.39143 0.08776 -0.40393 0.08906 -0.41643 C 0.08984 -0.42384 0.08997 -0.43194 0.09063 -0.43981 C 0.09102 -0.44652 0.09167 -0.45301 0.09219 -0.45972 C 0.09167 -0.47199 0.0918 -0.48426 0.09063 -0.49606 C 0.0901 -0.50023 0.08828 -0.50277 0.0875 -0.50625 C 0.08672 -0.50949 0.08659 -0.51319 0.08594 -0.51643 C 0.08464 -0.52129 0.08008 -0.53657 0.07813 -0.54282 C 0.07656 -0.54745 0.07487 -0.55162 0.07344 -0.55601 C 0.07227 -0.55926 0.07148 -0.56296 0.07031 -0.5662 C 0.06654 -0.57592 0.0655 -0.57638 0.06094 -0.58287 C 0.0599 -0.58611 0.05898 -0.58981 0.05781 -0.59305 C 0.053 -0.60393 0.04831 -0.61018 0.04531 -0.62291 C 0.04401 -0.62824 0.04336 -0.63402 0.04219 -0.63935 C 0.04023 -0.64768 0.03789 -0.65486 0.03594 -0.6625 C 0.03359 -0.67176 0.03112 -0.68287 0.02969 -0.69259 C 0.02891 -0.69699 0.02865 -0.70162 0.02813 -0.70625 C 0.0276 -0.70949 0.02695 -0.7125 0.02656 -0.71597 C 0.02539 -0.72361 0.02448 -0.73171 0.02344 -0.73912 C 0.02292 -0.74814 0.02161 -0.75694 0.02188 -0.7662 C 0.02214 -0.78078 0.02474 -0.80162 0.02813 -0.81574 C 0.02943 -0.82152 0.03099 -0.82708 0.03281 -0.8324 C 0.03568 -0.84166 0.03802 -0.85277 0.04219 -0.85902 C 0.04427 -0.8625 0.04648 -0.86527 0.04844 -0.86898 C 0.05026 -0.87314 0.05117 -0.8787 0.05313 -0.8824 C 0.05846 -0.89328 0.06432 -0.90301 0.07031 -0.91273 C 0.0724 -0.91597 0.07435 -0.91967 0.07656 -0.92245 C 0.0832 -0.93171 0.08971 -0.94143 0.09688 -0.94907 C 0.1 -0.95231 0.10313 -0.95555 0.10625 -0.95926 C 0.1099 -0.96342 0.11328 -0.96898 0.11719 -0.97222 C 0.12057 -0.97569 0.12448 -0.97638 0.12813 -0.97893 C 0.13177 -0.98194 0.13529 -0.98611 0.13906 -0.98958 C 0.15495 -1.00231 0.15482 -0.99282 0.17344 -1.03217 C 0.17604 -1.03819 0.17839 -1.04398 0.18125 -1.0493 C 0.18372 -1.05393 0.18659 -1.05717 0.18906 -1.0625 C 0.19466 -1.07453 0.20104 -1.09745 0.20313 -1.11226 C 0.20417 -1.12013 0.20508 -1.12801 0.20625 -1.13541 C 0.2082 -1.14907 0.2125 -1.17523 0.2125 -1.175 C 0.21146 -1.19768 0.21107 -1.2199 0.20938 -1.24189 C 0.20872 -1.24861 0.203 -1.25763 0.20156 -1.26203 C 0.17891 -1.32407 0.21107 -1.2449 0.1875 -1.2949 C 0.17943 -1.31226 0.19063 -1.31388 0.17031 -1.32847 C 0.16875 -1.32963 0.16706 -1.33009 0.16563 -1.33194 C 0.15911 -1.33958 0.15573 -1.34629 0.15 -1.35509 C 0.14844 -1.35717 0.14688 -1.35972 0.14531 -1.3618 C 0.14271 -1.36412 0.13984 -1.36527 0.1375 -1.36828 C 0.13516 -1.37083 0.13333 -1.375 0.13125 -1.37847 C 0.12695 -1.38472 0.12513 -1.38541 0.12188 -1.39513 C 0.11888 -1.40347 0.11628 -1.41527 0.11406 -1.425 C 0.11198 -1.44583 0.1125 -1.43588 0.1125 -1.45509 " pathEditMode="relative" rAng="0" ptsTypes="AAAAAAAAAAAAAAAAAAAAAAAAAAAAAAAAAAAAAAAAAAAAAAAAAAAAAAAAAA">
                                      <p:cBhvr>
                                        <p:cTn id="7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6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003" y="-923925"/>
            <a:ext cx="9884064" cy="8705850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436358" y="-93468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766462" y="1978402"/>
            <a:ext cx="35958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Câu</a:t>
            </a:r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2:</a:t>
            </a:r>
            <a:r>
              <a:rPr lang="en-US" sz="4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PT Hotel Oriental" panose="02000500000000000000" pitchFamily="2" charset="0"/>
              </a:rPr>
              <a:t> </a:t>
            </a:r>
            <a:r>
              <a:rPr lang="en-US" sz="4800" b="0" cap="none" spc="0" dirty="0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1+2 = ?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4708374" y="2828597"/>
            <a:ext cx="30795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</a:t>
            </a:r>
            <a:r>
              <a:rPr lang="en-US" sz="44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r>
              <a:rPr lang="en-US" sz="4400" dirty="0">
                <a:ln w="0"/>
                <a:latin typeface="DPT Hotel Oriental" panose="02000500000000000000" pitchFamily="2" charset="0"/>
              </a:rPr>
              <a:t>3</a:t>
            </a:r>
            <a:endParaRPr lang="en-US" sz="4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534981" y="2905304"/>
            <a:ext cx="346376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A</a:t>
            </a:r>
            <a:r>
              <a:rPr lang="en-US" sz="44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r>
              <a:rPr lang="en-US" sz="4400" cap="none" spc="0" dirty="0">
                <a:ln w="0"/>
                <a:latin typeface="DPT Hotel Oriental" panose="02000500000000000000" pitchFamily="2" charset="0"/>
              </a:rPr>
              <a:t>2</a:t>
            </a:r>
            <a:endParaRPr lang="en-US" sz="4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7F1C5A-1822-487A-B96F-F6E9239F4ABC}"/>
              </a:ext>
            </a:extLst>
          </p:cNvPr>
          <p:cNvSpPr/>
          <p:nvPr/>
        </p:nvSpPr>
        <p:spPr>
          <a:xfrm>
            <a:off x="320980" y="4081122"/>
            <a:ext cx="392534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C. </a:t>
            </a:r>
            <a:r>
              <a:rPr lang="en-US" sz="4400" dirty="0">
                <a:ln w="0"/>
                <a:latin typeface="DPT Hotel Oriental" panose="02000500000000000000" pitchFamily="2" charset="0"/>
              </a:rPr>
              <a:t>4</a:t>
            </a:r>
            <a:endParaRPr lang="en-US" sz="4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4AD7B15-2044-43FB-8C52-BDFDDEC1EE43}"/>
              </a:ext>
            </a:extLst>
          </p:cNvPr>
          <p:cNvSpPr/>
          <p:nvPr/>
        </p:nvSpPr>
        <p:spPr>
          <a:xfrm>
            <a:off x="5556897" y="4030578"/>
            <a:ext cx="14457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D. 5 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6312" y="345601"/>
            <a:ext cx="2175688" cy="3421061"/>
          </a:xfrm>
          <a:prstGeom prst="rect">
            <a:avLst/>
          </a:prstGeom>
        </p:spPr>
      </p:pic>
      <p:pic>
        <p:nvPicPr>
          <p:cNvPr id="27" name="Picture 26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DBA3CC-B5F2-4E87-B142-CD56312B57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87CAD2E-7D93-4B8A-91B8-92CE406FD30A}"/>
              </a:ext>
            </a:extLst>
          </p:cNvPr>
          <p:cNvSpPr/>
          <p:nvPr/>
        </p:nvSpPr>
        <p:spPr>
          <a:xfrm>
            <a:off x="8770669" y="4878003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5">
            <a:extLst>
              <a:ext uri="{FF2B5EF4-FFF2-40B4-BE49-F238E27FC236}">
                <a16:creationId xmlns:a16="http://schemas.microsoft.com/office/drawing/2014/main" id="{BF6CF858-717A-48AF-8F66-391E52639884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9445A07D-E9E3-42FD-A464-0ADF51703D0F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5">
            <a:extLst>
              <a:ext uri="{FF2B5EF4-FFF2-40B4-BE49-F238E27FC236}">
                <a16:creationId xmlns:a16="http://schemas.microsoft.com/office/drawing/2014/main" id="{DA3CB8BD-9DF6-4D3F-8559-D60B974D8623}"/>
              </a:ext>
            </a:extLst>
          </p:cNvPr>
          <p:cNvSpPr/>
          <p:nvPr/>
        </p:nvSpPr>
        <p:spPr>
          <a:xfrm>
            <a:off x="8926586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5">
            <a:extLst>
              <a:ext uri="{FF2B5EF4-FFF2-40B4-BE49-F238E27FC236}">
                <a16:creationId xmlns:a16="http://schemas.microsoft.com/office/drawing/2014/main" id="{2EB061FE-C7D3-4F8E-B184-05E577B58935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5">
            <a:extLst>
              <a:ext uri="{FF2B5EF4-FFF2-40B4-BE49-F238E27FC236}">
                <a16:creationId xmlns:a16="http://schemas.microsoft.com/office/drawing/2014/main" id="{5C845C1C-1DF8-4C58-A838-7ABDDD657DF4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34" name="5">
            <a:extLst>
              <a:ext uri="{FF2B5EF4-FFF2-40B4-BE49-F238E27FC236}">
                <a16:creationId xmlns:a16="http://schemas.microsoft.com/office/drawing/2014/main" id="{A473C515-4AC8-4381-B9BA-B4495F950A2A}"/>
              </a:ext>
            </a:extLst>
          </p:cNvPr>
          <p:cNvSpPr/>
          <p:nvPr/>
        </p:nvSpPr>
        <p:spPr>
          <a:xfrm>
            <a:off x="8926587" y="5026762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35" name="start">
            <a:extLst>
              <a:ext uri="{FF2B5EF4-FFF2-40B4-BE49-F238E27FC236}">
                <a16:creationId xmlns:a16="http://schemas.microsoft.com/office/drawing/2014/main" id="{0C748669-AFDE-47FA-B0C5-81BDCEF486EE}"/>
              </a:ext>
            </a:extLst>
          </p:cNvPr>
          <p:cNvSpPr/>
          <p:nvPr/>
        </p:nvSpPr>
        <p:spPr>
          <a:xfrm>
            <a:off x="8926587" y="6346055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02154798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23542 L 0.00065 -0.23542 C 0.00118 -0.26227 -0.00052 -0.28958 0.00222 -0.31597 C 0.00352 -0.32801 0.01407 -0.34213 0.0194 -0.34931 C 0.02552 -0.35764 0.02305 -0.35324 0.03034 -0.36042 C 0.03568 -0.36597 0.04063 -0.37245 0.04597 -0.37708 C 0.04909 -0.37986 0.05235 -0.38241 0.05534 -0.38542 C 0.05704 -0.38727 0.05834 -0.38981 0.06003 -0.39097 C 0.06302 -0.39352 0.06654 -0.39398 0.0694 -0.39653 C 0.08034 -0.40694 0.08855 -0.4206 0.09753 -0.43542 C 0.10013 -0.43981 0.10925 -0.4537 0.11159 -0.46319 C 0.11355 -0.4706 0.11485 -0.47801 0.11628 -0.48542 C 0.11693 -0.48819 0.11745 -0.49097 0.11784 -0.49375 C 0.11901 -0.50208 0.11993 -0.51065 0.12097 -0.51875 C 0.12149 -0.52269 0.12201 -0.52616 0.12253 -0.52986 C 0.12201 -0.54375 0.12214 -0.55787 0.12097 -0.57153 C 0.12058 -0.57662 0.11888 -0.58079 0.11784 -0.58542 C 0.11732 -0.58819 0.11706 -0.5912 0.11628 -0.59375 C 0.11459 -0.6 0.11146 -0.60625 0.10847 -0.61042 C 0.10704 -0.61273 0.10534 -0.61412 0.10378 -0.61597 C 0.10118 -0.61968 0.0987 -0.62384 0.09597 -0.62708 C 0.08933 -0.63588 0.07565 -0.65208 0.07565 -0.65208 C 0.07461 -0.65486 0.07396 -0.6581 0.07253 -0.66042 C 0.07019 -0.66481 0.06732 -0.66782 0.06472 -0.67153 C 0.06315 -0.67431 0.06172 -0.67731 0.06003 -0.67986 C 0.05651 -0.68565 0.05235 -0.69028 0.04909 -0.69653 C 0.04714 -0.70069 0.04584 -0.70579 0.0444 -0.71042 C 0.04271 -0.71597 0.04102 -0.72153 0.03972 -0.72708 C 0.03125 -0.76505 0.0461 -0.71019 0.03503 -0.74931 C 0.03451 -0.75671 0.03425 -0.76435 0.03347 -0.77153 C 0.03321 -0.77454 0.0319 -0.77708 0.0319 -0.77986 C 0.03243 -0.80324 0.03295 -0.82639 0.03503 -0.84931 C 0.03555 -0.85486 0.0405 -0.86852 0.04284 -0.87431 C 0.04701 -0.88472 0.05131 -0.89468 0.05534 -0.90486 C 0.05847 -0.9125 0.05873 -0.91574 0.06315 -0.92153 C 0.06563 -0.92477 0.06836 -0.92708 0.07097 -0.92986 C 0.07201 -0.93264 0.07279 -0.93588 0.07409 -0.93819 C 0.07644 -0.94259 0.0793 -0.94583 0.0819 -0.94931 C 0.08347 -0.95139 0.08529 -0.95278 0.08659 -0.95486 C 0.09844 -0.97407 0.10287 -0.98472 0.11315 -1.00764 C 0.1142 -1.00995 0.11993 -1.02338 0.12097 -1.02708 C 0.12201 -1.03079 0.12383 -1.04375 0.12409 -1.04653 C 0.128 -1.08079 0.1237 -1.04861 0.12735 -1.07431 C 0.1267 -1.08727 0.12748 -1.10069 0.12565 -1.11319 C 0.12526 -1.11667 0.11667 -1.13657 0.11472 -1.14097 C 0.11146 -1.15903 0.11589 -1.13958 0.10847 -1.15764 C 0.10717 -1.16111 0.10664 -1.16528 0.10534 -1.16875 C 0.10352 -1.17454 0.10039 -1.17917 0.09909 -1.18542 C 0.09857 -1.18819 0.09805 -1.19097 0.09753 -1.19375 C 0.0961 -1.20278 0.09558 -1.20903 0.0944 -1.21875 C 0.09493 -1.23634 0.0948 -1.25394 0.09597 -1.27153 C 0.09636 -1.27731 0.09805 -1.28264 0.09909 -1.28819 C 0.10052 -1.29514 0.10209 -1.30278 0.10222 -1.31042 C 0.10274 -1.3287 0.10222 -1.34745 0.10222 -1.36597 " pathEditMode="relative" ptsTypes="AAAAAAAAAAAAAAAAAAAAAAAAAAAAAAAAAAAAAAAAAAAAAAAAAAAAAA">
                                      <p:cBhvr>
                                        <p:cTn id="7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004" y="-923925"/>
            <a:ext cx="10118753" cy="8705850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710753" y="0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536710" y="1750922"/>
            <a:ext cx="890589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Câu</a:t>
            </a:r>
            <a:r>
              <a:rPr lang="en-US" sz="40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3:</a:t>
            </a:r>
            <a:r>
              <a:rPr lang="en-US" sz="40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PT Hotel Oriental" panose="02000500000000000000" pitchFamily="2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Máy</a:t>
            </a:r>
            <a:r>
              <a:rPr lang="en-US" sz="4000" b="0" cap="none" spc="0" dirty="0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tính</a:t>
            </a:r>
            <a:r>
              <a:rPr lang="en-US" sz="4000" b="0" cap="none" spc="0" dirty="0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để</a:t>
            </a:r>
            <a:r>
              <a:rPr lang="en-US" sz="4000" b="0" cap="none" spc="0" dirty="0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bàn</a:t>
            </a:r>
            <a:r>
              <a:rPr lang="en-US" sz="4000" b="0" cap="none" spc="0" dirty="0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có</a:t>
            </a:r>
            <a:r>
              <a:rPr lang="en-US" sz="4000" b="0" cap="none" spc="0" dirty="0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mấy</a:t>
            </a:r>
            <a:r>
              <a:rPr lang="en-US" sz="4000" b="0" cap="none" spc="0" dirty="0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 </a:t>
            </a:r>
          </a:p>
          <a:p>
            <a:r>
              <a:rPr lang="en-US" sz="4000" b="0" cap="none" spc="0" dirty="0" err="1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bộ</a:t>
            </a:r>
            <a:r>
              <a:rPr lang="en-US" sz="4000" b="0" cap="none" spc="0" dirty="0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phận</a:t>
            </a:r>
            <a:r>
              <a:rPr lang="en-US" sz="4000" b="0" cap="none" spc="0" dirty="0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chính</a:t>
            </a:r>
            <a:r>
              <a:rPr lang="en-US" sz="4000" b="0" cap="none" spc="0" dirty="0">
                <a:ln w="0"/>
                <a:solidFill>
                  <a:schemeClr val="tx1"/>
                </a:solidFill>
                <a:latin typeface="DPT Hotel Oriental" panose="02000500000000000000" pitchFamily="2" charset="0"/>
              </a:rPr>
              <a:t>?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4708374" y="2982602"/>
            <a:ext cx="30795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</a:t>
            </a:r>
            <a:r>
              <a:rPr lang="en-US" sz="44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r>
              <a:rPr lang="en-US" sz="4400" dirty="0">
                <a:ln w="0"/>
                <a:latin typeface="DPT Hotel Oriental" panose="02000500000000000000" pitchFamily="2" charset="0"/>
              </a:rPr>
              <a:t>3</a:t>
            </a:r>
            <a:endParaRPr lang="en-US" sz="4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534981" y="2997221"/>
            <a:ext cx="346376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A</a:t>
            </a:r>
            <a:r>
              <a:rPr lang="en-US" sz="44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r>
              <a:rPr lang="en-US" sz="4400" cap="none" spc="0" dirty="0">
                <a:ln w="0"/>
                <a:latin typeface="DPT Hotel Oriental" panose="02000500000000000000" pitchFamily="2" charset="0"/>
              </a:rPr>
              <a:t>2</a:t>
            </a:r>
            <a:endParaRPr lang="en-US" sz="4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7F1C5A-1822-487A-B96F-F6E9239F4ABC}"/>
              </a:ext>
            </a:extLst>
          </p:cNvPr>
          <p:cNvSpPr/>
          <p:nvPr/>
        </p:nvSpPr>
        <p:spPr>
          <a:xfrm>
            <a:off x="320980" y="4081122"/>
            <a:ext cx="392534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C. </a:t>
            </a:r>
            <a:r>
              <a:rPr lang="en-US" sz="4400" dirty="0">
                <a:ln w="0"/>
                <a:latin typeface="DPT Hotel Oriental" panose="02000500000000000000" pitchFamily="2" charset="0"/>
              </a:rPr>
              <a:t>4</a:t>
            </a:r>
            <a:endParaRPr lang="en-US" sz="4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4AD7B15-2044-43FB-8C52-BDFDDEC1EE43}"/>
              </a:ext>
            </a:extLst>
          </p:cNvPr>
          <p:cNvSpPr/>
          <p:nvPr/>
        </p:nvSpPr>
        <p:spPr>
          <a:xfrm>
            <a:off x="5556897" y="4030578"/>
            <a:ext cx="14457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D. 5 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6312" y="345601"/>
            <a:ext cx="2175688" cy="3421061"/>
          </a:xfrm>
          <a:prstGeom prst="rect">
            <a:avLst/>
          </a:prstGeom>
        </p:spPr>
      </p:pic>
      <p:pic>
        <p:nvPicPr>
          <p:cNvPr id="25" name="Picture 24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BB5F41D-9CAB-4EB8-9135-C19A0CA07C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AED90EE-C63A-4E57-B17F-051CD342D679}"/>
              </a:ext>
            </a:extLst>
          </p:cNvPr>
          <p:cNvSpPr/>
          <p:nvPr/>
        </p:nvSpPr>
        <p:spPr>
          <a:xfrm>
            <a:off x="8998189" y="4861575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5">
            <a:extLst>
              <a:ext uri="{FF2B5EF4-FFF2-40B4-BE49-F238E27FC236}">
                <a16:creationId xmlns:a16="http://schemas.microsoft.com/office/drawing/2014/main" id="{9B26DD94-3A2B-420A-8C95-3A3DABB4FE99}"/>
              </a:ext>
            </a:extLst>
          </p:cNvPr>
          <p:cNvSpPr/>
          <p:nvPr/>
        </p:nvSpPr>
        <p:spPr>
          <a:xfrm>
            <a:off x="9154106" y="501033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29" name="5">
            <a:extLst>
              <a:ext uri="{FF2B5EF4-FFF2-40B4-BE49-F238E27FC236}">
                <a16:creationId xmlns:a16="http://schemas.microsoft.com/office/drawing/2014/main" id="{65861181-6694-4357-A678-3DE5425A2E66}"/>
              </a:ext>
            </a:extLst>
          </p:cNvPr>
          <p:cNvSpPr/>
          <p:nvPr/>
        </p:nvSpPr>
        <p:spPr>
          <a:xfrm>
            <a:off x="9154106" y="501033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A48354BA-B602-4A08-ABB6-3759EF2FA637}"/>
              </a:ext>
            </a:extLst>
          </p:cNvPr>
          <p:cNvSpPr/>
          <p:nvPr/>
        </p:nvSpPr>
        <p:spPr>
          <a:xfrm>
            <a:off x="9154106" y="501033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1" name="5">
            <a:extLst>
              <a:ext uri="{FF2B5EF4-FFF2-40B4-BE49-F238E27FC236}">
                <a16:creationId xmlns:a16="http://schemas.microsoft.com/office/drawing/2014/main" id="{0399A7A0-1982-4CE8-8D15-1EBB9D33E02D}"/>
              </a:ext>
            </a:extLst>
          </p:cNvPr>
          <p:cNvSpPr/>
          <p:nvPr/>
        </p:nvSpPr>
        <p:spPr>
          <a:xfrm>
            <a:off x="9154107" y="501033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2" name="5">
            <a:extLst>
              <a:ext uri="{FF2B5EF4-FFF2-40B4-BE49-F238E27FC236}">
                <a16:creationId xmlns:a16="http://schemas.microsoft.com/office/drawing/2014/main" id="{8AAD874B-27BE-4366-BA46-B1F27B1686E1}"/>
              </a:ext>
            </a:extLst>
          </p:cNvPr>
          <p:cNvSpPr/>
          <p:nvPr/>
        </p:nvSpPr>
        <p:spPr>
          <a:xfrm>
            <a:off x="9154107" y="501033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33" name="5">
            <a:extLst>
              <a:ext uri="{FF2B5EF4-FFF2-40B4-BE49-F238E27FC236}">
                <a16:creationId xmlns:a16="http://schemas.microsoft.com/office/drawing/2014/main" id="{EF313DEA-9055-4C53-AFEB-1E857FE6CC99}"/>
              </a:ext>
            </a:extLst>
          </p:cNvPr>
          <p:cNvSpPr/>
          <p:nvPr/>
        </p:nvSpPr>
        <p:spPr>
          <a:xfrm>
            <a:off x="9154107" y="5010334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34" name="start">
            <a:extLst>
              <a:ext uri="{FF2B5EF4-FFF2-40B4-BE49-F238E27FC236}">
                <a16:creationId xmlns:a16="http://schemas.microsoft.com/office/drawing/2014/main" id="{DCB49C5F-7C6B-4497-8D83-83E12439C34D}"/>
              </a:ext>
            </a:extLst>
          </p:cNvPr>
          <p:cNvSpPr/>
          <p:nvPr/>
        </p:nvSpPr>
        <p:spPr>
          <a:xfrm>
            <a:off x="9154107" y="6329627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80361145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-0.23681 L -0.00391 -0.23681 C -0.01133 -0.25926 -0.02096 -0.2794 -0.02591 -0.30347 C -0.03568 -0.35231 -0.03164 -0.32917 -0.03841 -0.37292 C -0.04115 -0.42731 -0.04206 -0.42454 -0.03529 -0.50347 C -0.03438 -0.51343 -0.03151 -0.52245 -0.02904 -0.53125 C -0.02461 -0.54699 -0.0194 -0.55926 -0.01185 -0.57014 C -0.01003 -0.57292 -0.00755 -0.57384 -0.0056 -0.57569 C 0.00286 -0.58403 0.01172 -0.59097 0.01953 -0.60069 C 0.03802 -0.62431 0.02695 -0.61134 0.05547 -0.63958 C 0.06016 -0.64444 0.06575 -0.64676 0.06953 -0.65347 L 0.08516 -0.68125 C 0.09219 -0.7125 0.09375 -0.71273 0.09453 -0.75069 C 0.09505 -0.77801 0.09258 -0.78194 0.08828 -0.80625 C 0.08711 -0.81273 0.08672 -0.81968 0.08516 -0.82569 C 0.08268 -0.83495 0.07357 -0.86204 0.06797 -0.87014 C 0.03307 -0.92153 0.0487 -0.88773 0.02266 -0.93403 C 0.0151 -0.94769 0.00703 -0.96065 0.00078 -0.97569 C -0.00443 -0.98819 -0.01146 -1.02153 -0.01498 -1.03681 C -0.01445 -1.06551 -0.01471 -1.09444 -0.01341 -1.12292 C -0.01315 -1.12708 -0.01107 -1.13032 -0.01029 -1.13426 C -0.00221 -1.17245 -0.02331 -1.09653 0.00078 -1.17014 C 0.00364 -1.17917 0.00612 -1.18843 0.00859 -1.19792 C 0.00976 -1.20231 0.01016 -1.20741 0.01172 -1.21181 C 0.01289 -1.21505 0.0151 -1.21667 0.01641 -1.22014 C 0.02044 -1.23102 0.02396 -1.25 0.02578 -1.26181 C 0.02695 -1.26991 0.02799 -1.27824 0.02891 -1.28681 C 0.03112 -1.3088 0.03203 -1.32384 0.03359 -1.34514 C 0.03307 -1.37199 0.03242 -1.39861 0.03203 -1.42569 C 0.03138 -1.45972 0.03125 -1.49421 0.03047 -1.52847 C 0.03021 -1.53588 0.02904 -1.54306 0.02891 -1.55069 C 0.02851 -1.5662 0.02891 -1.58218 0.02891 -1.59792 " pathEditMode="relative" ptsTypes="AAAAAAAAAAAAAAAAAAAAAAAAAAAAAAAA">
                                      <p:cBhvr>
                                        <p:cTn id="7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004" y="-923925"/>
            <a:ext cx="10118753" cy="8705850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710753" y="0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536710" y="1750922"/>
            <a:ext cx="890589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Câu</a:t>
            </a:r>
            <a:r>
              <a:rPr lang="en-US" sz="40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4:</a:t>
            </a:r>
            <a:r>
              <a:rPr lang="en-US" sz="40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PT Hotel Oriental" panose="02000500000000000000" pitchFamily="2" charset="0"/>
              </a:rPr>
              <a:t> </a:t>
            </a:r>
            <a:r>
              <a:rPr lang="en-US" sz="4000" dirty="0" err="1">
                <a:ln w="0"/>
                <a:latin typeface="DPT Hotel Oriental" panose="02000500000000000000" pitchFamily="2" charset="0"/>
              </a:rPr>
              <a:t>Phím</a:t>
            </a:r>
            <a:r>
              <a:rPr lang="en-US" sz="40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000" dirty="0" err="1">
                <a:ln w="0"/>
                <a:latin typeface="DPT Hotel Oriental" panose="02000500000000000000" pitchFamily="2" charset="0"/>
              </a:rPr>
              <a:t>nào</a:t>
            </a:r>
            <a:r>
              <a:rPr lang="en-US" sz="4000" dirty="0">
                <a:ln w="0"/>
                <a:latin typeface="DPT Hotel Oriental" panose="02000500000000000000" pitchFamily="2" charset="0"/>
              </a:rPr>
              <a:t> dung </a:t>
            </a:r>
            <a:r>
              <a:rPr lang="en-US" sz="4000" dirty="0" err="1">
                <a:ln w="0"/>
                <a:latin typeface="DPT Hotel Oriental" panose="02000500000000000000" pitchFamily="2" charset="0"/>
              </a:rPr>
              <a:t>để</a:t>
            </a:r>
            <a:r>
              <a:rPr lang="en-US" sz="40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000" dirty="0" err="1">
                <a:ln w="0"/>
                <a:latin typeface="DPT Hotel Oriental" panose="02000500000000000000" pitchFamily="2" charset="0"/>
              </a:rPr>
              <a:t>gõ</a:t>
            </a:r>
            <a:r>
              <a:rPr lang="en-US" sz="40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000" dirty="0" err="1">
                <a:ln w="0"/>
                <a:latin typeface="DPT Hotel Oriental" panose="02000500000000000000" pitchFamily="2" charset="0"/>
              </a:rPr>
              <a:t>chữ</a:t>
            </a:r>
            <a:r>
              <a:rPr lang="en-US" sz="4000" dirty="0">
                <a:ln w="0"/>
                <a:latin typeface="DPT Hotel Oriental" panose="02000500000000000000" pitchFamily="2" charset="0"/>
              </a:rPr>
              <a:t> </a:t>
            </a:r>
            <a:r>
              <a:rPr lang="en-US" sz="4000" dirty="0" err="1">
                <a:ln w="0"/>
                <a:latin typeface="DPT Hotel Oriental" panose="02000500000000000000" pitchFamily="2" charset="0"/>
              </a:rPr>
              <a:t>hoa</a:t>
            </a:r>
            <a:r>
              <a:rPr lang="en-US" sz="4000" dirty="0">
                <a:ln w="0"/>
                <a:latin typeface="DPT Hotel Oriental" panose="02000500000000000000" pitchFamily="2" charset="0"/>
              </a:rPr>
              <a:t>?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1002105" y="3234179"/>
            <a:ext cx="30795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</a:t>
            </a:r>
            <a:r>
              <a:rPr lang="en-US" sz="4400" b="1" cap="none" spc="0" dirty="0" err="1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</a:t>
            </a:r>
            <a:r>
              <a:rPr lang="en-US" sz="4400" cap="none" spc="0" dirty="0" err="1">
                <a:ln w="0"/>
                <a:latin typeface="DPT Hotel Oriental" panose="02000500000000000000" pitchFamily="2" charset="0"/>
              </a:rPr>
              <a:t>Cách</a:t>
            </a:r>
            <a:endParaRPr lang="en-US" sz="4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810009" y="2516946"/>
            <a:ext cx="346376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A</a:t>
            </a:r>
            <a:r>
              <a:rPr lang="en-US" sz="44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r>
              <a:rPr lang="en-US" sz="4400" cap="none" spc="0" dirty="0">
                <a:ln w="0"/>
                <a:latin typeface="DPT Hotel Oriental" panose="02000500000000000000" pitchFamily="2" charset="0"/>
              </a:rPr>
              <a:t>Enter</a:t>
            </a:r>
            <a:endParaRPr lang="en-US" sz="4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7F1C5A-1822-487A-B96F-F6E9239F4ABC}"/>
              </a:ext>
            </a:extLst>
          </p:cNvPr>
          <p:cNvSpPr/>
          <p:nvPr/>
        </p:nvSpPr>
        <p:spPr>
          <a:xfrm>
            <a:off x="1233075" y="3991603"/>
            <a:ext cx="392534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C. </a:t>
            </a:r>
            <a:r>
              <a:rPr lang="en-US" sz="4400" dirty="0">
                <a:ln w="0"/>
                <a:latin typeface="DPT Hotel Oriental" panose="02000500000000000000" pitchFamily="2" charset="0"/>
              </a:rPr>
              <a:t>Backspace</a:t>
            </a:r>
            <a:endParaRPr lang="en-US" sz="4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4AD7B15-2044-43FB-8C52-BDFDDEC1EE43}"/>
              </a:ext>
            </a:extLst>
          </p:cNvPr>
          <p:cNvSpPr/>
          <p:nvPr/>
        </p:nvSpPr>
        <p:spPr>
          <a:xfrm>
            <a:off x="1319190" y="4695552"/>
            <a:ext cx="375311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D. </a:t>
            </a:r>
            <a:r>
              <a:rPr lang="en-US" sz="4800" cap="none" spc="0" dirty="0" err="1">
                <a:ln w="0"/>
                <a:latin typeface="DPT Hotel Oriental" panose="02000500000000000000" pitchFamily="2" charset="0"/>
              </a:rPr>
              <a:t>CapsLock</a:t>
            </a:r>
            <a:r>
              <a:rPr lang="en-US" sz="4800" cap="none" spc="0" dirty="0">
                <a:ln w="0"/>
                <a:latin typeface="DPT Hotel Oriental" panose="02000500000000000000" pitchFamily="2" charset="0"/>
              </a:rPr>
              <a:t> </a:t>
            </a:r>
            <a:endParaRPr lang="en-US" sz="48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6312" y="345601"/>
            <a:ext cx="2175688" cy="3421061"/>
          </a:xfrm>
          <a:prstGeom prst="rect">
            <a:avLst/>
          </a:prstGeom>
        </p:spPr>
      </p:pic>
      <p:pic>
        <p:nvPicPr>
          <p:cNvPr id="25" name="Picture 24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BB5F41D-9CAB-4EB8-9135-C19A0CA07C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561FEFC-C0A0-4C83-85F2-A234A477E1EC}"/>
              </a:ext>
            </a:extLst>
          </p:cNvPr>
          <p:cNvSpPr/>
          <p:nvPr/>
        </p:nvSpPr>
        <p:spPr>
          <a:xfrm>
            <a:off x="9019669" y="4809817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5">
            <a:extLst>
              <a:ext uri="{FF2B5EF4-FFF2-40B4-BE49-F238E27FC236}">
                <a16:creationId xmlns:a16="http://schemas.microsoft.com/office/drawing/2014/main" id="{F2FE4616-1E40-4FE2-9FC3-708F34E79CB5}"/>
              </a:ext>
            </a:extLst>
          </p:cNvPr>
          <p:cNvSpPr/>
          <p:nvPr/>
        </p:nvSpPr>
        <p:spPr>
          <a:xfrm>
            <a:off x="9175586" y="495857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28" name="5">
            <a:extLst>
              <a:ext uri="{FF2B5EF4-FFF2-40B4-BE49-F238E27FC236}">
                <a16:creationId xmlns:a16="http://schemas.microsoft.com/office/drawing/2014/main" id="{2BC7B619-A175-4E30-8B1B-75CD6A24FCF5}"/>
              </a:ext>
            </a:extLst>
          </p:cNvPr>
          <p:cNvSpPr/>
          <p:nvPr/>
        </p:nvSpPr>
        <p:spPr>
          <a:xfrm>
            <a:off x="9175586" y="495857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9" name="5">
            <a:extLst>
              <a:ext uri="{FF2B5EF4-FFF2-40B4-BE49-F238E27FC236}">
                <a16:creationId xmlns:a16="http://schemas.microsoft.com/office/drawing/2014/main" id="{5469E07C-7405-4969-BD86-8F88634888D6}"/>
              </a:ext>
            </a:extLst>
          </p:cNvPr>
          <p:cNvSpPr/>
          <p:nvPr/>
        </p:nvSpPr>
        <p:spPr>
          <a:xfrm>
            <a:off x="9175586" y="495857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FB54FD6B-A88E-4D98-B907-4D2D52579869}"/>
              </a:ext>
            </a:extLst>
          </p:cNvPr>
          <p:cNvSpPr/>
          <p:nvPr/>
        </p:nvSpPr>
        <p:spPr>
          <a:xfrm>
            <a:off x="9175587" y="495857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5">
            <a:extLst>
              <a:ext uri="{FF2B5EF4-FFF2-40B4-BE49-F238E27FC236}">
                <a16:creationId xmlns:a16="http://schemas.microsoft.com/office/drawing/2014/main" id="{5A479313-1931-40E5-9F35-DEEBE22A39B1}"/>
              </a:ext>
            </a:extLst>
          </p:cNvPr>
          <p:cNvSpPr/>
          <p:nvPr/>
        </p:nvSpPr>
        <p:spPr>
          <a:xfrm>
            <a:off x="9175587" y="495857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32" name="5">
            <a:extLst>
              <a:ext uri="{FF2B5EF4-FFF2-40B4-BE49-F238E27FC236}">
                <a16:creationId xmlns:a16="http://schemas.microsoft.com/office/drawing/2014/main" id="{E53BA6C9-61C7-4849-9FC2-F80A14B770C5}"/>
              </a:ext>
            </a:extLst>
          </p:cNvPr>
          <p:cNvSpPr/>
          <p:nvPr/>
        </p:nvSpPr>
        <p:spPr>
          <a:xfrm>
            <a:off x="9175587" y="4958576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33" name="start">
            <a:extLst>
              <a:ext uri="{FF2B5EF4-FFF2-40B4-BE49-F238E27FC236}">
                <a16:creationId xmlns:a16="http://schemas.microsoft.com/office/drawing/2014/main" id="{A784318B-497A-4EC8-97C7-FD55EA3CF2C7}"/>
              </a:ext>
            </a:extLst>
          </p:cNvPr>
          <p:cNvSpPr/>
          <p:nvPr/>
        </p:nvSpPr>
        <p:spPr>
          <a:xfrm>
            <a:off x="9175587" y="6277869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62081552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23287 L 0.00039 -0.23287 C -0.00208 -0.24167 -0.00781 -0.26412 -0.01211 -0.27176 L -0.01836 -0.28287 C -0.02266 -0.30579 -0.01576 -0.26968 -0.02461 -0.31065 C -0.02591 -0.31621 -0.02669 -0.32199 -0.02773 -0.32732 C -0.0293 -0.33496 -0.03086 -0.34213 -0.03242 -0.34954 C -0.0319 -0.37639 -0.03229 -0.40348 -0.03086 -0.4301 C -0.03034 -0.44144 -0.02461 -0.45209 -0.01992 -0.45787 C -0.01719 -0.46158 -0.01367 -0.4632 -0.01055 -0.46621 C -0.00742 -0.46968 -0.00456 -0.47408 -0.00117 -0.47732 C 0.00026 -0.47894 0.00195 -0.47894 0.00352 -0.4801 C 0.00872 -0.48449 0.0138 -0.48982 0.01914 -0.49398 C 0.02174 -0.4963 0.02747 -0.49861 0.03008 -0.49954 C 0.03372 -0.50324 0.03737 -0.50672 0.04102 -0.51065 C 0.04323 -0.5132 0.04505 -0.51644 0.04727 -0.51898 C 0.05677 -0.53125 0.05286 -0.52223 0.06602 -0.54954 C 0.06745 -0.55278 0.06797 -0.55718 0.06914 -0.56065 C 0.07565 -0.58102 0.0694 -0.55348 0.07852 -0.59121 C 0.07982 -0.59676 0.08164 -0.60787 0.08164 -0.60787 C 0.08398 -0.64537 0.08763 -0.68611 0.08008 -0.72176 C 0.07904 -0.72662 0.07825 -0.73148 0.07695 -0.73565 C 0.07565 -0.73982 0.07344 -0.74283 0.07227 -0.74676 C 0.07083 -0.75116 0.07057 -0.75648 0.06914 -0.76065 C 0.06588 -0.76968 0.0582 -0.78565 0.0582 -0.78565 C 0.05638 -0.79514 0.05469 -0.8051 0.05195 -0.81343 C 0.04661 -0.82963 0.03477 -0.86065 0.03477 -0.86065 C 0.03151 -0.8838 0.03398 -0.87037 0.02227 -0.9051 C 0.02122 -0.9081 0.01979 -0.91042 0.01914 -0.91343 C 0.01797 -0.91806 0.01497 -0.93496 0.01445 -0.94121 C 0.01081 -0.98033 0.01484 -0.94954 0.01133 -0.97454 C 0.01185 -0.99398 0.01159 -1.01366 0.01289 -1.03287 C 0.01328 -1.04051 0.0194 -1.06343 0.0207 -1.06898 C 0.02305 -1.07963 0.02122 -1.07662 0.02539 -1.0882 C 0.02825 -1.09676 0.03164 -1.1051 0.03477 -1.1132 C 0.03581 -1.11598 0.03711 -1.11852 0.03789 -1.12153 C 0.03893 -1.12639 0.03984 -1.13102 0.04102 -1.13542 C 0.04193 -1.13935 0.04323 -1.14283 0.04414 -1.14676 C 0.04583 -1.15394 0.04713 -1.16158 0.04883 -1.16875 C 0.04974 -1.17269 0.05117 -1.17616 0.05195 -1.1801 C 0.05924 -1.21945 0.05117 -1.1882 0.0582 -1.2132 C 0.05872 -1.21898 0.05898 -1.22454 0.05977 -1.22986 C 0.06003 -1.23287 0.06107 -1.23542 0.06133 -1.23843 C 0.06211 -1.24746 0.06224 -1.25695 0.06289 -1.26621 C 0.06328 -1.27361 0.06393 -1.28102 0.06445 -1.28843 C 0.06393 -1.30232 0.06354 -1.31621 0.06289 -1.3301 C 0.06081 -1.37107 0.06133 -1.3338 0.06133 -1.37176 " pathEditMode="relative" ptsTypes="AAAAAAAAAAAAAAAAAAAAAAAAAAAAAAAAAAAAAAAAAAAAAAA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61052" y="3007003"/>
            <a:ext cx="9269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Chúc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mừng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các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em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E33552"/>
              </a:solidFill>
              <a:effectLst/>
              <a:uLnTx/>
              <a:uFillTx/>
              <a:latin typeface="orange juice" pitchFamily="2" charset="0"/>
              <a:ea typeface="微软雅黑" panose="020B0503020204020204" pitchFamily="34" charset="-122"/>
            </a:endParaRPr>
          </a:p>
        </p:txBody>
      </p:sp>
      <p:pic>
        <p:nvPicPr>
          <p:cNvPr id="12" name="嘉芙姐姐、嘉芙姐姐儿童合唱团 - 蔬菜好味道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9662" y="7250122"/>
            <a:ext cx="609600" cy="609600"/>
          </a:xfrm>
          <a:prstGeom prst="rect">
            <a:avLst/>
          </a:prstGeom>
        </p:spPr>
      </p:pic>
      <p:pic>
        <p:nvPicPr>
          <p:cNvPr id="13" name="嘉芙姐姐、嘉芙姐姐儿童合唱团 - 蔬菜好味道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8212" y="5053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"/>
                            </p:stCondLst>
                            <p:childTnLst>
                              <p:par>
                                <p:cTn id="4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800"/>
                            </p:stCondLst>
                            <p:childTnLst>
                              <p:par>
                                <p:cTn id="5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66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0" grpId="1"/>
    </p:bld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160</Words>
  <PresentationFormat>Widescreen</PresentationFormat>
  <Paragraphs>83</Paragraphs>
  <Slides>6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宋体</vt:lpstr>
      <vt:lpstr>#9Slide03 SFU Helvetica Condens</vt:lpstr>
      <vt:lpstr>#9Slide03 SVNFjalla One</vt:lpstr>
      <vt:lpstr>Arial</vt:lpstr>
      <vt:lpstr>Calibri</vt:lpstr>
      <vt:lpstr>Calibri Light</vt:lpstr>
      <vt:lpstr>DPT Hotel Oriental</vt:lpstr>
      <vt:lpstr>orange juice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2020-04-19T02:11:34Z</dcterms:created>
  <dcterms:modified xsi:type="dcterms:W3CDTF">2020-04-19T04:39:11Z</dcterms:modified>
</cp:coreProperties>
</file>