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1.svg" ContentType="image/svg+xml"/>
  <Override PartName="/ppt/media/image16.svg" ContentType="image/svg+xml"/>
  <Override PartName="/ppt/media/image2.svg" ContentType="image/svg+xml"/>
  <Override PartName="/ppt/media/image22.svg" ContentType="image/svg+xml"/>
  <Override PartName="/ppt/media/image25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8.svg" ContentType="image/svg+xml"/>
  <Override PartName="/ppt/media/image50.svg" ContentType="image/svg+xml"/>
  <Override PartName="/ppt/media/image53.svg" ContentType="image/svg+xml"/>
  <Override PartName="/ppt/media/image57.svg" ContentType="image/svg+xml"/>
  <Override PartName="/ppt/media/image60.svg" ContentType="image/svg+xml"/>
  <Override PartName="/ppt/media/image63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Baloo" panose="03080902040302020200"/>
      <p:regular r:id="rId18"/>
    </p:embeddedFont>
    <p:embeddedFont>
      <p:font typeface="League Spartan" panose="00000800000000000000"/>
      <p:bold r:id="rId19"/>
    </p:embeddedFont>
    <p:embeddedFont>
      <p:font typeface="Alata" panose="00000500000000000000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6.png"/><Relationship Id="rId25" Type="http://schemas.microsoft.com/office/2007/relationships/media" Target="../media/media10.mp3"/><Relationship Id="rId24" Type="http://schemas.openxmlformats.org/officeDocument/2006/relationships/audio" Target="../media/media10.mp3"/><Relationship Id="rId23" Type="http://schemas.microsoft.com/office/2007/relationships/media" Target="../media/media9.mp3"/><Relationship Id="rId22" Type="http://schemas.openxmlformats.org/officeDocument/2006/relationships/audio" Target="../media/media9.mp3"/><Relationship Id="rId21" Type="http://schemas.microsoft.com/office/2007/relationships/media" Target="../media/media8.mp3"/><Relationship Id="rId20" Type="http://schemas.openxmlformats.org/officeDocument/2006/relationships/audio" Target="../media/media8.mp3"/><Relationship Id="rId2" Type="http://schemas.openxmlformats.org/officeDocument/2006/relationships/image" Target="../media/image2.svg"/><Relationship Id="rId19" Type="http://schemas.microsoft.com/office/2007/relationships/media" Target="../media/media7.mp3"/><Relationship Id="rId18" Type="http://schemas.openxmlformats.org/officeDocument/2006/relationships/audio" Target="../media/media7.mp3"/><Relationship Id="rId17" Type="http://schemas.microsoft.com/office/2007/relationships/media" Target="../media/media6.mp3"/><Relationship Id="rId16" Type="http://schemas.openxmlformats.org/officeDocument/2006/relationships/audio" Target="../media/media6.mp3"/><Relationship Id="rId15" Type="http://schemas.microsoft.com/office/2007/relationships/media" Target="../media/media5.mp3"/><Relationship Id="rId14" Type="http://schemas.openxmlformats.org/officeDocument/2006/relationships/audio" Target="../media/media5.mp3"/><Relationship Id="rId13" Type="http://schemas.microsoft.com/office/2007/relationships/media" Target="../media/media4.mp3"/><Relationship Id="rId12" Type="http://schemas.openxmlformats.org/officeDocument/2006/relationships/audio" Target="../media/media4.mp3"/><Relationship Id="rId11" Type="http://schemas.microsoft.com/office/2007/relationships/media" Target="../media/media3.mp3"/><Relationship Id="rId10" Type="http://schemas.openxmlformats.org/officeDocument/2006/relationships/audio" Target="../media/media3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svg"/><Relationship Id="rId7" Type="http://schemas.openxmlformats.org/officeDocument/2006/relationships/image" Target="../media/image56.png"/><Relationship Id="rId6" Type="http://schemas.openxmlformats.org/officeDocument/2006/relationships/image" Target="../media/image1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1.jpeg"/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image" Target="../media/image8.svg"/><Relationship Id="rId17" Type="http://schemas.openxmlformats.org/officeDocument/2006/relationships/slideLayout" Target="../slideLayouts/slideLayout7.xml"/><Relationship Id="rId16" Type="http://schemas.microsoft.com/office/2007/relationships/media" Target="../media/media13.mp3"/><Relationship Id="rId15" Type="http://schemas.openxmlformats.org/officeDocument/2006/relationships/audio" Target="../media/media13.mp3"/><Relationship Id="rId14" Type="http://schemas.microsoft.com/office/2007/relationships/media" Target="../media/media12.mp3"/><Relationship Id="rId13" Type="http://schemas.openxmlformats.org/officeDocument/2006/relationships/audio" Target="../media/media12.mp3"/><Relationship Id="rId12" Type="http://schemas.openxmlformats.org/officeDocument/2006/relationships/image" Target="../media/image5.png"/><Relationship Id="rId11" Type="http://schemas.microsoft.com/office/2007/relationships/media" Target="../media/media11.mp3"/><Relationship Id="rId10" Type="http://schemas.openxmlformats.org/officeDocument/2006/relationships/audio" Target="../media/media11.mp3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37.sv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9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sv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1" Type="http://schemas.openxmlformats.org/officeDocument/2006/relationships/image" Target="../media/image51.png"/><Relationship Id="rId10" Type="http://schemas.openxmlformats.org/officeDocument/2006/relationships/image" Target="../media/image50.sv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7496" y="206702"/>
            <a:ext cx="16974569" cy="10022700"/>
          </a:xfrm>
          <a:custGeom>
            <a:avLst/>
            <a:gdLst/>
            <a:ahLst/>
            <a:cxnLst/>
            <a:rect l="l" t="t" r="r" b="b"/>
            <a:pathLst>
              <a:path w="16974569" h="10022700">
                <a:moveTo>
                  <a:pt x="0" y="0"/>
                </a:moveTo>
                <a:lnTo>
                  <a:pt x="16974569" y="0"/>
                </a:lnTo>
                <a:lnTo>
                  <a:pt x="16974569" y="10022700"/>
                </a:lnTo>
                <a:lnTo>
                  <a:pt x="0" y="100227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448449" y="3201562"/>
            <a:ext cx="753342" cy="770296"/>
            <a:chOff x="0" y="0"/>
            <a:chExt cx="753339" cy="770293"/>
          </a:xfrm>
        </p:grpSpPr>
        <p:sp>
          <p:nvSpPr>
            <p:cNvPr id="5" name="Freeform 5"/>
            <p:cNvSpPr/>
            <p:nvPr/>
          </p:nvSpPr>
          <p:spPr>
            <a:xfrm>
              <a:off x="-15621" y="134366"/>
              <a:ext cx="348996" cy="245618"/>
            </a:xfrm>
            <a:custGeom>
              <a:avLst/>
              <a:gdLst/>
              <a:ahLst/>
              <a:cxnLst/>
              <a:rect l="l" t="t" r="r" b="b"/>
              <a:pathLst>
                <a:path w="348996" h="245618">
                  <a:moveTo>
                    <a:pt x="205359" y="0"/>
                  </a:moveTo>
                  <a:cubicBezTo>
                    <a:pt x="177038" y="0"/>
                    <a:pt x="145669" y="18415"/>
                    <a:pt x="112141" y="67183"/>
                  </a:cubicBezTo>
                  <a:cubicBezTo>
                    <a:pt x="0" y="230505"/>
                    <a:pt x="203454" y="245618"/>
                    <a:pt x="281940" y="245618"/>
                  </a:cubicBezTo>
                  <a:cubicBezTo>
                    <a:pt x="285750" y="245618"/>
                    <a:pt x="289306" y="245618"/>
                    <a:pt x="292481" y="245491"/>
                  </a:cubicBezTo>
                  <a:lnTo>
                    <a:pt x="292481" y="245491"/>
                  </a:lnTo>
                  <a:cubicBezTo>
                    <a:pt x="292862" y="237109"/>
                    <a:pt x="294513" y="228854"/>
                    <a:pt x="297434" y="220980"/>
                  </a:cubicBezTo>
                  <a:cubicBezTo>
                    <a:pt x="300355" y="213106"/>
                    <a:pt x="304165" y="205740"/>
                    <a:pt x="309245" y="198882"/>
                  </a:cubicBezTo>
                  <a:cubicBezTo>
                    <a:pt x="314325" y="192024"/>
                    <a:pt x="320167" y="186182"/>
                    <a:pt x="326898" y="181229"/>
                  </a:cubicBezTo>
                  <a:cubicBezTo>
                    <a:pt x="333629" y="176276"/>
                    <a:pt x="340995" y="172339"/>
                    <a:pt x="348996" y="169418"/>
                  </a:cubicBezTo>
                  <a:cubicBezTo>
                    <a:pt x="336042" y="133985"/>
                    <a:pt x="281686" y="0"/>
                    <a:pt x="205232" y="0"/>
                  </a:cubicBez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13081" y="390017"/>
              <a:ext cx="348107" cy="249174"/>
            </a:xfrm>
            <a:custGeom>
              <a:avLst/>
              <a:gdLst/>
              <a:ahLst/>
              <a:cxnLst/>
              <a:rect l="l" t="t" r="r" b="b"/>
              <a:pathLst>
                <a:path w="348107" h="249174">
                  <a:moveTo>
                    <a:pt x="283210" y="0"/>
                  </a:moveTo>
                  <a:cubicBezTo>
                    <a:pt x="212344" y="0"/>
                    <a:pt x="0" y="13462"/>
                    <a:pt x="113792" y="182753"/>
                  </a:cubicBezTo>
                  <a:cubicBezTo>
                    <a:pt x="146177" y="230886"/>
                    <a:pt x="176657" y="249174"/>
                    <a:pt x="204343" y="249174"/>
                  </a:cubicBezTo>
                  <a:cubicBezTo>
                    <a:pt x="279019" y="249174"/>
                    <a:pt x="333248" y="115951"/>
                    <a:pt x="348107" y="75057"/>
                  </a:cubicBezTo>
                  <a:cubicBezTo>
                    <a:pt x="340106" y="72390"/>
                    <a:pt x="332613" y="68580"/>
                    <a:pt x="325755" y="63754"/>
                  </a:cubicBezTo>
                  <a:cubicBezTo>
                    <a:pt x="318897" y="58928"/>
                    <a:pt x="312801" y="53086"/>
                    <a:pt x="307721" y="46355"/>
                  </a:cubicBezTo>
                  <a:cubicBezTo>
                    <a:pt x="302641" y="39624"/>
                    <a:pt x="298450" y="32385"/>
                    <a:pt x="295402" y="24511"/>
                  </a:cubicBezTo>
                  <a:cubicBezTo>
                    <a:pt x="292354" y="16637"/>
                    <a:pt x="290576" y="8509"/>
                    <a:pt x="289941" y="0"/>
                  </a:cubicBezTo>
                  <a:cubicBezTo>
                    <a:pt x="287782" y="0"/>
                    <a:pt x="285496" y="0"/>
                    <a:pt x="283083" y="0"/>
                  </a:cubicBez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7274" y="63500"/>
              <a:ext cx="385191" cy="267589"/>
            </a:xfrm>
            <a:custGeom>
              <a:avLst/>
              <a:gdLst/>
              <a:ahLst/>
              <a:cxnLst/>
              <a:rect l="l" t="t" r="r" b="b"/>
              <a:pathLst>
                <a:path w="385191" h="267589">
                  <a:moveTo>
                    <a:pt x="117348" y="0"/>
                  </a:moveTo>
                  <a:cubicBezTo>
                    <a:pt x="0" y="0"/>
                    <a:pt x="41402" y="189611"/>
                    <a:pt x="53848" y="237871"/>
                  </a:cubicBezTo>
                  <a:cubicBezTo>
                    <a:pt x="60706" y="236093"/>
                    <a:pt x="67691" y="235204"/>
                    <a:pt x="74803" y="235204"/>
                  </a:cubicBezTo>
                  <a:cubicBezTo>
                    <a:pt x="75946" y="235204"/>
                    <a:pt x="76962" y="235204"/>
                    <a:pt x="78105" y="235331"/>
                  </a:cubicBezTo>
                  <a:cubicBezTo>
                    <a:pt x="86360" y="235712"/>
                    <a:pt x="94361" y="237109"/>
                    <a:pt x="102108" y="239776"/>
                  </a:cubicBezTo>
                  <a:cubicBezTo>
                    <a:pt x="109855" y="242443"/>
                    <a:pt x="117221" y="246126"/>
                    <a:pt x="123952" y="250825"/>
                  </a:cubicBezTo>
                  <a:cubicBezTo>
                    <a:pt x="130683" y="255524"/>
                    <a:pt x="136652" y="261112"/>
                    <a:pt x="141732" y="267589"/>
                  </a:cubicBezTo>
                  <a:cubicBezTo>
                    <a:pt x="190627" y="235458"/>
                    <a:pt x="385191" y="95123"/>
                    <a:pt x="186436" y="15875"/>
                  </a:cubicBezTo>
                  <a:cubicBezTo>
                    <a:pt x="158877" y="4826"/>
                    <a:pt x="136017" y="0"/>
                    <a:pt x="117348" y="0"/>
                  </a:cubicBez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4668" y="437007"/>
              <a:ext cx="412496" cy="270002"/>
            </a:xfrm>
            <a:custGeom>
              <a:avLst/>
              <a:gdLst/>
              <a:ahLst/>
              <a:cxnLst/>
              <a:rect l="l" t="t" r="r" b="b"/>
              <a:pathLst>
                <a:path w="412496" h="270002">
                  <a:moveTo>
                    <a:pt x="164592" y="0"/>
                  </a:moveTo>
                  <a:cubicBezTo>
                    <a:pt x="159766" y="6096"/>
                    <a:pt x="154178" y="11430"/>
                    <a:pt x="147955" y="16002"/>
                  </a:cubicBezTo>
                  <a:cubicBezTo>
                    <a:pt x="141732" y="20574"/>
                    <a:pt x="134874" y="24257"/>
                    <a:pt x="127635" y="27051"/>
                  </a:cubicBezTo>
                  <a:cubicBezTo>
                    <a:pt x="120396" y="29845"/>
                    <a:pt x="112776" y="31496"/>
                    <a:pt x="105029" y="32258"/>
                  </a:cubicBezTo>
                  <a:cubicBezTo>
                    <a:pt x="102489" y="32512"/>
                    <a:pt x="99949" y="32639"/>
                    <a:pt x="97409" y="32639"/>
                  </a:cubicBezTo>
                  <a:cubicBezTo>
                    <a:pt x="92202" y="32639"/>
                    <a:pt x="86995" y="32131"/>
                    <a:pt x="81915" y="31242"/>
                  </a:cubicBezTo>
                  <a:cubicBezTo>
                    <a:pt x="63881" y="78740"/>
                    <a:pt x="0" y="270002"/>
                    <a:pt x="138176" y="270002"/>
                  </a:cubicBezTo>
                  <a:cubicBezTo>
                    <a:pt x="153924" y="270002"/>
                    <a:pt x="172212" y="267589"/>
                    <a:pt x="193548" y="262128"/>
                  </a:cubicBezTo>
                  <a:cubicBezTo>
                    <a:pt x="412496" y="206248"/>
                    <a:pt x="195580" y="24892"/>
                    <a:pt x="164592" y="254"/>
                  </a:cubicBez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434340" y="275082"/>
              <a:ext cx="262255" cy="237871"/>
            </a:xfrm>
            <a:custGeom>
              <a:avLst/>
              <a:gdLst/>
              <a:ahLst/>
              <a:cxnLst/>
              <a:rect l="l" t="t" r="r" b="b"/>
              <a:pathLst>
                <a:path w="262255" h="237871">
                  <a:moveTo>
                    <a:pt x="173736" y="0"/>
                  </a:moveTo>
                  <a:cubicBezTo>
                    <a:pt x="108712" y="0"/>
                    <a:pt x="24892" y="49149"/>
                    <a:pt x="508" y="64262"/>
                  </a:cubicBezTo>
                  <a:cubicBezTo>
                    <a:pt x="4445" y="70739"/>
                    <a:pt x="7493" y="77597"/>
                    <a:pt x="9652" y="84836"/>
                  </a:cubicBezTo>
                  <a:cubicBezTo>
                    <a:pt x="11811" y="92075"/>
                    <a:pt x="12954" y="99568"/>
                    <a:pt x="13081" y="107061"/>
                  </a:cubicBezTo>
                  <a:cubicBezTo>
                    <a:pt x="13208" y="114554"/>
                    <a:pt x="12446" y="122047"/>
                    <a:pt x="10668" y="129413"/>
                  </a:cubicBezTo>
                  <a:cubicBezTo>
                    <a:pt x="8890" y="136779"/>
                    <a:pt x="6096" y="143764"/>
                    <a:pt x="2413" y="150368"/>
                  </a:cubicBezTo>
                  <a:cubicBezTo>
                    <a:pt x="1651" y="151765"/>
                    <a:pt x="762" y="153162"/>
                    <a:pt x="0" y="154559"/>
                  </a:cubicBezTo>
                  <a:cubicBezTo>
                    <a:pt x="26035" y="176276"/>
                    <a:pt x="105791" y="237871"/>
                    <a:pt x="169418" y="237871"/>
                  </a:cubicBezTo>
                  <a:cubicBezTo>
                    <a:pt x="212090" y="237871"/>
                    <a:pt x="247523" y="210185"/>
                    <a:pt x="254508" y="123952"/>
                  </a:cubicBezTo>
                  <a:cubicBezTo>
                    <a:pt x="262255" y="28829"/>
                    <a:pt x="223647" y="0"/>
                    <a:pt x="173736" y="0"/>
                  </a:cubicBez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6606" y="298450"/>
              <a:ext cx="170815" cy="171577"/>
            </a:xfrm>
            <a:custGeom>
              <a:avLst/>
              <a:gdLst/>
              <a:ahLst/>
              <a:cxnLst/>
              <a:rect l="l" t="t" r="r" b="b"/>
              <a:pathLst>
                <a:path w="170815" h="171577">
                  <a:moveTo>
                    <a:pt x="160147" y="127127"/>
                  </a:moveTo>
                  <a:cubicBezTo>
                    <a:pt x="159385" y="128524"/>
                    <a:pt x="158496" y="129921"/>
                    <a:pt x="157734" y="131318"/>
                  </a:cubicBezTo>
                  <a:cubicBezTo>
                    <a:pt x="156210" y="133858"/>
                    <a:pt x="154432" y="136271"/>
                    <a:pt x="152654" y="138557"/>
                  </a:cubicBezTo>
                  <a:cubicBezTo>
                    <a:pt x="147828" y="144653"/>
                    <a:pt x="142240" y="149987"/>
                    <a:pt x="136017" y="154559"/>
                  </a:cubicBezTo>
                  <a:cubicBezTo>
                    <a:pt x="129794" y="159131"/>
                    <a:pt x="122936" y="162814"/>
                    <a:pt x="115697" y="165608"/>
                  </a:cubicBezTo>
                  <a:cubicBezTo>
                    <a:pt x="108458" y="168402"/>
                    <a:pt x="100838" y="170053"/>
                    <a:pt x="93091" y="170815"/>
                  </a:cubicBezTo>
                  <a:cubicBezTo>
                    <a:pt x="85344" y="171577"/>
                    <a:pt x="77597" y="171196"/>
                    <a:pt x="69977" y="169672"/>
                  </a:cubicBezTo>
                  <a:cubicBezTo>
                    <a:pt x="66040" y="168910"/>
                    <a:pt x="62230" y="168021"/>
                    <a:pt x="58420" y="166624"/>
                  </a:cubicBezTo>
                  <a:cubicBezTo>
                    <a:pt x="50419" y="163957"/>
                    <a:pt x="42926" y="160147"/>
                    <a:pt x="36068" y="155321"/>
                  </a:cubicBezTo>
                  <a:cubicBezTo>
                    <a:pt x="29210" y="150495"/>
                    <a:pt x="23114" y="144653"/>
                    <a:pt x="18034" y="137922"/>
                  </a:cubicBezTo>
                  <a:cubicBezTo>
                    <a:pt x="12954" y="131191"/>
                    <a:pt x="8763" y="123952"/>
                    <a:pt x="5715" y="116078"/>
                  </a:cubicBezTo>
                  <a:cubicBezTo>
                    <a:pt x="2667" y="108204"/>
                    <a:pt x="889" y="100076"/>
                    <a:pt x="254" y="91567"/>
                  </a:cubicBezTo>
                  <a:cubicBezTo>
                    <a:pt x="0" y="88138"/>
                    <a:pt x="0" y="84836"/>
                    <a:pt x="127" y="81407"/>
                  </a:cubicBezTo>
                  <a:cubicBezTo>
                    <a:pt x="508" y="73025"/>
                    <a:pt x="2159" y="64770"/>
                    <a:pt x="5080" y="56896"/>
                  </a:cubicBezTo>
                  <a:cubicBezTo>
                    <a:pt x="8001" y="49022"/>
                    <a:pt x="11811" y="41656"/>
                    <a:pt x="16891" y="34798"/>
                  </a:cubicBezTo>
                  <a:cubicBezTo>
                    <a:pt x="21971" y="27940"/>
                    <a:pt x="27813" y="22098"/>
                    <a:pt x="34544" y="17145"/>
                  </a:cubicBezTo>
                  <a:cubicBezTo>
                    <a:pt x="41275" y="12192"/>
                    <a:pt x="48641" y="8255"/>
                    <a:pt x="56642" y="5334"/>
                  </a:cubicBezTo>
                  <a:cubicBezTo>
                    <a:pt x="59182" y="4445"/>
                    <a:pt x="61722" y="3683"/>
                    <a:pt x="64389" y="2921"/>
                  </a:cubicBezTo>
                  <a:cubicBezTo>
                    <a:pt x="72390" y="889"/>
                    <a:pt x="80518" y="0"/>
                    <a:pt x="88646" y="381"/>
                  </a:cubicBezTo>
                  <a:cubicBezTo>
                    <a:pt x="96774" y="762"/>
                    <a:pt x="104902" y="2159"/>
                    <a:pt x="112649" y="4826"/>
                  </a:cubicBezTo>
                  <a:cubicBezTo>
                    <a:pt x="120396" y="7493"/>
                    <a:pt x="127762" y="11176"/>
                    <a:pt x="134493" y="15875"/>
                  </a:cubicBezTo>
                  <a:cubicBezTo>
                    <a:pt x="141224" y="20574"/>
                    <a:pt x="147193" y="26162"/>
                    <a:pt x="152273" y="32639"/>
                  </a:cubicBezTo>
                  <a:cubicBezTo>
                    <a:pt x="154432" y="35306"/>
                    <a:pt x="156337" y="38100"/>
                    <a:pt x="158115" y="41021"/>
                  </a:cubicBezTo>
                  <a:cubicBezTo>
                    <a:pt x="162052" y="47498"/>
                    <a:pt x="165100" y="54356"/>
                    <a:pt x="167259" y="61595"/>
                  </a:cubicBezTo>
                  <a:cubicBezTo>
                    <a:pt x="169418" y="68834"/>
                    <a:pt x="170561" y="76200"/>
                    <a:pt x="170688" y="83820"/>
                  </a:cubicBezTo>
                  <a:cubicBezTo>
                    <a:pt x="170815" y="91440"/>
                    <a:pt x="170053" y="98806"/>
                    <a:pt x="168148" y="106172"/>
                  </a:cubicBezTo>
                  <a:cubicBezTo>
                    <a:pt x="166243" y="113538"/>
                    <a:pt x="163576" y="120523"/>
                    <a:pt x="159893" y="127127"/>
                  </a:cubicBezTo>
                  <a:close/>
                </a:path>
              </a:pathLst>
            </a:custGeom>
            <a:solidFill>
              <a:srgbClr val="FADA3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459567" y="939356"/>
            <a:ext cx="1152496" cy="1139333"/>
            <a:chOff x="0" y="0"/>
            <a:chExt cx="1152500" cy="1139330"/>
          </a:xfrm>
        </p:grpSpPr>
        <p:sp>
          <p:nvSpPr>
            <p:cNvPr id="12" name="Freeform 12"/>
            <p:cNvSpPr/>
            <p:nvPr/>
          </p:nvSpPr>
          <p:spPr>
            <a:xfrm>
              <a:off x="19812" y="270510"/>
              <a:ext cx="472694" cy="381508"/>
            </a:xfrm>
            <a:custGeom>
              <a:avLst/>
              <a:gdLst/>
              <a:ahLst/>
              <a:cxnLst/>
              <a:rect l="l" t="t" r="r" b="b"/>
              <a:pathLst>
                <a:path w="472694" h="381508">
                  <a:moveTo>
                    <a:pt x="208026" y="0"/>
                  </a:moveTo>
                  <a:cubicBezTo>
                    <a:pt x="153416" y="0"/>
                    <a:pt x="101346" y="38608"/>
                    <a:pt x="63881" y="148463"/>
                  </a:cubicBezTo>
                  <a:cubicBezTo>
                    <a:pt x="0" y="335280"/>
                    <a:pt x="98552" y="381508"/>
                    <a:pt x="211582" y="381508"/>
                  </a:cubicBezTo>
                  <a:cubicBezTo>
                    <a:pt x="289941" y="381508"/>
                    <a:pt x="375158" y="359283"/>
                    <a:pt x="418211" y="346456"/>
                  </a:cubicBezTo>
                  <a:lnTo>
                    <a:pt x="418211" y="346456"/>
                  </a:lnTo>
                  <a:cubicBezTo>
                    <a:pt x="415290" y="333248"/>
                    <a:pt x="414274" y="319786"/>
                    <a:pt x="415290" y="306324"/>
                  </a:cubicBezTo>
                  <a:cubicBezTo>
                    <a:pt x="416306" y="292862"/>
                    <a:pt x="419227" y="279654"/>
                    <a:pt x="424053" y="267081"/>
                  </a:cubicBezTo>
                  <a:cubicBezTo>
                    <a:pt x="428879" y="254508"/>
                    <a:pt x="435483" y="242697"/>
                    <a:pt x="443738" y="232029"/>
                  </a:cubicBezTo>
                  <a:cubicBezTo>
                    <a:pt x="451993" y="221361"/>
                    <a:pt x="461645" y="212090"/>
                    <a:pt x="472694" y="204216"/>
                  </a:cubicBezTo>
                  <a:cubicBezTo>
                    <a:pt x="440436" y="158877"/>
                    <a:pt x="318897" y="0"/>
                    <a:pt x="208026" y="0"/>
                  </a:cubicBezTo>
                  <a:close/>
                </a:path>
              </a:pathLst>
            </a:custGeom>
            <a:solidFill>
              <a:srgbClr val="FEAB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-7493" y="632587"/>
              <a:ext cx="571627" cy="426847"/>
            </a:xfrm>
            <a:custGeom>
              <a:avLst/>
              <a:gdLst/>
              <a:ahLst/>
              <a:cxnLst/>
              <a:rect l="l" t="t" r="r" b="b"/>
              <a:pathLst>
                <a:path w="571627" h="426847">
                  <a:moveTo>
                    <a:pt x="449961" y="0"/>
                  </a:moveTo>
                  <a:cubicBezTo>
                    <a:pt x="353187" y="25908"/>
                    <a:pt x="0" y="139319"/>
                    <a:pt x="256413" y="359410"/>
                  </a:cubicBezTo>
                  <a:cubicBezTo>
                    <a:pt x="312293" y="407416"/>
                    <a:pt x="358394" y="426847"/>
                    <a:pt x="396367" y="426847"/>
                  </a:cubicBezTo>
                  <a:cubicBezTo>
                    <a:pt x="535305" y="426847"/>
                    <a:pt x="565658" y="166243"/>
                    <a:pt x="571627" y="90932"/>
                  </a:cubicBezTo>
                  <a:cubicBezTo>
                    <a:pt x="558165" y="90297"/>
                    <a:pt x="545084" y="87630"/>
                    <a:pt x="532384" y="83058"/>
                  </a:cubicBezTo>
                  <a:cubicBezTo>
                    <a:pt x="519684" y="78486"/>
                    <a:pt x="507873" y="72136"/>
                    <a:pt x="497078" y="64008"/>
                  </a:cubicBezTo>
                  <a:cubicBezTo>
                    <a:pt x="486283" y="55880"/>
                    <a:pt x="476885" y="46355"/>
                    <a:pt x="468884" y="35560"/>
                  </a:cubicBezTo>
                  <a:cubicBezTo>
                    <a:pt x="460883" y="24765"/>
                    <a:pt x="454660" y="12827"/>
                    <a:pt x="450088" y="0"/>
                  </a:cubicBezTo>
                  <a:close/>
                </a:path>
              </a:pathLst>
            </a:custGeom>
            <a:solidFill>
              <a:srgbClr val="FEAB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87655" y="63500"/>
              <a:ext cx="665480" cy="411861"/>
            </a:xfrm>
            <a:custGeom>
              <a:avLst/>
              <a:gdLst/>
              <a:ahLst/>
              <a:cxnLst/>
              <a:rect l="l" t="t" r="r" b="b"/>
              <a:pathLst>
                <a:path w="665480" h="411861">
                  <a:moveTo>
                    <a:pt x="278638" y="0"/>
                  </a:moveTo>
                  <a:cubicBezTo>
                    <a:pt x="0" y="0"/>
                    <a:pt x="171831" y="327533"/>
                    <a:pt x="215773" y="403987"/>
                  </a:cubicBezTo>
                  <a:cubicBezTo>
                    <a:pt x="227203" y="397383"/>
                    <a:pt x="239268" y="392557"/>
                    <a:pt x="252095" y="389509"/>
                  </a:cubicBezTo>
                  <a:cubicBezTo>
                    <a:pt x="262509" y="386969"/>
                    <a:pt x="273177" y="385699"/>
                    <a:pt x="283845" y="385699"/>
                  </a:cubicBezTo>
                  <a:cubicBezTo>
                    <a:pt x="286258" y="385699"/>
                    <a:pt x="288671" y="385826"/>
                    <a:pt x="291084" y="385953"/>
                  </a:cubicBezTo>
                  <a:cubicBezTo>
                    <a:pt x="304165" y="386588"/>
                    <a:pt x="316992" y="389255"/>
                    <a:pt x="329438" y="393573"/>
                  </a:cubicBezTo>
                  <a:cubicBezTo>
                    <a:pt x="341884" y="397891"/>
                    <a:pt x="353314" y="404114"/>
                    <a:pt x="363982" y="411861"/>
                  </a:cubicBezTo>
                  <a:cubicBezTo>
                    <a:pt x="425577" y="340995"/>
                    <a:pt x="665480" y="39243"/>
                    <a:pt x="325120" y="2667"/>
                  </a:cubicBezTo>
                  <a:cubicBezTo>
                    <a:pt x="308356" y="889"/>
                    <a:pt x="292862" y="0"/>
                    <a:pt x="278638" y="0"/>
                  </a:cubicBezTo>
                  <a:close/>
                </a:path>
              </a:pathLst>
            </a:custGeom>
            <a:solidFill>
              <a:srgbClr val="FEAB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61721" y="639191"/>
              <a:ext cx="605917" cy="436753"/>
            </a:xfrm>
            <a:custGeom>
              <a:avLst/>
              <a:gdLst/>
              <a:ahLst/>
              <a:cxnLst/>
              <a:rect l="l" t="t" r="r" b="b"/>
              <a:pathLst>
                <a:path w="605917" h="436753">
                  <a:moveTo>
                    <a:pt x="135509" y="0"/>
                  </a:moveTo>
                  <a:cubicBezTo>
                    <a:pt x="130683" y="11557"/>
                    <a:pt x="124460" y="22225"/>
                    <a:pt x="116713" y="32131"/>
                  </a:cubicBezTo>
                  <a:cubicBezTo>
                    <a:pt x="108966" y="42037"/>
                    <a:pt x="100076" y="50546"/>
                    <a:pt x="90043" y="58039"/>
                  </a:cubicBezTo>
                  <a:cubicBezTo>
                    <a:pt x="80010" y="65532"/>
                    <a:pt x="69088" y="71374"/>
                    <a:pt x="57531" y="75819"/>
                  </a:cubicBezTo>
                  <a:cubicBezTo>
                    <a:pt x="45974" y="80264"/>
                    <a:pt x="33782" y="83058"/>
                    <a:pt x="21463" y="84201"/>
                  </a:cubicBezTo>
                  <a:cubicBezTo>
                    <a:pt x="14605" y="158750"/>
                    <a:pt x="0" y="436753"/>
                    <a:pt x="161544" y="436753"/>
                  </a:cubicBezTo>
                  <a:cubicBezTo>
                    <a:pt x="196342" y="436753"/>
                    <a:pt x="239395" y="423799"/>
                    <a:pt x="292354" y="393192"/>
                  </a:cubicBezTo>
                  <a:cubicBezTo>
                    <a:pt x="605917" y="211582"/>
                    <a:pt x="193929" y="25019"/>
                    <a:pt x="135636" y="127"/>
                  </a:cubicBezTo>
                  <a:close/>
                </a:path>
              </a:pathLst>
            </a:custGeom>
            <a:solidFill>
              <a:srgbClr val="FEAB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64210" y="304546"/>
              <a:ext cx="450088" cy="383794"/>
            </a:xfrm>
            <a:custGeom>
              <a:avLst/>
              <a:gdLst/>
              <a:ahLst/>
              <a:cxnLst/>
              <a:rect l="l" t="t" r="r" b="b"/>
              <a:pathLst>
                <a:path w="450088" h="383794">
                  <a:moveTo>
                    <a:pt x="282829" y="0"/>
                  </a:moveTo>
                  <a:cubicBezTo>
                    <a:pt x="172847" y="0"/>
                    <a:pt x="35687" y="142113"/>
                    <a:pt x="0" y="181229"/>
                  </a:cubicBezTo>
                  <a:cubicBezTo>
                    <a:pt x="8890" y="189484"/>
                    <a:pt x="16510" y="198755"/>
                    <a:pt x="22987" y="209042"/>
                  </a:cubicBezTo>
                  <a:cubicBezTo>
                    <a:pt x="29464" y="219329"/>
                    <a:pt x="34417" y="230378"/>
                    <a:pt x="37846" y="241935"/>
                  </a:cubicBezTo>
                  <a:cubicBezTo>
                    <a:pt x="41275" y="253492"/>
                    <a:pt x="43307" y="265430"/>
                    <a:pt x="43561" y="277622"/>
                  </a:cubicBezTo>
                  <a:cubicBezTo>
                    <a:pt x="43815" y="289814"/>
                    <a:pt x="42672" y="301752"/>
                    <a:pt x="39878" y="313690"/>
                  </a:cubicBezTo>
                  <a:cubicBezTo>
                    <a:pt x="39243" y="316230"/>
                    <a:pt x="38608" y="318770"/>
                    <a:pt x="37846" y="321183"/>
                  </a:cubicBezTo>
                  <a:cubicBezTo>
                    <a:pt x="78486" y="339471"/>
                    <a:pt x="186436" y="383794"/>
                    <a:pt x="278003" y="383794"/>
                  </a:cubicBezTo>
                  <a:cubicBezTo>
                    <a:pt x="372745" y="383794"/>
                    <a:pt x="450088" y="336296"/>
                    <a:pt x="417068" y="163449"/>
                  </a:cubicBezTo>
                  <a:cubicBezTo>
                    <a:pt x="393827" y="41529"/>
                    <a:pt x="342265" y="0"/>
                    <a:pt x="282829" y="0"/>
                  </a:cubicBezTo>
                  <a:close/>
                </a:path>
              </a:pathLst>
            </a:custGeom>
            <a:solidFill>
              <a:srgbClr val="FEAB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33959" y="449072"/>
              <a:ext cx="273685" cy="275082"/>
            </a:xfrm>
            <a:custGeom>
              <a:avLst/>
              <a:gdLst/>
              <a:ahLst/>
              <a:cxnLst/>
              <a:rect l="l" t="t" r="r" b="b"/>
              <a:pathLst>
                <a:path w="273685" h="275082">
                  <a:moveTo>
                    <a:pt x="270002" y="169164"/>
                  </a:moveTo>
                  <a:cubicBezTo>
                    <a:pt x="269494" y="171704"/>
                    <a:pt x="268732" y="174244"/>
                    <a:pt x="267970" y="176657"/>
                  </a:cubicBezTo>
                  <a:cubicBezTo>
                    <a:pt x="266573" y="181229"/>
                    <a:pt x="265049" y="185674"/>
                    <a:pt x="263144" y="190119"/>
                  </a:cubicBezTo>
                  <a:cubicBezTo>
                    <a:pt x="258318" y="201676"/>
                    <a:pt x="252095" y="212344"/>
                    <a:pt x="244348" y="222250"/>
                  </a:cubicBezTo>
                  <a:cubicBezTo>
                    <a:pt x="236601" y="232156"/>
                    <a:pt x="227711" y="240665"/>
                    <a:pt x="217678" y="248158"/>
                  </a:cubicBezTo>
                  <a:cubicBezTo>
                    <a:pt x="207645" y="255651"/>
                    <a:pt x="196723" y="261493"/>
                    <a:pt x="185166" y="265938"/>
                  </a:cubicBezTo>
                  <a:cubicBezTo>
                    <a:pt x="173609" y="270383"/>
                    <a:pt x="161544" y="273177"/>
                    <a:pt x="149098" y="274320"/>
                  </a:cubicBezTo>
                  <a:cubicBezTo>
                    <a:pt x="142748" y="274955"/>
                    <a:pt x="136398" y="275082"/>
                    <a:pt x="130048" y="274701"/>
                  </a:cubicBezTo>
                  <a:cubicBezTo>
                    <a:pt x="116586" y="274066"/>
                    <a:pt x="103505" y="271399"/>
                    <a:pt x="90805" y="266827"/>
                  </a:cubicBezTo>
                  <a:cubicBezTo>
                    <a:pt x="78105" y="262255"/>
                    <a:pt x="66294" y="255905"/>
                    <a:pt x="55499" y="247777"/>
                  </a:cubicBezTo>
                  <a:cubicBezTo>
                    <a:pt x="44704" y="239649"/>
                    <a:pt x="35306" y="230124"/>
                    <a:pt x="27305" y="219329"/>
                  </a:cubicBezTo>
                  <a:cubicBezTo>
                    <a:pt x="19304" y="208534"/>
                    <a:pt x="13081" y="196596"/>
                    <a:pt x="8509" y="183769"/>
                  </a:cubicBezTo>
                  <a:cubicBezTo>
                    <a:pt x="6731" y="178562"/>
                    <a:pt x="5207" y="173355"/>
                    <a:pt x="3937" y="168021"/>
                  </a:cubicBezTo>
                  <a:cubicBezTo>
                    <a:pt x="1016" y="154813"/>
                    <a:pt x="0" y="141351"/>
                    <a:pt x="1016" y="127889"/>
                  </a:cubicBezTo>
                  <a:cubicBezTo>
                    <a:pt x="2032" y="114427"/>
                    <a:pt x="4953" y="101219"/>
                    <a:pt x="9779" y="88646"/>
                  </a:cubicBezTo>
                  <a:cubicBezTo>
                    <a:pt x="14605" y="76073"/>
                    <a:pt x="21209" y="64262"/>
                    <a:pt x="29464" y="53594"/>
                  </a:cubicBezTo>
                  <a:cubicBezTo>
                    <a:pt x="37719" y="42926"/>
                    <a:pt x="47371" y="33655"/>
                    <a:pt x="58420" y="25781"/>
                  </a:cubicBezTo>
                  <a:cubicBezTo>
                    <a:pt x="61976" y="23241"/>
                    <a:pt x="65659" y="20955"/>
                    <a:pt x="69342" y="18796"/>
                  </a:cubicBezTo>
                  <a:cubicBezTo>
                    <a:pt x="80772" y="12192"/>
                    <a:pt x="92837" y="7366"/>
                    <a:pt x="105664" y="4318"/>
                  </a:cubicBezTo>
                  <a:cubicBezTo>
                    <a:pt x="118491" y="1270"/>
                    <a:pt x="131445" y="0"/>
                    <a:pt x="144526" y="762"/>
                  </a:cubicBezTo>
                  <a:cubicBezTo>
                    <a:pt x="157607" y="1524"/>
                    <a:pt x="170434" y="4064"/>
                    <a:pt x="182880" y="8382"/>
                  </a:cubicBezTo>
                  <a:cubicBezTo>
                    <a:pt x="195326" y="12700"/>
                    <a:pt x="206756" y="18923"/>
                    <a:pt x="217424" y="26670"/>
                  </a:cubicBezTo>
                  <a:cubicBezTo>
                    <a:pt x="221869" y="29845"/>
                    <a:pt x="226060" y="33401"/>
                    <a:pt x="229997" y="37084"/>
                  </a:cubicBezTo>
                  <a:cubicBezTo>
                    <a:pt x="238887" y="45339"/>
                    <a:pt x="246507" y="54610"/>
                    <a:pt x="252857" y="64897"/>
                  </a:cubicBezTo>
                  <a:cubicBezTo>
                    <a:pt x="259207" y="75184"/>
                    <a:pt x="264160" y="86233"/>
                    <a:pt x="267716" y="97790"/>
                  </a:cubicBezTo>
                  <a:cubicBezTo>
                    <a:pt x="271272" y="109347"/>
                    <a:pt x="273177" y="121285"/>
                    <a:pt x="273431" y="133477"/>
                  </a:cubicBezTo>
                  <a:cubicBezTo>
                    <a:pt x="273685" y="145669"/>
                    <a:pt x="272542" y="157607"/>
                    <a:pt x="269621" y="169418"/>
                  </a:cubicBezTo>
                  <a:close/>
                </a:path>
              </a:pathLst>
            </a:custGeom>
            <a:solidFill>
              <a:srgbClr val="FF5E41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2043886" y="312220"/>
            <a:ext cx="1445019" cy="1438646"/>
            <a:chOff x="0" y="0"/>
            <a:chExt cx="1445019" cy="1438643"/>
          </a:xfrm>
        </p:grpSpPr>
        <p:sp>
          <p:nvSpPr>
            <p:cNvPr id="19" name="Freeform 19"/>
            <p:cNvSpPr/>
            <p:nvPr/>
          </p:nvSpPr>
          <p:spPr>
            <a:xfrm>
              <a:off x="59309" y="63500"/>
              <a:ext cx="1322070" cy="1311783"/>
            </a:xfrm>
            <a:custGeom>
              <a:avLst/>
              <a:gdLst/>
              <a:ahLst/>
              <a:cxnLst/>
              <a:rect l="l" t="t" r="r" b="b"/>
              <a:pathLst>
                <a:path w="1322070" h="1311783">
                  <a:moveTo>
                    <a:pt x="951357" y="0"/>
                  </a:moveTo>
                  <a:cubicBezTo>
                    <a:pt x="951103" y="0"/>
                    <a:pt x="950849" y="0"/>
                    <a:pt x="950595" y="0"/>
                  </a:cubicBezTo>
                  <a:cubicBezTo>
                    <a:pt x="916305" y="508"/>
                    <a:pt x="889381" y="28575"/>
                    <a:pt x="868807" y="55880"/>
                  </a:cubicBezTo>
                  <a:cubicBezTo>
                    <a:pt x="787273" y="164592"/>
                    <a:pt x="737108" y="293751"/>
                    <a:pt x="724408" y="429006"/>
                  </a:cubicBezTo>
                  <a:cubicBezTo>
                    <a:pt x="707136" y="330581"/>
                    <a:pt x="671703" y="236093"/>
                    <a:pt x="619887" y="150876"/>
                  </a:cubicBezTo>
                  <a:cubicBezTo>
                    <a:pt x="599821" y="117729"/>
                    <a:pt x="575183" y="84582"/>
                    <a:pt x="539115" y="71120"/>
                  </a:cubicBezTo>
                  <a:cubicBezTo>
                    <a:pt x="528447" y="67056"/>
                    <a:pt x="517398" y="65278"/>
                    <a:pt x="506349" y="65278"/>
                  </a:cubicBezTo>
                  <a:cubicBezTo>
                    <a:pt x="456946" y="65278"/>
                    <a:pt x="407924" y="102616"/>
                    <a:pt x="389382" y="150241"/>
                  </a:cubicBezTo>
                  <a:cubicBezTo>
                    <a:pt x="366776" y="208407"/>
                    <a:pt x="380238" y="275082"/>
                    <a:pt x="406400" y="331978"/>
                  </a:cubicBezTo>
                  <a:cubicBezTo>
                    <a:pt x="437896" y="396748"/>
                    <a:pt x="483616" y="453771"/>
                    <a:pt x="539750" y="498983"/>
                  </a:cubicBezTo>
                  <a:cubicBezTo>
                    <a:pt x="463804" y="471551"/>
                    <a:pt x="387731" y="445770"/>
                    <a:pt x="311404" y="419227"/>
                  </a:cubicBezTo>
                  <a:cubicBezTo>
                    <a:pt x="261747" y="402082"/>
                    <a:pt x="210820" y="384556"/>
                    <a:pt x="158496" y="384556"/>
                  </a:cubicBezTo>
                  <a:cubicBezTo>
                    <a:pt x="155702" y="384556"/>
                    <a:pt x="152781" y="384556"/>
                    <a:pt x="149987" y="384683"/>
                  </a:cubicBezTo>
                  <a:cubicBezTo>
                    <a:pt x="94742" y="386715"/>
                    <a:pt x="36703" y="414147"/>
                    <a:pt x="14351" y="464820"/>
                  </a:cubicBezTo>
                  <a:cubicBezTo>
                    <a:pt x="0" y="497967"/>
                    <a:pt x="2159" y="536194"/>
                    <a:pt x="12954" y="570738"/>
                  </a:cubicBezTo>
                  <a:cubicBezTo>
                    <a:pt x="40894" y="660273"/>
                    <a:pt x="122301" y="726567"/>
                    <a:pt x="212344" y="752602"/>
                  </a:cubicBezTo>
                  <a:cubicBezTo>
                    <a:pt x="248793" y="763143"/>
                    <a:pt x="286385" y="767715"/>
                    <a:pt x="324104" y="767715"/>
                  </a:cubicBezTo>
                  <a:cubicBezTo>
                    <a:pt x="379857" y="767715"/>
                    <a:pt x="435991" y="757682"/>
                    <a:pt x="489458" y="741807"/>
                  </a:cubicBezTo>
                  <a:cubicBezTo>
                    <a:pt x="402717" y="798195"/>
                    <a:pt x="324358" y="866521"/>
                    <a:pt x="256286" y="944626"/>
                  </a:cubicBezTo>
                  <a:cubicBezTo>
                    <a:pt x="204216" y="1004697"/>
                    <a:pt x="155956" y="1081786"/>
                    <a:pt x="174879" y="1159129"/>
                  </a:cubicBezTo>
                  <a:cubicBezTo>
                    <a:pt x="181864" y="1187196"/>
                    <a:pt x="199009" y="1214247"/>
                    <a:pt x="225425" y="1225804"/>
                  </a:cubicBezTo>
                  <a:cubicBezTo>
                    <a:pt x="235966" y="1230249"/>
                    <a:pt x="247015" y="1232154"/>
                    <a:pt x="258318" y="1232154"/>
                  </a:cubicBezTo>
                  <a:cubicBezTo>
                    <a:pt x="276733" y="1232154"/>
                    <a:pt x="295783" y="1227328"/>
                    <a:pt x="313563" y="1221613"/>
                  </a:cubicBezTo>
                  <a:cubicBezTo>
                    <a:pt x="465963" y="1171829"/>
                    <a:pt x="592963" y="1049909"/>
                    <a:pt x="649351" y="899541"/>
                  </a:cubicBezTo>
                  <a:cubicBezTo>
                    <a:pt x="631063" y="999871"/>
                    <a:pt x="637413" y="1103122"/>
                    <a:pt x="667385" y="1200785"/>
                  </a:cubicBezTo>
                  <a:cubicBezTo>
                    <a:pt x="679196" y="1239139"/>
                    <a:pt x="696595" y="1278636"/>
                    <a:pt x="731012" y="1299083"/>
                  </a:cubicBezTo>
                  <a:cubicBezTo>
                    <a:pt x="745617" y="1307846"/>
                    <a:pt x="761873" y="1311783"/>
                    <a:pt x="778256" y="1311783"/>
                  </a:cubicBezTo>
                  <a:cubicBezTo>
                    <a:pt x="822325" y="1311783"/>
                    <a:pt x="868045" y="1283589"/>
                    <a:pt x="890778" y="1243838"/>
                  </a:cubicBezTo>
                  <a:cubicBezTo>
                    <a:pt x="921893" y="1189228"/>
                    <a:pt x="919480" y="1121791"/>
                    <a:pt x="907034" y="1060450"/>
                  </a:cubicBezTo>
                  <a:cubicBezTo>
                    <a:pt x="894588" y="999109"/>
                    <a:pt x="873379" y="939038"/>
                    <a:pt x="870077" y="876300"/>
                  </a:cubicBezTo>
                  <a:cubicBezTo>
                    <a:pt x="909447" y="931672"/>
                    <a:pt x="949579" y="987806"/>
                    <a:pt x="1002538" y="1030478"/>
                  </a:cubicBezTo>
                  <a:cubicBezTo>
                    <a:pt x="1048512" y="1067435"/>
                    <a:pt x="1105789" y="1093724"/>
                    <a:pt x="1164082" y="1093724"/>
                  </a:cubicBezTo>
                  <a:cubicBezTo>
                    <a:pt x="1172972" y="1093724"/>
                    <a:pt x="1181989" y="1093089"/>
                    <a:pt x="1190879" y="1091819"/>
                  </a:cubicBezTo>
                  <a:cubicBezTo>
                    <a:pt x="1222756" y="1087247"/>
                    <a:pt x="1255522" y="1072261"/>
                    <a:pt x="1269492" y="1043559"/>
                  </a:cubicBezTo>
                  <a:cubicBezTo>
                    <a:pt x="1287526" y="1006729"/>
                    <a:pt x="1268476" y="962660"/>
                    <a:pt x="1245489" y="928624"/>
                  </a:cubicBezTo>
                  <a:cubicBezTo>
                    <a:pt x="1170559" y="817245"/>
                    <a:pt x="1055497" y="741045"/>
                    <a:pt x="943483" y="667385"/>
                  </a:cubicBezTo>
                  <a:cubicBezTo>
                    <a:pt x="1048512" y="657225"/>
                    <a:pt x="1150366" y="624205"/>
                    <a:pt x="1241425" y="570611"/>
                  </a:cubicBezTo>
                  <a:cubicBezTo>
                    <a:pt x="1280795" y="547370"/>
                    <a:pt x="1322070" y="513334"/>
                    <a:pt x="1322070" y="467741"/>
                  </a:cubicBezTo>
                  <a:cubicBezTo>
                    <a:pt x="1322070" y="412242"/>
                    <a:pt x="1261491" y="376555"/>
                    <a:pt x="1206754" y="366268"/>
                  </a:cubicBezTo>
                  <a:cubicBezTo>
                    <a:pt x="1186307" y="362458"/>
                    <a:pt x="1165606" y="360553"/>
                    <a:pt x="1144905" y="360553"/>
                  </a:cubicBezTo>
                  <a:cubicBezTo>
                    <a:pt x="1044448" y="360553"/>
                    <a:pt x="943737" y="404622"/>
                    <a:pt x="877824" y="480441"/>
                  </a:cubicBezTo>
                  <a:cubicBezTo>
                    <a:pt x="955040" y="386334"/>
                    <a:pt x="1005840" y="273431"/>
                    <a:pt x="1025271" y="153289"/>
                  </a:cubicBezTo>
                  <a:cubicBezTo>
                    <a:pt x="1030224" y="121285"/>
                    <a:pt x="1033018" y="87376"/>
                    <a:pt x="1021969" y="56896"/>
                  </a:cubicBezTo>
                  <a:cubicBezTo>
                    <a:pt x="1011301" y="26416"/>
                    <a:pt x="983488" y="0"/>
                    <a:pt x="951357" y="0"/>
                  </a:cubicBezTo>
                  <a:close/>
                </a:path>
              </a:pathLst>
            </a:custGeom>
            <a:solidFill>
              <a:srgbClr val="FADA3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64515" y="584581"/>
              <a:ext cx="334518" cy="359664"/>
            </a:xfrm>
            <a:custGeom>
              <a:avLst/>
              <a:gdLst/>
              <a:ahLst/>
              <a:cxnLst/>
              <a:rect l="l" t="t" r="r" b="b"/>
              <a:pathLst>
                <a:path w="334518" h="359664">
                  <a:moveTo>
                    <a:pt x="243967" y="286131"/>
                  </a:moveTo>
                  <a:cubicBezTo>
                    <a:pt x="264922" y="278003"/>
                    <a:pt x="284988" y="265684"/>
                    <a:pt x="298831" y="247904"/>
                  </a:cubicBezTo>
                  <a:cubicBezTo>
                    <a:pt x="334518" y="202438"/>
                    <a:pt x="322580" y="137033"/>
                    <a:pt x="308864" y="80772"/>
                  </a:cubicBezTo>
                  <a:cubicBezTo>
                    <a:pt x="306451" y="70612"/>
                    <a:pt x="303784" y="60198"/>
                    <a:pt x="296291" y="52959"/>
                  </a:cubicBezTo>
                  <a:cubicBezTo>
                    <a:pt x="288798" y="45720"/>
                    <a:pt x="277749" y="43307"/>
                    <a:pt x="267462" y="41656"/>
                  </a:cubicBezTo>
                  <a:cubicBezTo>
                    <a:pt x="0" y="0"/>
                    <a:pt x="54610" y="359664"/>
                    <a:pt x="243840" y="286131"/>
                  </a:cubicBezTo>
                  <a:close/>
                </a:path>
              </a:pathLst>
            </a:custGeom>
            <a:solidFill>
              <a:srgbClr val="FF852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656275" y="270196"/>
            <a:ext cx="13610682" cy="9886950"/>
          </a:xfrm>
          <a:custGeom>
            <a:avLst/>
            <a:gdLst/>
            <a:ahLst/>
            <a:cxnLst/>
            <a:rect l="l" t="t" r="r" b="b"/>
            <a:pathLst>
              <a:path w="13610682" h="9886950">
                <a:moveTo>
                  <a:pt x="0" y="0"/>
                </a:moveTo>
                <a:lnTo>
                  <a:pt x="13610682" y="0"/>
                </a:lnTo>
                <a:lnTo>
                  <a:pt x="13610682" y="9886950"/>
                </a:lnTo>
                <a:lnTo>
                  <a:pt x="0" y="988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63" t="-934" b="-895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" name="curiou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25325" y="5141642"/>
            <a:ext cx="406400" cy="406400"/>
          </a:xfrm>
          <a:prstGeom prst="rect">
            <a:avLst/>
          </a:prstGeom>
        </p:spPr>
      </p:pic>
      <p:pic>
        <p:nvPicPr>
          <p:cNvPr id="23" name="surpri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68400" y="2247900"/>
            <a:ext cx="406400" cy="406400"/>
          </a:xfrm>
          <a:prstGeom prst="rect">
            <a:avLst/>
          </a:prstGeom>
        </p:spPr>
      </p:pic>
      <p:pic>
        <p:nvPicPr>
          <p:cNvPr id="24" name="disappointe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71600" y="9029430"/>
            <a:ext cx="406400" cy="406400"/>
          </a:xfrm>
          <a:prstGeom prst="rect">
            <a:avLst/>
          </a:prstGeom>
        </p:spPr>
      </p:pic>
      <p:pic>
        <p:nvPicPr>
          <p:cNvPr id="25" name="angry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9610404"/>
            <a:ext cx="406400" cy="406400"/>
          </a:xfrm>
          <a:prstGeom prst="rect">
            <a:avLst/>
          </a:prstGeom>
        </p:spPr>
      </p:pic>
      <p:pic>
        <p:nvPicPr>
          <p:cNvPr id="26" name="joyful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1000" y="9624875"/>
            <a:ext cx="406400" cy="406400"/>
          </a:xfrm>
          <a:prstGeom prst="rect">
            <a:avLst/>
          </a:prstGeom>
        </p:spPr>
      </p:pic>
      <p:pic>
        <p:nvPicPr>
          <p:cNvPr id="27" name="happy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8557" y="9282286"/>
            <a:ext cx="406400" cy="406400"/>
          </a:xfrm>
          <a:prstGeom prst="rect">
            <a:avLst/>
          </a:prstGeom>
        </p:spPr>
      </p:pic>
      <p:pic>
        <p:nvPicPr>
          <p:cNvPr id="28" name="arrogant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5905500"/>
            <a:ext cx="406400" cy="406400"/>
          </a:xfrm>
          <a:prstGeom prst="rect">
            <a:avLst/>
          </a:prstGeom>
        </p:spPr>
      </p:pic>
      <p:pic>
        <p:nvPicPr>
          <p:cNvPr id="29" name="sa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3367172"/>
            <a:ext cx="406400" cy="406400"/>
          </a:xfrm>
          <a:prstGeom prst="rect">
            <a:avLst/>
          </a:prstGeom>
        </p:spPr>
      </p:pic>
      <p:pic>
        <p:nvPicPr>
          <p:cNvPr id="30" name="boar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6480" y="3365314"/>
            <a:ext cx="406400" cy="406400"/>
          </a:xfrm>
          <a:prstGeom prst="rect">
            <a:avLst/>
          </a:prstGeom>
        </p:spPr>
      </p:pic>
      <p:pic>
        <p:nvPicPr>
          <p:cNvPr id="31" name="feeling_feel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78686" y="5903642"/>
            <a:ext cx="406400" cy="406400"/>
          </a:xfrm>
          <a:prstGeom prst="rect">
            <a:avLst/>
          </a:prstGeom>
        </p:spPr>
      </p:pic>
      <p:sp>
        <p:nvSpPr>
          <p:cNvPr id="32" name="Freeform 5"/>
          <p:cNvSpPr/>
          <p:nvPr/>
        </p:nvSpPr>
        <p:spPr>
          <a:xfrm>
            <a:off x="15011400" y="9258300"/>
            <a:ext cx="1211580" cy="1706245"/>
          </a:xfrm>
          <a:custGeom>
            <a:avLst/>
            <a:gdLst/>
            <a:ahLst/>
            <a:cxnLst/>
            <a:rect l="l" t="t" r="r" b="b"/>
            <a:pathLst>
              <a:path w="1533525" h="2657475">
                <a:moveTo>
                  <a:pt x="0" y="0"/>
                </a:moveTo>
                <a:lnTo>
                  <a:pt x="1533525" y="0"/>
                </a:lnTo>
                <a:lnTo>
                  <a:pt x="1533525" y="2657475"/>
                </a:lnTo>
                <a:lnTo>
                  <a:pt x="0" y="265747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37430"/>
            <a:ext cx="17236859" cy="9924812"/>
          </a:xfrm>
          <a:custGeom>
            <a:avLst/>
            <a:gdLst/>
            <a:ahLst/>
            <a:cxnLst/>
            <a:rect l="l" t="t" r="r" b="b"/>
            <a:pathLst>
              <a:path w="17236859" h="9924812">
                <a:moveTo>
                  <a:pt x="0" y="0"/>
                </a:moveTo>
                <a:lnTo>
                  <a:pt x="17236859" y="0"/>
                </a:lnTo>
                <a:lnTo>
                  <a:pt x="17236859" y="9924812"/>
                </a:lnTo>
                <a:lnTo>
                  <a:pt x="0" y="9924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024330" y="7956709"/>
            <a:ext cx="1771650" cy="2009775"/>
          </a:xfrm>
          <a:custGeom>
            <a:avLst/>
            <a:gdLst/>
            <a:ahLst/>
            <a:cxnLst/>
            <a:rect l="l" t="t" r="r" b="b"/>
            <a:pathLst>
              <a:path w="1771650" h="2009775">
                <a:moveTo>
                  <a:pt x="0" y="0"/>
                </a:moveTo>
                <a:lnTo>
                  <a:pt x="1771650" y="0"/>
                </a:lnTo>
                <a:lnTo>
                  <a:pt x="1771650" y="2009775"/>
                </a:lnTo>
                <a:lnTo>
                  <a:pt x="0" y="200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367110" y="7073122"/>
            <a:ext cx="1143000" cy="2876550"/>
          </a:xfrm>
          <a:custGeom>
            <a:avLst/>
            <a:gdLst/>
            <a:ahLst/>
            <a:cxnLst/>
            <a:rect l="l" t="t" r="r" b="b"/>
            <a:pathLst>
              <a:path w="1143000" h="2876550">
                <a:moveTo>
                  <a:pt x="0" y="0"/>
                </a:moveTo>
                <a:lnTo>
                  <a:pt x="1143000" y="0"/>
                </a:lnTo>
                <a:lnTo>
                  <a:pt x="1143000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955335" y="4036209"/>
            <a:ext cx="1962150" cy="2476500"/>
          </a:xfrm>
          <a:custGeom>
            <a:avLst/>
            <a:gdLst/>
            <a:ahLst/>
            <a:cxnLst/>
            <a:rect l="l" t="t" r="r" b="b"/>
            <a:pathLst>
              <a:path w="1962150" h="2476500">
                <a:moveTo>
                  <a:pt x="0" y="0"/>
                </a:moveTo>
                <a:lnTo>
                  <a:pt x="1962150" y="0"/>
                </a:lnTo>
                <a:lnTo>
                  <a:pt x="1962150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597458" y="2407244"/>
            <a:ext cx="2179368" cy="2640863"/>
          </a:xfrm>
          <a:custGeom>
            <a:avLst/>
            <a:gdLst/>
            <a:ahLst/>
            <a:cxnLst/>
            <a:rect l="l" t="t" r="r" b="b"/>
            <a:pathLst>
              <a:path w="2179368" h="2640863">
                <a:moveTo>
                  <a:pt x="0" y="0"/>
                </a:moveTo>
                <a:lnTo>
                  <a:pt x="2179368" y="0"/>
                </a:lnTo>
                <a:lnTo>
                  <a:pt x="2179368" y="2640863"/>
                </a:lnTo>
                <a:lnTo>
                  <a:pt x="0" y="2640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078528" y="5533939"/>
            <a:ext cx="1724025" cy="1866900"/>
          </a:xfrm>
          <a:custGeom>
            <a:avLst/>
            <a:gdLst/>
            <a:ahLst/>
            <a:cxnLst/>
            <a:rect l="l" t="t" r="r" b="b"/>
            <a:pathLst>
              <a:path w="1724025" h="1866900">
                <a:moveTo>
                  <a:pt x="0" y="0"/>
                </a:moveTo>
                <a:lnTo>
                  <a:pt x="1724025" y="0"/>
                </a:lnTo>
                <a:lnTo>
                  <a:pt x="1724025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894275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47230" y="1602905"/>
            <a:ext cx="464821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Look and match: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52863" y="2549452"/>
            <a:ext cx="2287638" cy="326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curious happy surprised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85953" y="6128109"/>
            <a:ext cx="2220030" cy="325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sad arrogant angry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08578"/>
            <a:ext cx="17236859" cy="9953663"/>
          </a:xfrm>
          <a:custGeom>
            <a:avLst/>
            <a:gdLst/>
            <a:ahLst/>
            <a:cxnLst/>
            <a:rect l="l" t="t" r="r" b="b"/>
            <a:pathLst>
              <a:path w="17236859" h="9953663">
                <a:moveTo>
                  <a:pt x="0" y="0"/>
                </a:moveTo>
                <a:lnTo>
                  <a:pt x="17236859" y="0"/>
                </a:lnTo>
                <a:lnTo>
                  <a:pt x="17236859" y="9953664"/>
                </a:lnTo>
                <a:lnTo>
                  <a:pt x="0" y="9953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371540" y="820198"/>
            <a:ext cx="10020300" cy="9144000"/>
          </a:xfrm>
          <a:custGeom>
            <a:avLst/>
            <a:gdLst/>
            <a:ahLst/>
            <a:cxnLst/>
            <a:rect l="l" t="t" r="r" b="b"/>
            <a:pathLst>
              <a:path w="10020300" h="9144000">
                <a:moveTo>
                  <a:pt x="0" y="0"/>
                </a:moveTo>
                <a:lnTo>
                  <a:pt x="10020300" y="0"/>
                </a:lnTo>
                <a:lnTo>
                  <a:pt x="100203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160" r="-520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90879" y="1183500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442848" y="1547041"/>
            <a:ext cx="416039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Find the word: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36309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90721" y="4119143"/>
            <a:ext cx="892654" cy="115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50"/>
              </a:lnSpc>
            </a:pPr>
            <a:r>
              <a:rPr lang="en-US" sz="4100">
                <a:solidFill>
                  <a:srgbClr val="F7DE53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sad</a:t>
            </a:r>
            <a:endParaRPr lang="en-US" sz="4100">
              <a:solidFill>
                <a:srgbClr val="F7DE53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37718" y="5682834"/>
            <a:ext cx="1408795" cy="115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50"/>
              </a:lnSpc>
            </a:pPr>
            <a:r>
              <a:rPr lang="en-US" sz="4100">
                <a:solidFill>
                  <a:srgbClr val="44934F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angry</a:t>
            </a:r>
            <a:endParaRPr lang="en-US" sz="4100">
              <a:solidFill>
                <a:srgbClr val="44934F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99011" y="7153894"/>
            <a:ext cx="1428979" cy="115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50"/>
              </a:lnSpc>
            </a:pPr>
            <a:r>
              <a:rPr lang="en-US" sz="4100">
                <a:solidFill>
                  <a:srgbClr val="9225A5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bored</a:t>
            </a:r>
            <a:endParaRPr lang="en-US" sz="4100">
              <a:solidFill>
                <a:srgbClr val="9225A5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42756" y="2720969"/>
            <a:ext cx="1543669" cy="72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FF800D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happy</a:t>
            </a:r>
            <a:endParaRPr lang="en-US" sz="4100">
              <a:solidFill>
                <a:srgbClr val="FF800D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197" y="262004"/>
            <a:ext cx="17290818" cy="9900247"/>
          </a:xfrm>
          <a:custGeom>
            <a:avLst/>
            <a:gdLst/>
            <a:ahLst/>
            <a:cxnLst/>
            <a:rect l="l" t="t" r="r" b="b"/>
            <a:pathLst>
              <a:path w="17290818" h="9900247">
                <a:moveTo>
                  <a:pt x="0" y="0"/>
                </a:moveTo>
                <a:lnTo>
                  <a:pt x="17290818" y="0"/>
                </a:lnTo>
                <a:lnTo>
                  <a:pt x="17290818" y="9900247"/>
                </a:lnTo>
                <a:lnTo>
                  <a:pt x="0" y="9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0879" y="1183500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827600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27824" y="1547041"/>
            <a:ext cx="509922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Which is different?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1826" y="251584"/>
            <a:ext cx="16977570" cy="9799396"/>
          </a:xfrm>
          <a:custGeom>
            <a:avLst/>
            <a:gdLst/>
            <a:ahLst/>
            <a:cxnLst/>
            <a:rect l="l" t="t" r="r" b="b"/>
            <a:pathLst>
              <a:path w="16977570" h="9799396">
                <a:moveTo>
                  <a:pt x="0" y="0"/>
                </a:moveTo>
                <a:lnTo>
                  <a:pt x="16977569" y="0"/>
                </a:lnTo>
                <a:lnTo>
                  <a:pt x="16977569" y="9799396"/>
                </a:lnTo>
                <a:lnTo>
                  <a:pt x="0" y="97993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303179" y="1092489"/>
            <a:ext cx="4143375" cy="3267075"/>
          </a:xfrm>
          <a:custGeom>
            <a:avLst/>
            <a:gdLst/>
            <a:ahLst/>
            <a:cxnLst/>
            <a:rect l="l" t="t" r="r" b="b"/>
            <a:pathLst>
              <a:path w="4143375" h="3267075">
                <a:moveTo>
                  <a:pt x="0" y="0"/>
                </a:moveTo>
                <a:lnTo>
                  <a:pt x="4143375" y="0"/>
                </a:lnTo>
                <a:lnTo>
                  <a:pt x="4143375" y="3267075"/>
                </a:lnTo>
                <a:lnTo>
                  <a:pt x="0" y="3267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674687" y="4416076"/>
            <a:ext cx="1533525" cy="2657475"/>
          </a:xfrm>
          <a:custGeom>
            <a:avLst/>
            <a:gdLst/>
            <a:ahLst/>
            <a:cxnLst/>
            <a:rect l="l" t="t" r="r" b="b"/>
            <a:pathLst>
              <a:path w="1533525" h="2657475">
                <a:moveTo>
                  <a:pt x="0" y="0"/>
                </a:moveTo>
                <a:lnTo>
                  <a:pt x="1533525" y="0"/>
                </a:lnTo>
                <a:lnTo>
                  <a:pt x="1533525" y="2657475"/>
                </a:lnTo>
                <a:lnTo>
                  <a:pt x="0" y="2657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594906" y="7392381"/>
            <a:ext cx="1558957" cy="2206723"/>
          </a:xfrm>
          <a:custGeom>
            <a:avLst/>
            <a:gdLst/>
            <a:ahLst/>
            <a:cxnLst/>
            <a:rect l="l" t="t" r="r" b="b"/>
            <a:pathLst>
              <a:path w="1558957" h="2206723">
                <a:moveTo>
                  <a:pt x="0" y="0"/>
                </a:moveTo>
                <a:lnTo>
                  <a:pt x="1558957" y="0"/>
                </a:lnTo>
                <a:lnTo>
                  <a:pt x="1558957" y="2206723"/>
                </a:lnTo>
                <a:lnTo>
                  <a:pt x="0" y="220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089731" y="7474363"/>
            <a:ext cx="2095500" cy="2190750"/>
          </a:xfrm>
          <a:custGeom>
            <a:avLst/>
            <a:gdLst/>
            <a:ahLst/>
            <a:cxnLst/>
            <a:rect l="l" t="t" r="r" b="b"/>
            <a:pathLst>
              <a:path w="2095500" h="2190750">
                <a:moveTo>
                  <a:pt x="0" y="0"/>
                </a:moveTo>
                <a:lnTo>
                  <a:pt x="2095500" y="0"/>
                </a:lnTo>
                <a:lnTo>
                  <a:pt x="2095500" y="2190750"/>
                </a:lnTo>
                <a:lnTo>
                  <a:pt x="0" y="2190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043775" y="7509281"/>
            <a:ext cx="2057400" cy="2124075"/>
          </a:xfrm>
          <a:custGeom>
            <a:avLst/>
            <a:gdLst/>
            <a:ahLst/>
            <a:cxnLst/>
            <a:rect l="l" t="t" r="r" b="b"/>
            <a:pathLst>
              <a:path w="2057400" h="2124075">
                <a:moveTo>
                  <a:pt x="0" y="0"/>
                </a:moveTo>
                <a:lnTo>
                  <a:pt x="2057400" y="0"/>
                </a:lnTo>
                <a:lnTo>
                  <a:pt x="2057400" y="2124075"/>
                </a:lnTo>
                <a:lnTo>
                  <a:pt x="0" y="2124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659350" y="347110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78590" y="1831600"/>
            <a:ext cx="5122402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spc="1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1.How do you feel today?</a:t>
            </a:r>
            <a:endParaRPr lang="en-US" sz="3000" b="1" spc="1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59350" y="2393575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91149" y="2393575"/>
            <a:ext cx="140589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- I’m 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4275" y="4468282"/>
            <a:ext cx="7764361" cy="51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Can you show me your happy face?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59350" y="7216854"/>
            <a:ext cx="9888122" cy="51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Can you pretend to be sad/ angry/ surprised?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pic>
        <p:nvPicPr>
          <p:cNvPr id="15" name="mp3-output-ttsfree(dot)com (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94620" y="7862382"/>
            <a:ext cx="406400" cy="406400"/>
          </a:xfrm>
          <a:prstGeom prst="rect">
            <a:avLst/>
          </a:prstGeom>
        </p:spPr>
      </p:pic>
      <p:pic>
        <p:nvPicPr>
          <p:cNvPr id="16" name="mp3-output-ttsfree(dot)com (2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98372" y="5028256"/>
            <a:ext cx="406400" cy="406400"/>
          </a:xfrm>
          <a:prstGeom prst="rect">
            <a:avLst/>
          </a:prstGeom>
        </p:spPr>
      </p:pic>
      <p:pic>
        <p:nvPicPr>
          <p:cNvPr id="17" name="mp3-output-ttsfree(dot)com (1)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78593" y="284666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86579"/>
            <a:ext cx="17134189" cy="9762992"/>
          </a:xfrm>
          <a:custGeom>
            <a:avLst/>
            <a:gdLst/>
            <a:ahLst/>
            <a:cxnLst/>
            <a:rect l="l" t="t" r="r" b="b"/>
            <a:pathLst>
              <a:path w="17134189" h="9762992">
                <a:moveTo>
                  <a:pt x="0" y="0"/>
                </a:moveTo>
                <a:lnTo>
                  <a:pt x="17134189" y="0"/>
                </a:lnTo>
                <a:lnTo>
                  <a:pt x="17134189" y="9762991"/>
                </a:lnTo>
                <a:lnTo>
                  <a:pt x="0" y="9762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56780" y="1710804"/>
            <a:ext cx="1714500" cy="2152650"/>
          </a:xfrm>
          <a:custGeom>
            <a:avLst/>
            <a:gdLst/>
            <a:ahLst/>
            <a:cxnLst/>
            <a:rect l="l" t="t" r="r" b="b"/>
            <a:pathLst>
              <a:path w="1714500" h="2152650">
                <a:moveTo>
                  <a:pt x="0" y="0"/>
                </a:moveTo>
                <a:lnTo>
                  <a:pt x="1714500" y="0"/>
                </a:lnTo>
                <a:lnTo>
                  <a:pt x="1714500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1139" y="4035171"/>
            <a:ext cx="2209800" cy="1943100"/>
          </a:xfrm>
          <a:custGeom>
            <a:avLst/>
            <a:gdLst/>
            <a:ahLst/>
            <a:cxnLst/>
            <a:rect l="l" t="t" r="r" b="b"/>
            <a:pathLst>
              <a:path w="2209800" h="1943100">
                <a:moveTo>
                  <a:pt x="0" y="0"/>
                </a:moveTo>
                <a:lnTo>
                  <a:pt x="2209800" y="0"/>
                </a:lnTo>
                <a:lnTo>
                  <a:pt x="22098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356780" y="6109535"/>
            <a:ext cx="1752600" cy="1990725"/>
          </a:xfrm>
          <a:custGeom>
            <a:avLst/>
            <a:gdLst/>
            <a:ahLst/>
            <a:cxnLst/>
            <a:rect l="l" t="t" r="r" b="b"/>
            <a:pathLst>
              <a:path w="1752600" h="1990725">
                <a:moveTo>
                  <a:pt x="0" y="0"/>
                </a:moveTo>
                <a:lnTo>
                  <a:pt x="1752600" y="0"/>
                </a:lnTo>
                <a:lnTo>
                  <a:pt x="1752600" y="1990725"/>
                </a:lnTo>
                <a:lnTo>
                  <a:pt x="0" y="1990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805646" y="8231219"/>
            <a:ext cx="933450" cy="1714500"/>
          </a:xfrm>
          <a:custGeom>
            <a:avLst/>
            <a:gdLst/>
            <a:ahLst/>
            <a:cxnLst/>
            <a:rect l="l" t="t" r="r" b="b"/>
            <a:pathLst>
              <a:path w="933450" h="1714500">
                <a:moveTo>
                  <a:pt x="0" y="0"/>
                </a:moveTo>
                <a:lnTo>
                  <a:pt x="933450" y="0"/>
                </a:lnTo>
                <a:lnTo>
                  <a:pt x="93345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4743517" y="2283409"/>
            <a:ext cx="1100718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happy:...........................................................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43517" y="6392027"/>
            <a:ext cx="1108152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angry:............................................................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43517" y="8354558"/>
            <a:ext cx="1124153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surprised:........................................................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94275" y="572653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43517" y="4410732"/>
            <a:ext cx="1095366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sad:.............................................................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12855"/>
            <a:ext cx="17134189" cy="9836706"/>
          </a:xfrm>
          <a:custGeom>
            <a:avLst/>
            <a:gdLst/>
            <a:ahLst/>
            <a:cxnLst/>
            <a:rect l="l" t="t" r="r" b="b"/>
            <a:pathLst>
              <a:path w="17134189" h="9836706">
                <a:moveTo>
                  <a:pt x="0" y="0"/>
                </a:moveTo>
                <a:lnTo>
                  <a:pt x="17134189" y="0"/>
                </a:lnTo>
                <a:lnTo>
                  <a:pt x="17134189" y="9836706"/>
                </a:lnTo>
                <a:lnTo>
                  <a:pt x="0" y="983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074202" y="1529648"/>
            <a:ext cx="1295400" cy="2343150"/>
          </a:xfrm>
          <a:custGeom>
            <a:avLst/>
            <a:gdLst/>
            <a:ahLst/>
            <a:cxnLst/>
            <a:rect l="l" t="t" r="r" b="b"/>
            <a:pathLst>
              <a:path w="1295400" h="2343150">
                <a:moveTo>
                  <a:pt x="0" y="0"/>
                </a:moveTo>
                <a:lnTo>
                  <a:pt x="1295400" y="0"/>
                </a:lnTo>
                <a:lnTo>
                  <a:pt x="1295400" y="2343150"/>
                </a:ln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20" b="-1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892532" y="4151338"/>
            <a:ext cx="2282438" cy="1722349"/>
          </a:xfrm>
          <a:custGeom>
            <a:avLst/>
            <a:gdLst/>
            <a:ahLst/>
            <a:cxnLst/>
            <a:rect l="l" t="t" r="r" b="b"/>
            <a:pathLst>
              <a:path w="2282438" h="1722349">
                <a:moveTo>
                  <a:pt x="0" y="0"/>
                </a:moveTo>
                <a:lnTo>
                  <a:pt x="2282437" y="0"/>
                </a:lnTo>
                <a:lnTo>
                  <a:pt x="2282437" y="1722348"/>
                </a:lnTo>
                <a:lnTo>
                  <a:pt x="0" y="1722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304898" y="5795077"/>
            <a:ext cx="1447800" cy="1895475"/>
          </a:xfrm>
          <a:custGeom>
            <a:avLst/>
            <a:gdLst/>
            <a:ahLst/>
            <a:cxnLst/>
            <a:rect l="l" t="t" r="r" b="b"/>
            <a:pathLst>
              <a:path w="1447800" h="1895475">
                <a:moveTo>
                  <a:pt x="0" y="0"/>
                </a:moveTo>
                <a:lnTo>
                  <a:pt x="1447800" y="0"/>
                </a:lnTo>
                <a:lnTo>
                  <a:pt x="1447800" y="1895475"/>
                </a:lnTo>
                <a:lnTo>
                  <a:pt x="0" y="1895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94831" y="7819215"/>
            <a:ext cx="2276475" cy="2152650"/>
          </a:xfrm>
          <a:custGeom>
            <a:avLst/>
            <a:gdLst/>
            <a:ahLst/>
            <a:cxnLst/>
            <a:rect l="l" t="t" r="r" b="b"/>
            <a:pathLst>
              <a:path w="2276475" h="2152650">
                <a:moveTo>
                  <a:pt x="0" y="0"/>
                </a:moveTo>
                <a:lnTo>
                  <a:pt x="2276475" y="0"/>
                </a:lnTo>
                <a:lnTo>
                  <a:pt x="2276475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4254208" y="2734199"/>
            <a:ext cx="1133400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arrogant:.........................................................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54208" y="6526806"/>
            <a:ext cx="1135259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curious:............................................................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54208" y="8355616"/>
            <a:ext cx="1148087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disappointed:....................................................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74202" y="513036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254208" y="4680290"/>
            <a:ext cx="11383023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bored:............................................................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12855"/>
            <a:ext cx="17134189" cy="9949386"/>
          </a:xfrm>
          <a:custGeom>
            <a:avLst/>
            <a:gdLst/>
            <a:ahLst/>
            <a:cxnLst/>
            <a:rect l="l" t="t" r="r" b="b"/>
            <a:pathLst>
              <a:path w="17134189" h="9949386">
                <a:moveTo>
                  <a:pt x="0" y="0"/>
                </a:moveTo>
                <a:lnTo>
                  <a:pt x="17134189" y="0"/>
                </a:lnTo>
                <a:lnTo>
                  <a:pt x="17134189" y="9949387"/>
                </a:lnTo>
                <a:lnTo>
                  <a:pt x="0" y="994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595758" y="3279353"/>
            <a:ext cx="2308222" cy="2308222"/>
          </a:xfrm>
          <a:custGeom>
            <a:avLst/>
            <a:gdLst/>
            <a:ahLst/>
            <a:cxnLst/>
            <a:rect l="l" t="t" r="r" b="b"/>
            <a:pathLst>
              <a:path w="2308222" h="2308222">
                <a:moveTo>
                  <a:pt x="0" y="0"/>
                </a:moveTo>
                <a:lnTo>
                  <a:pt x="2308221" y="0"/>
                </a:lnTo>
                <a:lnTo>
                  <a:pt x="2308221" y="2308222"/>
                </a:lnTo>
                <a:lnTo>
                  <a:pt x="0" y="2308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991430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79609" y="1869605"/>
            <a:ext cx="569421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 Fill the missing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00916" y="7722784"/>
            <a:ext cx="2469928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Surpr_sed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2863" y="7738796"/>
            <a:ext cx="1489520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_appy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55012" y="7784182"/>
            <a:ext cx="1880178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Cu_ious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21550" y="7722784"/>
            <a:ext cx="87087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Sa_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937524" y="7915742"/>
            <a:ext cx="1526343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Ang_y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27496" y="349853"/>
            <a:ext cx="16974569" cy="9630947"/>
          </a:xfrm>
          <a:custGeom>
            <a:avLst/>
            <a:gdLst/>
            <a:ahLst/>
            <a:cxnLst/>
            <a:rect l="l" t="t" r="r" b="b"/>
            <a:pathLst>
              <a:path w="16974569" h="9630947">
                <a:moveTo>
                  <a:pt x="0" y="0"/>
                </a:moveTo>
                <a:lnTo>
                  <a:pt x="16974569" y="0"/>
                </a:lnTo>
                <a:lnTo>
                  <a:pt x="16974569" y="9630947"/>
                </a:lnTo>
                <a:lnTo>
                  <a:pt x="0" y="9630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030520" y="2369220"/>
            <a:ext cx="2543175" cy="2886075"/>
          </a:xfrm>
          <a:custGeom>
            <a:avLst/>
            <a:gdLst/>
            <a:ahLst/>
            <a:cxnLst/>
            <a:rect l="l" t="t" r="r" b="b"/>
            <a:pathLst>
              <a:path w="2543175" h="2886075">
                <a:moveTo>
                  <a:pt x="0" y="0"/>
                </a:moveTo>
                <a:lnTo>
                  <a:pt x="2543175" y="0"/>
                </a:lnTo>
                <a:lnTo>
                  <a:pt x="2543175" y="2886075"/>
                </a:lnTo>
                <a:lnTo>
                  <a:pt x="0" y="2886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438338" y="5038154"/>
            <a:ext cx="3819525" cy="2981325"/>
          </a:xfrm>
          <a:custGeom>
            <a:avLst/>
            <a:gdLst/>
            <a:ahLst/>
            <a:cxnLst/>
            <a:rect l="l" t="t" r="r" b="b"/>
            <a:pathLst>
              <a:path w="3819525" h="2981325">
                <a:moveTo>
                  <a:pt x="0" y="0"/>
                </a:moveTo>
                <a:lnTo>
                  <a:pt x="3819525" y="0"/>
                </a:lnTo>
                <a:lnTo>
                  <a:pt x="3819525" y="2981325"/>
                </a:lnTo>
                <a:lnTo>
                  <a:pt x="0" y="2981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095542" y="3621034"/>
            <a:ext cx="3543300" cy="3467100"/>
          </a:xfrm>
          <a:custGeom>
            <a:avLst/>
            <a:gdLst/>
            <a:ahLst/>
            <a:cxnLst/>
            <a:rect l="l" t="t" r="r" b="b"/>
            <a:pathLst>
              <a:path w="3543300" h="3467100">
                <a:moveTo>
                  <a:pt x="0" y="0"/>
                </a:moveTo>
                <a:lnTo>
                  <a:pt x="3543300" y="0"/>
                </a:lnTo>
                <a:lnTo>
                  <a:pt x="3543300" y="3467100"/>
                </a:lnTo>
                <a:lnTo>
                  <a:pt x="0" y="3467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401176" y="2702766"/>
            <a:ext cx="4016092" cy="2830782"/>
          </a:xfrm>
          <a:custGeom>
            <a:avLst/>
            <a:gdLst/>
            <a:ahLst/>
            <a:cxnLst/>
            <a:rect l="l" t="t" r="r" b="b"/>
            <a:pathLst>
              <a:path w="4016092" h="2830782">
                <a:moveTo>
                  <a:pt x="0" y="0"/>
                </a:moveTo>
                <a:lnTo>
                  <a:pt x="4016093" y="0"/>
                </a:lnTo>
                <a:lnTo>
                  <a:pt x="4016093" y="2830783"/>
                </a:lnTo>
                <a:lnTo>
                  <a:pt x="0" y="283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381612" y="1768450"/>
            <a:ext cx="534171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Reorder the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36309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00435" y="5519052"/>
            <a:ext cx="2055686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b/r/o/e/d .....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06050" y="8110033"/>
            <a:ext cx="2153593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h/p/p/a/y 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59133" y="5519052"/>
            <a:ext cx="2038445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a/g/n/y/r 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290500" y="7662034"/>
            <a:ext cx="1179928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d/s/a 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234267"/>
            <a:ext cx="17236859" cy="9927984"/>
          </a:xfrm>
          <a:custGeom>
            <a:avLst/>
            <a:gdLst/>
            <a:ahLst/>
            <a:cxnLst/>
            <a:rect l="l" t="t" r="r" b="b"/>
            <a:pathLst>
              <a:path w="17236859" h="9927984">
                <a:moveTo>
                  <a:pt x="0" y="0"/>
                </a:moveTo>
                <a:lnTo>
                  <a:pt x="17236859" y="0"/>
                </a:lnTo>
                <a:lnTo>
                  <a:pt x="17236859" y="9927984"/>
                </a:lnTo>
                <a:lnTo>
                  <a:pt x="0" y="9927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371554" y="1869605"/>
            <a:ext cx="438026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Draw the faces: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64106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19667" y="6087227"/>
            <a:ext cx="2088766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I’m happy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31937" y="8401688"/>
            <a:ext cx="1973637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I’m angry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7894" y="5052498"/>
            <a:ext cx="2234270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I’m curious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84431" y="8442036"/>
            <a:ext cx="2676687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I’m surprised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333792" y="5633314"/>
            <a:ext cx="1533039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I’m sad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313287"/>
            <a:ext cx="17236859" cy="9660436"/>
          </a:xfrm>
          <a:custGeom>
            <a:avLst/>
            <a:gdLst/>
            <a:ahLst/>
            <a:cxnLst/>
            <a:rect l="l" t="t" r="r" b="b"/>
            <a:pathLst>
              <a:path w="17236859" h="9660436">
                <a:moveTo>
                  <a:pt x="0" y="0"/>
                </a:moveTo>
                <a:lnTo>
                  <a:pt x="17236859" y="0"/>
                </a:lnTo>
                <a:lnTo>
                  <a:pt x="17236859" y="9660436"/>
                </a:lnTo>
                <a:lnTo>
                  <a:pt x="0" y="9660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894275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77377" y="1661684"/>
            <a:ext cx="978060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Reorder these feelings in correct order: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54933" y="6519796"/>
            <a:ext cx="2450963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1.Curious 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5197" y="139141"/>
            <a:ext cx="17236859" cy="10211362"/>
          </a:xfrm>
          <a:custGeom>
            <a:avLst/>
            <a:gdLst/>
            <a:ahLst/>
            <a:cxnLst/>
            <a:rect l="l" t="t" r="r" b="b"/>
            <a:pathLst>
              <a:path w="17236859" h="10211362">
                <a:moveTo>
                  <a:pt x="0" y="0"/>
                </a:moveTo>
                <a:lnTo>
                  <a:pt x="17236859" y="0"/>
                </a:lnTo>
                <a:lnTo>
                  <a:pt x="17236859" y="10211362"/>
                </a:lnTo>
                <a:lnTo>
                  <a:pt x="0" y="10211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596616" y="7432834"/>
            <a:ext cx="1895475" cy="2162175"/>
          </a:xfrm>
          <a:custGeom>
            <a:avLst/>
            <a:gdLst/>
            <a:ahLst/>
            <a:cxnLst/>
            <a:rect l="l" t="t" r="r" b="b"/>
            <a:pathLst>
              <a:path w="1895475" h="2162175">
                <a:moveTo>
                  <a:pt x="0" y="0"/>
                </a:moveTo>
                <a:lnTo>
                  <a:pt x="1895475" y="0"/>
                </a:lnTo>
                <a:lnTo>
                  <a:pt x="1895475" y="2162175"/>
                </a:lnTo>
                <a:lnTo>
                  <a:pt x="0" y="2162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742412" y="7819215"/>
            <a:ext cx="1228725" cy="1933575"/>
          </a:xfrm>
          <a:custGeom>
            <a:avLst/>
            <a:gdLst/>
            <a:ahLst/>
            <a:cxnLst/>
            <a:rect l="l" t="t" r="r" b="b"/>
            <a:pathLst>
              <a:path w="1228725" h="1933575">
                <a:moveTo>
                  <a:pt x="0" y="0"/>
                </a:moveTo>
                <a:lnTo>
                  <a:pt x="1228725" y="0"/>
                </a:lnTo>
                <a:lnTo>
                  <a:pt x="1228725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702262" y="7509691"/>
            <a:ext cx="1381125" cy="2066925"/>
          </a:xfrm>
          <a:custGeom>
            <a:avLst/>
            <a:gdLst/>
            <a:ahLst/>
            <a:cxnLst/>
            <a:rect l="l" t="t" r="r" b="b"/>
            <a:pathLst>
              <a:path w="1381125" h="2066925">
                <a:moveTo>
                  <a:pt x="0" y="0"/>
                </a:moveTo>
                <a:lnTo>
                  <a:pt x="1381125" y="0"/>
                </a:lnTo>
                <a:lnTo>
                  <a:pt x="1381125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629458" y="4943685"/>
            <a:ext cx="1555728" cy="2498474"/>
          </a:xfrm>
          <a:custGeom>
            <a:avLst/>
            <a:gdLst/>
            <a:ahLst/>
            <a:cxnLst/>
            <a:rect l="l" t="t" r="r" b="b"/>
            <a:pathLst>
              <a:path w="1555728" h="2498474">
                <a:moveTo>
                  <a:pt x="0" y="0"/>
                </a:moveTo>
                <a:lnTo>
                  <a:pt x="1555728" y="0"/>
                </a:lnTo>
                <a:lnTo>
                  <a:pt x="1555728" y="2498474"/>
                </a:lnTo>
                <a:lnTo>
                  <a:pt x="0" y="2498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002635" y="4969935"/>
            <a:ext cx="1633452" cy="2320757"/>
          </a:xfrm>
          <a:custGeom>
            <a:avLst/>
            <a:gdLst/>
            <a:ahLst/>
            <a:cxnLst/>
            <a:rect l="l" t="t" r="r" b="b"/>
            <a:pathLst>
              <a:path w="1633452" h="2320757">
                <a:moveTo>
                  <a:pt x="0" y="0"/>
                </a:moveTo>
                <a:lnTo>
                  <a:pt x="1633451" y="0"/>
                </a:lnTo>
                <a:lnTo>
                  <a:pt x="1633451" y="2320757"/>
                </a:lnTo>
                <a:lnTo>
                  <a:pt x="0" y="2320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648160" y="5028105"/>
            <a:ext cx="1704975" cy="2324100"/>
          </a:xfrm>
          <a:custGeom>
            <a:avLst/>
            <a:gdLst/>
            <a:ahLst/>
            <a:cxnLst/>
            <a:rect l="l" t="t" r="r" b="b"/>
            <a:pathLst>
              <a:path w="1704975" h="2324100">
                <a:moveTo>
                  <a:pt x="0" y="0"/>
                </a:moveTo>
                <a:lnTo>
                  <a:pt x="1704975" y="0"/>
                </a:lnTo>
                <a:lnTo>
                  <a:pt x="1704975" y="2324100"/>
                </a:lnTo>
                <a:lnTo>
                  <a:pt x="0" y="2324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827600" y="11621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52891" y="1364904"/>
            <a:ext cx="1029100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Look at the pictures and write the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75804" y="2521506"/>
            <a:ext cx="1558519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happy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2929" y="8389125"/>
            <a:ext cx="8135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59255" y="5842140"/>
            <a:ext cx="8135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09492" y="2114569"/>
            <a:ext cx="3184598" cy="93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05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disappointed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99450" y="3168996"/>
            <a:ext cx="1751047" cy="93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05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curious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29108" y="5842140"/>
            <a:ext cx="8135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05517" y="8323297"/>
            <a:ext cx="8135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864290" y="2464794"/>
            <a:ext cx="1472270" cy="86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5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angry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60646" y="3438573"/>
            <a:ext cx="1458287" cy="86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5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bored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437946" y="2791063"/>
            <a:ext cx="866223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sad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659337" y="8195062"/>
            <a:ext cx="8135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956946" y="5780437"/>
            <a:ext cx="8135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WPS Presentation</Application>
  <PresentationFormat>Custom</PresentationFormat>
  <Paragraphs>130</Paragraphs>
  <Slides>12</Slides>
  <Notes>0</Notes>
  <HiddenSlides>0</HiddenSlides>
  <MMClips>13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Baloo</vt:lpstr>
      <vt:lpstr>League Spartan</vt:lpstr>
      <vt:lpstr>Alata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FEELING.pdf</dc:title>
  <dc:creator/>
  <cp:lastModifiedBy>Linh Hoàng</cp:lastModifiedBy>
  <cp:revision>3</cp:revision>
  <dcterms:created xsi:type="dcterms:W3CDTF">2006-08-16T00:00:00Z</dcterms:created>
  <dcterms:modified xsi:type="dcterms:W3CDTF">2025-02-03T01:49:02Z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9459365E1A9C412486305F96CFA5827D_12</vt:lpwstr>
  </property>
  <property fmtid="{D5CDD505-2E9C-101B-9397-08002B2CF9AE}" pid="3" name="KSOProductBuildVer">
    <vt:lpwstr>1033-12.2.0.19805</vt:lpwstr>
  </property>
</Properties>
</file>