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66" r:id="rId4"/>
    <p:sldId id="268" r:id="rId5"/>
    <p:sldId id="269" r:id="rId6"/>
    <p:sldId id="270" r:id="rId7"/>
    <p:sldId id="271" r:id="rId8"/>
    <p:sldId id="256" r:id="rId9"/>
    <p:sldId id="273" r:id="rId10"/>
    <p:sldId id="274" r:id="rId11"/>
    <p:sldId id="258" r:id="rId12"/>
    <p:sldId id="259" r:id="rId13"/>
    <p:sldId id="261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5" r:id="rId24"/>
  </p:sldIdLst>
  <p:sldSz cx="24385588" cy="13717588"/>
  <p:notesSz cx="6797675" cy="9928225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Questrial" pitchFamily="2" charset="77"/>
      <p:regular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 snapToGrid="0">
      <p:cViewPr>
        <p:scale>
          <a:sx n="38" d="100"/>
          <a:sy n="38" d="100"/>
        </p:scale>
        <p:origin x="760" y="1144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KHÁI NIỆM VỀ CÂN BẰNG HÓA HỌC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1</a:t>
            </a:r>
            <a:endParaRPr sz="3600" b="1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</a:t>
            </a:r>
            <a:endParaRPr sz="36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52FE73-5F5E-7C96-7C0C-C56EB06F3E8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09717" y="25513"/>
            <a:ext cx="1173602" cy="1492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5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2.xml"/><Relationship Id="rId5" Type="http://schemas.openxmlformats.org/officeDocument/2006/relationships/slide" Target="slide6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3.xml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ình khí NH3 , cung cấp khí NH3 , bình khí NH3 giá tốt">
            <a:extLst>
              <a:ext uri="{FF2B5EF4-FFF2-40B4-BE49-F238E27FC236}">
                <a16:creationId xmlns:a16="http://schemas.microsoft.com/office/drawing/2014/main" id="{94B2B426-8C9A-0148-92F8-CEAA5A3F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85" y="2523889"/>
            <a:ext cx="11303620" cy="113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 descr="C:\Users\Sony Vaio\Desktop\3.png">
            <a:hlinkClick r:id="rId3" action="ppaction://hlinksldjump"/>
            <a:extLst>
              <a:ext uri="{FF2B5EF4-FFF2-40B4-BE49-F238E27FC236}">
                <a16:creationId xmlns:a16="http://schemas.microsoft.com/office/drawing/2014/main" id="{38EC4AE7-A3B8-B64C-B77F-E575A5CB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525" y="8892845"/>
            <a:ext cx="8146312" cy="44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C:\Users\Sony Vaio\Desktop\1.png">
            <a:hlinkClick r:id="rId5" action="ppaction://hlinksldjump"/>
            <a:extLst>
              <a:ext uri="{FF2B5EF4-FFF2-40B4-BE49-F238E27FC236}">
                <a16:creationId xmlns:a16="http://schemas.microsoft.com/office/drawing/2014/main" id="{07FAF533-6FB4-6C40-8D3A-6A73FC19F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561" y="5676646"/>
            <a:ext cx="4611120" cy="536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C:\Users\Sony Vaio\Desktop\6.png">
            <a:hlinkClick r:id="rId7" action="ppaction://hlinksldjump"/>
            <a:extLst>
              <a:ext uri="{FF2B5EF4-FFF2-40B4-BE49-F238E27FC236}">
                <a16:creationId xmlns:a16="http://schemas.microsoft.com/office/drawing/2014/main" id="{E0C575F1-0748-6A4D-A846-14EBB3FF8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174" y="1728407"/>
            <a:ext cx="5994456" cy="476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C:\Users\Sony Vaio\Desktop\4.png">
            <a:hlinkClick r:id="rId9" action="ppaction://hlinksldjump"/>
            <a:extLst>
              <a:ext uri="{FF2B5EF4-FFF2-40B4-BE49-F238E27FC236}">
                <a16:creationId xmlns:a16="http://schemas.microsoft.com/office/drawing/2014/main" id="{0223289D-44E8-664F-9A85-6D763D9B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012" y="1728749"/>
            <a:ext cx="7531496" cy="768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C:\Users\Sony Vaio\Desktop\5.png">
            <a:hlinkClick r:id="rId11" action="ppaction://hlinksldjump"/>
            <a:extLst>
              <a:ext uri="{FF2B5EF4-FFF2-40B4-BE49-F238E27FC236}">
                <a16:creationId xmlns:a16="http://schemas.microsoft.com/office/drawing/2014/main" id="{8D3779B8-8136-8248-9DCB-0718A762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733" y="1698444"/>
            <a:ext cx="4835272" cy="760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C:\Users\Sony Vaio\Desktop\2.png">
            <a:hlinkClick r:id="rId13" action="ppaction://hlinksldjump"/>
            <a:extLst>
              <a:ext uri="{FF2B5EF4-FFF2-40B4-BE49-F238E27FC236}">
                <a16:creationId xmlns:a16="http://schemas.microsoft.com/office/drawing/2014/main" id="{258BB2BA-5F51-8D48-A0C1-7A111E85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96" y="8806762"/>
            <a:ext cx="8453719" cy="446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8C1624-EBB6-0844-99D2-907F4C59F119}"/>
              </a:ext>
            </a:extLst>
          </p:cNvPr>
          <p:cNvSpPr txBox="1"/>
          <p:nvPr/>
        </p:nvSpPr>
        <p:spPr>
          <a:xfrm>
            <a:off x="1298122" y="831898"/>
            <a:ext cx="12197442" cy="212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vi-VN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Tính ba</a:t>
            </a:r>
            <a:r>
              <a:rPr lang="en-US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A5093-3C60-FC4A-AC6E-94B6BAEDA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43" y="3820886"/>
            <a:ext cx="16147470" cy="120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9E2E9-1DE2-7845-9AA0-3C59D9402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43" y="6402001"/>
            <a:ext cx="17523943" cy="110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3C79D5-D213-CD43-90A1-E251A754E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83" y="8951935"/>
            <a:ext cx="18196603" cy="1890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77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E2CF8DD-66A3-FD47-B51E-5B4F000130BC}"/>
              </a:ext>
            </a:extLst>
          </p:cNvPr>
          <p:cNvSpPr txBox="1"/>
          <p:nvPr/>
        </p:nvSpPr>
        <p:spPr>
          <a:xfrm>
            <a:off x="1298122" y="831898"/>
            <a:ext cx="12197442" cy="212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vi-VN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Tính khử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954FDF-2BDF-5A4D-B71B-BE88DBD7F48D}"/>
              </a:ext>
            </a:extLst>
          </p:cNvPr>
          <p:cNvSpPr txBox="1"/>
          <p:nvPr/>
        </p:nvSpPr>
        <p:spPr>
          <a:xfrm>
            <a:off x="5347610" y="3797628"/>
            <a:ext cx="39270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NH</a:t>
            </a:r>
            <a:r>
              <a:rPr lang="pt-BR" sz="5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pt-BR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+ 3O</a:t>
            </a:r>
            <a:r>
              <a:rPr lang="pt-BR" sz="5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VN" sz="500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639EB24-30CC-8A4B-9040-894C4D8B0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5742" y="6704112"/>
            <a:ext cx="891082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F695971-A73C-8B4A-991A-1F34C95B6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5202"/>
              </p:ext>
            </p:extLst>
          </p:nvPr>
        </p:nvGraphicFramePr>
        <p:xfrm>
          <a:off x="9274631" y="3797628"/>
          <a:ext cx="1763486" cy="83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4" imgW="482600" imgH="228600" progId="Equation.DSMT4">
                  <p:embed/>
                </p:oleObj>
              </mc:Choice>
              <mc:Fallback>
                <p:oleObj r:id="rId4" imgW="482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4631" y="3797628"/>
                        <a:ext cx="1763486" cy="831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199AF2A-910B-AD4F-9879-78BFD4F1B0C0}"/>
              </a:ext>
            </a:extLst>
          </p:cNvPr>
          <p:cNvSpPr txBox="1"/>
          <p:nvPr/>
        </p:nvSpPr>
        <p:spPr>
          <a:xfrm>
            <a:off x="11845248" y="3863744"/>
            <a:ext cx="56998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2N</a:t>
            </a:r>
            <a:r>
              <a:rPr lang="pt-BR" sz="5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+ 6 H</a:t>
            </a:r>
            <a:r>
              <a:rPr lang="pt-BR" sz="5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pt-BR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endParaRPr lang="en-VN" sz="50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26756F3-3920-A94D-AAAC-BE39A39EC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88" y="5906750"/>
            <a:ext cx="13556255" cy="1800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138CD60B-6BB6-9045-B67A-0C8DF6F9FA3A}"/>
              </a:ext>
            </a:extLst>
          </p:cNvPr>
          <p:cNvSpPr txBox="1"/>
          <p:nvPr/>
        </p:nvSpPr>
        <p:spPr>
          <a:xfrm>
            <a:off x="1200151" y="709484"/>
            <a:ext cx="16826592" cy="1172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ammonia 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Haber</a:t>
            </a:r>
            <a:endParaRPr lang="en-VN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774F730-982B-A144-B62E-D22DCCBAC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24" y="2775861"/>
            <a:ext cx="13461532" cy="11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38376B0-AF67-224C-BE81-F5CAF7301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21" y="4331043"/>
            <a:ext cx="18331408" cy="925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192;p1">
            <a:extLst>
              <a:ext uri="{FF2B5EF4-FFF2-40B4-BE49-F238E27FC236}">
                <a16:creationId xmlns:a16="http://schemas.microsoft.com/office/drawing/2014/main" id="{C01E830F-33FB-F746-90C1-DE112B699039}"/>
              </a:ext>
            </a:extLst>
          </p:cNvPr>
          <p:cNvGrpSpPr/>
          <p:nvPr/>
        </p:nvGrpSpPr>
        <p:grpSpPr>
          <a:xfrm>
            <a:off x="1410572" y="769483"/>
            <a:ext cx="16813250" cy="1605526"/>
            <a:chOff x="7459668" y="8295714"/>
            <a:chExt cx="16816293" cy="1605818"/>
          </a:xfrm>
        </p:grpSpPr>
        <p:sp>
          <p:nvSpPr>
            <p:cNvPr id="56" name="Google Shape;193;p1">
              <a:extLst>
                <a:ext uri="{FF2B5EF4-FFF2-40B4-BE49-F238E27FC236}">
                  <a16:creationId xmlns:a16="http://schemas.microsoft.com/office/drawing/2014/main" id="{47810C68-73D8-3F4B-8359-197703407E47}"/>
                </a:ext>
              </a:extLst>
            </p:cNvPr>
            <p:cNvSpPr/>
            <p:nvPr/>
          </p:nvSpPr>
          <p:spPr>
            <a:xfrm>
              <a:off x="9092456" y="8295714"/>
              <a:ext cx="15183505" cy="1605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Muối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Ammonium</a:t>
              </a:r>
              <a:endParaRPr lang="en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" name="Google Shape;194;p1">
              <a:extLst>
                <a:ext uri="{FF2B5EF4-FFF2-40B4-BE49-F238E27FC236}">
                  <a16:creationId xmlns:a16="http://schemas.microsoft.com/office/drawing/2014/main" id="{755A98FF-62B1-C244-A934-A677D314D067}"/>
                </a:ext>
              </a:extLst>
            </p:cNvPr>
            <p:cNvGrpSpPr/>
            <p:nvPr/>
          </p:nvGrpSpPr>
          <p:grpSpPr>
            <a:xfrm>
              <a:off x="7459668" y="8524496"/>
              <a:ext cx="1601144" cy="1075024"/>
              <a:chOff x="7459669" y="7543800"/>
              <a:chExt cx="1587926" cy="1075024"/>
            </a:xfrm>
          </p:grpSpPr>
          <p:sp>
            <p:nvSpPr>
              <p:cNvPr id="58" name="Google Shape;195;p1">
                <a:extLst>
                  <a:ext uri="{FF2B5EF4-FFF2-40B4-BE49-F238E27FC236}">
                    <a16:creationId xmlns:a16="http://schemas.microsoft.com/office/drawing/2014/main" id="{AF6C90DF-E7E5-F248-917F-D912813F910E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9" name="Google Shape;196;p1">
                <a:extLst>
                  <a:ext uri="{FF2B5EF4-FFF2-40B4-BE49-F238E27FC236}">
                    <a16:creationId xmlns:a16="http://schemas.microsoft.com/office/drawing/2014/main" id="{F4E0C9AA-062A-4240-BF1A-668769377CF4}"/>
                  </a:ext>
                </a:extLst>
              </p:cNvPr>
              <p:cNvGrpSpPr/>
              <p:nvPr/>
            </p:nvGrpSpPr>
            <p:grpSpPr>
              <a:xfrm>
                <a:off x="7469187" y="7603018"/>
                <a:ext cx="1578408" cy="1015806"/>
                <a:chOff x="7469187" y="7603018"/>
                <a:chExt cx="1578408" cy="1015806"/>
              </a:xfrm>
            </p:grpSpPr>
            <p:sp>
              <p:nvSpPr>
                <p:cNvPr id="60" name="Google Shape;197;p1">
                  <a:extLst>
                    <a:ext uri="{FF2B5EF4-FFF2-40B4-BE49-F238E27FC236}">
                      <a16:creationId xmlns:a16="http://schemas.microsoft.com/office/drawing/2014/main" id="{D91FDBB7-53BE-7B42-8EE8-7BD2DC3A1DE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98;p1">
                  <a:extLst>
                    <a:ext uri="{FF2B5EF4-FFF2-40B4-BE49-F238E27FC236}">
                      <a16:creationId xmlns:a16="http://schemas.microsoft.com/office/drawing/2014/main" id="{8C7C1856-3005-FB4A-B18F-D0972F2DD465}"/>
                    </a:ext>
                  </a:extLst>
                </p:cNvPr>
                <p:cNvSpPr txBox="1"/>
                <p:nvPr/>
              </p:nvSpPr>
              <p:spPr>
                <a:xfrm>
                  <a:off x="7676170" y="7603018"/>
                  <a:ext cx="1371425" cy="1015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 sz="6000" dirty="0"/>
                </a:p>
              </p:txBody>
            </p:sp>
          </p:grpSp>
        </p:grpSp>
      </p:grpSp>
      <p:sp>
        <p:nvSpPr>
          <p:cNvPr id="62" name="Rectangle 2">
            <a:extLst>
              <a:ext uri="{FF2B5EF4-FFF2-40B4-BE49-F238E27FC236}">
                <a16:creationId xmlns:a16="http://schemas.microsoft.com/office/drawing/2014/main" id="{B3447EBF-1CDA-864E-B82B-AF3A4C42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764" y="2573570"/>
            <a:ext cx="1526571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ammonium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ion ammonium (</a:t>
            </a:r>
            <a:endParaRPr kumimoji="0" lang="nl-NL" altLang="en-VN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A13AC4AB-A40C-DC4A-8C21-9EA58A8DF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736043"/>
              </p:ext>
            </p:extLst>
          </p:nvPr>
        </p:nvGraphicFramePr>
        <p:xfrm>
          <a:off x="16836311" y="2573570"/>
          <a:ext cx="1387511" cy="1015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3" imgW="330200" imgH="254000" progId="Equation.DSMT4">
                  <p:embed/>
                </p:oleObj>
              </mc:Choice>
              <mc:Fallback>
                <p:oleObj r:id="rId3" imgW="3302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6311" y="2573570"/>
                        <a:ext cx="1387511" cy="1015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3">
            <a:extLst>
              <a:ext uri="{FF2B5EF4-FFF2-40B4-BE49-F238E27FC236}">
                <a16:creationId xmlns:a16="http://schemas.microsoft.com/office/drawing/2014/main" id="{CEB72C13-A213-4B4E-AD6C-EC538FC9F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5445" y="2684578"/>
            <a:ext cx="364074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NL" altLang="en-VN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657459-01E7-524C-8B31-F12D80528FBF}"/>
              </a:ext>
            </a:extLst>
          </p:cNvPr>
          <p:cNvSpPr txBox="1"/>
          <p:nvPr/>
        </p:nvSpPr>
        <p:spPr>
          <a:xfrm>
            <a:off x="1855905" y="3814608"/>
            <a:ext cx="1518075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NH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Cl, (NH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(NH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VN" sz="5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BEF63C2-201F-5D49-83A8-9F6F3655B186}"/>
              </a:ext>
            </a:extLst>
          </p:cNvPr>
          <p:cNvSpPr txBox="1"/>
          <p:nvPr/>
        </p:nvSpPr>
        <p:spPr>
          <a:xfrm>
            <a:off x="1413961" y="5416545"/>
            <a:ext cx="22666824" cy="1108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ammonium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7E5A402-2D0A-3E49-8219-7CBCCEBF5EBD}"/>
              </a:ext>
            </a:extLst>
          </p:cNvPr>
          <p:cNvSpPr txBox="1"/>
          <p:nvPr/>
        </p:nvSpPr>
        <p:spPr>
          <a:xfrm>
            <a:off x="1354662" y="6669615"/>
            <a:ext cx="12192000" cy="1108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ammonium: 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5FA56AF9-DDF1-8745-A48A-A9D19696B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867" y="8751678"/>
            <a:ext cx="564283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29D75241-C070-4544-9849-DF4D82064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210284"/>
              </p:ext>
            </p:extLst>
          </p:nvPr>
        </p:nvGraphicFramePr>
        <p:xfrm>
          <a:off x="4843868" y="8751679"/>
          <a:ext cx="10997000" cy="145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5" imgW="2019300" imgH="266700" progId="Equation.DSMT4">
                  <p:embed/>
                </p:oleObj>
              </mc:Choice>
              <mc:Fallback>
                <p:oleObj r:id="rId5" imgW="20193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868" y="8751679"/>
                        <a:ext cx="10997000" cy="1452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12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9;p1">
            <a:extLst>
              <a:ext uri="{FF2B5EF4-FFF2-40B4-BE49-F238E27FC236}">
                <a16:creationId xmlns:a16="http://schemas.microsoft.com/office/drawing/2014/main" id="{2B64013A-2A45-DA4A-9095-64F8FA05B6D1}"/>
              </a:ext>
            </a:extLst>
          </p:cNvPr>
          <p:cNvGrpSpPr/>
          <p:nvPr/>
        </p:nvGrpSpPr>
        <p:grpSpPr>
          <a:xfrm>
            <a:off x="1116659" y="448334"/>
            <a:ext cx="22573304" cy="1605526"/>
            <a:chOff x="7459670" y="9765755"/>
            <a:chExt cx="22577386" cy="1605818"/>
          </a:xfrm>
        </p:grpSpPr>
        <p:sp>
          <p:nvSpPr>
            <p:cNvPr id="3" name="Google Shape;200;p1">
              <a:extLst>
                <a:ext uri="{FF2B5EF4-FFF2-40B4-BE49-F238E27FC236}">
                  <a16:creationId xmlns:a16="http://schemas.microsoft.com/office/drawing/2014/main" id="{C0BE97BD-1353-4A4D-9AF4-0685F74D843D}"/>
                </a:ext>
              </a:extLst>
            </p:cNvPr>
            <p:cNvSpPr/>
            <p:nvPr/>
          </p:nvSpPr>
          <p:spPr>
            <a:xfrm>
              <a:off x="9092455" y="9765755"/>
              <a:ext cx="20944601" cy="1605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ammonia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muối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ammonium</a:t>
              </a:r>
              <a:endParaRPr lang="en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201;p1">
              <a:extLst>
                <a:ext uri="{FF2B5EF4-FFF2-40B4-BE49-F238E27FC236}">
                  <a16:creationId xmlns:a16="http://schemas.microsoft.com/office/drawing/2014/main" id="{73B1EC29-4717-834A-9800-7AEE82017B56}"/>
                </a:ext>
              </a:extLst>
            </p:cNvPr>
            <p:cNvGrpSpPr/>
            <p:nvPr/>
          </p:nvGrpSpPr>
          <p:grpSpPr>
            <a:xfrm>
              <a:off x="7459670" y="9982200"/>
              <a:ext cx="1489881" cy="1075024"/>
              <a:chOff x="7459669" y="7543800"/>
              <a:chExt cx="1477581" cy="1075024"/>
            </a:xfrm>
          </p:grpSpPr>
          <p:sp>
            <p:nvSpPr>
              <p:cNvPr id="5" name="Google Shape;202;p1">
                <a:extLst>
                  <a:ext uri="{FF2B5EF4-FFF2-40B4-BE49-F238E27FC236}">
                    <a16:creationId xmlns:a16="http://schemas.microsoft.com/office/drawing/2014/main" id="{7B2FAB3D-48DD-E943-9D1E-198D03810D08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" name="Google Shape;203;p1">
                <a:extLst>
                  <a:ext uri="{FF2B5EF4-FFF2-40B4-BE49-F238E27FC236}">
                    <a16:creationId xmlns:a16="http://schemas.microsoft.com/office/drawing/2014/main" id="{235C6727-CEC7-4F4A-858F-18EDE88BD3D9}"/>
                  </a:ext>
                </a:extLst>
              </p:cNvPr>
              <p:cNvGrpSpPr/>
              <p:nvPr/>
            </p:nvGrpSpPr>
            <p:grpSpPr>
              <a:xfrm>
                <a:off x="7469187" y="7603018"/>
                <a:ext cx="1468063" cy="1015806"/>
                <a:chOff x="7469187" y="7603018"/>
                <a:chExt cx="1468063" cy="1015806"/>
              </a:xfrm>
            </p:grpSpPr>
            <p:sp>
              <p:nvSpPr>
                <p:cNvPr id="7" name="Google Shape;204;p1">
                  <a:extLst>
                    <a:ext uri="{FF2B5EF4-FFF2-40B4-BE49-F238E27FC236}">
                      <a16:creationId xmlns:a16="http://schemas.microsoft.com/office/drawing/2014/main" id="{318C31DC-0A61-A043-B907-77F70B2009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205;p1">
                  <a:extLst>
                    <a:ext uri="{FF2B5EF4-FFF2-40B4-BE49-F238E27FC236}">
                      <a16:creationId xmlns:a16="http://schemas.microsoft.com/office/drawing/2014/main" id="{494B8637-2CD0-BF43-AACD-5B918A336639}"/>
                    </a:ext>
                  </a:extLst>
                </p:cNvPr>
                <p:cNvSpPr txBox="1"/>
                <p:nvPr/>
              </p:nvSpPr>
              <p:spPr>
                <a:xfrm>
                  <a:off x="7609651" y="7603018"/>
                  <a:ext cx="1327599" cy="1015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 sz="6000" dirty="0"/>
                </a:p>
              </p:txBody>
            </p:sp>
          </p:grpSp>
        </p:grp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FD221A17-758B-7348-A45E-9BF1B5BD1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94" y="2053860"/>
            <a:ext cx="23537194" cy="894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VN" sz="5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Ammonia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ammonium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urea</a:t>
            </a:r>
            <a:endParaRPr kumimoji="0" lang="nl-NL" altLang="en-VN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Ammonia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nitric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acid,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nl-NL" altLang="en-VN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ammonium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(NH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Cl)</a:t>
            </a:r>
            <a:endParaRPr kumimoji="0" lang="nl-NL" altLang="en-VN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ra:</a:t>
            </a:r>
            <a:endParaRPr kumimoji="0" lang="nl-NL" altLang="en-VN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en-VN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443365C-8148-C741-8AEB-C648EC09A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201661"/>
              </p:ext>
            </p:extLst>
          </p:nvPr>
        </p:nvGraphicFramePr>
        <p:xfrm>
          <a:off x="7627783" y="10235937"/>
          <a:ext cx="6871994" cy="148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1993900" imgH="266700" progId="Equation.DSMT4">
                  <p:embed/>
                </p:oleObj>
              </mc:Choice>
              <mc:Fallback>
                <p:oleObj r:id="rId3" imgW="1993900" imgH="266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783" y="10235937"/>
                        <a:ext cx="6871994" cy="1488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CEA3A5C1-29DA-2C4C-9D9E-2A8B1FD71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334" y="12112482"/>
            <a:ext cx="1016816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Tỉ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lệ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mol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giữa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NH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</a:t>
            </a:r>
            <a:r>
              <a:rPr kumimoji="0" lang="nl-NL" altLang="en-VN" sz="5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</a:t>
            </a:r>
            <a:r>
              <a:rPr kumimoji="0" lang="nl-NL" altLang="en-VN" sz="5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2:1</a:t>
            </a:r>
            <a:r>
              <a:rPr kumimoji="0" lang="nl-NL" altLang="en-VN" sz="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9858C3-6093-6F42-8DEC-7CA45EA6F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4727" y="7924802"/>
            <a:ext cx="6352192" cy="5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52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6;p1">
            <a:extLst>
              <a:ext uri="{FF2B5EF4-FFF2-40B4-BE49-F238E27FC236}">
                <a16:creationId xmlns:a16="http://schemas.microsoft.com/office/drawing/2014/main" id="{0D63CD5E-775D-814A-8B8E-495803FE22F2}"/>
              </a:ext>
            </a:extLst>
          </p:cNvPr>
          <p:cNvGrpSpPr/>
          <p:nvPr/>
        </p:nvGrpSpPr>
        <p:grpSpPr>
          <a:xfrm>
            <a:off x="842023" y="885056"/>
            <a:ext cx="23543565" cy="1142115"/>
            <a:chOff x="7459669" y="9982200"/>
            <a:chExt cx="23547821" cy="1142321"/>
          </a:xfrm>
        </p:grpSpPr>
        <p:sp>
          <p:nvSpPr>
            <p:cNvPr id="3" name="Google Shape;207;p1">
              <a:extLst>
                <a:ext uri="{FF2B5EF4-FFF2-40B4-BE49-F238E27FC236}">
                  <a16:creationId xmlns:a16="http://schemas.microsoft.com/office/drawing/2014/main" id="{423EF920-650A-8245-9217-08CBE4A2C1A4}"/>
                </a:ext>
              </a:extLst>
            </p:cNvPr>
            <p:cNvSpPr/>
            <p:nvPr/>
          </p:nvSpPr>
          <p:spPr>
            <a:xfrm>
              <a:off x="9022229" y="10108716"/>
              <a:ext cx="21985261" cy="1015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Nguồn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gốc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oxide 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nitrogen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khí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Mưa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acid.</a:t>
              </a:r>
              <a:r>
                <a:rPr lang="en-VN" sz="6000" dirty="0">
                  <a:effectLst/>
                </a:rPr>
                <a:t> </a:t>
              </a:r>
              <a:endParaRPr sz="60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" name="Google Shape;208;p1">
              <a:extLst>
                <a:ext uri="{FF2B5EF4-FFF2-40B4-BE49-F238E27FC236}">
                  <a16:creationId xmlns:a16="http://schemas.microsoft.com/office/drawing/2014/main" id="{AAABD297-2214-9F4E-8CCC-C306D0FED16F}"/>
                </a:ext>
              </a:extLst>
            </p:cNvPr>
            <p:cNvGrpSpPr/>
            <p:nvPr/>
          </p:nvGrpSpPr>
          <p:grpSpPr>
            <a:xfrm>
              <a:off x="7459669" y="9982200"/>
              <a:ext cx="1413741" cy="1046443"/>
              <a:chOff x="7459669" y="7543800"/>
              <a:chExt cx="1402070" cy="1046443"/>
            </a:xfrm>
          </p:grpSpPr>
          <p:sp>
            <p:nvSpPr>
              <p:cNvPr id="5" name="Google Shape;209;p1">
                <a:extLst>
                  <a:ext uri="{FF2B5EF4-FFF2-40B4-BE49-F238E27FC236}">
                    <a16:creationId xmlns:a16="http://schemas.microsoft.com/office/drawing/2014/main" id="{2D684C7F-AD64-5947-AE22-24E6A5E424F5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" name="Google Shape;210;p1">
                <a:extLst>
                  <a:ext uri="{FF2B5EF4-FFF2-40B4-BE49-F238E27FC236}">
                    <a16:creationId xmlns:a16="http://schemas.microsoft.com/office/drawing/2014/main" id="{D4B63140-008C-F943-8EC2-AEAC0AEE41E0}"/>
                  </a:ext>
                </a:extLst>
              </p:cNvPr>
              <p:cNvGrpSpPr/>
              <p:nvPr/>
            </p:nvGrpSpPr>
            <p:grpSpPr>
              <a:xfrm>
                <a:off x="7469187" y="7574438"/>
                <a:ext cx="1392552" cy="1015805"/>
                <a:chOff x="7469187" y="7574438"/>
                <a:chExt cx="1392552" cy="1015805"/>
              </a:xfrm>
            </p:grpSpPr>
            <p:sp>
              <p:nvSpPr>
                <p:cNvPr id="7" name="Google Shape;211;p1">
                  <a:extLst>
                    <a:ext uri="{FF2B5EF4-FFF2-40B4-BE49-F238E27FC236}">
                      <a16:creationId xmlns:a16="http://schemas.microsoft.com/office/drawing/2014/main" id="{BA9C2807-4F35-B14C-9C0F-220AF8AC3774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212;p1">
                  <a:extLst>
                    <a:ext uri="{FF2B5EF4-FFF2-40B4-BE49-F238E27FC236}">
                      <a16:creationId xmlns:a16="http://schemas.microsoft.com/office/drawing/2014/main" id="{D7138C1D-B9F9-F84E-9CC1-2FF936F25AF5}"/>
                    </a:ext>
                  </a:extLst>
                </p:cNvPr>
                <p:cNvSpPr txBox="1"/>
                <p:nvPr/>
              </p:nvSpPr>
              <p:spPr>
                <a:xfrm>
                  <a:off x="7599269" y="7574438"/>
                  <a:ext cx="1262470" cy="10158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sz="6000" b="1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BA01D-4406-854E-9CAD-75F744068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6400"/>
            <a:ext cx="12598400" cy="107711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5DC04A-D09B-854E-9CFB-E67A7C3BB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794" y="2946400"/>
            <a:ext cx="12286885" cy="107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9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68DF2-D4C1-B04E-BF68-F0A478D9AED1}"/>
              </a:ext>
            </a:extLst>
          </p:cNvPr>
          <p:cNvSpPr txBox="1"/>
          <p:nvPr/>
        </p:nvSpPr>
        <p:spPr>
          <a:xfrm>
            <a:off x="1354666" y="573583"/>
            <a:ext cx="12192000" cy="1108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5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nl-NL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nl-NL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nl-NL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nl-NL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5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nl-NL" sz="5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acid.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1D1B9-908C-5E42-982E-8CC35A8FB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51" y="3222359"/>
            <a:ext cx="11679829" cy="92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A4027-4A7D-9346-BD71-3BFB0E1EE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66" y="4530846"/>
            <a:ext cx="11705385" cy="92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2065B-98EC-3C47-A099-5D6A66BD8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76" y="5625429"/>
            <a:ext cx="10834424" cy="1088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6C3DA3-8F46-6A49-A7B6-9879624BCFF3}"/>
              </a:ext>
            </a:extLst>
          </p:cNvPr>
          <p:cNvSpPr txBox="1"/>
          <p:nvPr/>
        </p:nvSpPr>
        <p:spPr>
          <a:xfrm>
            <a:off x="1665551" y="2092032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HNO</a:t>
            </a:r>
            <a:r>
              <a:rPr lang="en-US" sz="5000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VN" sz="5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2343F-9038-3C46-B17D-107B8AE320AF}"/>
              </a:ext>
            </a:extLst>
          </p:cNvPr>
          <p:cNvSpPr txBox="1"/>
          <p:nvPr/>
        </p:nvSpPr>
        <p:spPr>
          <a:xfrm>
            <a:off x="1865576" y="6437318"/>
            <a:ext cx="12192000" cy="1108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nl-NL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nl-NL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nl-NL" sz="5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nl-NL" sz="5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BDED8C-91FF-524C-8EF1-5E95BF1B2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71" y="8016740"/>
            <a:ext cx="16320825" cy="5398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32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3;p1">
            <a:extLst>
              <a:ext uri="{FF2B5EF4-FFF2-40B4-BE49-F238E27FC236}">
                <a16:creationId xmlns:a16="http://schemas.microsoft.com/office/drawing/2014/main" id="{99228717-7ECD-D44C-AC48-ABB72B0C98CC}"/>
              </a:ext>
            </a:extLst>
          </p:cNvPr>
          <p:cNvGrpSpPr/>
          <p:nvPr/>
        </p:nvGrpSpPr>
        <p:grpSpPr>
          <a:xfrm>
            <a:off x="1092385" y="253357"/>
            <a:ext cx="21339696" cy="1605526"/>
            <a:chOff x="7459669" y="9737175"/>
            <a:chExt cx="21343554" cy="1605818"/>
          </a:xfrm>
        </p:grpSpPr>
        <p:sp>
          <p:nvSpPr>
            <p:cNvPr id="3" name="Google Shape;214;p1">
              <a:extLst>
                <a:ext uri="{FF2B5EF4-FFF2-40B4-BE49-F238E27FC236}">
                  <a16:creationId xmlns:a16="http://schemas.microsoft.com/office/drawing/2014/main" id="{7D17F9D9-C492-614C-821E-79C3A388A6D2}"/>
                </a:ext>
              </a:extLst>
            </p:cNvPr>
            <p:cNvSpPr/>
            <p:nvPr/>
          </p:nvSpPr>
          <p:spPr>
            <a:xfrm>
              <a:off x="9092456" y="9737175"/>
              <a:ext cx="19710767" cy="1605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Nitric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acid</a:t>
              </a:r>
              <a:endParaRPr lang="en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215;p1">
              <a:extLst>
                <a:ext uri="{FF2B5EF4-FFF2-40B4-BE49-F238E27FC236}">
                  <a16:creationId xmlns:a16="http://schemas.microsoft.com/office/drawing/2014/main" id="{D5606426-48E9-7440-8830-5AA4E7CEC08B}"/>
                </a:ext>
              </a:extLst>
            </p:cNvPr>
            <p:cNvGrpSpPr/>
            <p:nvPr/>
          </p:nvGrpSpPr>
          <p:grpSpPr>
            <a:xfrm>
              <a:off x="7459669" y="9982200"/>
              <a:ext cx="1392615" cy="1046443"/>
              <a:chOff x="7459669" y="7543800"/>
              <a:chExt cx="1381118" cy="1046443"/>
            </a:xfrm>
          </p:grpSpPr>
          <p:sp>
            <p:nvSpPr>
              <p:cNvPr id="5" name="Google Shape;216;p1">
                <a:extLst>
                  <a:ext uri="{FF2B5EF4-FFF2-40B4-BE49-F238E27FC236}">
                    <a16:creationId xmlns:a16="http://schemas.microsoft.com/office/drawing/2014/main" id="{69CD6839-A625-6641-A96E-4C43B1E13E4D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" name="Google Shape;217;p1">
                <a:extLst>
                  <a:ext uri="{FF2B5EF4-FFF2-40B4-BE49-F238E27FC236}">
                    <a16:creationId xmlns:a16="http://schemas.microsoft.com/office/drawing/2014/main" id="{90586EDE-A74B-CC45-AA81-7DE4742B780C}"/>
                  </a:ext>
                </a:extLst>
              </p:cNvPr>
              <p:cNvGrpSpPr/>
              <p:nvPr/>
            </p:nvGrpSpPr>
            <p:grpSpPr>
              <a:xfrm>
                <a:off x="7469187" y="7574438"/>
                <a:ext cx="1371600" cy="1015805"/>
                <a:chOff x="7469187" y="7574438"/>
                <a:chExt cx="1371600" cy="1015805"/>
              </a:xfrm>
            </p:grpSpPr>
            <p:sp>
              <p:nvSpPr>
                <p:cNvPr id="7" name="Google Shape;218;p1">
                  <a:extLst>
                    <a:ext uri="{FF2B5EF4-FFF2-40B4-BE49-F238E27FC236}">
                      <a16:creationId xmlns:a16="http://schemas.microsoft.com/office/drawing/2014/main" id="{C7F3057F-DB42-D642-8CB3-0F3C55343134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219;p1">
                  <a:extLst>
                    <a:ext uri="{FF2B5EF4-FFF2-40B4-BE49-F238E27FC236}">
                      <a16:creationId xmlns:a16="http://schemas.microsoft.com/office/drawing/2014/main" id="{BC9E00B7-1DBF-1442-A345-71633C91FFA9}"/>
                    </a:ext>
                  </a:extLst>
                </p:cNvPr>
                <p:cNvSpPr txBox="1"/>
                <p:nvPr/>
              </p:nvSpPr>
              <p:spPr>
                <a:xfrm>
                  <a:off x="7949252" y="7574438"/>
                  <a:ext cx="526627" cy="10158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 sz="6000" b="1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5326318-B0F7-BA41-A4BB-811AA41B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733" y="2727508"/>
            <a:ext cx="13106400" cy="80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7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F209A6-89B7-CD49-849B-DEC6192E1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686303"/>
            <a:ext cx="9550399" cy="6821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C64D1-C6D4-5742-B1F2-FEB21B3C4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041" y="4488736"/>
            <a:ext cx="15878677" cy="47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3F6269-0D25-1449-96DC-D768CD288DAB}"/>
              </a:ext>
            </a:extLst>
          </p:cNvPr>
          <p:cNvSpPr txBox="1"/>
          <p:nvPr/>
        </p:nvSpPr>
        <p:spPr>
          <a:xfrm>
            <a:off x="812800" y="575734"/>
            <a:ext cx="20929600" cy="2262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lí: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tan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ion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793FA-58AD-A14D-BE90-737886CBB4E1}"/>
              </a:ext>
            </a:extLst>
          </p:cNvPr>
          <p:cNvSpPr txBox="1"/>
          <p:nvPr/>
        </p:nvSpPr>
        <p:spPr>
          <a:xfrm>
            <a:off x="812800" y="3045880"/>
            <a:ext cx="17407467" cy="1108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có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2AA7B8-BFDF-B141-85C7-C6AB5CF11D98}"/>
              </a:ext>
            </a:extLst>
          </p:cNvPr>
          <p:cNvSpPr txBox="1"/>
          <p:nvPr/>
        </p:nvSpPr>
        <p:spPr>
          <a:xfrm>
            <a:off x="812800" y="4570511"/>
            <a:ext cx="23266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đạm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kim,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VN" sz="5000" dirty="0">
                <a:effectLst/>
              </a:rPr>
              <a:t> </a:t>
            </a:r>
            <a:endParaRPr lang="en-VN" sz="5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DF7366-03A8-724D-88A1-AD3FD44B2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841" y="6553991"/>
            <a:ext cx="14299291" cy="16312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16F05F-3F91-9240-ADAA-3861D1F46DB2}"/>
              </a:ext>
            </a:extLst>
          </p:cNvPr>
          <p:cNvSpPr txBox="1"/>
          <p:nvPr/>
        </p:nvSpPr>
        <p:spPr>
          <a:xfrm>
            <a:off x="5554132" y="8589065"/>
            <a:ext cx="107696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nl-NL" sz="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đạm</a:t>
            </a:r>
            <a:endParaRPr lang="en-VN" sz="5000" dirty="0"/>
          </a:p>
        </p:txBody>
      </p:sp>
    </p:spTree>
    <p:extLst>
      <p:ext uri="{BB962C8B-B14F-4D97-AF65-F5344CB8AC3E}">
        <p14:creationId xmlns:p14="http://schemas.microsoft.com/office/powerpoint/2010/main" val="264798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EB98881-A410-4349-B84E-7A1B638EFA17}"/>
              </a:ext>
            </a:extLst>
          </p:cNvPr>
          <p:cNvSpPr/>
          <p:nvPr/>
        </p:nvSpPr>
        <p:spPr>
          <a:xfrm>
            <a:off x="3702205" y="3947532"/>
            <a:ext cx="17552019" cy="50626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21AD6-2B96-E54A-AF2B-733114531BC3}"/>
              </a:ext>
            </a:extLst>
          </p:cNvPr>
          <p:cNvSpPr txBox="1"/>
          <p:nvPr/>
        </p:nvSpPr>
        <p:spPr>
          <a:xfrm>
            <a:off x="7292901" y="5843237"/>
            <a:ext cx="115303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mùi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rved Left Arrow 3">
            <a:hlinkClick r:id="rId2" action="ppaction://hlinksldjump"/>
            <a:extLst>
              <a:ext uri="{FF2B5EF4-FFF2-40B4-BE49-F238E27FC236}">
                <a16:creationId xmlns:a16="http://schemas.microsoft.com/office/drawing/2014/main" id="{FAEF1873-843C-DD49-A995-D8197AFE2E04}"/>
              </a:ext>
            </a:extLst>
          </p:cNvPr>
          <p:cNvSpPr/>
          <p:nvPr/>
        </p:nvSpPr>
        <p:spPr>
          <a:xfrm>
            <a:off x="20852780" y="11017405"/>
            <a:ext cx="1984918" cy="17395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72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DEAA3-ACD0-E44E-84D4-F2C28CB20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533" y="0"/>
            <a:ext cx="20116800" cy="136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33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3;p1">
            <a:extLst>
              <a:ext uri="{FF2B5EF4-FFF2-40B4-BE49-F238E27FC236}">
                <a16:creationId xmlns:a16="http://schemas.microsoft.com/office/drawing/2014/main" id="{CA0FAAAD-0DD9-4749-A841-35D0CD2635F7}"/>
              </a:ext>
            </a:extLst>
          </p:cNvPr>
          <p:cNvGrpSpPr/>
          <p:nvPr/>
        </p:nvGrpSpPr>
        <p:grpSpPr>
          <a:xfrm>
            <a:off x="1141065" y="0"/>
            <a:ext cx="21339700" cy="1605528"/>
            <a:chOff x="7459665" y="9708595"/>
            <a:chExt cx="21343558" cy="1605818"/>
          </a:xfrm>
        </p:grpSpPr>
        <p:sp>
          <p:nvSpPr>
            <p:cNvPr id="3" name="Google Shape;214;p1">
              <a:extLst>
                <a:ext uri="{FF2B5EF4-FFF2-40B4-BE49-F238E27FC236}">
                  <a16:creationId xmlns:a16="http://schemas.microsoft.com/office/drawing/2014/main" id="{503438F1-CE04-0E45-BD64-0C6E94B9B618}"/>
                </a:ext>
              </a:extLst>
            </p:cNvPr>
            <p:cNvSpPr/>
            <p:nvPr/>
          </p:nvSpPr>
          <p:spPr>
            <a:xfrm>
              <a:off x="9092456" y="9708595"/>
              <a:ext cx="19710767" cy="1605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tượng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phú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dưỡng</a:t>
              </a:r>
              <a:r>
                <a:rPr lang="en-VN" sz="6000" dirty="0">
                  <a:effectLst/>
                </a:rPr>
                <a:t> </a:t>
              </a:r>
              <a:endParaRPr lang="en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215;p1">
              <a:extLst>
                <a:ext uri="{FF2B5EF4-FFF2-40B4-BE49-F238E27FC236}">
                  <a16:creationId xmlns:a16="http://schemas.microsoft.com/office/drawing/2014/main" id="{2DC84765-47CC-7E4E-A390-2F9A32243F70}"/>
                </a:ext>
              </a:extLst>
            </p:cNvPr>
            <p:cNvGrpSpPr/>
            <p:nvPr/>
          </p:nvGrpSpPr>
          <p:grpSpPr>
            <a:xfrm>
              <a:off x="7459665" y="9982200"/>
              <a:ext cx="1392614" cy="1046444"/>
              <a:chOff x="7459669" y="7543800"/>
              <a:chExt cx="1381118" cy="1046444"/>
            </a:xfrm>
          </p:grpSpPr>
          <p:sp>
            <p:nvSpPr>
              <p:cNvPr id="5" name="Google Shape;216;p1">
                <a:extLst>
                  <a:ext uri="{FF2B5EF4-FFF2-40B4-BE49-F238E27FC236}">
                    <a16:creationId xmlns:a16="http://schemas.microsoft.com/office/drawing/2014/main" id="{04CF252A-AE2E-4640-A178-D7461F48F0B5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" name="Google Shape;217;p1">
                <a:extLst>
                  <a:ext uri="{FF2B5EF4-FFF2-40B4-BE49-F238E27FC236}">
                    <a16:creationId xmlns:a16="http://schemas.microsoft.com/office/drawing/2014/main" id="{7D061D51-5DBD-004A-9438-A8BB3FEF849A}"/>
                  </a:ext>
                </a:extLst>
              </p:cNvPr>
              <p:cNvGrpSpPr/>
              <p:nvPr/>
            </p:nvGrpSpPr>
            <p:grpSpPr>
              <a:xfrm>
                <a:off x="7469187" y="7574438"/>
                <a:ext cx="1371600" cy="1015806"/>
                <a:chOff x="7469187" y="7574438"/>
                <a:chExt cx="1371600" cy="1015806"/>
              </a:xfrm>
            </p:grpSpPr>
            <p:sp>
              <p:nvSpPr>
                <p:cNvPr id="7" name="Google Shape;218;p1">
                  <a:extLst>
                    <a:ext uri="{FF2B5EF4-FFF2-40B4-BE49-F238E27FC236}">
                      <a16:creationId xmlns:a16="http://schemas.microsoft.com/office/drawing/2014/main" id="{36A8EA4D-8274-E34C-BDED-D9E63AC6E3B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219;p1">
                  <a:extLst>
                    <a:ext uri="{FF2B5EF4-FFF2-40B4-BE49-F238E27FC236}">
                      <a16:creationId xmlns:a16="http://schemas.microsoft.com/office/drawing/2014/main" id="{36D0FD02-184A-3E4D-B493-DAC335D2D7F4}"/>
                    </a:ext>
                  </a:extLst>
                </p:cNvPr>
                <p:cNvSpPr txBox="1"/>
                <p:nvPr/>
              </p:nvSpPr>
              <p:spPr>
                <a:xfrm>
                  <a:off x="7552432" y="7574438"/>
                  <a:ext cx="1262469" cy="1015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VI</a:t>
                  </a:r>
                  <a:endParaRPr sz="6000" b="1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8E8B1E9-CA1C-F14D-8E48-C87B0B223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533" y="4851525"/>
            <a:ext cx="9706464" cy="85925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EB5471-D9DF-BA48-98F1-53D790FF1BC0}"/>
              </a:ext>
            </a:extLst>
          </p:cNvPr>
          <p:cNvSpPr txBox="1"/>
          <p:nvPr/>
        </p:nvSpPr>
        <p:spPr>
          <a:xfrm>
            <a:off x="1306623" y="1746828"/>
            <a:ext cx="21722710" cy="2262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nl-NL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nl-NL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DD08AE-D134-BB4B-ACD0-1BD9B46B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87" y="3822350"/>
            <a:ext cx="9423587" cy="96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2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903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57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EB98881-A410-4349-B84E-7A1B638EFA17}"/>
              </a:ext>
            </a:extLst>
          </p:cNvPr>
          <p:cNvSpPr/>
          <p:nvPr/>
        </p:nvSpPr>
        <p:spPr>
          <a:xfrm>
            <a:off x="3702205" y="3947532"/>
            <a:ext cx="17552019" cy="50626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21AD6-2B96-E54A-AF2B-733114531BC3}"/>
              </a:ext>
            </a:extLst>
          </p:cNvPr>
          <p:cNvSpPr txBox="1"/>
          <p:nvPr/>
        </p:nvSpPr>
        <p:spPr>
          <a:xfrm>
            <a:off x="4714875" y="5821633"/>
            <a:ext cx="1531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nitrogen?</a:t>
            </a:r>
            <a:endParaRPr lang="en-VN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rved Left Arrow 3">
            <a:hlinkClick r:id="rId2" action="ppaction://hlinksldjump"/>
            <a:extLst>
              <a:ext uri="{FF2B5EF4-FFF2-40B4-BE49-F238E27FC236}">
                <a16:creationId xmlns:a16="http://schemas.microsoft.com/office/drawing/2014/main" id="{FAEF1873-843C-DD49-A995-D8197AFE2E04}"/>
              </a:ext>
            </a:extLst>
          </p:cNvPr>
          <p:cNvSpPr/>
          <p:nvPr/>
        </p:nvSpPr>
        <p:spPr>
          <a:xfrm>
            <a:off x="20852780" y="11017405"/>
            <a:ext cx="1984918" cy="17395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8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EB98881-A410-4349-B84E-7A1B638EFA17}"/>
              </a:ext>
            </a:extLst>
          </p:cNvPr>
          <p:cNvSpPr/>
          <p:nvPr/>
        </p:nvSpPr>
        <p:spPr>
          <a:xfrm>
            <a:off x="3702205" y="3947532"/>
            <a:ext cx="17552019" cy="50626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21AD6-2B96-E54A-AF2B-733114531BC3}"/>
              </a:ext>
            </a:extLst>
          </p:cNvPr>
          <p:cNvSpPr txBox="1"/>
          <p:nvPr/>
        </p:nvSpPr>
        <p:spPr>
          <a:xfrm>
            <a:off x="5743575" y="5735908"/>
            <a:ext cx="13115925" cy="1806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bazơ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phenolphtalein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rved Left Arrow 3">
            <a:hlinkClick r:id="rId2" action="ppaction://hlinksldjump"/>
            <a:extLst>
              <a:ext uri="{FF2B5EF4-FFF2-40B4-BE49-F238E27FC236}">
                <a16:creationId xmlns:a16="http://schemas.microsoft.com/office/drawing/2014/main" id="{FAEF1873-843C-DD49-A995-D8197AFE2E04}"/>
              </a:ext>
            </a:extLst>
          </p:cNvPr>
          <p:cNvSpPr/>
          <p:nvPr/>
        </p:nvSpPr>
        <p:spPr>
          <a:xfrm>
            <a:off x="20852780" y="11017405"/>
            <a:ext cx="1984918" cy="17395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EB98881-A410-4349-B84E-7A1B638EFA17}"/>
              </a:ext>
            </a:extLst>
          </p:cNvPr>
          <p:cNvSpPr/>
          <p:nvPr/>
        </p:nvSpPr>
        <p:spPr>
          <a:xfrm>
            <a:off x="3702205" y="3947532"/>
            <a:ext cx="17552019" cy="50626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21AD6-2B96-E54A-AF2B-733114531BC3}"/>
              </a:ext>
            </a:extLst>
          </p:cNvPr>
          <p:cNvSpPr txBox="1"/>
          <p:nvPr/>
        </p:nvSpPr>
        <p:spPr>
          <a:xfrm>
            <a:off x="5743575" y="5735908"/>
            <a:ext cx="13658850" cy="1806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5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US" sz="5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rved Left Arrow 3">
            <a:hlinkClick r:id="rId2" action="ppaction://hlinksldjump"/>
            <a:extLst>
              <a:ext uri="{FF2B5EF4-FFF2-40B4-BE49-F238E27FC236}">
                <a16:creationId xmlns:a16="http://schemas.microsoft.com/office/drawing/2014/main" id="{FAEF1873-843C-DD49-A995-D8197AFE2E04}"/>
              </a:ext>
            </a:extLst>
          </p:cNvPr>
          <p:cNvSpPr/>
          <p:nvPr/>
        </p:nvSpPr>
        <p:spPr>
          <a:xfrm>
            <a:off x="20852780" y="11017405"/>
            <a:ext cx="1984918" cy="17395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2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EB98881-A410-4349-B84E-7A1B638EFA17}"/>
              </a:ext>
            </a:extLst>
          </p:cNvPr>
          <p:cNvSpPr/>
          <p:nvPr/>
        </p:nvSpPr>
        <p:spPr>
          <a:xfrm>
            <a:off x="3702205" y="3947532"/>
            <a:ext cx="17552019" cy="50626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21AD6-2B96-E54A-AF2B-733114531BC3}"/>
              </a:ext>
            </a:extLst>
          </p:cNvPr>
          <p:cNvSpPr txBox="1"/>
          <p:nvPr/>
        </p:nvSpPr>
        <p:spPr>
          <a:xfrm>
            <a:off x="5363368" y="5575854"/>
            <a:ext cx="13781881" cy="1806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vi-VN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vi-VN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Em hãy cho biết loại liên kết giữa nguyên tử N và H ?</a:t>
            </a:r>
            <a:endParaRPr lang="en-VN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rved Left Arrow 3">
            <a:hlinkClick r:id="rId2" action="ppaction://hlinksldjump"/>
            <a:extLst>
              <a:ext uri="{FF2B5EF4-FFF2-40B4-BE49-F238E27FC236}">
                <a16:creationId xmlns:a16="http://schemas.microsoft.com/office/drawing/2014/main" id="{FAEF1873-843C-DD49-A995-D8197AFE2E04}"/>
              </a:ext>
            </a:extLst>
          </p:cNvPr>
          <p:cNvSpPr/>
          <p:nvPr/>
        </p:nvSpPr>
        <p:spPr>
          <a:xfrm>
            <a:off x="20852780" y="11017405"/>
            <a:ext cx="1984918" cy="17395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4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EB98881-A410-4349-B84E-7A1B638EFA17}"/>
              </a:ext>
            </a:extLst>
          </p:cNvPr>
          <p:cNvSpPr/>
          <p:nvPr/>
        </p:nvSpPr>
        <p:spPr>
          <a:xfrm>
            <a:off x="3702205" y="3947532"/>
            <a:ext cx="17552019" cy="50626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21AD6-2B96-E54A-AF2B-733114531BC3}"/>
              </a:ext>
            </a:extLst>
          </p:cNvPr>
          <p:cNvSpPr txBox="1"/>
          <p:nvPr/>
        </p:nvSpPr>
        <p:spPr>
          <a:xfrm>
            <a:off x="5363368" y="5290104"/>
            <a:ext cx="14153357" cy="269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6:</a:t>
            </a:r>
            <a:r>
              <a:rPr lang="vi-VN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ao tù có thể tích tụ lượng đáng kể ion ammonium. Có thể nhận biết sự có mặt của ion ammonium trong các ao tù bằng những cách nào?</a:t>
            </a:r>
            <a:endParaRPr lang="en-VN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rved Left Arrow 3">
            <a:hlinkClick r:id="rId2" action="ppaction://hlinksldjump"/>
            <a:extLst>
              <a:ext uri="{FF2B5EF4-FFF2-40B4-BE49-F238E27FC236}">
                <a16:creationId xmlns:a16="http://schemas.microsoft.com/office/drawing/2014/main" id="{FAEF1873-843C-DD49-A995-D8197AFE2E04}"/>
              </a:ext>
            </a:extLst>
          </p:cNvPr>
          <p:cNvSpPr/>
          <p:nvPr/>
        </p:nvSpPr>
        <p:spPr>
          <a:xfrm>
            <a:off x="20852780" y="11017405"/>
            <a:ext cx="1984918" cy="17395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1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96170" y="4630268"/>
            <a:ext cx="22393796" cy="8667264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1"/>
          <p:cNvGrpSpPr/>
          <p:nvPr/>
        </p:nvGrpSpPr>
        <p:grpSpPr>
          <a:xfrm>
            <a:off x="1408126" y="1209813"/>
            <a:ext cx="21794774" cy="3248610"/>
            <a:chOff x="1247718" y="2053645"/>
            <a:chExt cx="21796193" cy="3248824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1247718" y="2053645"/>
              <a:ext cx="21796193" cy="2437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 b="1" dirty="0" err="1">
                  <a:solidFill>
                    <a:srgbClr val="FF0000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7000" b="1" dirty="0">
                  <a:solidFill>
                    <a:srgbClr val="FF0000"/>
                  </a:solidFill>
                  <a:latin typeface="Questrial"/>
                  <a:ea typeface="Questrial"/>
                  <a:cs typeface="Questrial"/>
                  <a:sym typeface="Questrial"/>
                </a:rPr>
                <a:t> 5</a:t>
              </a:r>
              <a:endParaRPr sz="7000" b="1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7000" b="1" dirty="0">
                  <a:solidFill>
                    <a:srgbClr val="FF0000"/>
                  </a:solidFill>
                  <a:latin typeface="Questrial"/>
                  <a:ea typeface="Questrial"/>
                  <a:cs typeface="Questrial"/>
                  <a:sym typeface="Questrial"/>
                </a:rPr>
                <a:t>MỘT SỐ HỢP CHẤT QUAN TRỌNG CỦA NITROGEN</a:t>
              </a:r>
              <a:endParaRPr sz="7000" b="1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59" y="4948458"/>
            <a:ext cx="20008034" cy="1420861"/>
            <a:chOff x="7459669" y="6920966"/>
            <a:chExt cx="20011655" cy="1421119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6920966"/>
              <a:ext cx="18378868" cy="1421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1000"/>
                </a:spcAft>
              </a:pPr>
              <a:r>
                <a:rPr lang="en-US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Ammonia</a:t>
              </a:r>
              <a:endParaRPr lang="en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69" y="7086600"/>
              <a:ext cx="1392615" cy="1160764"/>
              <a:chOff x="7459669" y="7543800"/>
              <a:chExt cx="1381118" cy="1160764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1019438"/>
                <a:chOff x="7469187" y="7685126"/>
                <a:chExt cx="1371600" cy="1019438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10158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 sz="6000"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58" y="6419169"/>
            <a:ext cx="16813250" cy="1605526"/>
            <a:chOff x="7459668" y="8295714"/>
            <a:chExt cx="16816293" cy="1605818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295714"/>
              <a:ext cx="15183505" cy="1605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Muối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Ammonium</a:t>
              </a:r>
              <a:endParaRPr lang="en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68" y="8524496"/>
              <a:ext cx="1601144" cy="1075024"/>
              <a:chOff x="7459669" y="7543800"/>
              <a:chExt cx="1587926" cy="1075024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03018"/>
                <a:ext cx="1578408" cy="1015806"/>
                <a:chOff x="7469187" y="7603018"/>
                <a:chExt cx="1578408" cy="1015806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676170" y="7603018"/>
                  <a:ext cx="1371425" cy="1015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 sz="6000" dirty="0"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59" y="7899008"/>
            <a:ext cx="22573304" cy="1605526"/>
            <a:chOff x="7459670" y="9765755"/>
            <a:chExt cx="22577386" cy="1605818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9765755"/>
              <a:ext cx="20944601" cy="1605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ammonia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muối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ammonium</a:t>
              </a:r>
              <a:endParaRPr lang="en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200"/>
              <a:ext cx="1489881" cy="1075024"/>
              <a:chOff x="7459669" y="7543800"/>
              <a:chExt cx="1477581" cy="1075024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03018"/>
                <a:ext cx="1468063" cy="1015806"/>
                <a:chOff x="7469187" y="7603018"/>
                <a:chExt cx="1468063" cy="1015806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609651" y="7603018"/>
                  <a:ext cx="1327599" cy="1015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 sz="6000" dirty="0"/>
                </a:p>
              </p:txBody>
            </p:sp>
          </p:grpSp>
        </p:grpSp>
      </p:grpSp>
      <p:grpSp>
        <p:nvGrpSpPr>
          <p:cNvPr id="206" name="Google Shape;206;p1"/>
          <p:cNvGrpSpPr/>
          <p:nvPr/>
        </p:nvGrpSpPr>
        <p:grpSpPr>
          <a:xfrm>
            <a:off x="1116659" y="9588790"/>
            <a:ext cx="23543565" cy="1142115"/>
            <a:chOff x="7459669" y="9982200"/>
            <a:chExt cx="23547821" cy="1142321"/>
          </a:xfrm>
        </p:grpSpPr>
        <p:sp>
          <p:nvSpPr>
            <p:cNvPr id="207" name="Google Shape;207;p1"/>
            <p:cNvSpPr/>
            <p:nvPr/>
          </p:nvSpPr>
          <p:spPr>
            <a:xfrm>
              <a:off x="9022229" y="10108716"/>
              <a:ext cx="21985261" cy="1015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Nguồn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gốc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oxide 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nitrogen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khí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Mưa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acid.</a:t>
              </a:r>
              <a:r>
                <a:rPr lang="en-VN" sz="6000" dirty="0">
                  <a:effectLst/>
                </a:rPr>
                <a:t> </a:t>
              </a:r>
              <a:endParaRPr sz="60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69" y="9982200"/>
              <a:ext cx="1413741" cy="1046443"/>
              <a:chOff x="7459669" y="7543800"/>
              <a:chExt cx="1402070" cy="1046443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574438"/>
                <a:ext cx="1392552" cy="1015805"/>
                <a:chOff x="7469187" y="7574438"/>
                <a:chExt cx="1392552" cy="1015805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599269" y="7574438"/>
                  <a:ext cx="1262470" cy="10158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sz="6000" b="1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grpSp>
        <p:nvGrpSpPr>
          <p:cNvPr id="213" name="Google Shape;213;p1"/>
          <p:cNvGrpSpPr/>
          <p:nvPr/>
        </p:nvGrpSpPr>
        <p:grpSpPr>
          <a:xfrm>
            <a:off x="1126252" y="10887490"/>
            <a:ext cx="21339696" cy="1605526"/>
            <a:chOff x="7459669" y="9737175"/>
            <a:chExt cx="21343554" cy="1605818"/>
          </a:xfrm>
        </p:grpSpPr>
        <p:sp>
          <p:nvSpPr>
            <p:cNvPr id="214" name="Google Shape;214;p1"/>
            <p:cNvSpPr/>
            <p:nvPr/>
          </p:nvSpPr>
          <p:spPr>
            <a:xfrm>
              <a:off x="9092456" y="9737175"/>
              <a:ext cx="19710767" cy="1605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Nitric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acid</a:t>
              </a:r>
              <a:endParaRPr lang="en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5" name="Google Shape;215;p1"/>
            <p:cNvGrpSpPr/>
            <p:nvPr/>
          </p:nvGrpSpPr>
          <p:grpSpPr>
            <a:xfrm>
              <a:off x="7459669" y="9982200"/>
              <a:ext cx="1392615" cy="1046443"/>
              <a:chOff x="7459669" y="7543800"/>
              <a:chExt cx="1381118" cy="1046443"/>
            </a:xfrm>
          </p:grpSpPr>
          <p:sp>
            <p:nvSpPr>
              <p:cNvPr id="216" name="Google Shape;2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7" name="Google Shape;217;p1"/>
              <p:cNvGrpSpPr/>
              <p:nvPr/>
            </p:nvGrpSpPr>
            <p:grpSpPr>
              <a:xfrm>
                <a:off x="7469187" y="7574438"/>
                <a:ext cx="1371600" cy="1015805"/>
                <a:chOff x="7469187" y="7574438"/>
                <a:chExt cx="1371600" cy="1015805"/>
              </a:xfrm>
            </p:grpSpPr>
            <p:sp>
              <p:nvSpPr>
                <p:cNvPr id="218" name="Google Shape;218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 txBox="1"/>
                <p:nvPr/>
              </p:nvSpPr>
              <p:spPr>
                <a:xfrm>
                  <a:off x="7949252" y="7574438"/>
                  <a:ext cx="526627" cy="10158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 sz="6000" b="1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grpSp>
        <p:nvGrpSpPr>
          <p:cNvPr id="45" name="Google Shape;213;p1">
            <a:extLst>
              <a:ext uri="{FF2B5EF4-FFF2-40B4-BE49-F238E27FC236}">
                <a16:creationId xmlns:a16="http://schemas.microsoft.com/office/drawing/2014/main" id="{A69D5233-3259-C34E-B1C4-A6E8B82854A2}"/>
              </a:ext>
            </a:extLst>
          </p:cNvPr>
          <p:cNvGrpSpPr/>
          <p:nvPr/>
        </p:nvGrpSpPr>
        <p:grpSpPr>
          <a:xfrm>
            <a:off x="1107198" y="12097178"/>
            <a:ext cx="21339700" cy="1605528"/>
            <a:chOff x="7459665" y="9708595"/>
            <a:chExt cx="21343558" cy="1605818"/>
          </a:xfrm>
        </p:grpSpPr>
        <p:sp>
          <p:nvSpPr>
            <p:cNvPr id="46" name="Google Shape;214;p1">
              <a:extLst>
                <a:ext uri="{FF2B5EF4-FFF2-40B4-BE49-F238E27FC236}">
                  <a16:creationId xmlns:a16="http://schemas.microsoft.com/office/drawing/2014/main" id="{5CB80269-7486-3747-976F-8924069EF0FB}"/>
                </a:ext>
              </a:extLst>
            </p:cNvPr>
            <p:cNvSpPr/>
            <p:nvPr/>
          </p:nvSpPr>
          <p:spPr>
            <a:xfrm>
              <a:off x="9092456" y="9708595"/>
              <a:ext cx="19710767" cy="1605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tượng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phú</a:t>
              </a:r>
              <a:r>
                <a:rPr lang="nl-NL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nl-NL" sz="60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dưỡng</a:t>
              </a:r>
              <a:r>
                <a:rPr lang="en-VN" sz="6000" dirty="0">
                  <a:effectLst/>
                </a:rPr>
                <a:t> </a:t>
              </a:r>
              <a:endParaRPr lang="en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Google Shape;215;p1">
              <a:extLst>
                <a:ext uri="{FF2B5EF4-FFF2-40B4-BE49-F238E27FC236}">
                  <a16:creationId xmlns:a16="http://schemas.microsoft.com/office/drawing/2014/main" id="{136F754E-59A8-6843-9FF9-3A78034D1EEB}"/>
                </a:ext>
              </a:extLst>
            </p:cNvPr>
            <p:cNvGrpSpPr/>
            <p:nvPr/>
          </p:nvGrpSpPr>
          <p:grpSpPr>
            <a:xfrm>
              <a:off x="7459665" y="9982200"/>
              <a:ext cx="1392614" cy="1046444"/>
              <a:chOff x="7459669" y="7543800"/>
              <a:chExt cx="1381118" cy="1046444"/>
            </a:xfrm>
          </p:grpSpPr>
          <p:sp>
            <p:nvSpPr>
              <p:cNvPr id="48" name="Google Shape;216;p1">
                <a:extLst>
                  <a:ext uri="{FF2B5EF4-FFF2-40B4-BE49-F238E27FC236}">
                    <a16:creationId xmlns:a16="http://schemas.microsoft.com/office/drawing/2014/main" id="{144CCE70-095A-F443-A6B9-E79C0638A3CD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9" name="Google Shape;217;p1">
                <a:extLst>
                  <a:ext uri="{FF2B5EF4-FFF2-40B4-BE49-F238E27FC236}">
                    <a16:creationId xmlns:a16="http://schemas.microsoft.com/office/drawing/2014/main" id="{EE56FD70-4663-C146-B2F4-6C254E4F2D4F}"/>
                  </a:ext>
                </a:extLst>
              </p:cNvPr>
              <p:cNvGrpSpPr/>
              <p:nvPr/>
            </p:nvGrpSpPr>
            <p:grpSpPr>
              <a:xfrm>
                <a:off x="7469187" y="7574438"/>
                <a:ext cx="1371600" cy="1015806"/>
                <a:chOff x="7469187" y="7574438"/>
                <a:chExt cx="1371600" cy="1015806"/>
              </a:xfrm>
            </p:grpSpPr>
            <p:sp>
              <p:nvSpPr>
                <p:cNvPr id="50" name="Google Shape;218;p1">
                  <a:extLst>
                    <a:ext uri="{FF2B5EF4-FFF2-40B4-BE49-F238E27FC236}">
                      <a16:creationId xmlns:a16="http://schemas.microsoft.com/office/drawing/2014/main" id="{E97BE141-CB24-E540-AA88-6165E3F84A22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219;p1">
                  <a:extLst>
                    <a:ext uri="{FF2B5EF4-FFF2-40B4-BE49-F238E27FC236}">
                      <a16:creationId xmlns:a16="http://schemas.microsoft.com/office/drawing/2014/main" id="{E6374461-9863-9D40-8507-EE64DE378327}"/>
                    </a:ext>
                  </a:extLst>
                </p:cNvPr>
                <p:cNvSpPr txBox="1"/>
                <p:nvPr/>
              </p:nvSpPr>
              <p:spPr>
                <a:xfrm>
                  <a:off x="7552432" y="7574438"/>
                  <a:ext cx="1262469" cy="1015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VI</a:t>
                  </a:r>
                  <a:endParaRPr sz="6000" b="1" dirty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5;p1">
            <a:extLst>
              <a:ext uri="{FF2B5EF4-FFF2-40B4-BE49-F238E27FC236}">
                <a16:creationId xmlns:a16="http://schemas.microsoft.com/office/drawing/2014/main" id="{5999A046-BB84-FE4F-8A0E-57C7DA68413D}"/>
              </a:ext>
            </a:extLst>
          </p:cNvPr>
          <p:cNvGrpSpPr/>
          <p:nvPr/>
        </p:nvGrpSpPr>
        <p:grpSpPr>
          <a:xfrm>
            <a:off x="1116659" y="233583"/>
            <a:ext cx="20008034" cy="1420861"/>
            <a:chOff x="7459669" y="6920966"/>
            <a:chExt cx="20011655" cy="1421119"/>
          </a:xfrm>
        </p:grpSpPr>
        <p:sp>
          <p:nvSpPr>
            <p:cNvPr id="3" name="Google Shape;186;p1">
              <a:hlinkClick r:id="" action="ppaction://noaction"/>
              <a:extLst>
                <a:ext uri="{FF2B5EF4-FFF2-40B4-BE49-F238E27FC236}">
                  <a16:creationId xmlns:a16="http://schemas.microsoft.com/office/drawing/2014/main" id="{35C937F3-B714-5343-9FD1-288C3C10D5DD}"/>
                </a:ext>
              </a:extLst>
            </p:cNvPr>
            <p:cNvSpPr/>
            <p:nvPr/>
          </p:nvSpPr>
          <p:spPr>
            <a:xfrm>
              <a:off x="9092456" y="6920966"/>
              <a:ext cx="18378868" cy="1421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1000"/>
                </a:spcAft>
              </a:pPr>
              <a:r>
                <a:rPr lang="en-US" sz="6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Ammonia</a:t>
              </a:r>
              <a:endParaRPr lang="en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oogle Shape;187;p1">
              <a:extLst>
                <a:ext uri="{FF2B5EF4-FFF2-40B4-BE49-F238E27FC236}">
                  <a16:creationId xmlns:a16="http://schemas.microsoft.com/office/drawing/2014/main" id="{230AB090-E35F-E94B-A98B-843F4347EDA4}"/>
                </a:ext>
              </a:extLst>
            </p:cNvPr>
            <p:cNvGrpSpPr/>
            <p:nvPr/>
          </p:nvGrpSpPr>
          <p:grpSpPr>
            <a:xfrm>
              <a:off x="7459669" y="7086600"/>
              <a:ext cx="1392615" cy="1160764"/>
              <a:chOff x="7459669" y="7543800"/>
              <a:chExt cx="1381118" cy="1160764"/>
            </a:xfrm>
          </p:grpSpPr>
          <p:sp>
            <p:nvSpPr>
              <p:cNvPr id="5" name="Google Shape;188;p1">
                <a:extLst>
                  <a:ext uri="{FF2B5EF4-FFF2-40B4-BE49-F238E27FC236}">
                    <a16:creationId xmlns:a16="http://schemas.microsoft.com/office/drawing/2014/main" id="{4CB4E65B-1FF1-2945-AB22-A401C802ABBB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" name="Google Shape;189;p1">
                <a:extLst>
                  <a:ext uri="{FF2B5EF4-FFF2-40B4-BE49-F238E27FC236}">
                    <a16:creationId xmlns:a16="http://schemas.microsoft.com/office/drawing/2014/main" id="{10E52C62-086E-6040-8F8F-69B0B070CDE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1019438"/>
                <a:chOff x="7469187" y="7685126"/>
                <a:chExt cx="1371600" cy="1019438"/>
              </a:xfrm>
            </p:grpSpPr>
            <p:sp>
              <p:nvSpPr>
                <p:cNvPr id="7" name="Google Shape;190;p1">
                  <a:extLst>
                    <a:ext uri="{FF2B5EF4-FFF2-40B4-BE49-F238E27FC236}">
                      <a16:creationId xmlns:a16="http://schemas.microsoft.com/office/drawing/2014/main" id="{67BA771F-E83F-7A49-96C6-6016D0A92F6C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6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91;p1">
                  <a:extLst>
                    <a:ext uri="{FF2B5EF4-FFF2-40B4-BE49-F238E27FC236}">
                      <a16:creationId xmlns:a16="http://schemas.microsoft.com/office/drawing/2014/main" id="{106ABE7B-E746-134B-988A-64992FF6A833}"/>
                    </a:ext>
                  </a:extLst>
                </p:cNvPr>
                <p:cNvSpPr txBox="1"/>
                <p:nvPr/>
              </p:nvSpPr>
              <p:spPr>
                <a:xfrm>
                  <a:off x="7997786" y="7688759"/>
                  <a:ext cx="429556" cy="10158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6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 sz="6000"/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12D5723-EC66-694A-B307-43121F62E143}"/>
              </a:ext>
            </a:extLst>
          </p:cNvPr>
          <p:cNvSpPr txBox="1"/>
          <p:nvPr/>
        </p:nvSpPr>
        <p:spPr>
          <a:xfrm>
            <a:off x="1126253" y="1654444"/>
            <a:ext cx="174474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nl-NL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nl-NL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nl-NL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nl-NL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nl-NL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nl-NL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nl-NL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nl-NL" sz="5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lí.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VN" sz="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3A265-0B9A-9444-8EB5-B6B744FC22EA}"/>
              </a:ext>
            </a:extLst>
          </p:cNvPr>
          <p:cNvSpPr txBox="1"/>
          <p:nvPr/>
        </p:nvSpPr>
        <p:spPr>
          <a:xfrm>
            <a:off x="1282218" y="3028950"/>
            <a:ext cx="45185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CTPT : NH</a:t>
            </a:r>
            <a:r>
              <a:rPr lang="vi-VN" sz="50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VN" sz="50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9586CA-F555-0C4A-A8A6-0C2272C47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685" y="61722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6809B0B-3AB4-4A47-89A1-8CF2B0C0C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04402"/>
              </p:ext>
            </p:extLst>
          </p:nvPr>
        </p:nvGraphicFramePr>
        <p:xfrm>
          <a:off x="4745684" y="5686424"/>
          <a:ext cx="5327191" cy="4143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1143000" imgH="889000" progId="Equation.DSMT4">
                  <p:embed/>
                </p:oleObj>
              </mc:Choice>
              <mc:Fallback>
                <p:oleObj r:id="rId3" imgW="1143000" imgH="889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684" y="5686424"/>
                        <a:ext cx="5327191" cy="4143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6BFE91A-D110-2B4F-93F8-76B65753F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829" y="5514974"/>
            <a:ext cx="5577668" cy="39329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AC3111-88C1-B141-93C6-AAB4E77E3F9C}"/>
              </a:ext>
            </a:extLst>
          </p:cNvPr>
          <p:cNvSpPr txBox="1"/>
          <p:nvPr/>
        </p:nvSpPr>
        <p:spPr>
          <a:xfrm>
            <a:off x="5554368" y="10813943"/>
            <a:ext cx="45185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 thức lewis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VN" sz="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49F54E-E02B-D342-BE7F-00DA8302BD78}"/>
              </a:ext>
            </a:extLst>
          </p:cNvPr>
          <p:cNvSpPr txBox="1"/>
          <p:nvPr/>
        </p:nvSpPr>
        <p:spPr>
          <a:xfrm>
            <a:off x="15166829" y="10861651"/>
            <a:ext cx="5577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 thức cấu tạo</a:t>
            </a:r>
            <a:endParaRPr lang="en-VN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VN" sz="5000" dirty="0"/>
          </a:p>
        </p:txBody>
      </p:sp>
    </p:spTree>
    <p:extLst>
      <p:ext uri="{BB962C8B-B14F-4D97-AF65-F5344CB8AC3E}">
        <p14:creationId xmlns:p14="http://schemas.microsoft.com/office/powerpoint/2010/main" val="380255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531</Words>
  <Application>Microsoft Macintosh PowerPoint</Application>
  <PresentationFormat>Custom</PresentationFormat>
  <Paragraphs>64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Arial</vt:lpstr>
      <vt:lpstr>Tahoma</vt:lpstr>
      <vt:lpstr>Questrial</vt:lpstr>
      <vt:lpstr>Times New Roman</vt:lpstr>
      <vt:lpstr>Office Theme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subject>VnTeach.Com</dc:subject>
  <dc:creator>Vnteach.com</dc:creator>
  <cp:keywords>VnTeach.Com</cp:keywords>
  <dc:description>VnTeach.Com</dc:description>
  <cp:lastModifiedBy>Microsoft Office User</cp:lastModifiedBy>
  <cp:revision>9</cp:revision>
  <dcterms:created xsi:type="dcterms:W3CDTF">2013-08-07T06:38:09Z</dcterms:created>
  <dcterms:modified xsi:type="dcterms:W3CDTF">2023-05-05T01:26:22Z</dcterms:modified>
  <cp:category>VnTeach.Com</cp:category>
</cp:coreProperties>
</file>