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19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18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84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171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10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8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68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99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03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52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00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D85C-3EBD-47A5-A0AE-A87AA4C127F1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435C-E216-4DAD-A183-D5CE905865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767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3" descr="Picture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" y="-303213"/>
            <a:ext cx="12090400" cy="6858000"/>
          </a:xfrm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858078" y="2256631"/>
            <a:ext cx="4577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4000" b="1" u="sng" dirty="0">
                <a:solidFill>
                  <a:srgbClr val="002060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4000" b="1" u="sng" dirty="0">
                <a:solidFill>
                  <a:srgbClr val="002060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4000" b="1" u="sng" dirty="0">
                <a:solidFill>
                  <a:srgbClr val="002060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4000" b="1" u="sng" dirty="0">
                <a:solidFill>
                  <a:srgbClr val="002060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2060"/>
                </a:solidFill>
              </a:rPr>
              <a:t>hội</a:t>
            </a:r>
            <a:endParaRPr lang="en-US" altLang="vi-VN" sz="4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677886" y="346869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ngày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tháng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năm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4343400" y="1046163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hội</a:t>
            </a: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9743" y="1981200"/>
            <a:ext cx="27414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943429" y="2250976"/>
            <a:ext cx="10653485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</a:rPr>
              <a:t>Hãy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quan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sát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cây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và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các</a:t>
            </a:r>
            <a:r>
              <a:rPr lang="en-US" altLang="vi-VN" b="1" dirty="0" smtClean="0">
                <a:solidFill>
                  <a:srgbClr val="0000FF"/>
                </a:solidFill>
              </a:rPr>
              <a:t> con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vật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nơi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em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đến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rồi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hoàn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phiếu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quan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sát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theo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mẫu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dưới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đây</a:t>
            </a:r>
            <a:r>
              <a:rPr lang="en-US" altLang="vi-VN" b="1" dirty="0" smtClean="0">
                <a:solidFill>
                  <a:srgbClr val="0000FF"/>
                </a:solidFill>
              </a:rPr>
              <a:t>. 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677886" y="346869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ngày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tháng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năm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872343" y="865981"/>
            <a:ext cx="8196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Thực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hành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: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Quan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sát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xanh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các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con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44071" y="3738690"/>
            <a:ext cx="10653485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</a:rPr>
              <a:t>Em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có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thể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vẽ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cây</a:t>
            </a:r>
            <a:r>
              <a:rPr lang="en-US" altLang="vi-VN" b="1" dirty="0" smtClean="0">
                <a:solidFill>
                  <a:srgbClr val="0000FF"/>
                </a:solidFill>
              </a:rPr>
              <a:t>,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các</a:t>
            </a:r>
            <a:r>
              <a:rPr lang="en-US" altLang="vi-VN" b="1" dirty="0" smtClean="0">
                <a:solidFill>
                  <a:srgbClr val="0000FF"/>
                </a:solidFill>
              </a:rPr>
              <a:t> con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vật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đã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quan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sát</a:t>
            </a:r>
            <a:r>
              <a:rPr lang="en-US" altLang="vi-VN" b="1" dirty="0" smtClean="0">
                <a:solidFill>
                  <a:srgbClr val="0000FF"/>
                </a:solidFill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</a:rPr>
              <a:t>được</a:t>
            </a:r>
            <a:r>
              <a:rPr lang="en-US" altLang="vi-VN" b="1" dirty="0" smtClean="0">
                <a:solidFill>
                  <a:srgbClr val="0000FF"/>
                </a:solidFill>
              </a:rPr>
              <a:t>.</a:t>
            </a:r>
            <a:endParaRPr lang="en-US" altLang="vi-VN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743" y="1451845"/>
            <a:ext cx="12438743" cy="5224886"/>
          </a:xfrm>
          <a:prstGeom prst="rect">
            <a:avLst/>
          </a:prstGeom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366406" y="48926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ngày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tháng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năm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997527" y="429865"/>
            <a:ext cx="95195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Thực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hành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: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Quan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sát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xanh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các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con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5525"/>
            <a:ext cx="11226800" cy="5462475"/>
          </a:xfrm>
          <a:prstGeom prst="rect">
            <a:avLst/>
          </a:prstGeom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366406" y="48926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ngày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tháng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</a:rPr>
              <a:t>năm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707242" y="440630"/>
            <a:ext cx="95195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Thực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hành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: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Quan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sát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xanh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các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con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:\HAI TRAM\KHUNG HINH DE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352800" y="1981201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solidFill>
                <a:srgbClr val="0099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3291" y="2256380"/>
            <a:ext cx="614135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2392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351088" y="981076"/>
            <a:ext cx="7543800" cy="54768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</a:rPr>
              <a:t>Chúc quý thầy cô mạnh khỏe hạnh phúc.</a:t>
            </a:r>
          </a:p>
          <a:p>
            <a:pPr algn="ctr"/>
            <a:r>
              <a:rPr lang="vi-VN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</a:rPr>
              <a:t>Chúc các em  chăm ngoan học giỏi</a:t>
            </a:r>
          </a:p>
        </p:txBody>
      </p:sp>
      <p:pic>
        <p:nvPicPr>
          <p:cNvPr id="31747" name="Picture 3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852738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3340100"/>
            <a:ext cx="41036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4179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724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5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6" descr="6702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724400"/>
            <a:ext cx="2362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6" descr="6702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7244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420939"/>
            <a:ext cx="47180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7" name="Group 93"/>
          <p:cNvGrpSpPr>
            <a:grpSpLocks/>
          </p:cNvGrpSpPr>
          <p:nvPr/>
        </p:nvGrpSpPr>
        <p:grpSpPr bwMode="auto">
          <a:xfrm rot="-5400000">
            <a:off x="1485900" y="38100"/>
            <a:ext cx="3962400" cy="3886200"/>
            <a:chOff x="3936" y="-15"/>
            <a:chExt cx="1817" cy="1788"/>
          </a:xfrm>
        </p:grpSpPr>
        <p:pic>
          <p:nvPicPr>
            <p:cNvPr id="33813" name="Picture 94" descr="hoa-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95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96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8" name="Group 93"/>
          <p:cNvGrpSpPr>
            <a:grpSpLocks/>
          </p:cNvGrpSpPr>
          <p:nvPr/>
        </p:nvGrpSpPr>
        <p:grpSpPr bwMode="auto">
          <a:xfrm>
            <a:off x="6705600" y="0"/>
            <a:ext cx="3962400" cy="3886200"/>
            <a:chOff x="3936" y="-15"/>
            <a:chExt cx="1817" cy="1788"/>
          </a:xfrm>
        </p:grpSpPr>
        <p:pic>
          <p:nvPicPr>
            <p:cNvPr id="33810" name="Picture 94" descr="hoa-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95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96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9" name="Picture 23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9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9" presetClass="exit" presetSubtype="1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5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</cp:revision>
  <dcterms:created xsi:type="dcterms:W3CDTF">2020-08-24T15:00:49Z</dcterms:created>
  <dcterms:modified xsi:type="dcterms:W3CDTF">2020-08-25T15:32:45Z</dcterms:modified>
</cp:coreProperties>
</file>