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96" r:id="rId2"/>
    <p:sldMasterId id="2147483708" r:id="rId3"/>
    <p:sldMasterId id="2147483720" r:id="rId4"/>
    <p:sldMasterId id="2147483732" r:id="rId5"/>
  </p:sldMasterIdLst>
  <p:notesMasterIdLst>
    <p:notesMasterId r:id="rId34"/>
  </p:notesMasterIdLst>
  <p:sldIdLst>
    <p:sldId id="364" r:id="rId6"/>
    <p:sldId id="381" r:id="rId7"/>
    <p:sldId id="4156" r:id="rId8"/>
    <p:sldId id="4242" r:id="rId9"/>
    <p:sldId id="4244" r:id="rId10"/>
    <p:sldId id="4243" r:id="rId11"/>
    <p:sldId id="371" r:id="rId12"/>
    <p:sldId id="4237" r:id="rId13"/>
    <p:sldId id="4238" r:id="rId14"/>
    <p:sldId id="4239" r:id="rId15"/>
    <p:sldId id="4240" r:id="rId16"/>
    <p:sldId id="4241" r:id="rId17"/>
    <p:sldId id="4245" r:id="rId18"/>
    <p:sldId id="4221" r:id="rId19"/>
    <p:sldId id="4222" r:id="rId20"/>
    <p:sldId id="4223" r:id="rId21"/>
    <p:sldId id="4226" r:id="rId22"/>
    <p:sldId id="376" r:id="rId23"/>
    <p:sldId id="4228" r:id="rId24"/>
    <p:sldId id="4229" r:id="rId25"/>
    <p:sldId id="4230" r:id="rId26"/>
    <p:sldId id="4231" r:id="rId27"/>
    <p:sldId id="4232" r:id="rId28"/>
    <p:sldId id="4233" r:id="rId29"/>
    <p:sldId id="4246" r:id="rId30"/>
    <p:sldId id="4247" r:id="rId31"/>
    <p:sldId id="4236" r:id="rId32"/>
    <p:sldId id="4170" r:id="rId33"/>
  </p:sldIdLst>
  <p:sldSz cx="12192000" cy="6858000"/>
  <p:notesSz cx="6858000" cy="9144000"/>
  <p:embeddedFontLst>
    <p:embeddedFont>
      <p:font typeface=".VnFreeH" panose="020B7200000000000000" pitchFamily="34" charset="0"/>
      <p:regular r:id="rId35"/>
    </p:embeddedFont>
    <p:embeddedFont>
      <p:font typeface="Calibri Light" panose="020F0302020204030204" pitchFamily="34" charset="0"/>
      <p:regular r:id="rId36"/>
      <p:italic r:id="rId37"/>
    </p:embeddedFont>
    <p:embeddedFont>
      <p:font typeface="Road Rage" pitchFamily="50" charset="0"/>
      <p:regular r:id="rId38"/>
    </p:embeddedFont>
    <p:embeddedFont>
      <p:font typeface="Roboto" panose="02000000000000000000" pitchFamily="2" charset="0"/>
      <p:regular r:id="rId39"/>
      <p:bold r:id="rId40"/>
      <p:italic r:id="rId41"/>
      <p:boldItalic r:id="rId42"/>
    </p:embeddedFont>
    <p:embeddedFont>
      <p:font typeface="Roboto Black" panose="02000000000000000000" pitchFamily="2" charset="0"/>
      <p:bold r:id="rId43"/>
      <p:boldItalic r:id="rId44"/>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B0DC"/>
    <a:srgbClr val="9AD7F4"/>
    <a:srgbClr val="478173"/>
    <a:srgbClr val="111B0B"/>
    <a:srgbClr val="7CB6A8"/>
    <a:srgbClr val="B2DFE2"/>
    <a:srgbClr val="F8CBAD"/>
    <a:srgbClr val="E29480"/>
    <a:srgbClr val="FFC000"/>
    <a:srgbClr val="0F11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780" autoAdjust="0"/>
  </p:normalViewPr>
  <p:slideViewPr>
    <p:cSldViewPr snapToGrid="0">
      <p:cViewPr varScale="1">
        <p:scale>
          <a:sx n="89" d="100"/>
          <a:sy n="89" d="100"/>
        </p:scale>
        <p:origin x="143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4.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2.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0.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3334F4-BED4-4657-9316-3C0F6797D794}" type="datetimeFigureOut">
              <a:rPr lang="vi-VN" smtClean="0"/>
              <a:t>03/12/2022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7EC417-4AA1-4EC0-A9ED-469F0F8997E8}" type="slidenum">
              <a:rPr lang="vi-VN" smtClean="0"/>
              <a:t>‹#›</a:t>
            </a:fld>
            <a:endParaRPr lang="vi-VN"/>
          </a:p>
        </p:txBody>
      </p:sp>
    </p:spTree>
    <p:extLst>
      <p:ext uri="{BB962C8B-B14F-4D97-AF65-F5344CB8AC3E}">
        <p14:creationId xmlns:p14="http://schemas.microsoft.com/office/powerpoint/2010/main" val="1249285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Roboto" panose="02000000000000000000" pitchFamily="2" charset="0"/>
        <a:ea typeface="+mn-ea"/>
        <a:cs typeface="+mn-cs"/>
      </a:defRPr>
    </a:lvl2pPr>
    <a:lvl3pPr marL="914400" algn="l" defTabSz="914400" rtl="0" eaLnBrk="1" latinLnBrk="0" hangingPunct="1">
      <a:defRPr sz="1200" kern="1200">
        <a:solidFill>
          <a:schemeClr val="tx1"/>
        </a:solidFill>
        <a:latin typeface="Roboto" panose="02000000000000000000" pitchFamily="2" charset="0"/>
        <a:ea typeface="+mn-ea"/>
        <a:cs typeface="+mn-cs"/>
      </a:defRPr>
    </a:lvl3pPr>
    <a:lvl4pPr marL="1371600" algn="l" defTabSz="914400" rtl="0" eaLnBrk="1" latinLnBrk="0" hangingPunct="1">
      <a:defRPr sz="1200" kern="1200">
        <a:solidFill>
          <a:schemeClr val="tx1"/>
        </a:solidFill>
        <a:latin typeface="Roboto" panose="02000000000000000000" pitchFamily="2" charset="0"/>
        <a:ea typeface="+mn-ea"/>
        <a:cs typeface="+mn-cs"/>
      </a:defRPr>
    </a:lvl4pPr>
    <a:lvl5pPr marL="1828800" algn="l" defTabSz="914400" rtl="0" eaLnBrk="1" latinLnBrk="0" hangingPunct="1">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15298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Yêu cầu nhóm HS giải thích về hoạt động của đèn giao thông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61175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Kết nối với máy tính để chạy chương trình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66027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Yêu cầu HS xây dựng báo cáo. Gợi ý các nội dung cần trình bày trong báo cáo. Đối với nhứng ý kiến HS đưa ra các công đoạn khó thực hiện, GV gợi ý cách làm đơn giản hơn, hiệu quả hơn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0941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Các nhóm HS khác chuẩn bị câu hỏi, đặt câu hỏi và yêu cầu nhóm trình bày trả lời. Giáo viên nhận xét câu hỏi và câu trả lời của HS có đáp ứng bài học không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26486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Kết luận về bài học. Khuyến khích HS nghiên cứu, phát triển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1202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phát phiếu đánh giá cho HS thực hiện đánh giá. GV đánh giá các nhóm, khen và chỉ ra các điểm cần cố gắng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97168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Chào tạm biệt các bạn nhỏ và hẹn gặp lại trong bài học tới.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4198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Giới thiệu về nội dung bài học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10945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Nêu yêu cầu của hoạt động 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718620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hướng dẫn HS nêu được ý nghĩa của đèn, từ đó đưa ra câu lệnh thương ứng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12102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chuột vào ô đáp án. GV giải thích thêm sau khi đưa ra đáp án đúng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1731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hướng dẫn HS tiếp tục thực hiện đối với các cụm đèn sáng tiếp theo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67227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đặt các câu hỏi gợi ý cho HS như, trường hợp này đèn ngang sáng như thế nào, đèn dọc sáng thế nào. Vẽ sơ đồ sáng của các cụm đèn. Viết câu lệnh cho từng đèn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6540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đặt các câu hỏi gợi ý cho HS đặt thông số thời gian cho đèn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717742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hướng dẫn HS viết câu lệnh trên phần mềm trên máy tính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223940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Nêu yêu cầu của hoạt động 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7565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gợi ý cho HS một vài cách thực hiện, hỏi HS thực tế đã trải qua chưa? Chia sẻ về những trường hợp đó</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832550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gợi ý cho HS một vài cách thực hiện, hỏi HS thực tế đã trải qua chưa? Chia sẻ về những trường hợp đó</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001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Giao bài tập về nhà đề HS thực hành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616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Chào tạm biệt các bạn nhỏ</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06127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chuột vào ô đáp án. GV giải thích thêm sau khi đưa ra đáp án đúng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06015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chuột vào ô đáp án. GV giải thích thêm sau khi đưa ra đáp án đúng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94930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chuột vào ô đáp án. GV giải thích thêm sau khi đưa ra đáp án đúng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5993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chuột vào ô đáp án. GV giải thích thêm sau khi đưa ra đáp án đúng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36620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Giới thiệu về nội dung bài học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39933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nhóm HS thảo luận, chuẩn bị bài thuyết trình về bản vẽ thiết kế và mô hình thật của ngã tư có đèn giao thông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75564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Yêu cầu nhóm HS kết nối với thiết bị chuyển đổi để thực nghiệm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46721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DF907-8C6C-6432-AB1E-ED78374F50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D2353EC4-22E9-A48D-ED0E-F2A87714527F}"/>
              </a:ext>
            </a:extLst>
          </p:cNvPr>
          <p:cNvSpPr>
            <a:spLocks noGrp="1"/>
          </p:cNvSpPr>
          <p:nvPr>
            <p:ph type="subTitle" idx="1"/>
          </p:nvPr>
        </p:nvSpPr>
        <p:spPr>
          <a:xfrm>
            <a:off x="1524000" y="3602038"/>
            <a:ext cx="9144000" cy="1655762"/>
          </a:xfrm>
        </p:spPr>
        <p:txBody>
          <a:bodyPr/>
          <a:lstStyle>
            <a:lvl1pPr marL="0" indent="0" algn="ctr">
              <a:buNone/>
              <a:defRPr sz="2400">
                <a:latin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7A71A3E-6317-DB8B-AA35-F4C8CD4D9D46}"/>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C3515CAB-6C38-85CB-213E-DC1B81C052B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66FB7D1-6EBE-D09D-5CC1-05F3D4F7B8F6}"/>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390752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E71CC-37C2-8BD5-BCA4-1C6083630DF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D98F724-2E1C-781F-317B-508FF7DD72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1ED045-2206-68C7-7670-57B132137916}"/>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2A048AE8-3CC1-CB2E-CAF9-E698377E734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4DB52B-6EC7-C0EA-EB1D-6949EB9EB2F8}"/>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2881231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A1E999-F0B4-788F-BCBC-FF55E53E90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C29058A-9E68-A09A-AB5A-7E4B8DEFF2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7B472A5-8A13-AD2E-1767-B0E205290982}"/>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1B5AA601-0CCE-7939-A6C4-F91AB7FC64D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6D52938-05A9-E27E-DCFE-C9B81806B339}"/>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239402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DF907-8C6C-6432-AB1E-ED78374F50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D2353EC4-22E9-A48D-ED0E-F2A87714527F}"/>
              </a:ext>
            </a:extLst>
          </p:cNvPr>
          <p:cNvSpPr>
            <a:spLocks noGrp="1"/>
          </p:cNvSpPr>
          <p:nvPr>
            <p:ph type="subTitle" idx="1"/>
          </p:nvPr>
        </p:nvSpPr>
        <p:spPr>
          <a:xfrm>
            <a:off x="1524000" y="3602038"/>
            <a:ext cx="9144000" cy="1655762"/>
          </a:xfrm>
        </p:spPr>
        <p:txBody>
          <a:bodyPr/>
          <a:lstStyle>
            <a:lvl1pPr marL="0" indent="0" algn="ctr">
              <a:buNone/>
              <a:defRPr sz="2400">
                <a:latin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7A71A3E-6317-DB8B-AA35-F4C8CD4D9D46}"/>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C3515CAB-6C38-85CB-213E-DC1B81C052B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66FB7D1-6EBE-D09D-5CC1-05F3D4F7B8F6}"/>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4282633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9E4F4-642C-4749-70E4-01B0E47B167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5E682E5-7C9C-58E0-1FAF-51F1396A60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DFDC8AD-C382-A5A8-4B1A-323E74721AD3}"/>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23656C22-FE7E-BA5F-F6EB-826015F0DB2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A8C0C8-6B0A-5FBE-5C93-17138AF8875A}"/>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3543558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01B43-4B19-32E2-921D-27D10B632A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BDC6C98-5193-9A75-6991-EDAD56AEEC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FC6F6-FF48-C0EE-CB61-CF95C4810B5A}"/>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9BF33D2E-79E2-67E7-DB0F-BE17A07B47C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8FCCD33-4B6F-F7A6-03E8-BBE93B54A041}"/>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2837979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781FA-617C-9465-9257-41DCC333A2A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A91E96A-1D14-ADA6-DFEC-A94CE6E136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62711B4-AF2F-07B9-FE6A-8496CA7747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37E7C06-9479-9A3D-D3EE-6B8AF87F2442}"/>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6" name="Footer Placeholder 5">
            <a:extLst>
              <a:ext uri="{FF2B5EF4-FFF2-40B4-BE49-F238E27FC236}">
                <a16:creationId xmlns:a16="http://schemas.microsoft.com/office/drawing/2014/main" id="{EA311322-EA9D-B376-7523-8395629FA59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D65CF78-096E-F4AA-CA72-E34D5BDB2021}"/>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658433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67438-6BB8-96A6-B02A-DA03B929D006}"/>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3190B54-ECBF-10EC-DA7F-EE5B2F45AF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4E7791-738F-4DB9-6777-2EA5AB0DC4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B90614F-85A1-0FAE-94AC-362BD59E95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CEB046-4A2A-50B0-9653-54B364DD56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EFA5EF4-1F46-4886-CF55-B855D0B9354A}"/>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8" name="Footer Placeholder 7">
            <a:extLst>
              <a:ext uri="{FF2B5EF4-FFF2-40B4-BE49-F238E27FC236}">
                <a16:creationId xmlns:a16="http://schemas.microsoft.com/office/drawing/2014/main" id="{08271991-E596-88EB-3C9A-5964FEECD3C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36338DC7-6491-02C7-632A-2055C0EAC9F9}"/>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1254909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39F47-EA41-5458-7D1E-2C1E605D17F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A8052EE-2880-DE88-6BEA-EA9ED359A547}"/>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4" name="Footer Placeholder 3">
            <a:extLst>
              <a:ext uri="{FF2B5EF4-FFF2-40B4-BE49-F238E27FC236}">
                <a16:creationId xmlns:a16="http://schemas.microsoft.com/office/drawing/2014/main" id="{BE1D48C7-136C-1C7A-60AD-DEE33EC5438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8D6C44FB-46CF-11B4-9E7B-7ED3A7569BAC}"/>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25312936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386B27-6C01-93C3-EA49-5C3F5A48C9F1}"/>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3" name="Footer Placeholder 2">
            <a:extLst>
              <a:ext uri="{FF2B5EF4-FFF2-40B4-BE49-F238E27FC236}">
                <a16:creationId xmlns:a16="http://schemas.microsoft.com/office/drawing/2014/main" id="{7AFF73CB-BC74-6EE4-A652-6A738423AA9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78FC6FD-D6CD-C4A4-B06A-819702AE02C2}"/>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2731698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A6309-7AC4-717C-3944-AA6217B4EB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63BFD3C-0384-7909-E50F-D2AC1E7B6C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F28E421-672E-EA29-B2E8-884A96CEBB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1D0D4F-3CB3-6038-ADBB-58A1C1DB7EE1}"/>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6" name="Footer Placeholder 5">
            <a:extLst>
              <a:ext uri="{FF2B5EF4-FFF2-40B4-BE49-F238E27FC236}">
                <a16:creationId xmlns:a16="http://schemas.microsoft.com/office/drawing/2014/main" id="{07861470-CABD-804D-1E63-0741435BB33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105BE3A-2486-ED78-41E7-E9D661E3C389}"/>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2471889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9E4F4-642C-4749-70E4-01B0E47B167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5E682E5-7C9C-58E0-1FAF-51F1396A60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DFDC8AD-C382-A5A8-4B1A-323E74721AD3}"/>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23656C22-FE7E-BA5F-F6EB-826015F0DB2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A8C0C8-6B0A-5FBE-5C93-17138AF8875A}"/>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956559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A6386-4F0E-651E-5473-2715EC2387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2CA0CDC-D6F3-A7B9-99DA-4F08952D83FE}"/>
              </a:ext>
            </a:extLst>
          </p:cNvPr>
          <p:cNvSpPr>
            <a:spLocks noGrp="1"/>
          </p:cNvSpPr>
          <p:nvPr>
            <p:ph type="pic" idx="1"/>
          </p:nvPr>
        </p:nvSpPr>
        <p:spPr>
          <a:xfrm>
            <a:off x="5183188" y="987425"/>
            <a:ext cx="6172200" cy="4873625"/>
          </a:xfrm>
        </p:spPr>
        <p:txBody>
          <a:bodyPr/>
          <a:lstStyle>
            <a:lvl1pPr marL="0" indent="0">
              <a:buNone/>
              <a:defRPr sz="3200">
                <a:latin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7B62659-052B-9BC9-1F0A-C4F942466E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9C3ACF-6BC3-785C-BCE0-CA9A81AACD59}"/>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6" name="Footer Placeholder 5">
            <a:extLst>
              <a:ext uri="{FF2B5EF4-FFF2-40B4-BE49-F238E27FC236}">
                <a16:creationId xmlns:a16="http://schemas.microsoft.com/office/drawing/2014/main" id="{0A143761-9497-F968-C09F-AD4DF5DDB0C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AC2D684-F390-65A6-10EA-E4956CAC9A51}"/>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2344751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E71CC-37C2-8BD5-BCA4-1C6083630DF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D98F724-2E1C-781F-317B-508FF7DD72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1ED045-2206-68C7-7670-57B132137916}"/>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2A048AE8-3CC1-CB2E-CAF9-E698377E734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4DB52B-6EC7-C0EA-EB1D-6949EB9EB2F8}"/>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40381055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A1E999-F0B4-788F-BCBC-FF55E53E90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C29058A-9E68-A09A-AB5A-7E4B8DEFF2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7B472A5-8A13-AD2E-1767-B0E205290982}"/>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1B5AA601-0CCE-7939-A6C4-F91AB7FC64D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6D52938-05A9-E27E-DCFE-C9B81806B339}"/>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23360726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EDF8C-2E8D-3EAE-83B2-2658041421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7BFB882A-E043-11AF-540F-F72B10DDE9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7A25108-32E6-CA1A-318D-EC9F8AAECCA5}"/>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5" name="Footer Placeholder 4">
            <a:extLst>
              <a:ext uri="{FF2B5EF4-FFF2-40B4-BE49-F238E27FC236}">
                <a16:creationId xmlns:a16="http://schemas.microsoft.com/office/drawing/2014/main" id="{1240BD94-A2AE-7F23-6955-34507BADC18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2BA2D74-33E4-8429-29D7-2A1924A08303}"/>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3740554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77BBC-0C51-FBA5-5BF4-DDB463C45A5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C9F697B-8B6F-D537-55B6-89FA5D877C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FF2FEEF-5DCC-5977-E0BE-C6BD88C8D3D5}"/>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5" name="Footer Placeholder 4">
            <a:extLst>
              <a:ext uri="{FF2B5EF4-FFF2-40B4-BE49-F238E27FC236}">
                <a16:creationId xmlns:a16="http://schemas.microsoft.com/office/drawing/2014/main" id="{36E8E929-55EB-7883-0E90-59F01AD0A6E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2FA1A7C-CE16-F0D6-7B9B-0AC196D75863}"/>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27040619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EE320-800C-8111-D8C2-C29F5D41F3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01AABE2-4019-BC7D-9688-6D50DA6A08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CAECCA-F9B3-CDF7-BD3A-95B8F75E6C29}"/>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5" name="Footer Placeholder 4">
            <a:extLst>
              <a:ext uri="{FF2B5EF4-FFF2-40B4-BE49-F238E27FC236}">
                <a16:creationId xmlns:a16="http://schemas.microsoft.com/office/drawing/2014/main" id="{D21E8A96-6C24-8497-51F1-8F61AE56F32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68EC826-69E6-E2B9-62E9-D2D1B57CA5A2}"/>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37872596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DACCA-5DDA-D76D-AEBA-FFD3AB88FE1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061BFE7-E91F-384C-0509-4F2F5DF2EF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FB484F8-380F-AB51-1873-A766DBCA51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C984EB6-E07D-41F9-21E7-DCFB9E2BDC92}"/>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6" name="Footer Placeholder 5">
            <a:extLst>
              <a:ext uri="{FF2B5EF4-FFF2-40B4-BE49-F238E27FC236}">
                <a16:creationId xmlns:a16="http://schemas.microsoft.com/office/drawing/2014/main" id="{30C0FEBA-68D5-9447-0628-5F17F156742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275946-146E-B01E-2AB6-814193ABBF1D}"/>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13905974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DBDA4-C858-9112-85FE-70CB9200C90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18F565C-BA9F-69BF-6188-A6F914F936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3A0568-06D5-3F40-7504-1EC339732A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28CC294-7AA6-E28D-09C2-4FD147C5F5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F7E406-182C-BF2D-2DC4-176A2A59A9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70E6CCF-8040-D15E-43F7-41BB2371EAF5}"/>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8" name="Footer Placeholder 7">
            <a:extLst>
              <a:ext uri="{FF2B5EF4-FFF2-40B4-BE49-F238E27FC236}">
                <a16:creationId xmlns:a16="http://schemas.microsoft.com/office/drawing/2014/main" id="{949E6A2D-91B1-EA49-7F0C-9469189D5C9A}"/>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8AEF7E9-7DE8-17E6-BCFE-B4B84668FEC1}"/>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29456895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C0A02-8C2C-591B-77BD-A29EE67CE50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3351BDF-83C8-2CEC-9CFC-B54BCAB24544}"/>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4" name="Footer Placeholder 3">
            <a:extLst>
              <a:ext uri="{FF2B5EF4-FFF2-40B4-BE49-F238E27FC236}">
                <a16:creationId xmlns:a16="http://schemas.microsoft.com/office/drawing/2014/main" id="{266906CE-5432-96FF-79E6-369076BF78C8}"/>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D7F9F8EC-C74D-CE1F-72BC-E8DE663230AF}"/>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8916975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B82D6-AC18-D365-6D20-E671BAEB2B34}"/>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3" name="Footer Placeholder 2">
            <a:extLst>
              <a:ext uri="{FF2B5EF4-FFF2-40B4-BE49-F238E27FC236}">
                <a16:creationId xmlns:a16="http://schemas.microsoft.com/office/drawing/2014/main" id="{897E2BF8-3025-B1D0-2205-5E5F7FCBE3C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D54241A-BF70-FB21-75D5-F1505B79F9A7}"/>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1552873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01B43-4B19-32E2-921D-27D10B632A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BDC6C98-5193-9A75-6991-EDAD56AEEC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FC6F6-FF48-C0EE-CB61-CF95C4810B5A}"/>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9BF33D2E-79E2-67E7-DB0F-BE17A07B47C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8FCCD33-4B6F-F7A6-03E8-BBE93B54A041}"/>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33266803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2C886-4890-288D-E589-EAEA90EBF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CE56FDE-EEB7-5247-E58A-3D2D37EA42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82302565-1323-71C7-D6F4-E1B0D2F180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DBE0A4-B245-5325-B8B9-EE09C54F02A0}"/>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6" name="Footer Placeholder 5">
            <a:extLst>
              <a:ext uri="{FF2B5EF4-FFF2-40B4-BE49-F238E27FC236}">
                <a16:creationId xmlns:a16="http://schemas.microsoft.com/office/drawing/2014/main" id="{6D36A6ED-8A3A-1C99-09C8-52AF5EF8A18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27CB335-3E16-EB87-9677-4AE83ED2D78C}"/>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25022632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274A8-3C96-D9BD-F8A4-472F91E67C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E8A7A89-9775-E29C-F788-261A1664C3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4EEEAB5-6ED6-4003-0547-15B76D085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810640-DCEA-66B2-69E1-EBF2B14B831A}"/>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6" name="Footer Placeholder 5">
            <a:extLst>
              <a:ext uri="{FF2B5EF4-FFF2-40B4-BE49-F238E27FC236}">
                <a16:creationId xmlns:a16="http://schemas.microsoft.com/office/drawing/2014/main" id="{25A268C9-77DC-654F-AA01-1F87BA2193C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8C00A7F-758D-DB48-B8A2-022D5684DAFD}"/>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14352499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3AB23-6B8C-18E2-13A5-8032A7150EB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37D4999-8605-3CDF-E99C-313825C8C6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8A097A-E9DD-EBB0-83D5-B32D24115508}"/>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5" name="Footer Placeholder 4">
            <a:extLst>
              <a:ext uri="{FF2B5EF4-FFF2-40B4-BE49-F238E27FC236}">
                <a16:creationId xmlns:a16="http://schemas.microsoft.com/office/drawing/2014/main" id="{C60B3CC6-D8D8-14BB-F085-3AFCFD37365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1DAC6C-8A6E-4578-A5A6-CA31C180F5BF}"/>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42740225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FE1BDD-54DD-752D-0BE5-3B555B5F3A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2663ECA-550F-E6DB-D3CA-48D7CCDF12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FDAA94-325E-2395-B272-1AB41A0DF571}"/>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5" name="Footer Placeholder 4">
            <a:extLst>
              <a:ext uri="{FF2B5EF4-FFF2-40B4-BE49-F238E27FC236}">
                <a16:creationId xmlns:a16="http://schemas.microsoft.com/office/drawing/2014/main" id="{012E2CF8-B418-3741-14F0-90309FCA323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C44DDBB-7E45-8EA3-44EF-70D56827C892}"/>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22782310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EDF8C-2E8D-3EAE-83B2-2658041421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7BFB882A-E043-11AF-540F-F72B10DDE9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7A25108-32E6-CA1A-318D-EC9F8AAECCA5}"/>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5" name="Footer Placeholder 4">
            <a:extLst>
              <a:ext uri="{FF2B5EF4-FFF2-40B4-BE49-F238E27FC236}">
                <a16:creationId xmlns:a16="http://schemas.microsoft.com/office/drawing/2014/main" id="{1240BD94-A2AE-7F23-6955-34507BADC18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2BA2D74-33E4-8429-29D7-2A1924A08303}"/>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4886306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77BBC-0C51-FBA5-5BF4-DDB463C45A5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C9F697B-8B6F-D537-55B6-89FA5D877C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FF2FEEF-5DCC-5977-E0BE-C6BD88C8D3D5}"/>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5" name="Footer Placeholder 4">
            <a:extLst>
              <a:ext uri="{FF2B5EF4-FFF2-40B4-BE49-F238E27FC236}">
                <a16:creationId xmlns:a16="http://schemas.microsoft.com/office/drawing/2014/main" id="{36E8E929-55EB-7883-0E90-59F01AD0A6E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2FA1A7C-CE16-F0D6-7B9B-0AC196D75863}"/>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5566932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EE320-800C-8111-D8C2-C29F5D41F3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01AABE2-4019-BC7D-9688-6D50DA6A08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CAECCA-F9B3-CDF7-BD3A-95B8F75E6C29}"/>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5" name="Footer Placeholder 4">
            <a:extLst>
              <a:ext uri="{FF2B5EF4-FFF2-40B4-BE49-F238E27FC236}">
                <a16:creationId xmlns:a16="http://schemas.microsoft.com/office/drawing/2014/main" id="{D21E8A96-6C24-8497-51F1-8F61AE56F32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68EC826-69E6-E2B9-62E9-D2D1B57CA5A2}"/>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2101508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DACCA-5DDA-D76D-AEBA-FFD3AB88FE1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061BFE7-E91F-384C-0509-4F2F5DF2EF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FB484F8-380F-AB51-1873-A766DBCA51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C984EB6-E07D-41F9-21E7-DCFB9E2BDC92}"/>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6" name="Footer Placeholder 5">
            <a:extLst>
              <a:ext uri="{FF2B5EF4-FFF2-40B4-BE49-F238E27FC236}">
                <a16:creationId xmlns:a16="http://schemas.microsoft.com/office/drawing/2014/main" id="{30C0FEBA-68D5-9447-0628-5F17F156742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275946-146E-B01E-2AB6-814193ABBF1D}"/>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37699218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DBDA4-C858-9112-85FE-70CB9200C90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18F565C-BA9F-69BF-6188-A6F914F936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3A0568-06D5-3F40-7504-1EC339732A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28CC294-7AA6-E28D-09C2-4FD147C5F5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F7E406-182C-BF2D-2DC4-176A2A59A9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70E6CCF-8040-D15E-43F7-41BB2371EAF5}"/>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8" name="Footer Placeholder 7">
            <a:extLst>
              <a:ext uri="{FF2B5EF4-FFF2-40B4-BE49-F238E27FC236}">
                <a16:creationId xmlns:a16="http://schemas.microsoft.com/office/drawing/2014/main" id="{949E6A2D-91B1-EA49-7F0C-9469189D5C9A}"/>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8AEF7E9-7DE8-17E6-BCFE-B4B84668FEC1}"/>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60221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C0A02-8C2C-591B-77BD-A29EE67CE50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3351BDF-83C8-2CEC-9CFC-B54BCAB24544}"/>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4" name="Footer Placeholder 3">
            <a:extLst>
              <a:ext uri="{FF2B5EF4-FFF2-40B4-BE49-F238E27FC236}">
                <a16:creationId xmlns:a16="http://schemas.microsoft.com/office/drawing/2014/main" id="{266906CE-5432-96FF-79E6-369076BF78C8}"/>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D7F9F8EC-C74D-CE1F-72BC-E8DE663230AF}"/>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2657913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781FA-617C-9465-9257-41DCC333A2A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A91E96A-1D14-ADA6-DFEC-A94CE6E136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62711B4-AF2F-07B9-FE6A-8496CA7747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37E7C06-9479-9A3D-D3EE-6B8AF87F2442}"/>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6" name="Footer Placeholder 5">
            <a:extLst>
              <a:ext uri="{FF2B5EF4-FFF2-40B4-BE49-F238E27FC236}">
                <a16:creationId xmlns:a16="http://schemas.microsoft.com/office/drawing/2014/main" id="{EA311322-EA9D-B376-7523-8395629FA59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D65CF78-096E-F4AA-CA72-E34D5BDB2021}"/>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11758883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B82D6-AC18-D365-6D20-E671BAEB2B34}"/>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3" name="Footer Placeholder 2">
            <a:extLst>
              <a:ext uri="{FF2B5EF4-FFF2-40B4-BE49-F238E27FC236}">
                <a16:creationId xmlns:a16="http://schemas.microsoft.com/office/drawing/2014/main" id="{897E2BF8-3025-B1D0-2205-5E5F7FCBE3C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D54241A-BF70-FB21-75D5-F1505B79F9A7}"/>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17547416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2C886-4890-288D-E589-EAEA90EBF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CE56FDE-EEB7-5247-E58A-3D2D37EA42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82302565-1323-71C7-D6F4-E1B0D2F180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DBE0A4-B245-5325-B8B9-EE09C54F02A0}"/>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6" name="Footer Placeholder 5">
            <a:extLst>
              <a:ext uri="{FF2B5EF4-FFF2-40B4-BE49-F238E27FC236}">
                <a16:creationId xmlns:a16="http://schemas.microsoft.com/office/drawing/2014/main" id="{6D36A6ED-8A3A-1C99-09C8-52AF5EF8A18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27CB335-3E16-EB87-9677-4AE83ED2D78C}"/>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42432623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274A8-3C96-D9BD-F8A4-472F91E67C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E8A7A89-9775-E29C-F788-261A1664C3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4EEEAB5-6ED6-4003-0547-15B76D085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810640-DCEA-66B2-69E1-EBF2B14B831A}"/>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6" name="Footer Placeholder 5">
            <a:extLst>
              <a:ext uri="{FF2B5EF4-FFF2-40B4-BE49-F238E27FC236}">
                <a16:creationId xmlns:a16="http://schemas.microsoft.com/office/drawing/2014/main" id="{25A268C9-77DC-654F-AA01-1F87BA2193C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8C00A7F-758D-DB48-B8A2-022D5684DAFD}"/>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32032687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3AB23-6B8C-18E2-13A5-8032A7150EB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37D4999-8605-3CDF-E99C-313825C8C6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8A097A-E9DD-EBB0-83D5-B32D24115508}"/>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5" name="Footer Placeholder 4">
            <a:extLst>
              <a:ext uri="{FF2B5EF4-FFF2-40B4-BE49-F238E27FC236}">
                <a16:creationId xmlns:a16="http://schemas.microsoft.com/office/drawing/2014/main" id="{C60B3CC6-D8D8-14BB-F085-3AFCFD37365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1DAC6C-8A6E-4578-A5A6-CA31C180F5BF}"/>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7167239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FE1BDD-54DD-752D-0BE5-3B555B5F3A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2663ECA-550F-E6DB-D3CA-48D7CCDF12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FDAA94-325E-2395-B272-1AB41A0DF571}"/>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5" name="Footer Placeholder 4">
            <a:extLst>
              <a:ext uri="{FF2B5EF4-FFF2-40B4-BE49-F238E27FC236}">
                <a16:creationId xmlns:a16="http://schemas.microsoft.com/office/drawing/2014/main" id="{012E2CF8-B418-3741-14F0-90309FCA323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C44DDBB-7E45-8EA3-44EF-70D56827C892}"/>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24061332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DF907-8C6C-6432-AB1E-ED78374F50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D2353EC4-22E9-A48D-ED0E-F2A87714527F}"/>
              </a:ext>
            </a:extLst>
          </p:cNvPr>
          <p:cNvSpPr>
            <a:spLocks noGrp="1"/>
          </p:cNvSpPr>
          <p:nvPr>
            <p:ph type="subTitle" idx="1"/>
          </p:nvPr>
        </p:nvSpPr>
        <p:spPr>
          <a:xfrm>
            <a:off x="1524000" y="3602038"/>
            <a:ext cx="9144000" cy="1655762"/>
          </a:xfrm>
        </p:spPr>
        <p:txBody>
          <a:bodyPr/>
          <a:lstStyle>
            <a:lvl1pPr marL="0" indent="0" algn="ctr">
              <a:buNone/>
              <a:defRPr sz="2400">
                <a:latin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7A71A3E-6317-DB8B-AA35-F4C8CD4D9D46}"/>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C3515CAB-6C38-85CB-213E-DC1B81C052B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66FB7D1-6EBE-D09D-5CC1-05F3D4F7B8F6}"/>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17124648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9E4F4-642C-4749-70E4-01B0E47B167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5E682E5-7C9C-58E0-1FAF-51F1396A60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DFDC8AD-C382-A5A8-4B1A-323E74721AD3}"/>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23656C22-FE7E-BA5F-F6EB-826015F0DB2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A8C0C8-6B0A-5FBE-5C93-17138AF8875A}"/>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2148813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01B43-4B19-32E2-921D-27D10B632A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BDC6C98-5193-9A75-6991-EDAD56AEEC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FC6F6-FF48-C0EE-CB61-CF95C4810B5A}"/>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9BF33D2E-79E2-67E7-DB0F-BE17A07B47C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8FCCD33-4B6F-F7A6-03E8-BBE93B54A041}"/>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22470489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781FA-617C-9465-9257-41DCC333A2A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A91E96A-1D14-ADA6-DFEC-A94CE6E136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62711B4-AF2F-07B9-FE6A-8496CA7747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37E7C06-9479-9A3D-D3EE-6B8AF87F2442}"/>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6" name="Footer Placeholder 5">
            <a:extLst>
              <a:ext uri="{FF2B5EF4-FFF2-40B4-BE49-F238E27FC236}">
                <a16:creationId xmlns:a16="http://schemas.microsoft.com/office/drawing/2014/main" id="{EA311322-EA9D-B376-7523-8395629FA59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D65CF78-096E-F4AA-CA72-E34D5BDB2021}"/>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33427800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67438-6BB8-96A6-B02A-DA03B929D006}"/>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3190B54-ECBF-10EC-DA7F-EE5B2F45AF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4E7791-738F-4DB9-6777-2EA5AB0DC4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B90614F-85A1-0FAE-94AC-362BD59E95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CEB046-4A2A-50B0-9653-54B364DD56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EFA5EF4-1F46-4886-CF55-B855D0B9354A}"/>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8" name="Footer Placeholder 7">
            <a:extLst>
              <a:ext uri="{FF2B5EF4-FFF2-40B4-BE49-F238E27FC236}">
                <a16:creationId xmlns:a16="http://schemas.microsoft.com/office/drawing/2014/main" id="{08271991-E596-88EB-3C9A-5964FEECD3C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36338DC7-6491-02C7-632A-2055C0EAC9F9}"/>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4240652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67438-6BB8-96A6-B02A-DA03B929D006}"/>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3190B54-ECBF-10EC-DA7F-EE5B2F45AF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4E7791-738F-4DB9-6777-2EA5AB0DC4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B90614F-85A1-0FAE-94AC-362BD59E95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CEB046-4A2A-50B0-9653-54B364DD56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EFA5EF4-1F46-4886-CF55-B855D0B9354A}"/>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8" name="Footer Placeholder 7">
            <a:extLst>
              <a:ext uri="{FF2B5EF4-FFF2-40B4-BE49-F238E27FC236}">
                <a16:creationId xmlns:a16="http://schemas.microsoft.com/office/drawing/2014/main" id="{08271991-E596-88EB-3C9A-5964FEECD3C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36338DC7-6491-02C7-632A-2055C0EAC9F9}"/>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30835826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39F47-EA41-5458-7D1E-2C1E605D17F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A8052EE-2880-DE88-6BEA-EA9ED359A547}"/>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4" name="Footer Placeholder 3">
            <a:extLst>
              <a:ext uri="{FF2B5EF4-FFF2-40B4-BE49-F238E27FC236}">
                <a16:creationId xmlns:a16="http://schemas.microsoft.com/office/drawing/2014/main" id="{BE1D48C7-136C-1C7A-60AD-DEE33EC5438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8D6C44FB-46CF-11B4-9E7B-7ED3A7569BAC}"/>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38778740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386B27-6C01-93C3-EA49-5C3F5A48C9F1}"/>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3" name="Footer Placeholder 2">
            <a:extLst>
              <a:ext uri="{FF2B5EF4-FFF2-40B4-BE49-F238E27FC236}">
                <a16:creationId xmlns:a16="http://schemas.microsoft.com/office/drawing/2014/main" id="{7AFF73CB-BC74-6EE4-A652-6A738423AA9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78FC6FD-D6CD-C4A4-B06A-819702AE02C2}"/>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1062953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A6309-7AC4-717C-3944-AA6217B4EB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63BFD3C-0384-7909-E50F-D2AC1E7B6C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F28E421-672E-EA29-B2E8-884A96CEBB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1D0D4F-3CB3-6038-ADBB-58A1C1DB7EE1}"/>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6" name="Footer Placeholder 5">
            <a:extLst>
              <a:ext uri="{FF2B5EF4-FFF2-40B4-BE49-F238E27FC236}">
                <a16:creationId xmlns:a16="http://schemas.microsoft.com/office/drawing/2014/main" id="{07861470-CABD-804D-1E63-0741435BB33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105BE3A-2486-ED78-41E7-E9D661E3C389}"/>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36074872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A6386-4F0E-651E-5473-2715EC2387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2CA0CDC-D6F3-A7B9-99DA-4F08952D83FE}"/>
              </a:ext>
            </a:extLst>
          </p:cNvPr>
          <p:cNvSpPr>
            <a:spLocks noGrp="1"/>
          </p:cNvSpPr>
          <p:nvPr>
            <p:ph type="pic" idx="1"/>
          </p:nvPr>
        </p:nvSpPr>
        <p:spPr>
          <a:xfrm>
            <a:off x="5183188" y="987425"/>
            <a:ext cx="6172200" cy="4873625"/>
          </a:xfrm>
        </p:spPr>
        <p:txBody>
          <a:bodyPr/>
          <a:lstStyle>
            <a:lvl1pPr marL="0" indent="0">
              <a:buNone/>
              <a:defRPr sz="3200">
                <a:latin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7B62659-052B-9BC9-1F0A-C4F942466E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9C3ACF-6BC3-785C-BCE0-CA9A81AACD59}"/>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6" name="Footer Placeholder 5">
            <a:extLst>
              <a:ext uri="{FF2B5EF4-FFF2-40B4-BE49-F238E27FC236}">
                <a16:creationId xmlns:a16="http://schemas.microsoft.com/office/drawing/2014/main" id="{0A143761-9497-F968-C09F-AD4DF5DDB0C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AC2D684-F390-65A6-10EA-E4956CAC9A51}"/>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36204078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E71CC-37C2-8BD5-BCA4-1C6083630DF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D98F724-2E1C-781F-317B-508FF7DD72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1ED045-2206-68C7-7670-57B132137916}"/>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2A048AE8-3CC1-CB2E-CAF9-E698377E734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4DB52B-6EC7-C0EA-EB1D-6949EB9EB2F8}"/>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8673344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A1E999-F0B4-788F-BCBC-FF55E53E90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C29058A-9E68-A09A-AB5A-7E4B8DEFF2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7B472A5-8A13-AD2E-1767-B0E205290982}"/>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1B5AA601-0CCE-7939-A6C4-F91AB7FC64D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6D52938-05A9-E27E-DCFE-C9B81806B339}"/>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158009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39F47-EA41-5458-7D1E-2C1E605D17F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A8052EE-2880-DE88-6BEA-EA9ED359A547}"/>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4" name="Footer Placeholder 3">
            <a:extLst>
              <a:ext uri="{FF2B5EF4-FFF2-40B4-BE49-F238E27FC236}">
                <a16:creationId xmlns:a16="http://schemas.microsoft.com/office/drawing/2014/main" id="{BE1D48C7-136C-1C7A-60AD-DEE33EC5438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8D6C44FB-46CF-11B4-9E7B-7ED3A7569BAC}"/>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2813669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386B27-6C01-93C3-EA49-5C3F5A48C9F1}"/>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3" name="Footer Placeholder 2">
            <a:extLst>
              <a:ext uri="{FF2B5EF4-FFF2-40B4-BE49-F238E27FC236}">
                <a16:creationId xmlns:a16="http://schemas.microsoft.com/office/drawing/2014/main" id="{7AFF73CB-BC74-6EE4-A652-6A738423AA9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78FC6FD-D6CD-C4A4-B06A-819702AE02C2}"/>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1958983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A6309-7AC4-717C-3944-AA6217B4EB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63BFD3C-0384-7909-E50F-D2AC1E7B6C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F28E421-672E-EA29-B2E8-884A96CEBB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1D0D4F-3CB3-6038-ADBB-58A1C1DB7EE1}"/>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6" name="Footer Placeholder 5">
            <a:extLst>
              <a:ext uri="{FF2B5EF4-FFF2-40B4-BE49-F238E27FC236}">
                <a16:creationId xmlns:a16="http://schemas.microsoft.com/office/drawing/2014/main" id="{07861470-CABD-804D-1E63-0741435BB33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105BE3A-2486-ED78-41E7-E9D661E3C389}"/>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1886756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A6386-4F0E-651E-5473-2715EC2387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2CA0CDC-D6F3-A7B9-99DA-4F08952D83FE}"/>
              </a:ext>
            </a:extLst>
          </p:cNvPr>
          <p:cNvSpPr>
            <a:spLocks noGrp="1"/>
          </p:cNvSpPr>
          <p:nvPr>
            <p:ph type="pic" idx="1"/>
          </p:nvPr>
        </p:nvSpPr>
        <p:spPr>
          <a:xfrm>
            <a:off x="5183188" y="987425"/>
            <a:ext cx="6172200" cy="4873625"/>
          </a:xfrm>
        </p:spPr>
        <p:txBody>
          <a:bodyPr/>
          <a:lstStyle>
            <a:lvl1pPr marL="0" indent="0">
              <a:buNone/>
              <a:defRPr sz="3200">
                <a:latin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7B62659-052B-9BC9-1F0A-C4F942466E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9C3ACF-6BC3-785C-BCE0-CA9A81AACD59}"/>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6" name="Footer Placeholder 5">
            <a:extLst>
              <a:ext uri="{FF2B5EF4-FFF2-40B4-BE49-F238E27FC236}">
                <a16:creationId xmlns:a16="http://schemas.microsoft.com/office/drawing/2014/main" id="{0A143761-9497-F968-C09F-AD4DF5DDB0C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AC2D684-F390-65A6-10EA-E4956CAC9A51}"/>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3429125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CB6A8"/>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88B5FA-C2E1-1EB1-E95D-9E5EA9AB9F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DC3D946-DAAC-0F64-E5B9-3AA68F6810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6DB7F37-EB5A-0288-F451-8DA868AE1A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Roboto" panose="02000000000000000000" pitchFamily="2" charset="0"/>
              </a:defRPr>
            </a:lvl1pPr>
          </a:lstStyle>
          <a:p>
            <a:fld id="{03290442-A26E-4CC9-893C-AE6926717AFA}" type="datetimeFigureOut">
              <a:rPr lang="vi-VN" smtClean="0"/>
              <a:pPr/>
              <a:t>03/12/2022</a:t>
            </a:fld>
            <a:endParaRPr lang="vi-VN"/>
          </a:p>
        </p:txBody>
      </p:sp>
      <p:sp>
        <p:nvSpPr>
          <p:cNvPr id="5" name="Footer Placeholder 4">
            <a:extLst>
              <a:ext uri="{FF2B5EF4-FFF2-40B4-BE49-F238E27FC236}">
                <a16:creationId xmlns:a16="http://schemas.microsoft.com/office/drawing/2014/main" id="{B0618544-8927-0153-395C-783C375C2D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Roboto" panose="02000000000000000000" pitchFamily="2" charset="0"/>
              </a:defRPr>
            </a:lvl1pPr>
          </a:lstStyle>
          <a:p>
            <a:endParaRPr lang="vi-VN"/>
          </a:p>
        </p:txBody>
      </p:sp>
      <p:sp>
        <p:nvSpPr>
          <p:cNvPr id="6" name="Slide Number Placeholder 5">
            <a:extLst>
              <a:ext uri="{FF2B5EF4-FFF2-40B4-BE49-F238E27FC236}">
                <a16:creationId xmlns:a16="http://schemas.microsoft.com/office/drawing/2014/main" id="{F038569E-04E5-4E1D-C3E2-256432BEF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Roboto" panose="02000000000000000000" pitchFamily="2" charset="0"/>
              </a:defRPr>
            </a:lvl1pPr>
          </a:lstStyle>
          <a:p>
            <a:fld id="{7D1BF067-413E-4B2D-9682-4A8219ADB685}" type="slidenum">
              <a:rPr lang="vi-VN" smtClean="0"/>
              <a:pPr/>
              <a:t>‹#›</a:t>
            </a:fld>
            <a:endParaRPr lang="vi-VN"/>
          </a:p>
        </p:txBody>
      </p:sp>
    </p:spTree>
    <p:extLst>
      <p:ext uri="{BB962C8B-B14F-4D97-AF65-F5344CB8AC3E}">
        <p14:creationId xmlns:p14="http://schemas.microsoft.com/office/powerpoint/2010/main" val="18770572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7CB6A8"/>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88B5FA-C2E1-1EB1-E95D-9E5EA9AB9F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DC3D946-DAAC-0F64-E5B9-3AA68F6810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6DB7F37-EB5A-0288-F451-8DA868AE1A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Roboto" panose="02000000000000000000" pitchFamily="2" charset="0"/>
              </a:defRPr>
            </a:lvl1pPr>
          </a:lstStyle>
          <a:p>
            <a:fld id="{03290442-A26E-4CC9-893C-AE6926717AFA}" type="datetimeFigureOut">
              <a:rPr lang="vi-VN" smtClean="0"/>
              <a:pPr/>
              <a:t>03/12/2022</a:t>
            </a:fld>
            <a:endParaRPr lang="vi-VN"/>
          </a:p>
        </p:txBody>
      </p:sp>
      <p:sp>
        <p:nvSpPr>
          <p:cNvPr id="5" name="Footer Placeholder 4">
            <a:extLst>
              <a:ext uri="{FF2B5EF4-FFF2-40B4-BE49-F238E27FC236}">
                <a16:creationId xmlns:a16="http://schemas.microsoft.com/office/drawing/2014/main" id="{B0618544-8927-0153-395C-783C375C2D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Roboto" panose="02000000000000000000" pitchFamily="2" charset="0"/>
              </a:defRPr>
            </a:lvl1pPr>
          </a:lstStyle>
          <a:p>
            <a:endParaRPr lang="vi-VN"/>
          </a:p>
        </p:txBody>
      </p:sp>
      <p:sp>
        <p:nvSpPr>
          <p:cNvPr id="6" name="Slide Number Placeholder 5">
            <a:extLst>
              <a:ext uri="{FF2B5EF4-FFF2-40B4-BE49-F238E27FC236}">
                <a16:creationId xmlns:a16="http://schemas.microsoft.com/office/drawing/2014/main" id="{F038569E-04E5-4E1D-C3E2-256432BEF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Roboto" panose="02000000000000000000" pitchFamily="2" charset="0"/>
              </a:defRPr>
            </a:lvl1pPr>
          </a:lstStyle>
          <a:p>
            <a:fld id="{7D1BF067-413E-4B2D-9682-4A8219ADB685}" type="slidenum">
              <a:rPr lang="vi-VN" smtClean="0"/>
              <a:pPr/>
              <a:t>‹#›</a:t>
            </a:fld>
            <a:endParaRPr lang="vi-VN"/>
          </a:p>
        </p:txBody>
      </p:sp>
    </p:spTree>
    <p:extLst>
      <p:ext uri="{BB962C8B-B14F-4D97-AF65-F5344CB8AC3E}">
        <p14:creationId xmlns:p14="http://schemas.microsoft.com/office/powerpoint/2010/main" val="183512739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7CB6A8"/>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F6ACAC-D04E-5B75-22EC-23C344C4D2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19DA53B-5251-F4A7-86F1-F49EC562B7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3DA2BE-BDB2-F429-AA1F-BA98401124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4881E4-D731-4D27-9227-2B686E22B281}" type="datetimeFigureOut">
              <a:rPr lang="vi-VN" smtClean="0"/>
              <a:t>03/12/2022</a:t>
            </a:fld>
            <a:endParaRPr lang="vi-VN"/>
          </a:p>
        </p:txBody>
      </p:sp>
      <p:sp>
        <p:nvSpPr>
          <p:cNvPr id="5" name="Footer Placeholder 4">
            <a:extLst>
              <a:ext uri="{FF2B5EF4-FFF2-40B4-BE49-F238E27FC236}">
                <a16:creationId xmlns:a16="http://schemas.microsoft.com/office/drawing/2014/main" id="{067D45F0-B1CD-427D-3C0F-F5E10CE231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E59FFD40-99FA-694D-2693-59B17EC705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7987CB-B6D8-4BEE-AFA6-9DE1B7E0E689}" type="slidenum">
              <a:rPr lang="vi-VN" smtClean="0"/>
              <a:t>‹#›</a:t>
            </a:fld>
            <a:endParaRPr lang="vi-VN"/>
          </a:p>
        </p:txBody>
      </p:sp>
    </p:spTree>
    <p:extLst>
      <p:ext uri="{BB962C8B-B14F-4D97-AF65-F5344CB8AC3E}">
        <p14:creationId xmlns:p14="http://schemas.microsoft.com/office/powerpoint/2010/main" val="332137749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DE7548"/>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F6ACAC-D04E-5B75-22EC-23C344C4D2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19DA53B-5251-F4A7-86F1-F49EC562B7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3DA2BE-BDB2-F429-AA1F-BA98401124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4881E4-D731-4D27-9227-2B686E22B281}" type="datetimeFigureOut">
              <a:rPr lang="vi-VN" smtClean="0"/>
              <a:t>03/12/2022</a:t>
            </a:fld>
            <a:endParaRPr lang="vi-VN"/>
          </a:p>
        </p:txBody>
      </p:sp>
      <p:sp>
        <p:nvSpPr>
          <p:cNvPr id="5" name="Footer Placeholder 4">
            <a:extLst>
              <a:ext uri="{FF2B5EF4-FFF2-40B4-BE49-F238E27FC236}">
                <a16:creationId xmlns:a16="http://schemas.microsoft.com/office/drawing/2014/main" id="{067D45F0-B1CD-427D-3C0F-F5E10CE231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E59FFD40-99FA-694D-2693-59B17EC705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7987CB-B6D8-4BEE-AFA6-9DE1B7E0E689}" type="slidenum">
              <a:rPr lang="vi-VN" smtClean="0"/>
              <a:t>‹#›</a:t>
            </a:fld>
            <a:endParaRPr lang="vi-VN"/>
          </a:p>
        </p:txBody>
      </p:sp>
    </p:spTree>
    <p:extLst>
      <p:ext uri="{BB962C8B-B14F-4D97-AF65-F5344CB8AC3E}">
        <p14:creationId xmlns:p14="http://schemas.microsoft.com/office/powerpoint/2010/main" val="184794314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5E0F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88B5FA-C2E1-1EB1-E95D-9E5EA9AB9F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DC3D946-DAAC-0F64-E5B9-3AA68F6810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6DB7F37-EB5A-0288-F451-8DA868AE1A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Roboto" panose="02000000000000000000" pitchFamily="2" charset="0"/>
              </a:defRPr>
            </a:lvl1pPr>
          </a:lstStyle>
          <a:p>
            <a:fld id="{03290442-A26E-4CC9-893C-AE6926717AFA}" type="datetimeFigureOut">
              <a:rPr lang="vi-VN" smtClean="0"/>
              <a:pPr/>
              <a:t>03/12/2022</a:t>
            </a:fld>
            <a:endParaRPr lang="vi-VN"/>
          </a:p>
        </p:txBody>
      </p:sp>
      <p:sp>
        <p:nvSpPr>
          <p:cNvPr id="5" name="Footer Placeholder 4">
            <a:extLst>
              <a:ext uri="{FF2B5EF4-FFF2-40B4-BE49-F238E27FC236}">
                <a16:creationId xmlns:a16="http://schemas.microsoft.com/office/drawing/2014/main" id="{B0618544-8927-0153-395C-783C375C2D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Roboto" panose="02000000000000000000" pitchFamily="2" charset="0"/>
              </a:defRPr>
            </a:lvl1pPr>
          </a:lstStyle>
          <a:p>
            <a:endParaRPr lang="vi-VN"/>
          </a:p>
        </p:txBody>
      </p:sp>
      <p:sp>
        <p:nvSpPr>
          <p:cNvPr id="6" name="Slide Number Placeholder 5">
            <a:extLst>
              <a:ext uri="{FF2B5EF4-FFF2-40B4-BE49-F238E27FC236}">
                <a16:creationId xmlns:a16="http://schemas.microsoft.com/office/drawing/2014/main" id="{F038569E-04E5-4E1D-C3E2-256432BEF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Roboto" panose="02000000000000000000" pitchFamily="2" charset="0"/>
              </a:defRPr>
            </a:lvl1pPr>
          </a:lstStyle>
          <a:p>
            <a:fld id="{7D1BF067-413E-4B2D-9682-4A8219ADB685}" type="slidenum">
              <a:rPr lang="vi-VN" smtClean="0"/>
              <a:pPr/>
              <a:t>‹#›</a:t>
            </a:fld>
            <a:endParaRPr lang="vi-VN"/>
          </a:p>
        </p:txBody>
      </p:sp>
    </p:spTree>
    <p:extLst>
      <p:ext uri="{BB962C8B-B14F-4D97-AF65-F5344CB8AC3E}">
        <p14:creationId xmlns:p14="http://schemas.microsoft.com/office/powerpoint/2010/main" val="415001947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15.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13.sv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png"/><Relationship Id="rId7" Type="http://schemas.openxmlformats.org/officeDocument/2006/relationships/image" Target="../media/image15.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13.sv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15.sv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sv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5.sv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image" Target="../media/image26.png"/><Relationship Id="rId5" Type="http://schemas.openxmlformats.org/officeDocument/2006/relationships/image" Target="../media/image2.pn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45.xml"/><Relationship Id="rId5" Type="http://schemas.openxmlformats.org/officeDocument/2006/relationships/image" Target="../media/image2.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35.jp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5.sv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45.xml"/><Relationship Id="rId5" Type="http://schemas.openxmlformats.org/officeDocument/2006/relationships/image" Target="../media/image2.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5.xml"/><Relationship Id="rId5" Type="http://schemas.openxmlformats.org/officeDocument/2006/relationships/image" Target="../media/image2.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5.xml"/><Relationship Id="rId5" Type="http://schemas.openxmlformats.org/officeDocument/2006/relationships/image" Target="../media/image2.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5.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9.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sv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5.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04FC6B-4676-0C9A-DDF3-172EDBEB98B2}"/>
              </a:ext>
            </a:extLst>
          </p:cNvPr>
          <p:cNvPicPr>
            <a:picLocks noChangeAspect="1"/>
          </p:cNvPicPr>
          <p:nvPr/>
        </p:nvPicPr>
        <p:blipFill rotWithShape="1">
          <a:blip r:embed="rId4">
            <a:extLst>
              <a:ext uri="{28A0092B-C50C-407E-A947-70E740481C1C}">
                <a14:useLocalDpi xmlns:a14="http://schemas.microsoft.com/office/drawing/2010/main" val="0"/>
              </a:ext>
            </a:extLst>
          </a:blip>
          <a:srcRect l="4598" t="2339" r="2838" b="2431"/>
          <a:stretch/>
        </p:blipFill>
        <p:spPr>
          <a:xfrm>
            <a:off x="767907" y="327830"/>
            <a:ext cx="2038667" cy="2040885"/>
          </a:xfrm>
          <a:prstGeom prst="ellipse">
            <a:avLst/>
          </a:prstGeom>
        </p:spPr>
      </p:pic>
      <p:sp>
        <p:nvSpPr>
          <p:cNvPr id="4" name="TextBox 3">
            <a:extLst>
              <a:ext uri="{FF2B5EF4-FFF2-40B4-BE49-F238E27FC236}">
                <a16:creationId xmlns:a16="http://schemas.microsoft.com/office/drawing/2014/main" id="{83CAFA3F-F686-3BE9-4FC4-A4C232A5C021}"/>
              </a:ext>
            </a:extLst>
          </p:cNvPr>
          <p:cNvSpPr txBox="1"/>
          <p:nvPr/>
        </p:nvSpPr>
        <p:spPr>
          <a:xfrm>
            <a:off x="5412509" y="1134541"/>
            <a:ext cx="5523346"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0" b="1" i="0" u="none" strike="noStrike" kern="1200" cap="none" spc="0" normalizeH="0" baseline="0" noProof="0">
                <a:ln>
                  <a:noFill/>
                </a:ln>
                <a:solidFill>
                  <a:srgbClr val="C00000"/>
                </a:solidFill>
                <a:effectLst/>
                <a:uLnTx/>
                <a:uFillTx/>
                <a:latin typeface=".VnFreeH" panose="020B7200000000000000" pitchFamily="34" charset="0"/>
                <a:ea typeface="+mn-ea"/>
                <a:cs typeface="+mn-cs"/>
              </a:rPr>
              <a:t>S</a:t>
            </a:r>
            <a:r>
              <a:rPr kumimoji="0" lang="en-US" sz="20000" b="1" i="0" u="none" strike="noStrike" kern="1200" cap="none" spc="0" normalizeH="0" baseline="0" noProof="0">
                <a:ln>
                  <a:noFill/>
                </a:ln>
                <a:solidFill>
                  <a:srgbClr val="FFC000"/>
                </a:solidFill>
                <a:effectLst/>
                <a:uLnTx/>
                <a:uFillTx/>
                <a:latin typeface=".VnFreeH" panose="020B7200000000000000" pitchFamily="34" charset="0"/>
                <a:ea typeface="+mn-ea"/>
                <a:cs typeface="+mn-cs"/>
              </a:rPr>
              <a:t>T</a:t>
            </a:r>
            <a:r>
              <a:rPr kumimoji="0" lang="en-US" sz="20000" b="1" i="0" u="none" strike="noStrike" kern="1200" cap="none" spc="0" normalizeH="0" baseline="0" noProof="0">
                <a:ln>
                  <a:noFill/>
                </a:ln>
                <a:solidFill>
                  <a:srgbClr val="7030A0"/>
                </a:solidFill>
                <a:effectLst/>
                <a:uLnTx/>
                <a:uFillTx/>
                <a:latin typeface=".VnFreeH" panose="020B7200000000000000" pitchFamily="34" charset="0"/>
                <a:ea typeface="+mn-ea"/>
                <a:cs typeface="+mn-cs"/>
              </a:rPr>
              <a:t>E</a:t>
            </a:r>
            <a:r>
              <a:rPr kumimoji="0" lang="en-US" sz="20000" b="1" i="0" u="none" strike="noStrike" kern="1200" cap="none" spc="0" normalizeH="0" baseline="0" noProof="0">
                <a:ln>
                  <a:noFill/>
                </a:ln>
                <a:solidFill>
                  <a:srgbClr val="CB662B"/>
                </a:solidFill>
                <a:effectLst/>
                <a:uLnTx/>
                <a:uFillTx/>
                <a:latin typeface=".VnFreeH" panose="020B7200000000000000" pitchFamily="34" charset="0"/>
                <a:ea typeface="+mn-ea"/>
                <a:cs typeface="+mn-cs"/>
              </a:rPr>
              <a:t>M</a:t>
            </a:r>
            <a:endParaRPr kumimoji="0" lang="vi-VN" sz="20000" b="1" i="0" u="none" strike="noStrike" kern="1200" cap="none" spc="0" normalizeH="0" baseline="0" noProof="0">
              <a:ln>
                <a:noFill/>
              </a:ln>
              <a:solidFill>
                <a:srgbClr val="CB662B"/>
              </a:solidFill>
              <a:effectLst/>
              <a:uLnTx/>
              <a:uFillTx/>
              <a:latin typeface="Arial" panose="020B0604020202020204" pitchFamily="34" charset="0"/>
              <a:ea typeface="+mn-ea"/>
              <a:cs typeface="+mn-cs"/>
            </a:endParaRPr>
          </a:p>
        </p:txBody>
      </p:sp>
      <p:sp>
        <p:nvSpPr>
          <p:cNvPr id="11" name="Freeform: Shape 10">
            <a:extLst>
              <a:ext uri="{FF2B5EF4-FFF2-40B4-BE49-F238E27FC236}">
                <a16:creationId xmlns:a16="http://schemas.microsoft.com/office/drawing/2014/main" id="{9500E72D-675E-4BD7-A143-D95C1BDF7739}"/>
              </a:ext>
            </a:extLst>
          </p:cNvPr>
          <p:cNvSpPr/>
          <p:nvPr/>
        </p:nvSpPr>
        <p:spPr>
          <a:xfrm flipV="1">
            <a:off x="4257645" y="422788"/>
            <a:ext cx="7602241" cy="3522796"/>
          </a:xfrm>
          <a:custGeom>
            <a:avLst/>
            <a:gdLst>
              <a:gd name="connsiteX0" fmla="*/ 7598721 w 7602241"/>
              <a:gd name="connsiteY0" fmla="*/ 0 h 3521995"/>
              <a:gd name="connsiteX1" fmla="*/ 7598721 w 7602241"/>
              <a:gd name="connsiteY1" fmla="*/ 218082 h 3521995"/>
              <a:gd name="connsiteX2" fmla="*/ 7594651 w 7602241"/>
              <a:gd name="connsiteY2" fmla="*/ 298677 h 3521995"/>
              <a:gd name="connsiteX3" fmla="*/ 7597125 w 7602241"/>
              <a:gd name="connsiteY3" fmla="*/ 316405 h 3521995"/>
              <a:gd name="connsiteX4" fmla="*/ 7566383 w 7602241"/>
              <a:gd name="connsiteY4" fmla="*/ 745775 h 3521995"/>
              <a:gd name="connsiteX5" fmla="*/ 6580089 w 7602241"/>
              <a:gd name="connsiteY5" fmla="*/ 1699245 h 3521995"/>
              <a:gd name="connsiteX6" fmla="*/ 6227012 w 7602241"/>
              <a:gd name="connsiteY6" fmla="*/ 2516247 h 3521995"/>
              <a:gd name="connsiteX7" fmla="*/ 5024899 w 7602241"/>
              <a:gd name="connsiteY7" fmla="*/ 2615169 h 3521995"/>
              <a:gd name="connsiteX8" fmla="*/ 4165846 w 7602241"/>
              <a:gd name="connsiteY8" fmla="*/ 3486758 h 3521995"/>
              <a:gd name="connsiteX9" fmla="*/ 2902749 w 7602241"/>
              <a:gd name="connsiteY9" fmla="*/ 2954744 h 3521995"/>
              <a:gd name="connsiteX10" fmla="*/ 1026469 w 7602241"/>
              <a:gd name="connsiteY10" fmla="*/ 2429102 h 3521995"/>
              <a:gd name="connsiteX11" fmla="*/ 201510 w 7602241"/>
              <a:gd name="connsiteY11" fmla="*/ 1844164 h 3521995"/>
              <a:gd name="connsiteX12" fmla="*/ 377785 w 7602241"/>
              <a:gd name="connsiteY12" fmla="*/ 1054593 h 3521995"/>
              <a:gd name="connsiteX13" fmla="*/ 5551 w 7602241"/>
              <a:gd name="connsiteY13" fmla="*/ 244518 h 3521995"/>
              <a:gd name="connsiteX14" fmla="*/ 7308 w 7602241"/>
              <a:gd name="connsiteY14" fmla="*/ 235472 h 3521995"/>
              <a:gd name="connsiteX15" fmla="*/ 6430 w 7602241"/>
              <a:gd name="connsiteY15" fmla="*/ 218082 h 3521995"/>
              <a:gd name="connsiteX16" fmla="*/ 6430 w 7602241"/>
              <a:gd name="connsiteY16" fmla="*/ 4085 h 3521995"/>
              <a:gd name="connsiteX17" fmla="*/ 16934 w 7602241"/>
              <a:gd name="connsiteY17" fmla="*/ 8436 h 3521995"/>
              <a:gd name="connsiteX18" fmla="*/ 7585307 w 7602241"/>
              <a:gd name="connsiteY18" fmla="*/ 8436 h 3521995"/>
              <a:gd name="connsiteX19" fmla="*/ 7597281 w 7602241"/>
              <a:gd name="connsiteY19" fmla="*/ 3476 h 3521995"/>
              <a:gd name="connsiteX20" fmla="*/ 7598721 w 7602241"/>
              <a:gd name="connsiteY20" fmla="*/ 0 h 3521995"/>
              <a:gd name="connsiteX0" fmla="*/ 7506358 w 7602241"/>
              <a:gd name="connsiteY0" fmla="*/ 42705 h 3518519"/>
              <a:gd name="connsiteX1" fmla="*/ 7598721 w 7602241"/>
              <a:gd name="connsiteY1" fmla="*/ 214606 h 3518519"/>
              <a:gd name="connsiteX2" fmla="*/ 7594651 w 7602241"/>
              <a:gd name="connsiteY2" fmla="*/ 295201 h 3518519"/>
              <a:gd name="connsiteX3" fmla="*/ 7597125 w 7602241"/>
              <a:gd name="connsiteY3" fmla="*/ 312929 h 3518519"/>
              <a:gd name="connsiteX4" fmla="*/ 7566383 w 7602241"/>
              <a:gd name="connsiteY4" fmla="*/ 742299 h 3518519"/>
              <a:gd name="connsiteX5" fmla="*/ 6580089 w 7602241"/>
              <a:gd name="connsiteY5" fmla="*/ 1695769 h 3518519"/>
              <a:gd name="connsiteX6" fmla="*/ 6227012 w 7602241"/>
              <a:gd name="connsiteY6" fmla="*/ 2512771 h 3518519"/>
              <a:gd name="connsiteX7" fmla="*/ 5024899 w 7602241"/>
              <a:gd name="connsiteY7" fmla="*/ 2611693 h 3518519"/>
              <a:gd name="connsiteX8" fmla="*/ 4165846 w 7602241"/>
              <a:gd name="connsiteY8" fmla="*/ 3483282 h 3518519"/>
              <a:gd name="connsiteX9" fmla="*/ 2902749 w 7602241"/>
              <a:gd name="connsiteY9" fmla="*/ 2951268 h 3518519"/>
              <a:gd name="connsiteX10" fmla="*/ 1026469 w 7602241"/>
              <a:gd name="connsiteY10" fmla="*/ 2425626 h 3518519"/>
              <a:gd name="connsiteX11" fmla="*/ 201510 w 7602241"/>
              <a:gd name="connsiteY11" fmla="*/ 1840688 h 3518519"/>
              <a:gd name="connsiteX12" fmla="*/ 377785 w 7602241"/>
              <a:gd name="connsiteY12" fmla="*/ 1051117 h 3518519"/>
              <a:gd name="connsiteX13" fmla="*/ 5551 w 7602241"/>
              <a:gd name="connsiteY13" fmla="*/ 241042 h 3518519"/>
              <a:gd name="connsiteX14" fmla="*/ 7308 w 7602241"/>
              <a:gd name="connsiteY14" fmla="*/ 231996 h 3518519"/>
              <a:gd name="connsiteX15" fmla="*/ 6430 w 7602241"/>
              <a:gd name="connsiteY15" fmla="*/ 214606 h 3518519"/>
              <a:gd name="connsiteX16" fmla="*/ 6430 w 7602241"/>
              <a:gd name="connsiteY16" fmla="*/ 609 h 3518519"/>
              <a:gd name="connsiteX17" fmla="*/ 16934 w 7602241"/>
              <a:gd name="connsiteY17" fmla="*/ 4960 h 3518519"/>
              <a:gd name="connsiteX18" fmla="*/ 7585307 w 7602241"/>
              <a:gd name="connsiteY18" fmla="*/ 4960 h 3518519"/>
              <a:gd name="connsiteX19" fmla="*/ 7597281 w 7602241"/>
              <a:gd name="connsiteY19" fmla="*/ 0 h 3518519"/>
              <a:gd name="connsiteX20" fmla="*/ 7506358 w 7602241"/>
              <a:gd name="connsiteY20" fmla="*/ 42705 h 3518519"/>
              <a:gd name="connsiteX0" fmla="*/ 7506358 w 7602241"/>
              <a:gd name="connsiteY0" fmla="*/ 42705 h 3518519"/>
              <a:gd name="connsiteX1" fmla="*/ 7598721 w 7602241"/>
              <a:gd name="connsiteY1" fmla="*/ 214606 h 3518519"/>
              <a:gd name="connsiteX2" fmla="*/ 7594651 w 7602241"/>
              <a:gd name="connsiteY2" fmla="*/ 295201 h 3518519"/>
              <a:gd name="connsiteX3" fmla="*/ 7597125 w 7602241"/>
              <a:gd name="connsiteY3" fmla="*/ 312929 h 3518519"/>
              <a:gd name="connsiteX4" fmla="*/ 7566383 w 7602241"/>
              <a:gd name="connsiteY4" fmla="*/ 742299 h 3518519"/>
              <a:gd name="connsiteX5" fmla="*/ 6580089 w 7602241"/>
              <a:gd name="connsiteY5" fmla="*/ 1695769 h 3518519"/>
              <a:gd name="connsiteX6" fmla="*/ 6227012 w 7602241"/>
              <a:gd name="connsiteY6" fmla="*/ 2512771 h 3518519"/>
              <a:gd name="connsiteX7" fmla="*/ 5024899 w 7602241"/>
              <a:gd name="connsiteY7" fmla="*/ 2611693 h 3518519"/>
              <a:gd name="connsiteX8" fmla="*/ 4165846 w 7602241"/>
              <a:gd name="connsiteY8" fmla="*/ 3483282 h 3518519"/>
              <a:gd name="connsiteX9" fmla="*/ 2902749 w 7602241"/>
              <a:gd name="connsiteY9" fmla="*/ 2951268 h 3518519"/>
              <a:gd name="connsiteX10" fmla="*/ 1026469 w 7602241"/>
              <a:gd name="connsiteY10" fmla="*/ 2425626 h 3518519"/>
              <a:gd name="connsiteX11" fmla="*/ 201510 w 7602241"/>
              <a:gd name="connsiteY11" fmla="*/ 1840688 h 3518519"/>
              <a:gd name="connsiteX12" fmla="*/ 377785 w 7602241"/>
              <a:gd name="connsiteY12" fmla="*/ 1051117 h 3518519"/>
              <a:gd name="connsiteX13" fmla="*/ 5551 w 7602241"/>
              <a:gd name="connsiteY13" fmla="*/ 241042 h 3518519"/>
              <a:gd name="connsiteX14" fmla="*/ 7308 w 7602241"/>
              <a:gd name="connsiteY14" fmla="*/ 231996 h 3518519"/>
              <a:gd name="connsiteX15" fmla="*/ 6430 w 7602241"/>
              <a:gd name="connsiteY15" fmla="*/ 214606 h 3518519"/>
              <a:gd name="connsiteX16" fmla="*/ 6430 w 7602241"/>
              <a:gd name="connsiteY16" fmla="*/ 609 h 3518519"/>
              <a:gd name="connsiteX17" fmla="*/ 284788 w 7602241"/>
              <a:gd name="connsiteY17" fmla="*/ 51141 h 3518519"/>
              <a:gd name="connsiteX18" fmla="*/ 7585307 w 7602241"/>
              <a:gd name="connsiteY18" fmla="*/ 4960 h 3518519"/>
              <a:gd name="connsiteX19" fmla="*/ 7597281 w 7602241"/>
              <a:gd name="connsiteY19" fmla="*/ 0 h 3518519"/>
              <a:gd name="connsiteX20" fmla="*/ 7506358 w 7602241"/>
              <a:gd name="connsiteY20" fmla="*/ 42705 h 3518519"/>
              <a:gd name="connsiteX0" fmla="*/ 7506358 w 7602241"/>
              <a:gd name="connsiteY0" fmla="*/ 42705 h 3518519"/>
              <a:gd name="connsiteX1" fmla="*/ 7598721 w 7602241"/>
              <a:gd name="connsiteY1" fmla="*/ 214606 h 3518519"/>
              <a:gd name="connsiteX2" fmla="*/ 7594651 w 7602241"/>
              <a:gd name="connsiteY2" fmla="*/ 295201 h 3518519"/>
              <a:gd name="connsiteX3" fmla="*/ 7597125 w 7602241"/>
              <a:gd name="connsiteY3" fmla="*/ 312929 h 3518519"/>
              <a:gd name="connsiteX4" fmla="*/ 7566383 w 7602241"/>
              <a:gd name="connsiteY4" fmla="*/ 742299 h 3518519"/>
              <a:gd name="connsiteX5" fmla="*/ 6580089 w 7602241"/>
              <a:gd name="connsiteY5" fmla="*/ 1695769 h 3518519"/>
              <a:gd name="connsiteX6" fmla="*/ 6227012 w 7602241"/>
              <a:gd name="connsiteY6" fmla="*/ 2512771 h 3518519"/>
              <a:gd name="connsiteX7" fmla="*/ 5024899 w 7602241"/>
              <a:gd name="connsiteY7" fmla="*/ 2611693 h 3518519"/>
              <a:gd name="connsiteX8" fmla="*/ 4165846 w 7602241"/>
              <a:gd name="connsiteY8" fmla="*/ 3483282 h 3518519"/>
              <a:gd name="connsiteX9" fmla="*/ 2902749 w 7602241"/>
              <a:gd name="connsiteY9" fmla="*/ 2951268 h 3518519"/>
              <a:gd name="connsiteX10" fmla="*/ 1026469 w 7602241"/>
              <a:gd name="connsiteY10" fmla="*/ 2425626 h 3518519"/>
              <a:gd name="connsiteX11" fmla="*/ 201510 w 7602241"/>
              <a:gd name="connsiteY11" fmla="*/ 1840688 h 3518519"/>
              <a:gd name="connsiteX12" fmla="*/ 377785 w 7602241"/>
              <a:gd name="connsiteY12" fmla="*/ 1051117 h 3518519"/>
              <a:gd name="connsiteX13" fmla="*/ 5551 w 7602241"/>
              <a:gd name="connsiteY13" fmla="*/ 241042 h 3518519"/>
              <a:gd name="connsiteX14" fmla="*/ 7308 w 7602241"/>
              <a:gd name="connsiteY14" fmla="*/ 231996 h 3518519"/>
              <a:gd name="connsiteX15" fmla="*/ 6430 w 7602241"/>
              <a:gd name="connsiteY15" fmla="*/ 214606 h 3518519"/>
              <a:gd name="connsiteX16" fmla="*/ 43376 w 7602241"/>
              <a:gd name="connsiteY16" fmla="*/ 139155 h 3518519"/>
              <a:gd name="connsiteX17" fmla="*/ 284788 w 7602241"/>
              <a:gd name="connsiteY17" fmla="*/ 51141 h 3518519"/>
              <a:gd name="connsiteX18" fmla="*/ 7585307 w 7602241"/>
              <a:gd name="connsiteY18" fmla="*/ 4960 h 3518519"/>
              <a:gd name="connsiteX19" fmla="*/ 7597281 w 7602241"/>
              <a:gd name="connsiteY19" fmla="*/ 0 h 3518519"/>
              <a:gd name="connsiteX20" fmla="*/ 7506358 w 7602241"/>
              <a:gd name="connsiteY20" fmla="*/ 42705 h 3518519"/>
              <a:gd name="connsiteX0" fmla="*/ 7506358 w 7602241"/>
              <a:gd name="connsiteY0" fmla="*/ 42705 h 3518519"/>
              <a:gd name="connsiteX1" fmla="*/ 7598721 w 7602241"/>
              <a:gd name="connsiteY1" fmla="*/ 214606 h 3518519"/>
              <a:gd name="connsiteX2" fmla="*/ 7594651 w 7602241"/>
              <a:gd name="connsiteY2" fmla="*/ 295201 h 3518519"/>
              <a:gd name="connsiteX3" fmla="*/ 7597125 w 7602241"/>
              <a:gd name="connsiteY3" fmla="*/ 312929 h 3518519"/>
              <a:gd name="connsiteX4" fmla="*/ 7566383 w 7602241"/>
              <a:gd name="connsiteY4" fmla="*/ 742299 h 3518519"/>
              <a:gd name="connsiteX5" fmla="*/ 6580089 w 7602241"/>
              <a:gd name="connsiteY5" fmla="*/ 1695769 h 3518519"/>
              <a:gd name="connsiteX6" fmla="*/ 6227012 w 7602241"/>
              <a:gd name="connsiteY6" fmla="*/ 2512771 h 3518519"/>
              <a:gd name="connsiteX7" fmla="*/ 5024899 w 7602241"/>
              <a:gd name="connsiteY7" fmla="*/ 2611693 h 3518519"/>
              <a:gd name="connsiteX8" fmla="*/ 4165846 w 7602241"/>
              <a:gd name="connsiteY8" fmla="*/ 3483282 h 3518519"/>
              <a:gd name="connsiteX9" fmla="*/ 2902749 w 7602241"/>
              <a:gd name="connsiteY9" fmla="*/ 2951268 h 3518519"/>
              <a:gd name="connsiteX10" fmla="*/ 1026469 w 7602241"/>
              <a:gd name="connsiteY10" fmla="*/ 2425626 h 3518519"/>
              <a:gd name="connsiteX11" fmla="*/ 201510 w 7602241"/>
              <a:gd name="connsiteY11" fmla="*/ 1840688 h 3518519"/>
              <a:gd name="connsiteX12" fmla="*/ 377785 w 7602241"/>
              <a:gd name="connsiteY12" fmla="*/ 1051117 h 3518519"/>
              <a:gd name="connsiteX13" fmla="*/ 5551 w 7602241"/>
              <a:gd name="connsiteY13" fmla="*/ 241042 h 3518519"/>
              <a:gd name="connsiteX14" fmla="*/ 7308 w 7602241"/>
              <a:gd name="connsiteY14" fmla="*/ 231996 h 3518519"/>
              <a:gd name="connsiteX15" fmla="*/ 6430 w 7602241"/>
              <a:gd name="connsiteY15" fmla="*/ 214606 h 3518519"/>
              <a:gd name="connsiteX16" fmla="*/ 43376 w 7602241"/>
              <a:gd name="connsiteY16" fmla="*/ 139155 h 3518519"/>
              <a:gd name="connsiteX17" fmla="*/ 284788 w 7602241"/>
              <a:gd name="connsiteY17" fmla="*/ 51141 h 3518519"/>
              <a:gd name="connsiteX18" fmla="*/ 7585307 w 7602241"/>
              <a:gd name="connsiteY18" fmla="*/ 4960 h 3518519"/>
              <a:gd name="connsiteX19" fmla="*/ 7467972 w 7602241"/>
              <a:gd name="connsiteY19" fmla="*/ 0 h 3518519"/>
              <a:gd name="connsiteX20" fmla="*/ 7506358 w 7602241"/>
              <a:gd name="connsiteY20" fmla="*/ 42705 h 3518519"/>
              <a:gd name="connsiteX0" fmla="*/ 7506358 w 7602241"/>
              <a:gd name="connsiteY0" fmla="*/ 46982 h 3522796"/>
              <a:gd name="connsiteX1" fmla="*/ 7598721 w 7602241"/>
              <a:gd name="connsiteY1" fmla="*/ 218883 h 3522796"/>
              <a:gd name="connsiteX2" fmla="*/ 7594651 w 7602241"/>
              <a:gd name="connsiteY2" fmla="*/ 299478 h 3522796"/>
              <a:gd name="connsiteX3" fmla="*/ 7597125 w 7602241"/>
              <a:gd name="connsiteY3" fmla="*/ 317206 h 3522796"/>
              <a:gd name="connsiteX4" fmla="*/ 7566383 w 7602241"/>
              <a:gd name="connsiteY4" fmla="*/ 746576 h 3522796"/>
              <a:gd name="connsiteX5" fmla="*/ 6580089 w 7602241"/>
              <a:gd name="connsiteY5" fmla="*/ 1700046 h 3522796"/>
              <a:gd name="connsiteX6" fmla="*/ 6227012 w 7602241"/>
              <a:gd name="connsiteY6" fmla="*/ 2517048 h 3522796"/>
              <a:gd name="connsiteX7" fmla="*/ 5024899 w 7602241"/>
              <a:gd name="connsiteY7" fmla="*/ 2615970 h 3522796"/>
              <a:gd name="connsiteX8" fmla="*/ 4165846 w 7602241"/>
              <a:gd name="connsiteY8" fmla="*/ 3487559 h 3522796"/>
              <a:gd name="connsiteX9" fmla="*/ 2902749 w 7602241"/>
              <a:gd name="connsiteY9" fmla="*/ 2955545 h 3522796"/>
              <a:gd name="connsiteX10" fmla="*/ 1026469 w 7602241"/>
              <a:gd name="connsiteY10" fmla="*/ 2429903 h 3522796"/>
              <a:gd name="connsiteX11" fmla="*/ 201510 w 7602241"/>
              <a:gd name="connsiteY11" fmla="*/ 1844965 h 3522796"/>
              <a:gd name="connsiteX12" fmla="*/ 377785 w 7602241"/>
              <a:gd name="connsiteY12" fmla="*/ 1055394 h 3522796"/>
              <a:gd name="connsiteX13" fmla="*/ 5551 w 7602241"/>
              <a:gd name="connsiteY13" fmla="*/ 245319 h 3522796"/>
              <a:gd name="connsiteX14" fmla="*/ 7308 w 7602241"/>
              <a:gd name="connsiteY14" fmla="*/ 236273 h 3522796"/>
              <a:gd name="connsiteX15" fmla="*/ 6430 w 7602241"/>
              <a:gd name="connsiteY15" fmla="*/ 218883 h 3522796"/>
              <a:gd name="connsiteX16" fmla="*/ 43376 w 7602241"/>
              <a:gd name="connsiteY16" fmla="*/ 143432 h 3522796"/>
              <a:gd name="connsiteX17" fmla="*/ 284788 w 7602241"/>
              <a:gd name="connsiteY17" fmla="*/ 55418 h 3522796"/>
              <a:gd name="connsiteX18" fmla="*/ 7428289 w 7602241"/>
              <a:gd name="connsiteY18" fmla="*/ 0 h 3522796"/>
              <a:gd name="connsiteX19" fmla="*/ 7467972 w 7602241"/>
              <a:gd name="connsiteY19" fmla="*/ 4277 h 3522796"/>
              <a:gd name="connsiteX20" fmla="*/ 7506358 w 7602241"/>
              <a:gd name="connsiteY20" fmla="*/ 46982 h 3522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2241" h="3522796">
                <a:moveTo>
                  <a:pt x="7506358" y="46982"/>
                </a:moveTo>
                <a:lnTo>
                  <a:pt x="7598721" y="218883"/>
                </a:lnTo>
                <a:lnTo>
                  <a:pt x="7594651" y="299478"/>
                </a:lnTo>
                <a:lnTo>
                  <a:pt x="7597125" y="317206"/>
                </a:lnTo>
                <a:cubicBezTo>
                  <a:pt x="7609460" y="459502"/>
                  <a:pt x="7599599" y="604637"/>
                  <a:pt x="7566383" y="746576"/>
                </a:cubicBezTo>
                <a:cubicBezTo>
                  <a:pt x="7448633" y="1249773"/>
                  <a:pt x="7058825" y="1626617"/>
                  <a:pt x="6580089" y="1700046"/>
                </a:cubicBezTo>
                <a:cubicBezTo>
                  <a:pt x="6577804" y="2014128"/>
                  <a:pt x="6448981" y="2312001"/>
                  <a:pt x="6227012" y="2517048"/>
                </a:cubicBezTo>
                <a:cubicBezTo>
                  <a:pt x="5889753" y="2828637"/>
                  <a:pt x="5402581" y="2868677"/>
                  <a:pt x="5024899" y="2615970"/>
                </a:cubicBezTo>
                <a:cubicBezTo>
                  <a:pt x="4902755" y="3050033"/>
                  <a:pt x="4575689" y="3381849"/>
                  <a:pt x="4165846" y="3487559"/>
                </a:cubicBezTo>
                <a:cubicBezTo>
                  <a:pt x="3682892" y="3612111"/>
                  <a:pt x="3178848" y="3399860"/>
                  <a:pt x="2902749" y="2955545"/>
                </a:cubicBezTo>
                <a:cubicBezTo>
                  <a:pt x="2251077" y="3377277"/>
                  <a:pt x="1404677" y="3140226"/>
                  <a:pt x="1026469" y="2429903"/>
                </a:cubicBezTo>
                <a:cubicBezTo>
                  <a:pt x="654938" y="2476593"/>
                  <a:pt x="306080" y="2229290"/>
                  <a:pt x="201510" y="1844965"/>
                </a:cubicBezTo>
                <a:cubicBezTo>
                  <a:pt x="125763" y="1566904"/>
                  <a:pt x="192723" y="1266814"/>
                  <a:pt x="377785" y="1055394"/>
                </a:cubicBezTo>
                <a:cubicBezTo>
                  <a:pt x="115218" y="889555"/>
                  <a:pt x="-31004" y="571316"/>
                  <a:pt x="5551" y="245319"/>
                </a:cubicBezTo>
                <a:lnTo>
                  <a:pt x="7308" y="236273"/>
                </a:lnTo>
                <a:cubicBezTo>
                  <a:pt x="7015" y="230476"/>
                  <a:pt x="6723" y="224680"/>
                  <a:pt x="6430" y="218883"/>
                </a:cubicBezTo>
                <a:lnTo>
                  <a:pt x="43376" y="143432"/>
                </a:lnTo>
                <a:lnTo>
                  <a:pt x="284788" y="55418"/>
                </a:lnTo>
                <a:lnTo>
                  <a:pt x="7428289" y="0"/>
                </a:lnTo>
                <a:cubicBezTo>
                  <a:pt x="7432965" y="0"/>
                  <a:pt x="7464908" y="7342"/>
                  <a:pt x="7467972" y="4277"/>
                </a:cubicBezTo>
                <a:lnTo>
                  <a:pt x="7506358" y="46982"/>
                </a:lnTo>
                <a:close/>
              </a:path>
            </a:pathLst>
          </a:custGeom>
          <a:noFill/>
          <a:ln w="571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4" name="Picture 13">
            <a:extLst>
              <a:ext uri="{FF2B5EF4-FFF2-40B4-BE49-F238E27FC236}">
                <a16:creationId xmlns:a16="http://schemas.microsoft.com/office/drawing/2014/main" id="{FA876C59-47B5-E400-B13C-69BDAA293353}"/>
              </a:ext>
            </a:extLst>
          </p:cNvPr>
          <p:cNvPicPr>
            <a:picLocks noChangeAspect="1"/>
          </p:cNvPicPr>
          <p:nvPr/>
        </p:nvPicPr>
        <p:blipFill rotWithShape="1">
          <a:blip r:embed="rId5"/>
          <a:srcRect l="464" t="1847" r="2752" b="2288"/>
          <a:stretch/>
        </p:blipFill>
        <p:spPr>
          <a:xfrm>
            <a:off x="1323234" y="4748273"/>
            <a:ext cx="928012" cy="92267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5" name="Picture 14">
            <a:extLst>
              <a:ext uri="{FF2B5EF4-FFF2-40B4-BE49-F238E27FC236}">
                <a16:creationId xmlns:a16="http://schemas.microsoft.com/office/drawing/2014/main" id="{F23B28BE-10A1-D858-66AF-98ADD8CF2E95}"/>
              </a:ext>
            </a:extLst>
          </p:cNvPr>
          <p:cNvPicPr>
            <a:picLocks noChangeAspect="1"/>
          </p:cNvPicPr>
          <p:nvPr/>
        </p:nvPicPr>
        <p:blipFill>
          <a:blip r:embed="rId6"/>
          <a:stretch>
            <a:fillRect/>
          </a:stretch>
        </p:blipFill>
        <p:spPr>
          <a:xfrm>
            <a:off x="1323234" y="5783828"/>
            <a:ext cx="890057" cy="880057"/>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6" name="Picture 15">
            <a:extLst>
              <a:ext uri="{FF2B5EF4-FFF2-40B4-BE49-F238E27FC236}">
                <a16:creationId xmlns:a16="http://schemas.microsoft.com/office/drawing/2014/main" id="{801A0D3E-0EA5-D8E7-F98D-2A82ECD95578}"/>
              </a:ext>
            </a:extLst>
          </p:cNvPr>
          <p:cNvPicPr>
            <a:picLocks noChangeAspect="1"/>
          </p:cNvPicPr>
          <p:nvPr/>
        </p:nvPicPr>
        <p:blipFill rotWithShape="1">
          <a:blip r:embed="rId7"/>
          <a:srcRect l="3363" b="1268"/>
          <a:stretch/>
        </p:blipFill>
        <p:spPr>
          <a:xfrm>
            <a:off x="1305216" y="3668657"/>
            <a:ext cx="920264" cy="92267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8" name="Picture 17">
            <a:extLst>
              <a:ext uri="{FF2B5EF4-FFF2-40B4-BE49-F238E27FC236}">
                <a16:creationId xmlns:a16="http://schemas.microsoft.com/office/drawing/2014/main" id="{342D6AFC-F7B0-B41D-F3D7-64F831C5104B}"/>
              </a:ext>
            </a:extLst>
          </p:cNvPr>
          <p:cNvPicPr>
            <a:picLocks noChangeAspect="1"/>
          </p:cNvPicPr>
          <p:nvPr/>
        </p:nvPicPr>
        <p:blipFill rotWithShape="1">
          <a:blip r:embed="rId8"/>
          <a:srcRect t="752" b="752"/>
          <a:stretch/>
        </p:blipFill>
        <p:spPr>
          <a:xfrm>
            <a:off x="1302810" y="2600412"/>
            <a:ext cx="922670" cy="92267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24" name="Straight Arrow Connector 23">
            <a:extLst>
              <a:ext uri="{FF2B5EF4-FFF2-40B4-BE49-F238E27FC236}">
                <a16:creationId xmlns:a16="http://schemas.microsoft.com/office/drawing/2014/main" id="{8156ADFF-F2D4-A829-5EBC-BB6D322FAFD7}"/>
              </a:ext>
            </a:extLst>
          </p:cNvPr>
          <p:cNvCxnSpPr/>
          <p:nvPr/>
        </p:nvCxnSpPr>
        <p:spPr>
          <a:xfrm flipH="1">
            <a:off x="1764145" y="2469445"/>
            <a:ext cx="7417" cy="1139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9172BD9-41B5-BFE1-2605-B957F4A99E47}"/>
              </a:ext>
            </a:extLst>
          </p:cNvPr>
          <p:cNvCxnSpPr/>
          <p:nvPr/>
        </p:nvCxnSpPr>
        <p:spPr>
          <a:xfrm flipH="1">
            <a:off x="1722585" y="3537344"/>
            <a:ext cx="4467" cy="1128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AF3A8BE-4F84-C96C-E542-42AC42EAAA96}"/>
              </a:ext>
            </a:extLst>
          </p:cNvPr>
          <p:cNvCxnSpPr/>
          <p:nvPr/>
        </p:nvCxnSpPr>
        <p:spPr>
          <a:xfrm flipH="1">
            <a:off x="1754906" y="4622612"/>
            <a:ext cx="4467" cy="1128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31DE8B9-071A-F64A-FCCD-4EF6B55F2F3F}"/>
              </a:ext>
            </a:extLst>
          </p:cNvPr>
          <p:cNvCxnSpPr/>
          <p:nvPr/>
        </p:nvCxnSpPr>
        <p:spPr>
          <a:xfrm flipH="1">
            <a:off x="1759532" y="5670943"/>
            <a:ext cx="4467" cy="1128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E2997537-DAB4-B0DB-172A-E4BDB9789315}"/>
              </a:ext>
            </a:extLst>
          </p:cNvPr>
          <p:cNvSpPr/>
          <p:nvPr/>
        </p:nvSpPr>
        <p:spPr>
          <a:xfrm>
            <a:off x="1283734" y="2588312"/>
            <a:ext cx="941745" cy="941745"/>
          </a:xfrm>
          <a:prstGeom prst="ellipse">
            <a:avLst/>
          </a:prstGeom>
          <a:solidFill>
            <a:schemeClr val="bg1">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Oval 8">
            <a:extLst>
              <a:ext uri="{FF2B5EF4-FFF2-40B4-BE49-F238E27FC236}">
                <a16:creationId xmlns:a16="http://schemas.microsoft.com/office/drawing/2014/main" id="{CA7CE954-09EA-18C3-24D4-F8FF1AC1C86F}"/>
              </a:ext>
            </a:extLst>
          </p:cNvPr>
          <p:cNvSpPr/>
          <p:nvPr/>
        </p:nvSpPr>
        <p:spPr>
          <a:xfrm>
            <a:off x="1309578" y="3680164"/>
            <a:ext cx="941745" cy="941745"/>
          </a:xfrm>
          <a:prstGeom prst="ellipse">
            <a:avLst/>
          </a:prstGeom>
          <a:solidFill>
            <a:schemeClr val="bg1">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Oval 9">
            <a:extLst>
              <a:ext uri="{FF2B5EF4-FFF2-40B4-BE49-F238E27FC236}">
                <a16:creationId xmlns:a16="http://schemas.microsoft.com/office/drawing/2014/main" id="{8CC14096-7535-43AA-8539-06E4B4FC5F72}"/>
              </a:ext>
            </a:extLst>
          </p:cNvPr>
          <p:cNvSpPr/>
          <p:nvPr/>
        </p:nvSpPr>
        <p:spPr>
          <a:xfrm>
            <a:off x="1290892" y="4772016"/>
            <a:ext cx="941745" cy="941745"/>
          </a:xfrm>
          <a:prstGeom prst="ellipse">
            <a:avLst/>
          </a:prstGeom>
          <a:solidFill>
            <a:schemeClr val="bg1">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E6B66C08-5ED2-D894-4105-4B1B2E78357B}"/>
              </a:ext>
            </a:extLst>
          </p:cNvPr>
          <p:cNvPicPr>
            <a:picLocks noChangeAspect="1"/>
          </p:cNvPicPr>
          <p:nvPr/>
        </p:nvPicPr>
        <p:blipFill>
          <a:blip r:embed="rId9"/>
          <a:stretch>
            <a:fillRect/>
          </a:stretch>
        </p:blipFill>
        <p:spPr>
          <a:xfrm>
            <a:off x="7095019" y="4059693"/>
            <a:ext cx="3761558" cy="2798307"/>
          </a:xfrm>
          <a:prstGeom prst="rect">
            <a:avLst/>
          </a:prstGeom>
        </p:spPr>
      </p:pic>
    </p:spTree>
    <p:extLst>
      <p:ext uri="{BB962C8B-B14F-4D97-AF65-F5344CB8AC3E}">
        <p14:creationId xmlns:p14="http://schemas.microsoft.com/office/powerpoint/2010/main" val="17362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5"/>
                                        </p:tgtEl>
                                        <p:attrNameLst>
                                          <p:attrName>r</p:attrName>
                                        </p:attrNameLst>
                                      </p:cBhvr>
                                    </p:animRot>
                                    <p:animRot by="-240000">
                                      <p:cBhvr>
                                        <p:cTn id="12" dur="200" fill="hold">
                                          <p:stCondLst>
                                            <p:cond delay="200"/>
                                          </p:stCondLst>
                                        </p:cTn>
                                        <p:tgtEl>
                                          <p:spTgt spid="15"/>
                                        </p:tgtEl>
                                        <p:attrNameLst>
                                          <p:attrName>r</p:attrName>
                                        </p:attrNameLst>
                                      </p:cBhvr>
                                    </p:animRot>
                                    <p:animRot by="240000">
                                      <p:cBhvr>
                                        <p:cTn id="13" dur="200" fill="hold">
                                          <p:stCondLst>
                                            <p:cond delay="400"/>
                                          </p:stCondLst>
                                        </p:cTn>
                                        <p:tgtEl>
                                          <p:spTgt spid="15"/>
                                        </p:tgtEl>
                                        <p:attrNameLst>
                                          <p:attrName>r</p:attrName>
                                        </p:attrNameLst>
                                      </p:cBhvr>
                                    </p:animRot>
                                    <p:animRot by="-240000">
                                      <p:cBhvr>
                                        <p:cTn id="14" dur="200" fill="hold">
                                          <p:stCondLst>
                                            <p:cond delay="600"/>
                                          </p:stCondLst>
                                        </p:cTn>
                                        <p:tgtEl>
                                          <p:spTgt spid="15"/>
                                        </p:tgtEl>
                                        <p:attrNameLst>
                                          <p:attrName>r</p:attrName>
                                        </p:attrNameLst>
                                      </p:cBhvr>
                                    </p:animRot>
                                    <p:animRot by="120000">
                                      <p:cBhvr>
                                        <p:cTn id="15"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áfico 60">
            <a:extLst>
              <a:ext uri="{FF2B5EF4-FFF2-40B4-BE49-F238E27FC236}">
                <a16:creationId xmlns:a16="http://schemas.microsoft.com/office/drawing/2014/main" id="{64DE478B-ECD2-A3A4-88CF-28FFC4412311}"/>
              </a:ext>
            </a:extLst>
          </p:cNvPr>
          <p:cNvPicPr>
            <a:picLocks noChangeAspect="1"/>
          </p:cNvPicPr>
          <p:nvPr/>
        </p:nvPicPr>
        <p:blipFill>
          <a:blip r:embed="rId3">
            <a:alphaModFix amt="68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5215" y="1282974"/>
            <a:ext cx="3910271" cy="2821846"/>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4DD51257-2270-F7F3-260E-7C6C767FD570}"/>
              </a:ext>
            </a:extLst>
          </p:cNvPr>
          <p:cNvSpPr txBox="1"/>
          <p:nvPr/>
        </p:nvSpPr>
        <p:spPr>
          <a:xfrm>
            <a:off x="1868152" y="289936"/>
            <a:ext cx="6830977"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111B0B"/>
                </a:solidFill>
                <a:effectLst/>
                <a:uLnTx/>
                <a:uFillTx/>
                <a:latin typeface="Roboto Black" panose="02000000000000000000" pitchFamily="2" charset="0"/>
                <a:ea typeface="Roboto Black" panose="02000000000000000000" pitchFamily="2" charset="0"/>
                <a:cs typeface="+mn-cs"/>
              </a:rPr>
              <a:t>Trình bày và báo cáo kết quả</a:t>
            </a:r>
            <a:endParaRPr kumimoji="0" lang="vi-VN" sz="4400" b="1" i="0" u="none" strike="noStrike" kern="1200" cap="none" spc="0" normalizeH="0" baseline="0" noProof="0">
              <a:ln>
                <a:noFill/>
              </a:ln>
              <a:solidFill>
                <a:srgbClr val="111B0B"/>
              </a:solidFill>
              <a:effectLst/>
              <a:uLnTx/>
              <a:uFillTx/>
              <a:latin typeface="Roboto Black" panose="02000000000000000000" pitchFamily="2" charset="0"/>
              <a:ea typeface="Roboto Black" panose="02000000000000000000" pitchFamily="2" charset="0"/>
              <a:cs typeface="+mn-cs"/>
            </a:endParaRPr>
          </a:p>
        </p:txBody>
      </p:sp>
      <p:sp>
        <p:nvSpPr>
          <p:cNvPr id="117" name="TextBox 116">
            <a:extLst>
              <a:ext uri="{FF2B5EF4-FFF2-40B4-BE49-F238E27FC236}">
                <a16:creationId xmlns:a16="http://schemas.microsoft.com/office/drawing/2014/main" id="{22238407-0855-D98B-E484-79453E127D74}"/>
              </a:ext>
            </a:extLst>
          </p:cNvPr>
          <p:cNvSpPr txBox="1"/>
          <p:nvPr/>
        </p:nvSpPr>
        <p:spPr>
          <a:xfrm>
            <a:off x="1532702" y="2385153"/>
            <a:ext cx="3491548" cy="830997"/>
          </a:xfrm>
          <a:prstGeom prst="rect">
            <a:avLst/>
          </a:prstGeom>
          <a:noFill/>
        </p:spPr>
        <p:txBody>
          <a:bodyPr wrap="square" rtlCol="0">
            <a:spAutoFit/>
          </a:bodyPr>
          <a:lstStyle>
            <a:defPPr>
              <a:defRPr lang="vi-VN"/>
            </a:defPPr>
            <a:lvl1pPr algn="ctr">
              <a:defRPr sz="2400">
                <a:solidFill>
                  <a:srgbClr val="0070C0"/>
                </a:solidFill>
                <a:latin typeface="Roboto" panose="02000000000000000000" pitchFamily="2" charset="0"/>
                <a:ea typeface="Roboto" panose="02000000000000000000" pitchFamily="2" charset="0"/>
              </a:defRPr>
            </a:lvl1pPr>
          </a:lstStyle>
          <a:p>
            <a:pPr lvl="0">
              <a:defRPr/>
            </a:pPr>
            <a:r>
              <a:rPr lang="vi-VN">
                <a:solidFill>
                  <a:srgbClr val="002060"/>
                </a:solidFill>
              </a:rPr>
              <a:t>Cả nhóm thống nhất </a:t>
            </a:r>
          </a:p>
          <a:p>
            <a:pPr lvl="0">
              <a:defRPr/>
            </a:pPr>
            <a:r>
              <a:rPr lang="vi-VN">
                <a:solidFill>
                  <a:srgbClr val="002060"/>
                </a:solidFill>
              </a:rPr>
              <a:t>nội dung trình bày</a:t>
            </a:r>
            <a:endParaRPr kumimoji="0" lang="vi-VN" sz="2400" b="0" i="0" u="none" strike="noStrike" kern="1200" cap="none" spc="0" normalizeH="0" baseline="0" noProof="0">
              <a:ln>
                <a:noFill/>
              </a:ln>
              <a:solidFill>
                <a:srgbClr val="002060"/>
              </a:solidFill>
              <a:effectLst/>
              <a:uLnTx/>
              <a:uFillTx/>
            </a:endParaRPr>
          </a:p>
        </p:txBody>
      </p:sp>
      <p:sp>
        <p:nvSpPr>
          <p:cNvPr id="121" name="TextBox 120">
            <a:extLst>
              <a:ext uri="{FF2B5EF4-FFF2-40B4-BE49-F238E27FC236}">
                <a16:creationId xmlns:a16="http://schemas.microsoft.com/office/drawing/2014/main" id="{89473E91-C985-17A1-8F3A-8702D9373FB8}"/>
              </a:ext>
            </a:extLst>
          </p:cNvPr>
          <p:cNvSpPr txBox="1"/>
          <p:nvPr/>
        </p:nvSpPr>
        <p:spPr>
          <a:xfrm>
            <a:off x="2128805" y="1622960"/>
            <a:ext cx="1258538"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cs typeface="+mn-cs"/>
              </a:rPr>
              <a:t>Bước 1</a:t>
            </a:r>
          </a:p>
        </p:txBody>
      </p:sp>
      <p:pic>
        <p:nvPicPr>
          <p:cNvPr id="4" name="Picture 3">
            <a:extLst>
              <a:ext uri="{FF2B5EF4-FFF2-40B4-BE49-F238E27FC236}">
                <a16:creationId xmlns:a16="http://schemas.microsoft.com/office/drawing/2014/main" id="{A6747487-5B7A-1F9E-89DA-C2DBDA83956E}"/>
              </a:ext>
            </a:extLst>
          </p:cNvPr>
          <p:cNvPicPr>
            <a:picLocks noChangeAspect="1"/>
          </p:cNvPicPr>
          <p:nvPr/>
        </p:nvPicPr>
        <p:blipFill>
          <a:blip r:embed="rId5">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pic>
        <p:nvPicPr>
          <p:cNvPr id="7" name="Gráfico 60">
            <a:extLst>
              <a:ext uri="{FF2B5EF4-FFF2-40B4-BE49-F238E27FC236}">
                <a16:creationId xmlns:a16="http://schemas.microsoft.com/office/drawing/2014/main" id="{D70CBBF2-63D2-0E1C-CD53-6472D723B2AB}"/>
              </a:ext>
            </a:extLst>
          </p:cNvPr>
          <p:cNvPicPr>
            <a:picLocks noChangeAspect="1"/>
          </p:cNvPicPr>
          <p:nvPr/>
        </p:nvPicPr>
        <p:blipFill>
          <a:blip r:embed="rId6">
            <a:alphaModFix amt="68000"/>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9011" y="3186803"/>
            <a:ext cx="4460524" cy="3218936"/>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029F8062-CE0C-477C-E906-A226999F1F70}"/>
              </a:ext>
            </a:extLst>
          </p:cNvPr>
          <p:cNvSpPr txBox="1"/>
          <p:nvPr/>
        </p:nvSpPr>
        <p:spPr>
          <a:xfrm>
            <a:off x="1353499" y="4161771"/>
            <a:ext cx="3491548" cy="1569660"/>
          </a:xfrm>
          <a:prstGeom prst="rect">
            <a:avLst/>
          </a:prstGeom>
          <a:noFill/>
        </p:spPr>
        <p:txBody>
          <a:bodyPr wrap="square" rtlCol="0">
            <a:spAutoFit/>
          </a:bodyPr>
          <a:lstStyle>
            <a:defPPr>
              <a:defRPr lang="vi-VN"/>
            </a:defPPr>
            <a:lvl1pPr algn="ctr">
              <a:defRPr sz="2400">
                <a:solidFill>
                  <a:srgbClr val="0070C0"/>
                </a:solidFill>
                <a:latin typeface="Roboto" panose="02000000000000000000" pitchFamily="2" charset="0"/>
                <a:ea typeface="Roboto" panose="02000000000000000000" pitchFamily="2" charset="0"/>
              </a:defRPr>
            </a:lvl1pPr>
          </a:lstStyle>
          <a:p>
            <a:pPr lvl="0">
              <a:defRPr/>
            </a:pPr>
            <a:r>
              <a:rPr lang="vi-VN">
                <a:solidFill>
                  <a:srgbClr val="002060"/>
                </a:solidFill>
              </a:rPr>
              <a:t>Mô tả thời gian hoạt động của hệ thống đèn giao thông theo sự điều khiển của nhóm em</a:t>
            </a:r>
            <a:endParaRPr lang="vi-VN" sz="3200">
              <a:solidFill>
                <a:srgbClr val="002060"/>
              </a:solidFill>
            </a:endParaRPr>
          </a:p>
        </p:txBody>
      </p:sp>
      <p:pic>
        <p:nvPicPr>
          <p:cNvPr id="6" name="Picture 5">
            <a:extLst>
              <a:ext uri="{FF2B5EF4-FFF2-40B4-BE49-F238E27FC236}">
                <a16:creationId xmlns:a16="http://schemas.microsoft.com/office/drawing/2014/main" id="{6FAFDCDC-EC4E-0416-D7C3-417D9F47AA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58452" y="1062509"/>
            <a:ext cx="3905795" cy="3886742"/>
          </a:xfrm>
          <a:prstGeom prst="round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A6FB0962-932C-7F92-A790-BA09F97053CD}"/>
              </a:ext>
            </a:extLst>
          </p:cNvPr>
          <p:cNvPicPr>
            <a:picLocks noChangeAspect="1"/>
          </p:cNvPicPr>
          <p:nvPr/>
        </p:nvPicPr>
        <p:blipFill>
          <a:blip r:embed="rId9"/>
          <a:stretch>
            <a:fillRect/>
          </a:stretch>
        </p:blipFill>
        <p:spPr>
          <a:xfrm>
            <a:off x="6946260" y="5139810"/>
            <a:ext cx="4200525" cy="1190625"/>
          </a:xfrm>
          <a:prstGeom prst="roundRect">
            <a:avLst>
              <a:gd name="adj" fmla="val 8038"/>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7889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4"/>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6" presetClass="entr" presetSubtype="32" fill="hold" grpId="0" nodeType="withEffect">
                                  <p:stCondLst>
                                    <p:cond delay="0"/>
                                  </p:stCondLst>
                                  <p:childTnLst>
                                    <p:set>
                                      <p:cBhvr>
                                        <p:cTn id="13" dur="1" fill="hold">
                                          <p:stCondLst>
                                            <p:cond delay="0"/>
                                          </p:stCondLst>
                                        </p:cTn>
                                        <p:tgtEl>
                                          <p:spTgt spid="121"/>
                                        </p:tgtEl>
                                        <p:attrNameLst>
                                          <p:attrName>style.visibility</p:attrName>
                                        </p:attrNameLst>
                                      </p:cBhvr>
                                      <p:to>
                                        <p:strVal val="visible"/>
                                      </p:to>
                                    </p:set>
                                    <p:animEffect transition="in" filter="circle(out)">
                                      <p:cBhvr>
                                        <p:cTn id="14" dur="2000"/>
                                        <p:tgtEl>
                                          <p:spTgt spid="121"/>
                                        </p:tgtEl>
                                      </p:cBhvr>
                                    </p:animEffect>
                                  </p:childTnLst>
                                </p:cTn>
                              </p:par>
                              <p:par>
                                <p:cTn id="15" presetID="6" presetClass="entr" presetSubtype="32" fill="hold" grpId="0" nodeType="with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circle(out)">
                                      <p:cBhvr>
                                        <p:cTn id="17" dur="2000"/>
                                        <p:tgtEl>
                                          <p:spTgt spid="117"/>
                                        </p:tgtEl>
                                      </p:cBhvr>
                                    </p:animEffect>
                                  </p:childTnLst>
                                </p:cTn>
                              </p:par>
                              <p:par>
                                <p:cTn id="18" presetID="6" presetClass="entr" presetSubtype="32"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out)">
                                      <p:cBhvr>
                                        <p:cTn id="20" dur="2000"/>
                                        <p:tgtEl>
                                          <p:spTgt spid="5"/>
                                        </p:tgtEl>
                                      </p:cBhvr>
                                    </p:animEffect>
                                  </p:childTnLst>
                                </p:cTn>
                              </p:par>
                              <p:par>
                                <p:cTn id="21" presetID="6"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par>
                                <p:cTn id="24" presetID="6" presetClass="entr" presetSubtype="32"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out)">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7" grpId="0"/>
      <p:bldP spid="121"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áfico 60">
            <a:extLst>
              <a:ext uri="{FF2B5EF4-FFF2-40B4-BE49-F238E27FC236}">
                <a16:creationId xmlns:a16="http://schemas.microsoft.com/office/drawing/2014/main" id="{64DE478B-ECD2-A3A4-88CF-28FFC4412311}"/>
              </a:ext>
            </a:extLst>
          </p:cNvPr>
          <p:cNvPicPr>
            <a:picLocks noChangeAspect="1"/>
          </p:cNvPicPr>
          <p:nvPr/>
        </p:nvPicPr>
        <p:blipFill>
          <a:blip r:embed="rId3">
            <a:alphaModFix amt="68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44265" y="1062278"/>
            <a:ext cx="3910271" cy="2821846"/>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4DD51257-2270-F7F3-260E-7C6C767FD570}"/>
              </a:ext>
            </a:extLst>
          </p:cNvPr>
          <p:cNvSpPr txBox="1"/>
          <p:nvPr/>
        </p:nvSpPr>
        <p:spPr>
          <a:xfrm>
            <a:off x="1868152" y="289936"/>
            <a:ext cx="6830977"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111B0B"/>
                </a:solidFill>
                <a:effectLst/>
                <a:uLnTx/>
                <a:uFillTx/>
                <a:latin typeface="Roboto Black" panose="02000000000000000000" pitchFamily="2" charset="0"/>
                <a:ea typeface="Roboto Black" panose="02000000000000000000" pitchFamily="2" charset="0"/>
                <a:cs typeface="+mn-cs"/>
              </a:rPr>
              <a:t>Trình bày và báo cáo kết quả</a:t>
            </a:r>
            <a:endParaRPr kumimoji="0" lang="vi-VN" sz="4400" b="1" i="0" u="none" strike="noStrike" kern="1200" cap="none" spc="0" normalizeH="0" baseline="0" noProof="0">
              <a:ln>
                <a:noFill/>
              </a:ln>
              <a:solidFill>
                <a:srgbClr val="111B0B"/>
              </a:solidFill>
              <a:effectLst/>
              <a:uLnTx/>
              <a:uFillTx/>
              <a:latin typeface="Roboto Black" panose="02000000000000000000" pitchFamily="2" charset="0"/>
              <a:ea typeface="Roboto Black" panose="02000000000000000000" pitchFamily="2" charset="0"/>
              <a:cs typeface="+mn-cs"/>
            </a:endParaRPr>
          </a:p>
        </p:txBody>
      </p:sp>
      <p:sp>
        <p:nvSpPr>
          <p:cNvPr id="117" name="TextBox 116">
            <a:extLst>
              <a:ext uri="{FF2B5EF4-FFF2-40B4-BE49-F238E27FC236}">
                <a16:creationId xmlns:a16="http://schemas.microsoft.com/office/drawing/2014/main" id="{22238407-0855-D98B-E484-79453E127D74}"/>
              </a:ext>
            </a:extLst>
          </p:cNvPr>
          <p:cNvSpPr txBox="1"/>
          <p:nvPr/>
        </p:nvSpPr>
        <p:spPr>
          <a:xfrm>
            <a:off x="7631752" y="2164457"/>
            <a:ext cx="3491548" cy="830997"/>
          </a:xfrm>
          <a:prstGeom prst="rect">
            <a:avLst/>
          </a:prstGeom>
          <a:noFill/>
        </p:spPr>
        <p:txBody>
          <a:bodyPr wrap="square" rtlCol="0">
            <a:spAutoFit/>
          </a:bodyPr>
          <a:lstStyle>
            <a:defPPr>
              <a:defRPr lang="vi-VN"/>
            </a:defPPr>
            <a:lvl1pPr algn="ctr">
              <a:defRPr sz="2400">
                <a:solidFill>
                  <a:srgbClr val="0070C0"/>
                </a:solidFill>
                <a:latin typeface="Roboto" panose="02000000000000000000" pitchFamily="2" charset="0"/>
                <a:ea typeface="Roboto" panose="02000000000000000000" pitchFamily="2" charset="0"/>
              </a:defRPr>
            </a:lvl1pPr>
          </a:lstStyle>
          <a:p>
            <a:pPr lvl="0">
              <a:defRPr/>
            </a:pPr>
            <a:r>
              <a:rPr lang="vi-VN">
                <a:solidFill>
                  <a:srgbClr val="002060"/>
                </a:solidFill>
              </a:rPr>
              <a:t>Cả nhóm thống nhất </a:t>
            </a:r>
          </a:p>
          <a:p>
            <a:pPr lvl="0">
              <a:defRPr/>
            </a:pPr>
            <a:r>
              <a:rPr lang="vi-VN">
                <a:solidFill>
                  <a:srgbClr val="002060"/>
                </a:solidFill>
              </a:rPr>
              <a:t>nội dung trình bày</a:t>
            </a:r>
            <a:endParaRPr kumimoji="0" lang="vi-VN" sz="2400" b="0" i="0" u="none" strike="noStrike" kern="1200" cap="none" spc="0" normalizeH="0" baseline="0" noProof="0">
              <a:ln>
                <a:noFill/>
              </a:ln>
              <a:solidFill>
                <a:srgbClr val="002060"/>
              </a:solidFill>
              <a:effectLst/>
              <a:uLnTx/>
              <a:uFillTx/>
            </a:endParaRPr>
          </a:p>
        </p:txBody>
      </p:sp>
      <p:sp>
        <p:nvSpPr>
          <p:cNvPr id="121" name="TextBox 120">
            <a:extLst>
              <a:ext uri="{FF2B5EF4-FFF2-40B4-BE49-F238E27FC236}">
                <a16:creationId xmlns:a16="http://schemas.microsoft.com/office/drawing/2014/main" id="{89473E91-C985-17A1-8F3A-8702D9373FB8}"/>
              </a:ext>
            </a:extLst>
          </p:cNvPr>
          <p:cNvSpPr txBox="1"/>
          <p:nvPr/>
        </p:nvSpPr>
        <p:spPr>
          <a:xfrm>
            <a:off x="8227855" y="1402264"/>
            <a:ext cx="1258538"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cs typeface="+mn-cs"/>
              </a:rPr>
              <a:t>Bước 1</a:t>
            </a:r>
          </a:p>
        </p:txBody>
      </p:sp>
      <p:pic>
        <p:nvPicPr>
          <p:cNvPr id="4" name="Picture 3">
            <a:extLst>
              <a:ext uri="{FF2B5EF4-FFF2-40B4-BE49-F238E27FC236}">
                <a16:creationId xmlns:a16="http://schemas.microsoft.com/office/drawing/2014/main" id="{A6747487-5B7A-1F9E-89DA-C2DBDA83956E}"/>
              </a:ext>
            </a:extLst>
          </p:cNvPr>
          <p:cNvPicPr>
            <a:picLocks noChangeAspect="1"/>
          </p:cNvPicPr>
          <p:nvPr/>
        </p:nvPicPr>
        <p:blipFill>
          <a:blip r:embed="rId5">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pic>
        <p:nvPicPr>
          <p:cNvPr id="7" name="Gráfico 60">
            <a:extLst>
              <a:ext uri="{FF2B5EF4-FFF2-40B4-BE49-F238E27FC236}">
                <a16:creationId xmlns:a16="http://schemas.microsoft.com/office/drawing/2014/main" id="{D70CBBF2-63D2-0E1C-CD53-6472D723B2AB}"/>
              </a:ext>
            </a:extLst>
          </p:cNvPr>
          <p:cNvPicPr>
            <a:picLocks noChangeAspect="1"/>
          </p:cNvPicPr>
          <p:nvPr/>
        </p:nvPicPr>
        <p:blipFill>
          <a:blip r:embed="rId6">
            <a:alphaModFix amt="68000"/>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68061" y="2966107"/>
            <a:ext cx="4460524" cy="3218936"/>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029F8062-CE0C-477C-E906-A226999F1F70}"/>
              </a:ext>
            </a:extLst>
          </p:cNvPr>
          <p:cNvSpPr txBox="1"/>
          <p:nvPr/>
        </p:nvSpPr>
        <p:spPr>
          <a:xfrm>
            <a:off x="7497509" y="4097633"/>
            <a:ext cx="3427784" cy="1200329"/>
          </a:xfrm>
          <a:prstGeom prst="rect">
            <a:avLst/>
          </a:prstGeom>
          <a:noFill/>
        </p:spPr>
        <p:txBody>
          <a:bodyPr wrap="square" rtlCol="0">
            <a:spAutoFit/>
          </a:bodyPr>
          <a:lstStyle>
            <a:defPPr>
              <a:defRPr lang="vi-VN"/>
            </a:defPPr>
            <a:lvl1pPr algn="ctr">
              <a:defRPr sz="2400">
                <a:solidFill>
                  <a:srgbClr val="0070C0"/>
                </a:solidFill>
                <a:latin typeface="Roboto" panose="02000000000000000000" pitchFamily="2" charset="0"/>
                <a:ea typeface="Roboto" panose="02000000000000000000" pitchFamily="2" charset="0"/>
              </a:defRPr>
            </a:lvl1pPr>
          </a:lstStyle>
          <a:p>
            <a:pPr lvl="0">
              <a:defRPr/>
            </a:pPr>
            <a:r>
              <a:rPr lang="vi-VN">
                <a:solidFill>
                  <a:srgbClr val="002060"/>
                </a:solidFill>
              </a:rPr>
              <a:t>Các bạn trong nhóm biểu diễn hoạt động của sản phẩm</a:t>
            </a:r>
            <a:endParaRPr lang="vi-VN" sz="3200">
              <a:solidFill>
                <a:srgbClr val="002060"/>
              </a:solidFill>
            </a:endParaRPr>
          </a:p>
        </p:txBody>
      </p:sp>
      <p:pic>
        <p:nvPicPr>
          <p:cNvPr id="6" name="Picture 5">
            <a:extLst>
              <a:ext uri="{FF2B5EF4-FFF2-40B4-BE49-F238E27FC236}">
                <a16:creationId xmlns:a16="http://schemas.microsoft.com/office/drawing/2014/main" id="{6FAFDCDC-EC4E-0416-D7C3-417D9F47AAC6}"/>
              </a:ext>
            </a:extLst>
          </p:cNvPr>
          <p:cNvPicPr>
            <a:picLocks noChangeAspect="1"/>
          </p:cNvPicPr>
          <p:nvPr/>
        </p:nvPicPr>
        <p:blipFill>
          <a:blip r:embed="rId8">
            <a:extLst>
              <a:ext uri="{28A0092B-C50C-407E-A947-70E740481C1C}">
                <a14:useLocalDpi xmlns:a14="http://schemas.microsoft.com/office/drawing/2010/main" val="0"/>
              </a:ext>
            </a:extLst>
          </a:blip>
          <a:srcRect l="999" r="999"/>
          <a:stretch/>
        </p:blipFill>
        <p:spPr>
          <a:xfrm>
            <a:off x="1266707" y="1315744"/>
            <a:ext cx="4460524" cy="4226511"/>
          </a:xfrm>
          <a:prstGeom prst="round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3E117661-9102-6833-0905-729971CD86E9}"/>
              </a:ext>
            </a:extLst>
          </p:cNvPr>
          <p:cNvPicPr>
            <a:picLocks noChangeAspect="1"/>
          </p:cNvPicPr>
          <p:nvPr/>
        </p:nvPicPr>
        <p:blipFill rotWithShape="1">
          <a:blip r:embed="rId9">
            <a:extLst>
              <a:ext uri="{28A0092B-C50C-407E-A947-70E740481C1C}">
                <a14:useLocalDpi xmlns:a14="http://schemas.microsoft.com/office/drawing/2010/main" val="0"/>
              </a:ext>
            </a:extLst>
          </a:blip>
          <a:srcRect t="35764"/>
          <a:stretch/>
        </p:blipFill>
        <p:spPr>
          <a:xfrm>
            <a:off x="2277599" y="5560370"/>
            <a:ext cx="2438740" cy="1321772"/>
          </a:xfrm>
          <a:prstGeom prst="rect">
            <a:avLst/>
          </a:prstGeom>
        </p:spPr>
      </p:pic>
    </p:spTree>
    <p:extLst>
      <p:ext uri="{BB962C8B-B14F-4D97-AF65-F5344CB8AC3E}">
        <p14:creationId xmlns:p14="http://schemas.microsoft.com/office/powerpoint/2010/main" val="417805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4"/>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6" presetClass="entr" presetSubtype="32" fill="hold" grpId="0" nodeType="withEffect">
                                  <p:stCondLst>
                                    <p:cond delay="0"/>
                                  </p:stCondLst>
                                  <p:childTnLst>
                                    <p:set>
                                      <p:cBhvr>
                                        <p:cTn id="13" dur="1" fill="hold">
                                          <p:stCondLst>
                                            <p:cond delay="0"/>
                                          </p:stCondLst>
                                        </p:cTn>
                                        <p:tgtEl>
                                          <p:spTgt spid="121"/>
                                        </p:tgtEl>
                                        <p:attrNameLst>
                                          <p:attrName>style.visibility</p:attrName>
                                        </p:attrNameLst>
                                      </p:cBhvr>
                                      <p:to>
                                        <p:strVal val="visible"/>
                                      </p:to>
                                    </p:set>
                                    <p:animEffect transition="in" filter="circle(out)">
                                      <p:cBhvr>
                                        <p:cTn id="14" dur="2000"/>
                                        <p:tgtEl>
                                          <p:spTgt spid="121"/>
                                        </p:tgtEl>
                                      </p:cBhvr>
                                    </p:animEffect>
                                  </p:childTnLst>
                                </p:cTn>
                              </p:par>
                              <p:par>
                                <p:cTn id="15" presetID="6" presetClass="entr" presetSubtype="32" fill="hold" grpId="0" nodeType="with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circle(out)">
                                      <p:cBhvr>
                                        <p:cTn id="17" dur="2000"/>
                                        <p:tgtEl>
                                          <p:spTgt spid="117"/>
                                        </p:tgtEl>
                                      </p:cBhvr>
                                    </p:animEffect>
                                  </p:childTnLst>
                                </p:cTn>
                              </p:par>
                              <p:par>
                                <p:cTn id="18" presetID="6" presetClass="entr" presetSubtype="32"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out)">
                                      <p:cBhvr>
                                        <p:cTn id="20" dur="2000"/>
                                        <p:tgtEl>
                                          <p:spTgt spid="5"/>
                                        </p:tgtEl>
                                      </p:cBhvr>
                                    </p:animEffect>
                                  </p:childTnLst>
                                </p:cTn>
                              </p:par>
                              <p:par>
                                <p:cTn id="21" presetID="6"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par>
                                <p:cTn id="24" presetID="6" presetClass="entr" presetSubtype="32"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out)">
                                      <p:cBhvr>
                                        <p:cTn id="2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7" grpId="0"/>
      <p:bldP spid="121"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áfico 60">
            <a:extLst>
              <a:ext uri="{FF2B5EF4-FFF2-40B4-BE49-F238E27FC236}">
                <a16:creationId xmlns:a16="http://schemas.microsoft.com/office/drawing/2014/main" id="{64DE478B-ECD2-A3A4-88CF-28FFC4412311}"/>
              </a:ext>
            </a:extLst>
          </p:cNvPr>
          <p:cNvPicPr>
            <a:picLocks noChangeAspect="1"/>
          </p:cNvPicPr>
          <p:nvPr/>
        </p:nvPicPr>
        <p:blipFill>
          <a:blip r:embed="rId3">
            <a:alphaModFix amt="68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72672" y="2159591"/>
            <a:ext cx="3910271" cy="2821846"/>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4DD51257-2270-F7F3-260E-7C6C767FD570}"/>
              </a:ext>
            </a:extLst>
          </p:cNvPr>
          <p:cNvSpPr txBox="1"/>
          <p:nvPr/>
        </p:nvSpPr>
        <p:spPr>
          <a:xfrm>
            <a:off x="1868152" y="289936"/>
            <a:ext cx="6830977"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111B0B"/>
                </a:solidFill>
                <a:effectLst/>
                <a:uLnTx/>
                <a:uFillTx/>
                <a:latin typeface="Roboto Black" panose="02000000000000000000" pitchFamily="2" charset="0"/>
                <a:ea typeface="Roboto Black" panose="02000000000000000000" pitchFamily="2" charset="0"/>
                <a:cs typeface="+mn-cs"/>
              </a:rPr>
              <a:t>Trình bày và báo cáo kết quả</a:t>
            </a:r>
            <a:endParaRPr kumimoji="0" lang="vi-VN" sz="4400" b="1" i="0" u="none" strike="noStrike" kern="1200" cap="none" spc="0" normalizeH="0" baseline="0" noProof="0">
              <a:ln>
                <a:noFill/>
              </a:ln>
              <a:solidFill>
                <a:srgbClr val="111B0B"/>
              </a:solidFill>
              <a:effectLst/>
              <a:uLnTx/>
              <a:uFillTx/>
              <a:latin typeface="Roboto Black" panose="02000000000000000000" pitchFamily="2" charset="0"/>
              <a:ea typeface="Roboto Black" panose="02000000000000000000" pitchFamily="2" charset="0"/>
              <a:cs typeface="+mn-cs"/>
            </a:endParaRPr>
          </a:p>
        </p:txBody>
      </p:sp>
      <p:sp>
        <p:nvSpPr>
          <p:cNvPr id="117" name="TextBox 116">
            <a:extLst>
              <a:ext uri="{FF2B5EF4-FFF2-40B4-BE49-F238E27FC236}">
                <a16:creationId xmlns:a16="http://schemas.microsoft.com/office/drawing/2014/main" id="{22238407-0855-D98B-E484-79453E127D74}"/>
              </a:ext>
            </a:extLst>
          </p:cNvPr>
          <p:cNvSpPr txBox="1"/>
          <p:nvPr/>
        </p:nvSpPr>
        <p:spPr>
          <a:xfrm>
            <a:off x="7691395" y="3273407"/>
            <a:ext cx="3491548" cy="830997"/>
          </a:xfrm>
          <a:prstGeom prst="rect">
            <a:avLst/>
          </a:prstGeom>
          <a:noFill/>
        </p:spPr>
        <p:txBody>
          <a:bodyPr wrap="square" rtlCol="0">
            <a:spAutoFit/>
          </a:bodyPr>
          <a:lstStyle>
            <a:defPPr>
              <a:defRPr lang="vi-VN"/>
            </a:defPPr>
            <a:lvl1pPr algn="ctr">
              <a:defRPr sz="2400">
                <a:solidFill>
                  <a:srgbClr val="0070C0"/>
                </a:solidFill>
                <a:latin typeface="Roboto" panose="02000000000000000000" pitchFamily="2" charset="0"/>
                <a:ea typeface="Roboto" panose="02000000000000000000" pitchFamily="2" charset="0"/>
              </a:defRPr>
            </a:lvl1pPr>
          </a:lstStyle>
          <a:p>
            <a:pPr lvl="0">
              <a:defRPr/>
            </a:pPr>
            <a:r>
              <a:rPr lang="vi-VN">
                <a:solidFill>
                  <a:srgbClr val="002060"/>
                </a:solidFill>
              </a:rPr>
              <a:t>Phân công thành viên trình bày báo cáo</a:t>
            </a:r>
            <a:endParaRPr kumimoji="0" lang="vi-VN" sz="2400" b="0" i="0" u="none" strike="noStrike" kern="1200" cap="none" spc="0" normalizeH="0" baseline="0" noProof="0">
              <a:ln>
                <a:noFill/>
              </a:ln>
              <a:solidFill>
                <a:srgbClr val="002060"/>
              </a:solidFill>
              <a:effectLst/>
              <a:uLnTx/>
              <a:uFillTx/>
            </a:endParaRPr>
          </a:p>
        </p:txBody>
      </p:sp>
      <p:sp>
        <p:nvSpPr>
          <p:cNvPr id="121" name="TextBox 120">
            <a:extLst>
              <a:ext uri="{FF2B5EF4-FFF2-40B4-BE49-F238E27FC236}">
                <a16:creationId xmlns:a16="http://schemas.microsoft.com/office/drawing/2014/main" id="{89473E91-C985-17A1-8F3A-8702D9373FB8}"/>
              </a:ext>
            </a:extLst>
          </p:cNvPr>
          <p:cNvSpPr txBox="1"/>
          <p:nvPr/>
        </p:nvSpPr>
        <p:spPr>
          <a:xfrm>
            <a:off x="8200792" y="2452219"/>
            <a:ext cx="1258538"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cs typeface="+mn-cs"/>
              </a:rPr>
              <a:t>Bước 2</a:t>
            </a:r>
          </a:p>
        </p:txBody>
      </p:sp>
      <p:pic>
        <p:nvPicPr>
          <p:cNvPr id="4" name="Picture 3">
            <a:extLst>
              <a:ext uri="{FF2B5EF4-FFF2-40B4-BE49-F238E27FC236}">
                <a16:creationId xmlns:a16="http://schemas.microsoft.com/office/drawing/2014/main" id="{A6747487-5B7A-1F9E-89DA-C2DBDA83956E}"/>
              </a:ext>
            </a:extLst>
          </p:cNvPr>
          <p:cNvPicPr>
            <a:picLocks noChangeAspect="1"/>
          </p:cNvPicPr>
          <p:nvPr/>
        </p:nvPicPr>
        <p:blipFill>
          <a:blip r:embed="rId5">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pic>
        <p:nvPicPr>
          <p:cNvPr id="7" name="Gráfico 60">
            <a:extLst>
              <a:ext uri="{FF2B5EF4-FFF2-40B4-BE49-F238E27FC236}">
                <a16:creationId xmlns:a16="http://schemas.microsoft.com/office/drawing/2014/main" id="{D70CBBF2-63D2-0E1C-CD53-6472D723B2AB}"/>
              </a:ext>
            </a:extLst>
          </p:cNvPr>
          <p:cNvPicPr>
            <a:picLocks noChangeAspect="1"/>
          </p:cNvPicPr>
          <p:nvPr/>
        </p:nvPicPr>
        <p:blipFill>
          <a:blip r:embed="rId6">
            <a:alphaModFix amt="68000"/>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6622" y="585598"/>
            <a:ext cx="7880279" cy="6493295"/>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F90D5FF1-47C8-515A-C7E7-FA77C10D613E}"/>
              </a:ext>
            </a:extLst>
          </p:cNvPr>
          <p:cNvPicPr>
            <a:picLocks noChangeAspect="1"/>
          </p:cNvPicPr>
          <p:nvPr/>
        </p:nvPicPr>
        <p:blipFill rotWithShape="1">
          <a:blip r:embed="rId8">
            <a:extLst>
              <a:ext uri="{28A0092B-C50C-407E-A947-70E740481C1C}">
                <a14:useLocalDpi xmlns:a14="http://schemas.microsoft.com/office/drawing/2010/main" val="0"/>
              </a:ext>
            </a:extLst>
          </a:blip>
          <a:srcRect l="12256" r="12256"/>
          <a:stretch/>
        </p:blipFill>
        <p:spPr>
          <a:xfrm>
            <a:off x="1957333" y="1525293"/>
            <a:ext cx="4498855" cy="4327226"/>
          </a:xfrm>
          <a:prstGeom prst="roundRect">
            <a:avLst>
              <a:gd name="adj" fmla="val 11206"/>
            </a:avLst>
          </a:prstGeom>
          <a:ln>
            <a:noFill/>
          </a:ln>
          <a:effectLst>
            <a:outerShdw blurRad="63500" sx="102000" sy="102000" algn="ctr" rotWithShape="0">
              <a:prstClr val="black">
                <a:alpha val="40000"/>
              </a:prstClr>
            </a:outerShdw>
          </a:effectLst>
          <a:scene3d>
            <a:camera prst="orthographicFront">
              <a:rot lat="0" lon="0" rev="0"/>
            </a:camera>
            <a:lightRig rig="contrasting" dir="t">
              <a:rot lat="0" lon="0" rev="7800000"/>
            </a:lightRig>
          </a:scene3d>
          <a:sp3d>
            <a:bevelT w="139700" h="139700"/>
          </a:sp3d>
        </p:spPr>
      </p:pic>
      <p:sp>
        <p:nvSpPr>
          <p:cNvPr id="8" name="TextBox 7">
            <a:extLst>
              <a:ext uri="{FF2B5EF4-FFF2-40B4-BE49-F238E27FC236}">
                <a16:creationId xmlns:a16="http://schemas.microsoft.com/office/drawing/2014/main" id="{029F8062-CE0C-477C-E906-A226999F1F70}"/>
              </a:ext>
            </a:extLst>
          </p:cNvPr>
          <p:cNvSpPr txBox="1"/>
          <p:nvPr/>
        </p:nvSpPr>
        <p:spPr>
          <a:xfrm>
            <a:off x="2233117" y="1721726"/>
            <a:ext cx="3680774" cy="461665"/>
          </a:xfrm>
          <a:prstGeom prst="rect">
            <a:avLst/>
          </a:prstGeom>
          <a:noFill/>
        </p:spPr>
        <p:txBody>
          <a:bodyPr wrap="square" rtlCol="0">
            <a:spAutoFit/>
          </a:bodyPr>
          <a:lstStyle>
            <a:defPPr>
              <a:defRPr lang="vi-VN"/>
            </a:defPPr>
            <a:lvl1pPr lvl="0" algn="ctr">
              <a:defRPr sz="2400">
                <a:solidFill>
                  <a:srgbClr val="002060"/>
                </a:solidFill>
                <a:latin typeface="Roboto" panose="02000000000000000000" pitchFamily="2" charset="0"/>
                <a:ea typeface="Roboto" panose="02000000000000000000" pitchFamily="2" charset="0"/>
              </a:defRPr>
            </a:lvl1pPr>
          </a:lstStyle>
          <a:p>
            <a:r>
              <a:rPr lang="vi-VN"/>
              <a:t>Xây dựng báo cáo</a:t>
            </a:r>
          </a:p>
        </p:txBody>
      </p:sp>
      <p:sp>
        <p:nvSpPr>
          <p:cNvPr id="10" name="TextBox 9">
            <a:extLst>
              <a:ext uri="{FF2B5EF4-FFF2-40B4-BE49-F238E27FC236}">
                <a16:creationId xmlns:a16="http://schemas.microsoft.com/office/drawing/2014/main" id="{70FBC869-331E-06C6-670B-BF3FDBF41233}"/>
              </a:ext>
            </a:extLst>
          </p:cNvPr>
          <p:cNvSpPr txBox="1"/>
          <p:nvPr/>
        </p:nvSpPr>
        <p:spPr>
          <a:xfrm>
            <a:off x="2059504" y="2683051"/>
            <a:ext cx="3680774" cy="830997"/>
          </a:xfrm>
          <a:prstGeom prst="rect">
            <a:avLst/>
          </a:prstGeom>
          <a:noFill/>
        </p:spPr>
        <p:txBody>
          <a:bodyPr wrap="square" rtlCol="0">
            <a:spAutoFit/>
          </a:bodyPr>
          <a:lstStyle>
            <a:defPPr>
              <a:defRPr lang="vi-VN"/>
            </a:defPPr>
            <a:lvl1pPr lvl="0" algn="ctr">
              <a:defRPr sz="2400">
                <a:solidFill>
                  <a:srgbClr val="002060"/>
                </a:solidFill>
                <a:latin typeface="Roboto" panose="02000000000000000000" pitchFamily="2" charset="0"/>
                <a:ea typeface="Roboto" panose="02000000000000000000" pitchFamily="2" charset="0"/>
              </a:defRPr>
            </a:lvl1pPr>
          </a:lstStyle>
          <a:p>
            <a:r>
              <a:rPr lang="vi-VN"/>
              <a:t>Trình bày khó khăn khi thực hiện thí nghiệm</a:t>
            </a:r>
          </a:p>
        </p:txBody>
      </p:sp>
      <p:sp>
        <p:nvSpPr>
          <p:cNvPr id="11" name="TextBox 10">
            <a:extLst>
              <a:ext uri="{FF2B5EF4-FFF2-40B4-BE49-F238E27FC236}">
                <a16:creationId xmlns:a16="http://schemas.microsoft.com/office/drawing/2014/main" id="{E2C78577-E130-867A-4DAE-B6903BBA7365}"/>
              </a:ext>
            </a:extLst>
          </p:cNvPr>
          <p:cNvSpPr txBox="1"/>
          <p:nvPr/>
        </p:nvSpPr>
        <p:spPr>
          <a:xfrm>
            <a:off x="2233117" y="3552043"/>
            <a:ext cx="3680774" cy="461665"/>
          </a:xfrm>
          <a:prstGeom prst="rect">
            <a:avLst/>
          </a:prstGeom>
          <a:noFill/>
        </p:spPr>
        <p:txBody>
          <a:bodyPr wrap="square" rtlCol="0">
            <a:spAutoFit/>
          </a:bodyPr>
          <a:lstStyle>
            <a:defPPr>
              <a:defRPr lang="vi-VN"/>
            </a:defPPr>
            <a:lvl1pPr lvl="0" algn="ctr">
              <a:defRPr sz="2400">
                <a:solidFill>
                  <a:srgbClr val="002060"/>
                </a:solidFill>
                <a:latin typeface="Roboto" panose="02000000000000000000" pitchFamily="2" charset="0"/>
                <a:ea typeface="Roboto" panose="02000000000000000000" pitchFamily="2" charset="0"/>
              </a:defRPr>
            </a:lvl1pPr>
          </a:lstStyle>
          <a:p>
            <a:r>
              <a:rPr lang="vi-VN"/>
              <a:t>Cách khắc phục thế nào?</a:t>
            </a:r>
          </a:p>
        </p:txBody>
      </p:sp>
    </p:spTree>
    <p:extLst>
      <p:ext uri="{BB962C8B-B14F-4D97-AF65-F5344CB8AC3E}">
        <p14:creationId xmlns:p14="http://schemas.microsoft.com/office/powerpoint/2010/main" val="70937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4"/>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6" presetClass="entr" presetSubtype="32" fill="hold" grpId="0" nodeType="withEffect">
                                  <p:stCondLst>
                                    <p:cond delay="0"/>
                                  </p:stCondLst>
                                  <p:childTnLst>
                                    <p:set>
                                      <p:cBhvr>
                                        <p:cTn id="13" dur="1" fill="hold">
                                          <p:stCondLst>
                                            <p:cond delay="0"/>
                                          </p:stCondLst>
                                        </p:cTn>
                                        <p:tgtEl>
                                          <p:spTgt spid="121"/>
                                        </p:tgtEl>
                                        <p:attrNameLst>
                                          <p:attrName>style.visibility</p:attrName>
                                        </p:attrNameLst>
                                      </p:cBhvr>
                                      <p:to>
                                        <p:strVal val="visible"/>
                                      </p:to>
                                    </p:set>
                                    <p:animEffect transition="in" filter="circle(out)">
                                      <p:cBhvr>
                                        <p:cTn id="14" dur="2000"/>
                                        <p:tgtEl>
                                          <p:spTgt spid="121"/>
                                        </p:tgtEl>
                                      </p:cBhvr>
                                    </p:animEffect>
                                  </p:childTnLst>
                                </p:cTn>
                              </p:par>
                              <p:par>
                                <p:cTn id="15" presetID="6" presetClass="entr" presetSubtype="32" fill="hold" grpId="0" nodeType="with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circle(out)">
                                      <p:cBhvr>
                                        <p:cTn id="17" dur="2000"/>
                                        <p:tgtEl>
                                          <p:spTgt spid="117"/>
                                        </p:tgtEl>
                                      </p:cBhvr>
                                    </p:animEffect>
                                  </p:childTnLst>
                                </p:cTn>
                              </p:par>
                              <p:par>
                                <p:cTn id="18" presetID="6" presetClass="entr" presetSubtype="32"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out)">
                                      <p:cBhvr>
                                        <p:cTn id="20" dur="2000"/>
                                        <p:tgtEl>
                                          <p:spTgt spid="5"/>
                                        </p:tgtEl>
                                      </p:cBhvr>
                                    </p:animEffect>
                                  </p:childTnLst>
                                </p:cTn>
                              </p:par>
                              <p:par>
                                <p:cTn id="21" presetID="6"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par>
                                <p:cTn id="24" presetID="6" presetClass="entr" presetSubtype="32"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out)">
                                      <p:cBhvr>
                                        <p:cTn id="26" dur="2000"/>
                                        <p:tgtEl>
                                          <p:spTgt spid="8"/>
                                        </p:tgtEl>
                                      </p:cBhvr>
                                    </p:animEffect>
                                  </p:childTnLst>
                                </p:cTn>
                              </p:par>
                              <p:par>
                                <p:cTn id="27" presetID="21" presetClass="entr" presetSubtype="1"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heel(1)">
                                      <p:cBhvr>
                                        <p:cTn id="29" dur="20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32"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out)">
                                      <p:cBhvr>
                                        <p:cTn id="34" dur="2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32"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circle(out)">
                                      <p:cBhvr>
                                        <p:cTn id="3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7" grpId="0"/>
      <p:bldP spid="121" grpId="0"/>
      <p:bldP spid="8"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áfico 60">
            <a:extLst>
              <a:ext uri="{FF2B5EF4-FFF2-40B4-BE49-F238E27FC236}">
                <a16:creationId xmlns:a16="http://schemas.microsoft.com/office/drawing/2014/main" id="{64DE478B-ECD2-A3A4-88CF-28FFC4412311}"/>
              </a:ext>
            </a:extLst>
          </p:cNvPr>
          <p:cNvPicPr>
            <a:picLocks noChangeAspect="1"/>
          </p:cNvPicPr>
          <p:nvPr/>
        </p:nvPicPr>
        <p:blipFill>
          <a:blip r:embed="rId3">
            <a:alphaModFix amt="68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72672" y="2159591"/>
            <a:ext cx="3910271" cy="2821846"/>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4DD51257-2270-F7F3-260E-7C6C767FD570}"/>
              </a:ext>
            </a:extLst>
          </p:cNvPr>
          <p:cNvSpPr txBox="1"/>
          <p:nvPr/>
        </p:nvSpPr>
        <p:spPr>
          <a:xfrm>
            <a:off x="1868152" y="289936"/>
            <a:ext cx="6830977"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111B0B"/>
                </a:solidFill>
                <a:effectLst/>
                <a:uLnTx/>
                <a:uFillTx/>
                <a:latin typeface="Roboto Black" panose="02000000000000000000" pitchFamily="2" charset="0"/>
                <a:ea typeface="Roboto Black" panose="02000000000000000000" pitchFamily="2" charset="0"/>
                <a:cs typeface="+mn-cs"/>
              </a:rPr>
              <a:t>Trình bày và báo cáo kết quả</a:t>
            </a:r>
            <a:endParaRPr kumimoji="0" lang="vi-VN" sz="4400" b="1" i="0" u="none" strike="noStrike" kern="1200" cap="none" spc="0" normalizeH="0" baseline="0" noProof="0">
              <a:ln>
                <a:noFill/>
              </a:ln>
              <a:solidFill>
                <a:srgbClr val="111B0B"/>
              </a:solidFill>
              <a:effectLst/>
              <a:uLnTx/>
              <a:uFillTx/>
              <a:latin typeface="Roboto Black" panose="02000000000000000000" pitchFamily="2" charset="0"/>
              <a:ea typeface="Roboto Black" panose="02000000000000000000" pitchFamily="2" charset="0"/>
              <a:cs typeface="+mn-cs"/>
            </a:endParaRPr>
          </a:p>
        </p:txBody>
      </p:sp>
      <p:sp>
        <p:nvSpPr>
          <p:cNvPr id="117" name="TextBox 116">
            <a:extLst>
              <a:ext uri="{FF2B5EF4-FFF2-40B4-BE49-F238E27FC236}">
                <a16:creationId xmlns:a16="http://schemas.microsoft.com/office/drawing/2014/main" id="{22238407-0855-D98B-E484-79453E127D74}"/>
              </a:ext>
            </a:extLst>
          </p:cNvPr>
          <p:cNvSpPr txBox="1"/>
          <p:nvPr/>
        </p:nvSpPr>
        <p:spPr>
          <a:xfrm>
            <a:off x="7691395" y="3273407"/>
            <a:ext cx="3491548" cy="830997"/>
          </a:xfrm>
          <a:prstGeom prst="rect">
            <a:avLst/>
          </a:prstGeom>
          <a:noFill/>
        </p:spPr>
        <p:txBody>
          <a:bodyPr wrap="square" rtlCol="0">
            <a:spAutoFit/>
          </a:bodyPr>
          <a:lstStyle>
            <a:defPPr>
              <a:defRPr lang="vi-VN"/>
            </a:defPPr>
            <a:lvl1pPr algn="ctr">
              <a:defRPr sz="2400">
                <a:solidFill>
                  <a:srgbClr val="0070C0"/>
                </a:solidFill>
                <a:latin typeface="Roboto" panose="02000000000000000000" pitchFamily="2" charset="0"/>
                <a:ea typeface="Roboto" panose="02000000000000000000" pitchFamily="2" charset="0"/>
              </a:defRPr>
            </a:lvl1pPr>
          </a:lstStyle>
          <a:p>
            <a:pPr lvl="0">
              <a:defRPr/>
            </a:pPr>
            <a:r>
              <a:rPr lang="vi-VN">
                <a:solidFill>
                  <a:srgbClr val="002060"/>
                </a:solidFill>
              </a:rPr>
              <a:t>Phân công thành viên trình bày báo cáo</a:t>
            </a:r>
            <a:endParaRPr kumimoji="0" lang="vi-VN" sz="2400" b="0" i="0" u="none" strike="noStrike" kern="1200" cap="none" spc="0" normalizeH="0" baseline="0" noProof="0">
              <a:ln>
                <a:noFill/>
              </a:ln>
              <a:solidFill>
                <a:srgbClr val="002060"/>
              </a:solidFill>
              <a:effectLst/>
              <a:uLnTx/>
              <a:uFillTx/>
            </a:endParaRPr>
          </a:p>
        </p:txBody>
      </p:sp>
      <p:sp>
        <p:nvSpPr>
          <p:cNvPr id="121" name="TextBox 120">
            <a:extLst>
              <a:ext uri="{FF2B5EF4-FFF2-40B4-BE49-F238E27FC236}">
                <a16:creationId xmlns:a16="http://schemas.microsoft.com/office/drawing/2014/main" id="{89473E91-C985-17A1-8F3A-8702D9373FB8}"/>
              </a:ext>
            </a:extLst>
          </p:cNvPr>
          <p:cNvSpPr txBox="1"/>
          <p:nvPr/>
        </p:nvSpPr>
        <p:spPr>
          <a:xfrm>
            <a:off x="8200792" y="2452219"/>
            <a:ext cx="1258538"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cs typeface="+mn-cs"/>
              </a:rPr>
              <a:t>Bước 2</a:t>
            </a:r>
          </a:p>
        </p:txBody>
      </p:sp>
      <p:pic>
        <p:nvPicPr>
          <p:cNvPr id="4" name="Picture 3">
            <a:extLst>
              <a:ext uri="{FF2B5EF4-FFF2-40B4-BE49-F238E27FC236}">
                <a16:creationId xmlns:a16="http://schemas.microsoft.com/office/drawing/2014/main" id="{A6747487-5B7A-1F9E-89DA-C2DBDA83956E}"/>
              </a:ext>
            </a:extLst>
          </p:cNvPr>
          <p:cNvPicPr>
            <a:picLocks noChangeAspect="1"/>
          </p:cNvPicPr>
          <p:nvPr/>
        </p:nvPicPr>
        <p:blipFill>
          <a:blip r:embed="rId5">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pic>
        <p:nvPicPr>
          <p:cNvPr id="7" name="Gráfico 60">
            <a:extLst>
              <a:ext uri="{FF2B5EF4-FFF2-40B4-BE49-F238E27FC236}">
                <a16:creationId xmlns:a16="http://schemas.microsoft.com/office/drawing/2014/main" id="{D70CBBF2-63D2-0E1C-CD53-6472D723B2AB}"/>
              </a:ext>
            </a:extLst>
          </p:cNvPr>
          <p:cNvPicPr>
            <a:picLocks noChangeAspect="1"/>
          </p:cNvPicPr>
          <p:nvPr/>
        </p:nvPicPr>
        <p:blipFill>
          <a:blip r:embed="rId6">
            <a:alphaModFix amt="68000"/>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6622" y="585598"/>
            <a:ext cx="7880279" cy="6493295"/>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029F8062-CE0C-477C-E906-A226999F1F70}"/>
              </a:ext>
            </a:extLst>
          </p:cNvPr>
          <p:cNvSpPr txBox="1"/>
          <p:nvPr/>
        </p:nvSpPr>
        <p:spPr>
          <a:xfrm>
            <a:off x="2229513" y="1928758"/>
            <a:ext cx="4276962" cy="461665"/>
          </a:xfrm>
          <a:prstGeom prst="rect">
            <a:avLst/>
          </a:prstGeom>
          <a:noFill/>
        </p:spPr>
        <p:txBody>
          <a:bodyPr wrap="square" rtlCol="0">
            <a:spAutoFit/>
          </a:bodyPr>
          <a:lstStyle>
            <a:defPPr>
              <a:defRPr lang="vi-VN"/>
            </a:defPPr>
            <a:lvl1pPr lvl="0" algn="ctr">
              <a:defRPr sz="2400">
                <a:solidFill>
                  <a:srgbClr val="002060"/>
                </a:solidFill>
                <a:latin typeface="Roboto" panose="02000000000000000000" pitchFamily="2" charset="0"/>
                <a:ea typeface="Roboto" panose="02000000000000000000" pitchFamily="2" charset="0"/>
              </a:defRPr>
            </a:lvl1pPr>
          </a:lstStyle>
          <a:p>
            <a:r>
              <a:rPr lang="vi-VN"/>
              <a:t>Trả lời câu hỏi của nhóm khác</a:t>
            </a:r>
          </a:p>
        </p:txBody>
      </p:sp>
      <p:sp>
        <p:nvSpPr>
          <p:cNvPr id="10" name="TextBox 9">
            <a:extLst>
              <a:ext uri="{FF2B5EF4-FFF2-40B4-BE49-F238E27FC236}">
                <a16:creationId xmlns:a16="http://schemas.microsoft.com/office/drawing/2014/main" id="{70FBC869-331E-06C6-670B-BF3FDBF41233}"/>
              </a:ext>
            </a:extLst>
          </p:cNvPr>
          <p:cNvSpPr txBox="1"/>
          <p:nvPr/>
        </p:nvSpPr>
        <p:spPr>
          <a:xfrm>
            <a:off x="1868152" y="2939616"/>
            <a:ext cx="4862291" cy="1200329"/>
          </a:xfrm>
          <a:prstGeom prst="rect">
            <a:avLst/>
          </a:prstGeom>
          <a:noFill/>
        </p:spPr>
        <p:txBody>
          <a:bodyPr wrap="square" rtlCol="0">
            <a:spAutoFit/>
          </a:bodyPr>
          <a:lstStyle>
            <a:defPPr>
              <a:defRPr lang="vi-VN"/>
            </a:defPPr>
            <a:lvl1pPr lvl="0" algn="ctr">
              <a:defRPr sz="2400">
                <a:solidFill>
                  <a:srgbClr val="002060"/>
                </a:solidFill>
                <a:latin typeface="Roboto" panose="02000000000000000000" pitchFamily="2" charset="0"/>
                <a:ea typeface="Roboto" panose="02000000000000000000" pitchFamily="2" charset="0"/>
              </a:defRPr>
            </a:lvl1pPr>
          </a:lstStyle>
          <a:p>
            <a:r>
              <a:rPr lang="vi-VN"/>
              <a:t>Từ bài thuyết trình của 1 nhóm, các nhóm còn lại đặt câu hỏi để nhóm đó trả lời </a:t>
            </a:r>
          </a:p>
        </p:txBody>
      </p:sp>
      <p:sp>
        <p:nvSpPr>
          <p:cNvPr id="11" name="TextBox 10">
            <a:extLst>
              <a:ext uri="{FF2B5EF4-FFF2-40B4-BE49-F238E27FC236}">
                <a16:creationId xmlns:a16="http://schemas.microsoft.com/office/drawing/2014/main" id="{E2C78577-E130-867A-4DAE-B6903BBA7365}"/>
              </a:ext>
            </a:extLst>
          </p:cNvPr>
          <p:cNvSpPr txBox="1"/>
          <p:nvPr/>
        </p:nvSpPr>
        <p:spPr>
          <a:xfrm>
            <a:off x="1578857" y="4530238"/>
            <a:ext cx="5255808" cy="1200329"/>
          </a:xfrm>
          <a:prstGeom prst="rect">
            <a:avLst/>
          </a:prstGeom>
          <a:noFill/>
        </p:spPr>
        <p:txBody>
          <a:bodyPr wrap="square" rtlCol="0">
            <a:spAutoFit/>
          </a:bodyPr>
          <a:lstStyle>
            <a:defPPr>
              <a:defRPr lang="vi-VN"/>
            </a:defPPr>
            <a:lvl1pPr lvl="0" algn="ctr">
              <a:defRPr sz="2400">
                <a:solidFill>
                  <a:srgbClr val="002060"/>
                </a:solidFill>
                <a:latin typeface="Roboto" panose="02000000000000000000" pitchFamily="2" charset="0"/>
                <a:ea typeface="Roboto" panose="02000000000000000000" pitchFamily="2" charset="0"/>
              </a:defRPr>
            </a:lvl1pPr>
          </a:lstStyle>
          <a:p>
            <a:r>
              <a:rPr lang="vi-VN">
                <a:solidFill>
                  <a:schemeClr val="accent2">
                    <a:lumMod val="50000"/>
                  </a:schemeClr>
                </a:solidFill>
              </a:rPr>
              <a:t>Ví dụ Khi đèn xanh chiều ngang sáng thì cụm đèn dọc xanh, vàng, đỏ như thế nào?</a:t>
            </a:r>
          </a:p>
        </p:txBody>
      </p:sp>
    </p:spTree>
    <p:extLst>
      <p:ext uri="{BB962C8B-B14F-4D97-AF65-F5344CB8AC3E}">
        <p14:creationId xmlns:p14="http://schemas.microsoft.com/office/powerpoint/2010/main" val="355875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4"/>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6" presetClass="entr" presetSubtype="32" fill="hold" grpId="0" nodeType="withEffect">
                                  <p:stCondLst>
                                    <p:cond delay="0"/>
                                  </p:stCondLst>
                                  <p:childTnLst>
                                    <p:set>
                                      <p:cBhvr>
                                        <p:cTn id="13" dur="1" fill="hold">
                                          <p:stCondLst>
                                            <p:cond delay="0"/>
                                          </p:stCondLst>
                                        </p:cTn>
                                        <p:tgtEl>
                                          <p:spTgt spid="121"/>
                                        </p:tgtEl>
                                        <p:attrNameLst>
                                          <p:attrName>style.visibility</p:attrName>
                                        </p:attrNameLst>
                                      </p:cBhvr>
                                      <p:to>
                                        <p:strVal val="visible"/>
                                      </p:to>
                                    </p:set>
                                    <p:animEffect transition="in" filter="circle(out)">
                                      <p:cBhvr>
                                        <p:cTn id="14" dur="2000"/>
                                        <p:tgtEl>
                                          <p:spTgt spid="121"/>
                                        </p:tgtEl>
                                      </p:cBhvr>
                                    </p:animEffect>
                                  </p:childTnLst>
                                </p:cTn>
                              </p:par>
                              <p:par>
                                <p:cTn id="15" presetID="6" presetClass="entr" presetSubtype="32" fill="hold" grpId="0" nodeType="with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circle(out)">
                                      <p:cBhvr>
                                        <p:cTn id="17" dur="2000"/>
                                        <p:tgtEl>
                                          <p:spTgt spid="117"/>
                                        </p:tgtEl>
                                      </p:cBhvr>
                                    </p:animEffect>
                                  </p:childTnLst>
                                </p:cTn>
                              </p:par>
                              <p:par>
                                <p:cTn id="18" presetID="6" presetClass="entr" presetSubtype="32"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out)">
                                      <p:cBhvr>
                                        <p:cTn id="20" dur="2000"/>
                                        <p:tgtEl>
                                          <p:spTgt spid="5"/>
                                        </p:tgtEl>
                                      </p:cBhvr>
                                    </p:animEffect>
                                  </p:childTnLst>
                                </p:cTn>
                              </p:par>
                              <p:par>
                                <p:cTn id="21" presetID="6"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par>
                                <p:cTn id="24" presetID="6" presetClass="entr" presetSubtype="32"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out)">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32"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out)">
                                      <p:cBhvr>
                                        <p:cTn id="31" dur="20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circle(out)">
                                      <p:cBhvr>
                                        <p:cTn id="3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7" grpId="0"/>
      <p:bldP spid="121" grpId="0"/>
      <p:bldP spid="8"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áfico 60">
            <a:extLst>
              <a:ext uri="{FF2B5EF4-FFF2-40B4-BE49-F238E27FC236}">
                <a16:creationId xmlns:a16="http://schemas.microsoft.com/office/drawing/2014/main" id="{6F1A3D5A-4E16-34B8-72F1-29E0EA2C7384}"/>
              </a:ext>
            </a:extLst>
          </p:cNvPr>
          <p:cNvPicPr>
            <a:picLocks noChangeAspect="1"/>
          </p:cNvPicPr>
          <p:nvPr/>
        </p:nvPicPr>
        <p:blipFill>
          <a:blip r:embed="rId3">
            <a:alphaModFix amt="68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6215" y="364705"/>
            <a:ext cx="9575481" cy="6493295"/>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7F6D64FD-2EC9-16C6-9B47-F30F828D5A91}"/>
              </a:ext>
            </a:extLst>
          </p:cNvPr>
          <p:cNvSpPr txBox="1"/>
          <p:nvPr/>
        </p:nvSpPr>
        <p:spPr>
          <a:xfrm>
            <a:off x="1868152" y="316468"/>
            <a:ext cx="2136283"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111B0B"/>
                </a:solidFill>
                <a:effectLst/>
                <a:uLnTx/>
                <a:uFillTx/>
                <a:latin typeface="Roboto Black" panose="02000000000000000000" pitchFamily="2" charset="0"/>
                <a:ea typeface="Roboto Black" panose="02000000000000000000" pitchFamily="2" charset="0"/>
                <a:cs typeface="+mn-cs"/>
              </a:rPr>
              <a:t>KẾT LUẬN</a:t>
            </a:r>
          </a:p>
        </p:txBody>
      </p:sp>
      <p:sp>
        <p:nvSpPr>
          <p:cNvPr id="8" name="TextBox 7">
            <a:extLst>
              <a:ext uri="{FF2B5EF4-FFF2-40B4-BE49-F238E27FC236}">
                <a16:creationId xmlns:a16="http://schemas.microsoft.com/office/drawing/2014/main" id="{8365EF6D-25FF-6607-70F8-9A1B1F17A04B}"/>
              </a:ext>
            </a:extLst>
          </p:cNvPr>
          <p:cNvSpPr txBox="1"/>
          <p:nvPr/>
        </p:nvSpPr>
        <p:spPr>
          <a:xfrm>
            <a:off x="1960303" y="3891868"/>
            <a:ext cx="7127043" cy="1200329"/>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Các con có thể tự làm được: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en-US" altLang="ko-K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 Placeholder 10">
            <a:extLst>
              <a:ext uri="{FF2B5EF4-FFF2-40B4-BE49-F238E27FC236}">
                <a16:creationId xmlns:a16="http://schemas.microsoft.com/office/drawing/2014/main" id="{19DE37DF-CBF7-C028-E851-757D6F067459}"/>
              </a:ext>
            </a:extLst>
          </p:cNvPr>
          <p:cNvSpPr txBox="1">
            <a:spLocks/>
          </p:cNvSpPr>
          <p:nvPr/>
        </p:nvSpPr>
        <p:spPr>
          <a:xfrm>
            <a:off x="1868152" y="2365778"/>
            <a:ext cx="7765217" cy="1569660"/>
          </a:xfrm>
          <a:prstGeom prst="rect">
            <a:avLst/>
          </a:prstGeom>
          <a:noFill/>
        </p:spPr>
        <p:txBody>
          <a:bodyPr wrap="square" rtlCol="0">
            <a:spAutoFit/>
          </a:bodyPr>
          <a:lstStyle>
            <a:defPPr>
              <a:defRPr lang="vi-VN"/>
            </a:defPPr>
            <a:lvl1pPr lvl="0" algn="just">
              <a:defRPr sz="2400">
                <a:solidFill>
                  <a:srgbClr val="173315"/>
                </a:solidFill>
                <a:latin typeface="Roboto" panose="02000000000000000000" pitchFamily="2" charset="0"/>
                <a:ea typeface="Roboto" panose="02000000000000000000" pitchFamily="2"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Bài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STEM Em điều</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khiển và tham gia giao thông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giúp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con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được</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 name="Picture 2">
            <a:extLst>
              <a:ext uri="{FF2B5EF4-FFF2-40B4-BE49-F238E27FC236}">
                <a16:creationId xmlns:a16="http://schemas.microsoft.com/office/drawing/2014/main" id="{349923CF-D01D-BBF8-8B02-DCA76F04B746}"/>
              </a:ext>
            </a:extLst>
          </p:cNvPr>
          <p:cNvPicPr>
            <a:picLocks noChangeAspect="1"/>
          </p:cNvPicPr>
          <p:nvPr/>
        </p:nvPicPr>
        <p:blipFill>
          <a:blip r:embed="rId5">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spTree>
    <p:extLst>
      <p:ext uri="{BB962C8B-B14F-4D97-AF65-F5344CB8AC3E}">
        <p14:creationId xmlns:p14="http://schemas.microsoft.com/office/powerpoint/2010/main" val="338681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3"/>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0-#ppt_w/2"/>
                                          </p:val>
                                        </p:tav>
                                        <p:tav tm="100000">
                                          <p:val>
                                            <p:strVal val="#ppt_x"/>
                                          </p:val>
                                        </p:tav>
                                      </p:tavLst>
                                    </p:anim>
                                    <p:anim calcmode="lin" valueType="num">
                                      <p:cBhvr additive="base">
                                        <p:cTn id="10" dur="500" fill="hold"/>
                                        <p:tgtEl>
                                          <p:spTgt spid="5"/>
                                        </p:tgtEl>
                                        <p:attrNameLst>
                                          <p:attrName>ppt_y</p:attrName>
                                        </p:attrNameLst>
                                      </p:cBhvr>
                                      <p:tavLst>
                                        <p:tav tm="0">
                                          <p:val>
                                            <p:strVal val="#ppt_y"/>
                                          </p:val>
                                        </p:tav>
                                        <p:tav tm="100000">
                                          <p:val>
                                            <p:strVal val="#ppt_y"/>
                                          </p:val>
                                        </p:tav>
                                      </p:tavLst>
                                    </p:anim>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áfico 60">
            <a:extLst>
              <a:ext uri="{FF2B5EF4-FFF2-40B4-BE49-F238E27FC236}">
                <a16:creationId xmlns:a16="http://schemas.microsoft.com/office/drawing/2014/main" id="{8114294C-F496-2276-1E0E-0C65004B2DB7}"/>
              </a:ext>
            </a:extLst>
          </p:cNvPr>
          <p:cNvPicPr>
            <a:picLocks noChangeAspect="1"/>
          </p:cNvPicPr>
          <p:nvPr/>
        </p:nvPicPr>
        <p:blipFill>
          <a:blip r:embed="rId3">
            <a:alphaModFix amt="68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36266" y="3677916"/>
            <a:ext cx="3910271" cy="2821846"/>
          </a:xfrm>
          <a:prstGeom prst="rect">
            <a:avLst/>
          </a:prstGeom>
          <a:effectLst>
            <a:outerShdw blurRad="63500" sx="102000" sy="102000" algn="ctr" rotWithShape="0">
              <a:prstClr val="black">
                <a:alpha val="40000"/>
              </a:prstClr>
            </a:outerShdw>
          </a:effectLst>
        </p:spPr>
      </p:pic>
      <p:pic>
        <p:nvPicPr>
          <p:cNvPr id="4" name="Gráfico 60">
            <a:extLst>
              <a:ext uri="{FF2B5EF4-FFF2-40B4-BE49-F238E27FC236}">
                <a16:creationId xmlns:a16="http://schemas.microsoft.com/office/drawing/2014/main" id="{C910CBF3-466D-447B-7E8F-CD67CE0D1327}"/>
              </a:ext>
            </a:extLst>
          </p:cNvPr>
          <p:cNvPicPr>
            <a:picLocks noChangeAspect="1"/>
          </p:cNvPicPr>
          <p:nvPr/>
        </p:nvPicPr>
        <p:blipFill>
          <a:blip r:embed="rId5">
            <a:alphaModFix amt="68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44457" y="430044"/>
            <a:ext cx="5466339" cy="4504226"/>
          </a:xfrm>
          <a:prstGeom prst="rect">
            <a:avLst/>
          </a:prstGeom>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id="{3B07CCB6-A385-A07A-6D52-28E59B629AA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flipH="1">
            <a:off x="572619" y="4762802"/>
            <a:ext cx="1409699" cy="2081964"/>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16DB93BF-B403-874D-F931-8927ACDAE84F}"/>
              </a:ext>
            </a:extLst>
          </p:cNvPr>
          <p:cNvSpPr txBox="1"/>
          <p:nvPr/>
        </p:nvSpPr>
        <p:spPr>
          <a:xfrm>
            <a:off x="2244457" y="1981918"/>
            <a:ext cx="5555413" cy="757130"/>
          </a:xfrm>
          <a:prstGeom prst="rect">
            <a:avLst/>
          </a:prstGeom>
          <a:noFill/>
        </p:spPr>
        <p:txBody>
          <a:bodyPr wrap="square" rtlCol="0">
            <a:spAutoFit/>
          </a:bodyPr>
          <a:lstStyle>
            <a:defPPr>
              <a:defRPr lang="vi-VN"/>
            </a:defPPr>
            <a:lvl1pPr>
              <a:defRPr sz="2400">
                <a:solidFill>
                  <a:srgbClr val="4F232B"/>
                </a:solidFill>
                <a:latin typeface="Montserrat" panose="00000500000000000000" pitchFamily="2" charset="0"/>
              </a:defRPr>
            </a:lvl1pPr>
          </a:lstStyle>
          <a:p>
            <a:pPr marL="152396" marR="0" lvl="0" indent="0" algn="l" defTabSz="914377" rtl="0" eaLnBrk="1" fontAlgn="auto" latinLnBrk="0" hangingPunct="1">
              <a:lnSpc>
                <a:spcPct val="90000"/>
              </a:lnSpc>
              <a:spcBef>
                <a:spcPts val="1000"/>
              </a:spcBef>
              <a:spcAft>
                <a:spcPts val="0"/>
              </a:spcAft>
              <a:buClrTx/>
              <a:buSzTx/>
              <a:buFontTx/>
              <a:buNone/>
              <a:tabLst/>
              <a:defRPr/>
            </a:pPr>
            <a:r>
              <a:rPr kumimoji="0" lang="en-US" b="0" i="0" u="none" strike="noStrike" kern="1200" cap="none" spc="0" normalizeH="0" baseline="0" noProof="0">
                <a:ln>
                  <a:noFill/>
                </a:ln>
                <a:solidFill>
                  <a:srgbClr val="0F1111"/>
                </a:solidFill>
                <a:effectLst/>
                <a:uLnTx/>
                <a:uFillTx/>
                <a:latin typeface="Roboto" panose="02000000000000000000" pitchFamily="2" charset="0"/>
                <a:ea typeface="+mn-ea"/>
                <a:cs typeface="Times New Roman" panose="02020603050405020304" pitchFamily="18" charset="0"/>
              </a:rPr>
              <a:t>Các nhóm sử dụng phiếu tự đánh giá để đánh giá nhóm mình và nhóm bạn</a:t>
            </a:r>
          </a:p>
        </p:txBody>
      </p:sp>
      <p:sp>
        <p:nvSpPr>
          <p:cNvPr id="7" name="TextBox 6">
            <a:extLst>
              <a:ext uri="{FF2B5EF4-FFF2-40B4-BE49-F238E27FC236}">
                <a16:creationId xmlns:a16="http://schemas.microsoft.com/office/drawing/2014/main" id="{B86232B8-503A-AB8D-B9E1-742579347639}"/>
              </a:ext>
            </a:extLst>
          </p:cNvPr>
          <p:cNvSpPr txBox="1"/>
          <p:nvPr/>
        </p:nvSpPr>
        <p:spPr>
          <a:xfrm>
            <a:off x="4178435" y="4620107"/>
            <a:ext cx="4455201" cy="812530"/>
          </a:xfrm>
          <a:prstGeom prst="rect">
            <a:avLst/>
          </a:prstGeom>
          <a:noFill/>
        </p:spPr>
        <p:txBody>
          <a:bodyPr wrap="square" rtlCol="0">
            <a:spAutoFit/>
          </a:bodyPr>
          <a:lstStyle>
            <a:defPPr>
              <a:defRPr lang="vi-VN"/>
            </a:defPPr>
            <a:lvl1pPr>
              <a:defRPr sz="2400">
                <a:solidFill>
                  <a:srgbClr val="4F232B"/>
                </a:solidFill>
                <a:latin typeface="Montserrat" panose="00000500000000000000" pitchFamily="2" charset="0"/>
              </a:defRPr>
            </a:lvl1pPr>
          </a:lstStyle>
          <a:p>
            <a:pPr marL="152396" marR="0" lvl="0" indent="0" algn="ctr" defTabSz="914377" rtl="0" eaLnBrk="1" fontAlgn="auto" latinLnBrk="0" hangingPunct="1">
              <a:lnSpc>
                <a:spcPct val="90000"/>
              </a:lnSpc>
              <a:spcBef>
                <a:spcPts val="1000"/>
              </a:spcBef>
              <a:spcAft>
                <a:spcPts val="0"/>
              </a:spcAft>
              <a:buClrTx/>
              <a:buSzTx/>
              <a:buFontTx/>
              <a:buNone/>
              <a:tabLst/>
              <a:defRPr/>
            </a:pPr>
            <a:r>
              <a:rPr kumimoji="0" lang="en-US" b="0" i="0" u="none" strike="noStrike" kern="1200" cap="none" spc="0" normalizeH="0" baseline="0" noProof="0">
                <a:ln>
                  <a:noFill/>
                </a:ln>
                <a:solidFill>
                  <a:srgbClr val="111B0B"/>
                </a:solidFill>
                <a:effectLst/>
                <a:uLnTx/>
                <a:uFillTx/>
                <a:latin typeface="Roboto" panose="02000000000000000000" pitchFamily="2" charset="0"/>
                <a:ea typeface="+mn-ea"/>
                <a:cs typeface="Times New Roman" panose="02020603050405020304" pitchFamily="18" charset="0"/>
              </a:rPr>
              <a:t>Giáo</a:t>
            </a:r>
            <a:r>
              <a:rPr kumimoji="0" lang="en-US" b="0" i="0" u="none" strike="noStrike" kern="1200" cap="none" spc="0" normalizeH="0" noProof="0">
                <a:ln>
                  <a:noFill/>
                </a:ln>
                <a:solidFill>
                  <a:srgbClr val="111B0B"/>
                </a:solidFill>
                <a:effectLst/>
                <a:uLnTx/>
                <a:uFillTx/>
                <a:latin typeface="Roboto" panose="02000000000000000000" pitchFamily="2" charset="0"/>
                <a:ea typeface="+mn-ea"/>
                <a:cs typeface="Times New Roman" panose="02020603050405020304" pitchFamily="18" charset="0"/>
              </a:rPr>
              <a:t> viên</a:t>
            </a:r>
            <a:r>
              <a:rPr kumimoji="0" lang="en-US" b="0" i="0" u="none" strike="noStrike" kern="1200" cap="none" spc="0" normalizeH="0" baseline="0" noProof="0">
                <a:ln>
                  <a:noFill/>
                </a:ln>
                <a:solidFill>
                  <a:srgbClr val="111B0B"/>
                </a:solidFill>
                <a:effectLst/>
                <a:uLnTx/>
                <a:uFillTx/>
                <a:latin typeface="Roboto" panose="02000000000000000000" pitchFamily="2" charset="0"/>
                <a:ea typeface="+mn-ea"/>
                <a:cs typeface="Times New Roman" panose="02020603050405020304" pitchFamily="18" charset="0"/>
              </a:rPr>
              <a:t> đánh giá cả lớp học </a:t>
            </a:r>
            <a:r>
              <a:rPr kumimoji="0" lang="en-US" sz="2800" b="1" i="0" u="none" strike="noStrike" kern="1200" cap="none" spc="0" normalizeH="0" baseline="0" noProof="0">
                <a:ln>
                  <a:noFill/>
                </a:ln>
                <a:solidFill>
                  <a:srgbClr val="002060"/>
                </a:solidFill>
                <a:effectLst/>
                <a:uLnTx/>
                <a:uFillTx/>
                <a:latin typeface="Roboto" panose="02000000000000000000" pitchFamily="2" charset="0"/>
                <a:ea typeface="+mn-ea"/>
                <a:cs typeface="Times New Roman" panose="02020603050405020304" pitchFamily="18" charset="0"/>
              </a:rPr>
              <a:t>CHỦ ĐỀ 4</a:t>
            </a:r>
          </a:p>
        </p:txBody>
      </p:sp>
      <p:sp>
        <p:nvSpPr>
          <p:cNvPr id="8" name="TextBox 7">
            <a:extLst>
              <a:ext uri="{FF2B5EF4-FFF2-40B4-BE49-F238E27FC236}">
                <a16:creationId xmlns:a16="http://schemas.microsoft.com/office/drawing/2014/main" id="{9C960CC0-9744-EFA2-3085-A72D051FDF3A}"/>
              </a:ext>
            </a:extLst>
          </p:cNvPr>
          <p:cNvSpPr txBox="1"/>
          <p:nvPr/>
        </p:nvSpPr>
        <p:spPr>
          <a:xfrm>
            <a:off x="1788017" y="454952"/>
            <a:ext cx="2136283"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111B0B"/>
                </a:solidFill>
                <a:effectLst/>
                <a:uLnTx/>
                <a:uFillTx/>
                <a:latin typeface="Roboto Black" panose="02000000000000000000" pitchFamily="2" charset="0"/>
                <a:ea typeface="Roboto Black" panose="02000000000000000000" pitchFamily="2" charset="0"/>
                <a:cs typeface="+mn-cs"/>
              </a:rPr>
              <a:t>ĐÁNH GIÁ</a:t>
            </a:r>
          </a:p>
        </p:txBody>
      </p:sp>
      <p:pic>
        <p:nvPicPr>
          <p:cNvPr id="6" name="Picture 5">
            <a:extLst>
              <a:ext uri="{FF2B5EF4-FFF2-40B4-BE49-F238E27FC236}">
                <a16:creationId xmlns:a16="http://schemas.microsoft.com/office/drawing/2014/main" id="{A49CE671-D973-24DF-5156-8DC97EA7B656}"/>
              </a:ext>
            </a:extLst>
          </p:cNvPr>
          <p:cNvPicPr>
            <a:picLocks noChangeAspect="1"/>
          </p:cNvPicPr>
          <p:nvPr/>
        </p:nvPicPr>
        <p:blipFill>
          <a:blip r:embed="rId8">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spTree>
    <p:extLst>
      <p:ext uri="{BB962C8B-B14F-4D97-AF65-F5344CB8AC3E}">
        <p14:creationId xmlns:p14="http://schemas.microsoft.com/office/powerpoint/2010/main" val="36965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6"/>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fill="hold"/>
                                        <p:tgtEl>
                                          <p:spTgt spid="8"/>
                                        </p:tgtEl>
                                        <p:attrNameLst>
                                          <p:attrName>ppt_x</p:attrName>
                                        </p:attrNameLst>
                                      </p:cBhvr>
                                      <p:tavLst>
                                        <p:tav tm="0">
                                          <p:val>
                                            <p:strVal val="0-#ppt_w/2"/>
                                          </p:val>
                                        </p:tav>
                                        <p:tav tm="100000">
                                          <p:val>
                                            <p:strVal val="#ppt_x"/>
                                          </p:val>
                                        </p:tav>
                                      </p:tavLst>
                                    </p:anim>
                                    <p:anim calcmode="lin" valueType="num">
                                      <p:cBhvr additive="base">
                                        <p:cTn id="1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6"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right)">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6" presetClass="entr" presetSubtype="32"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circle(out)">
                                      <p:cBhvr>
                                        <p:cTn id="2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E32A804-A81A-3F27-0427-244946AC5EF7}"/>
              </a:ext>
            </a:extLst>
          </p:cNvPr>
          <p:cNvPicPr>
            <a:picLocks noChangeAspect="1"/>
          </p:cNvPicPr>
          <p:nvPr/>
        </p:nvPicPr>
        <p:blipFill rotWithShape="1">
          <a:blip r:embed="rId3"/>
          <a:srcRect l="2160" t="2397" r="2725" b="3589"/>
          <a:stretch/>
        </p:blipFill>
        <p:spPr>
          <a:xfrm>
            <a:off x="2667000" y="1270913"/>
            <a:ext cx="6438900" cy="4500856"/>
          </a:xfrm>
          <a:prstGeom prst="roundRect">
            <a:avLst/>
          </a:prstGeom>
        </p:spPr>
      </p:pic>
      <p:sp>
        <p:nvSpPr>
          <p:cNvPr id="6" name="TextBox 5">
            <a:extLst>
              <a:ext uri="{FF2B5EF4-FFF2-40B4-BE49-F238E27FC236}">
                <a16:creationId xmlns:a16="http://schemas.microsoft.com/office/drawing/2014/main" id="{AD943C2E-5048-51AD-AA8D-212E8C370507}"/>
              </a:ext>
            </a:extLst>
          </p:cNvPr>
          <p:cNvSpPr txBox="1"/>
          <p:nvPr/>
        </p:nvSpPr>
        <p:spPr>
          <a:xfrm>
            <a:off x="3126892" y="3075057"/>
            <a:ext cx="5519116" cy="707886"/>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defPPr>
              <a:defRPr lang="vi-VN"/>
            </a:defPPr>
            <a:lvl1pPr lvl="0">
              <a:defRPr sz="2800" b="1">
                <a:solidFill>
                  <a:srgbClr val="173315"/>
                </a:solidFill>
                <a:latin typeface="Roboto Black" panose="02000000000000000000" pitchFamily="2" charset="0"/>
                <a:ea typeface="Roboto Black"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TẠM BIỆT CÁC EM</a:t>
            </a:r>
            <a:endParaRPr kumimoji="0" lang="vi-VN" sz="40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pic>
        <p:nvPicPr>
          <p:cNvPr id="2" name="Picture 1">
            <a:extLst>
              <a:ext uri="{FF2B5EF4-FFF2-40B4-BE49-F238E27FC236}">
                <a16:creationId xmlns:a16="http://schemas.microsoft.com/office/drawing/2014/main" id="{A1E115FD-1DCE-4029-35D8-B279D85F3631}"/>
              </a:ext>
            </a:extLst>
          </p:cNvPr>
          <p:cNvPicPr>
            <a:picLocks noChangeAspect="1"/>
          </p:cNvPicPr>
          <p:nvPr/>
        </p:nvPicPr>
        <p:blipFill>
          <a:blip r:embed="rId4">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spTree>
    <p:extLst>
      <p:ext uri="{BB962C8B-B14F-4D97-AF65-F5344CB8AC3E}">
        <p14:creationId xmlns:p14="http://schemas.microsoft.com/office/powerpoint/2010/main" val="127494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9" dur="500" accel="50000" decel="50000" autoRev="1" fill="hold">
                                          <p:stCondLst>
                                            <p:cond delay="0"/>
                                          </p:stCondLst>
                                        </p:cTn>
                                        <p:tgtEl>
                                          <p:spTgt spid="6"/>
                                        </p:tgtEl>
                                        <p:attrNameLst>
                                          <p:attrName>ppt_x</p:attrName>
                                          <p:attrName>ppt_y</p:attrName>
                                        </p:attrNameLst>
                                      </p:cBhvr>
                                    </p:animMotion>
                                    <p:animRot by="1500000">
                                      <p:cBhvr>
                                        <p:cTn id="10" dur="250" fill="hold">
                                          <p:stCondLst>
                                            <p:cond delay="0"/>
                                          </p:stCondLst>
                                        </p:cTn>
                                        <p:tgtEl>
                                          <p:spTgt spid="6"/>
                                        </p:tgtEl>
                                        <p:attrNameLst>
                                          <p:attrName>r</p:attrName>
                                        </p:attrNameLst>
                                      </p:cBhvr>
                                    </p:animRot>
                                    <p:animRot by="-1500000">
                                      <p:cBhvr>
                                        <p:cTn id="11" dur="250" fill="hold">
                                          <p:stCondLst>
                                            <p:cond delay="250"/>
                                          </p:stCondLst>
                                        </p:cTn>
                                        <p:tgtEl>
                                          <p:spTgt spid="6"/>
                                        </p:tgtEl>
                                        <p:attrNameLst>
                                          <p:attrName>r</p:attrName>
                                        </p:attrNameLst>
                                      </p:cBhvr>
                                    </p:animRot>
                                    <p:animRot by="-1500000">
                                      <p:cBhvr>
                                        <p:cTn id="12" dur="250" fill="hold">
                                          <p:stCondLst>
                                            <p:cond delay="500"/>
                                          </p:stCondLst>
                                        </p:cTn>
                                        <p:tgtEl>
                                          <p:spTgt spid="6"/>
                                        </p:tgtEl>
                                        <p:attrNameLst>
                                          <p:attrName>r</p:attrName>
                                        </p:attrNameLst>
                                      </p:cBhvr>
                                    </p:animRot>
                                    <p:animRot by="1500000">
                                      <p:cBhvr>
                                        <p:cTn id="13" dur="250" fill="hold">
                                          <p:stCondLst>
                                            <p:cond delay="750"/>
                                          </p:stCondLst>
                                        </p:cTn>
                                        <p:tgtEl>
                                          <p:spTgt spid="6"/>
                                        </p:tgtEl>
                                        <p:attrNameLst>
                                          <p:attrName>r</p:attrName>
                                        </p:attrNameLst>
                                      </p:cBhvr>
                                    </p:animRot>
                                  </p:childTnLst>
                                </p:cTn>
                              </p:par>
                              <p:par>
                                <p:cTn id="14" presetID="8" presetClass="emph" presetSubtype="0" repeatCount="indefinite" accel="22000" fill="hold" nodeType="withEffect">
                                  <p:stCondLst>
                                    <p:cond delay="0"/>
                                  </p:stCondLst>
                                  <p:childTnLst>
                                    <p:animRot by="21600000">
                                      <p:cBhvr>
                                        <p:cTn id="15" dur="10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FB0DC"/>
        </a:solidFill>
        <a:effectLst/>
      </p:bgPr>
    </p:b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583A30A-12C6-1F63-8D38-333B08B5997D}"/>
              </a:ext>
            </a:extLst>
          </p:cNvPr>
          <p:cNvSpPr/>
          <p:nvPr/>
        </p:nvSpPr>
        <p:spPr>
          <a:xfrm>
            <a:off x="0" y="1286163"/>
            <a:ext cx="6152777" cy="5571837"/>
          </a:xfrm>
          <a:custGeom>
            <a:avLst/>
            <a:gdLst>
              <a:gd name="connsiteX0" fmla="*/ 0 w 6152777"/>
              <a:gd name="connsiteY0" fmla="*/ 2613724 h 5571837"/>
              <a:gd name="connsiteX1" fmla="*/ 5127381 w 6152777"/>
              <a:gd name="connsiteY1" fmla="*/ 2613724 h 5571837"/>
              <a:gd name="connsiteX2" fmla="*/ 5193369 w 6152777"/>
              <a:gd name="connsiteY2" fmla="*/ 2613724 h 5571837"/>
              <a:gd name="connsiteX3" fmla="*/ 5628416 w 6152777"/>
              <a:gd name="connsiteY3" fmla="*/ 2613724 h 5571837"/>
              <a:gd name="connsiteX4" fmla="*/ 4951143 w 6152777"/>
              <a:gd name="connsiteY4" fmla="*/ 5571837 h 5571837"/>
              <a:gd name="connsiteX5" fmla="*/ 4516096 w 6152777"/>
              <a:gd name="connsiteY5" fmla="*/ 5571837 h 5571837"/>
              <a:gd name="connsiteX6" fmla="*/ 4450108 w 6152777"/>
              <a:gd name="connsiteY6" fmla="*/ 5571837 h 5571837"/>
              <a:gd name="connsiteX7" fmla="*/ 0 w 6152777"/>
              <a:gd name="connsiteY7" fmla="*/ 5571837 h 5571837"/>
              <a:gd name="connsiteX8" fmla="*/ 5725805 w 6152777"/>
              <a:gd name="connsiteY8" fmla="*/ 0 h 5571837"/>
              <a:gd name="connsiteX9" fmla="*/ 5743011 w 6152777"/>
              <a:gd name="connsiteY9" fmla="*/ 0 h 5571837"/>
              <a:gd name="connsiteX10" fmla="*/ 6152777 w 6152777"/>
              <a:gd name="connsiteY10" fmla="*/ 323484 h 5571837"/>
              <a:gd name="connsiteX11" fmla="*/ 5628417 w 6152777"/>
              <a:gd name="connsiteY11" fmla="*/ 2613724 h 5571837"/>
              <a:gd name="connsiteX12" fmla="*/ 5127382 w 6152777"/>
              <a:gd name="connsiteY12" fmla="*/ 2613723 h 557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52777" h="5571837">
                <a:moveTo>
                  <a:pt x="0" y="2613724"/>
                </a:moveTo>
                <a:lnTo>
                  <a:pt x="5127381" y="2613724"/>
                </a:lnTo>
                <a:lnTo>
                  <a:pt x="5193369" y="2613724"/>
                </a:lnTo>
                <a:lnTo>
                  <a:pt x="5628416" y="2613724"/>
                </a:lnTo>
                <a:lnTo>
                  <a:pt x="4951143" y="5571837"/>
                </a:lnTo>
                <a:lnTo>
                  <a:pt x="4516096" y="5571837"/>
                </a:lnTo>
                <a:lnTo>
                  <a:pt x="4450108" y="5571837"/>
                </a:lnTo>
                <a:lnTo>
                  <a:pt x="0" y="5571837"/>
                </a:lnTo>
                <a:close/>
                <a:moveTo>
                  <a:pt x="5725805" y="0"/>
                </a:moveTo>
                <a:lnTo>
                  <a:pt x="5743011" y="0"/>
                </a:lnTo>
                <a:lnTo>
                  <a:pt x="6152777" y="323484"/>
                </a:lnTo>
                <a:lnTo>
                  <a:pt x="5628417" y="2613724"/>
                </a:lnTo>
                <a:lnTo>
                  <a:pt x="5127382" y="2613723"/>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4" name="Group 23">
            <a:extLst>
              <a:ext uri="{FF2B5EF4-FFF2-40B4-BE49-F238E27FC236}">
                <a16:creationId xmlns:a16="http://schemas.microsoft.com/office/drawing/2014/main" id="{E1A995CF-C4CF-6534-6FE3-5D4698DE8222}"/>
              </a:ext>
            </a:extLst>
          </p:cNvPr>
          <p:cNvGrpSpPr/>
          <p:nvPr/>
        </p:nvGrpSpPr>
        <p:grpSpPr>
          <a:xfrm>
            <a:off x="6276761" y="4235514"/>
            <a:ext cx="1026594" cy="932109"/>
            <a:chOff x="4736241" y="5843717"/>
            <a:chExt cx="1026594" cy="932109"/>
          </a:xfrm>
        </p:grpSpPr>
        <p:sp>
          <p:nvSpPr>
            <p:cNvPr id="10" name="Heart 5">
              <a:extLst>
                <a:ext uri="{FF2B5EF4-FFF2-40B4-BE49-F238E27FC236}">
                  <a16:creationId xmlns:a16="http://schemas.microsoft.com/office/drawing/2014/main" id="{663D8C10-BE98-D419-13B7-65D56D1DBF31}"/>
                </a:ext>
              </a:extLst>
            </p:cNvPr>
            <p:cNvSpPr/>
            <p:nvPr/>
          </p:nvSpPr>
          <p:spPr>
            <a:xfrm rot="16200000">
              <a:off x="4737864" y="5842096"/>
              <a:ext cx="932109" cy="935352"/>
            </a:xfrm>
            <a:prstGeom prst="flowChartDisplay">
              <a:avLst/>
            </a:prstGeom>
            <a:solidFill>
              <a:srgbClr val="00B050"/>
            </a:solidFill>
            <a:ln>
              <a:noFill/>
            </a:ln>
            <a:effectLst>
              <a:outerShdw blurRad="76200" dir="13500000" sy="23000" kx="1200000" algn="br" rotWithShape="0">
                <a:prstClr val="black">
                  <a:alpha val="2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D6A6D0F9-F7CC-3F65-F8F9-0D6BB9B8F5C1}"/>
                </a:ext>
              </a:extLst>
            </p:cNvPr>
            <p:cNvSpPr txBox="1"/>
            <p:nvPr/>
          </p:nvSpPr>
          <p:spPr>
            <a:xfrm>
              <a:off x="4736241" y="6077573"/>
              <a:ext cx="1026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Tiết 8</a:t>
              </a:r>
            </a:p>
          </p:txBody>
        </p:sp>
      </p:grpSp>
      <p:pic>
        <p:nvPicPr>
          <p:cNvPr id="7" name="Picture 6">
            <a:extLst>
              <a:ext uri="{FF2B5EF4-FFF2-40B4-BE49-F238E27FC236}">
                <a16:creationId xmlns:a16="http://schemas.microsoft.com/office/drawing/2014/main" id="{3E7D78E3-E42D-E70E-8749-20B1242225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4035" y="4072081"/>
            <a:ext cx="4764180" cy="2679851"/>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F387B7E9-70EB-7B19-94C7-EBBFE2A0AC9A}"/>
              </a:ext>
            </a:extLst>
          </p:cNvPr>
          <p:cNvSpPr txBox="1"/>
          <p:nvPr/>
        </p:nvSpPr>
        <p:spPr>
          <a:xfrm>
            <a:off x="622944" y="2100407"/>
            <a:ext cx="3481167" cy="769441"/>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MỞ RỘNG</a:t>
            </a:r>
          </a:p>
        </p:txBody>
      </p:sp>
      <p:sp>
        <p:nvSpPr>
          <p:cNvPr id="26" name="Parallelogram 25">
            <a:extLst>
              <a:ext uri="{FF2B5EF4-FFF2-40B4-BE49-F238E27FC236}">
                <a16:creationId xmlns:a16="http://schemas.microsoft.com/office/drawing/2014/main" id="{275426E5-FEE5-08C2-23FB-0FFCCF464E97}"/>
              </a:ext>
            </a:extLst>
          </p:cNvPr>
          <p:cNvSpPr/>
          <p:nvPr/>
        </p:nvSpPr>
        <p:spPr>
          <a:xfrm>
            <a:off x="7804727" y="4487686"/>
            <a:ext cx="769060" cy="2370314"/>
          </a:xfrm>
          <a:prstGeom prst="parallelogram">
            <a:avLst>
              <a:gd name="adj" fmla="val 53205"/>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 name="Freeform: Shape 27">
            <a:extLst>
              <a:ext uri="{FF2B5EF4-FFF2-40B4-BE49-F238E27FC236}">
                <a16:creationId xmlns:a16="http://schemas.microsoft.com/office/drawing/2014/main" id="{C4B86217-C5EC-D61E-085C-B9FC6A5839B9}"/>
              </a:ext>
            </a:extLst>
          </p:cNvPr>
          <p:cNvSpPr/>
          <p:nvPr/>
        </p:nvSpPr>
        <p:spPr>
          <a:xfrm>
            <a:off x="8188037" y="4487686"/>
            <a:ext cx="4003963" cy="2370314"/>
          </a:xfrm>
          <a:custGeom>
            <a:avLst/>
            <a:gdLst>
              <a:gd name="connsiteX0" fmla="*/ 346365 w 4003963"/>
              <a:gd name="connsiteY0" fmla="*/ 0 h 2370314"/>
              <a:gd name="connsiteX1" fmla="*/ 4003963 w 4003963"/>
              <a:gd name="connsiteY1" fmla="*/ 0 h 2370314"/>
              <a:gd name="connsiteX2" fmla="*/ 4003963 w 4003963"/>
              <a:gd name="connsiteY2" fmla="*/ 2370314 h 2370314"/>
              <a:gd name="connsiteX3" fmla="*/ 0 w 4003963"/>
              <a:gd name="connsiteY3" fmla="*/ 2370314 h 2370314"/>
              <a:gd name="connsiteX4" fmla="*/ 346365 w 4003963"/>
              <a:gd name="connsiteY4" fmla="*/ 0 h 237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3963" h="2370314">
                <a:moveTo>
                  <a:pt x="346365" y="0"/>
                </a:moveTo>
                <a:lnTo>
                  <a:pt x="4003963" y="0"/>
                </a:lnTo>
                <a:lnTo>
                  <a:pt x="4003963" y="2370314"/>
                </a:lnTo>
                <a:lnTo>
                  <a:pt x="0" y="2370314"/>
                </a:lnTo>
                <a:lnTo>
                  <a:pt x="346365" y="0"/>
                </a:ln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TextBox 30">
            <a:extLst>
              <a:ext uri="{FF2B5EF4-FFF2-40B4-BE49-F238E27FC236}">
                <a16:creationId xmlns:a16="http://schemas.microsoft.com/office/drawing/2014/main" id="{7F8359B5-8C70-5B4E-565E-935F71F535C6}"/>
              </a:ext>
            </a:extLst>
          </p:cNvPr>
          <p:cNvSpPr txBox="1"/>
          <p:nvPr/>
        </p:nvSpPr>
        <p:spPr>
          <a:xfrm>
            <a:off x="7804727" y="1528203"/>
            <a:ext cx="3398757" cy="175432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ĐIỀU KHIỂN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VÀ THAM GIA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GIAO THÔNG</a:t>
            </a:r>
            <a:endParaRPr kumimoji="0" lang="vi-VN" sz="36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sp>
        <p:nvSpPr>
          <p:cNvPr id="32" name="TextBox 31">
            <a:extLst>
              <a:ext uri="{FF2B5EF4-FFF2-40B4-BE49-F238E27FC236}">
                <a16:creationId xmlns:a16="http://schemas.microsoft.com/office/drawing/2014/main" id="{A6BD7B08-26C7-6A58-6392-1D515ABE70E4}"/>
              </a:ext>
            </a:extLst>
          </p:cNvPr>
          <p:cNvSpPr txBox="1"/>
          <p:nvPr/>
        </p:nvSpPr>
        <p:spPr>
          <a:xfrm>
            <a:off x="1353119" y="211676"/>
            <a:ext cx="2094584"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CHỦ ĐỀ 4</a:t>
            </a:r>
          </a:p>
        </p:txBody>
      </p:sp>
      <p:sp>
        <p:nvSpPr>
          <p:cNvPr id="33" name="TextBox 32">
            <a:extLst>
              <a:ext uri="{FF2B5EF4-FFF2-40B4-BE49-F238E27FC236}">
                <a16:creationId xmlns:a16="http://schemas.microsoft.com/office/drawing/2014/main" id="{5E38C5CD-7FCE-E5D3-B869-FD841FE7A6A1}"/>
              </a:ext>
            </a:extLst>
          </p:cNvPr>
          <p:cNvSpPr txBox="1"/>
          <p:nvPr/>
        </p:nvSpPr>
        <p:spPr>
          <a:xfrm>
            <a:off x="6614602" y="473286"/>
            <a:ext cx="1857795" cy="1015663"/>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C000"/>
                </a:solidFill>
                <a:effectLst/>
                <a:uLnTx/>
                <a:uFillTx/>
                <a:latin typeface="Road Rage" pitchFamily="50" charset="0"/>
                <a:ea typeface="Roboto Black" panose="02000000000000000000" pitchFamily="2" charset="0"/>
                <a:cs typeface="+mn-cs"/>
              </a:rPr>
              <a:t>EM</a:t>
            </a:r>
            <a:endParaRPr kumimoji="0" lang="vi-VN" sz="6000" b="1" i="0" u="none" strike="noStrike" kern="1200" cap="none" spc="0" normalizeH="0" baseline="0" noProof="0">
              <a:ln>
                <a:noFill/>
              </a:ln>
              <a:solidFill>
                <a:srgbClr val="FFC000"/>
              </a:solidFill>
              <a:effectLst/>
              <a:uLnTx/>
              <a:uFillTx/>
              <a:latin typeface="Roboto Black" panose="02000000000000000000" pitchFamily="2" charset="0"/>
              <a:ea typeface="Roboto Black" panose="02000000000000000000" pitchFamily="2" charset="0"/>
              <a:cs typeface="+mn-cs"/>
            </a:endParaRPr>
          </a:p>
        </p:txBody>
      </p:sp>
      <p:pic>
        <p:nvPicPr>
          <p:cNvPr id="34" name="Picture 33">
            <a:extLst>
              <a:ext uri="{FF2B5EF4-FFF2-40B4-BE49-F238E27FC236}">
                <a16:creationId xmlns:a16="http://schemas.microsoft.com/office/drawing/2014/main" id="{075CB478-4383-612A-96AF-1F829F9ADE16}"/>
              </a:ext>
            </a:extLst>
          </p:cNvPr>
          <p:cNvPicPr>
            <a:picLocks noChangeAspect="1"/>
          </p:cNvPicPr>
          <p:nvPr/>
        </p:nvPicPr>
        <p:blipFill>
          <a:blip r:embed="rId5">
            <a:extLst>
              <a:ext uri="{28A0092B-C50C-407E-A947-70E740481C1C}">
                <a14:useLocalDpi xmlns:a14="http://schemas.microsoft.com/office/drawing/2010/main" val="0"/>
              </a:ext>
            </a:extLst>
          </a:blip>
          <a:srcRect l="1123" r="1123"/>
          <a:stretch/>
        </p:blipFill>
        <p:spPr>
          <a:xfrm>
            <a:off x="45162" y="36405"/>
            <a:ext cx="1155565" cy="1150265"/>
          </a:xfrm>
          <a:prstGeom prst="ellipse">
            <a:avLst/>
          </a:prstGeom>
        </p:spPr>
      </p:pic>
      <p:pic>
        <p:nvPicPr>
          <p:cNvPr id="3" name="Picture 2">
            <a:extLst>
              <a:ext uri="{FF2B5EF4-FFF2-40B4-BE49-F238E27FC236}">
                <a16:creationId xmlns:a16="http://schemas.microsoft.com/office/drawing/2014/main" id="{07BC8567-B01B-4D18-8E7A-4505326AB9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421115"/>
            <a:ext cx="1658133" cy="517831"/>
          </a:xfrm>
          <a:prstGeom prst="rect">
            <a:avLst/>
          </a:prstGeom>
        </p:spPr>
      </p:pic>
    </p:spTree>
    <p:extLst>
      <p:ext uri="{BB962C8B-B14F-4D97-AF65-F5344CB8AC3E}">
        <p14:creationId xmlns:p14="http://schemas.microsoft.com/office/powerpoint/2010/main" val="325461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34"/>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1000"/>
                                        <p:tgtEl>
                                          <p:spTgt spid="12"/>
                                        </p:tgtEl>
                                      </p:cBhvr>
                                    </p:animEffect>
                                    <p:anim calcmode="lin" valueType="num">
                                      <p:cBhvr>
                                        <p:cTn id="10" dur="1000" fill="hold"/>
                                        <p:tgtEl>
                                          <p:spTgt spid="12"/>
                                        </p:tgtEl>
                                        <p:attrNameLst>
                                          <p:attrName>ppt_x</p:attrName>
                                        </p:attrNameLst>
                                      </p:cBhvr>
                                      <p:tavLst>
                                        <p:tav tm="0">
                                          <p:val>
                                            <p:strVal val="#ppt_x"/>
                                          </p:val>
                                        </p:tav>
                                        <p:tav tm="100000">
                                          <p:val>
                                            <p:strVal val="#ppt_x"/>
                                          </p:val>
                                        </p:tav>
                                      </p:tavLst>
                                    </p:anim>
                                    <p:anim calcmode="lin" valueType="num">
                                      <p:cBhvr>
                                        <p:cTn id="11" dur="1000" fill="hold"/>
                                        <p:tgtEl>
                                          <p:spTgt spid="12"/>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1000"/>
                                        <p:tgtEl>
                                          <p:spTgt spid="33"/>
                                        </p:tgtEl>
                                      </p:cBhvr>
                                    </p:animEffect>
                                    <p:anim calcmode="lin" valueType="num">
                                      <p:cBhvr>
                                        <p:cTn id="25" dur="1000" fill="hold"/>
                                        <p:tgtEl>
                                          <p:spTgt spid="33"/>
                                        </p:tgtEl>
                                        <p:attrNameLst>
                                          <p:attrName>ppt_x</p:attrName>
                                        </p:attrNameLst>
                                      </p:cBhvr>
                                      <p:tavLst>
                                        <p:tav tm="0">
                                          <p:val>
                                            <p:strVal val="#ppt_x"/>
                                          </p:val>
                                        </p:tav>
                                        <p:tav tm="100000">
                                          <p:val>
                                            <p:strVal val="#ppt_x"/>
                                          </p:val>
                                        </p:tav>
                                      </p:tavLst>
                                    </p:anim>
                                    <p:anim calcmode="lin" valueType="num">
                                      <p:cBhvr>
                                        <p:cTn id="26" dur="1000" fill="hold"/>
                                        <p:tgtEl>
                                          <p:spTgt spid="33"/>
                                        </p:tgtEl>
                                        <p:attrNameLst>
                                          <p:attrName>ppt_y</p:attrName>
                                        </p:attrNameLst>
                                      </p:cBhvr>
                                      <p:tavLst>
                                        <p:tav tm="0">
                                          <p:val>
                                            <p:strVal val="#ppt_y-.1"/>
                                          </p:val>
                                        </p:tav>
                                        <p:tav tm="100000">
                                          <p:val>
                                            <p:strVal val="#ppt_y"/>
                                          </p:val>
                                        </p:tav>
                                      </p:tavLst>
                                    </p:anim>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42" presetClass="path" presetSubtype="0" accel="50000" decel="50000" fill="hold" nodeType="withEffect">
                                  <p:stCondLst>
                                    <p:cond delay="0"/>
                                  </p:stCondLst>
                                  <p:childTnLst>
                                    <p:animMotion origin="layout" path="M 1.25E-6 -4.07407E-6 L 0.85091 0.08056 " pathEditMode="relative" rAng="0" ptsTypes="AA">
                                      <p:cBhvr>
                                        <p:cTn id="30" dur="10000" fill="hold"/>
                                        <p:tgtEl>
                                          <p:spTgt spid="3"/>
                                        </p:tgtEl>
                                        <p:attrNameLst>
                                          <p:attrName>ppt_x</p:attrName>
                                          <p:attrName>ppt_y</p:attrName>
                                        </p:attrNameLst>
                                      </p:cBhvr>
                                      <p:rCtr x="42539" y="40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1" grpId="0"/>
      <p:bldP spid="32"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FB0DC"/>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D51257-2270-F7F3-260E-7C6C767FD570}"/>
              </a:ext>
            </a:extLst>
          </p:cNvPr>
          <p:cNvSpPr txBox="1"/>
          <p:nvPr/>
        </p:nvSpPr>
        <p:spPr>
          <a:xfrm>
            <a:off x="1887722" y="417443"/>
            <a:ext cx="242864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Mở rộng</a:t>
            </a:r>
            <a:endParaRPr kumimoji="0" lang="vi-VN" sz="44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sp>
        <p:nvSpPr>
          <p:cNvPr id="31" name="Rectangle 30">
            <a:extLst>
              <a:ext uri="{FF2B5EF4-FFF2-40B4-BE49-F238E27FC236}">
                <a16:creationId xmlns:a16="http://schemas.microsoft.com/office/drawing/2014/main" id="{F838D024-0AC9-FA7C-BFDC-C1948750732C}"/>
              </a:ext>
            </a:extLst>
          </p:cNvPr>
          <p:cNvSpPr/>
          <p:nvPr/>
        </p:nvSpPr>
        <p:spPr>
          <a:xfrm>
            <a:off x="6777003" y="3429000"/>
            <a:ext cx="3839570" cy="2117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6" name="TextBox 95">
            <a:extLst>
              <a:ext uri="{FF2B5EF4-FFF2-40B4-BE49-F238E27FC236}">
                <a16:creationId xmlns:a16="http://schemas.microsoft.com/office/drawing/2014/main" id="{FDAD6347-7087-4B29-F240-6F6606E01A3C}"/>
              </a:ext>
            </a:extLst>
          </p:cNvPr>
          <p:cNvSpPr txBox="1"/>
          <p:nvPr/>
        </p:nvSpPr>
        <p:spPr>
          <a:xfrm>
            <a:off x="2919028" y="1501667"/>
            <a:ext cx="7715949"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Tính toán và viết tiếp câu lệnh để cài đặt thời gian cho cụm đèn hoạt động như trong thực tế</a:t>
            </a:r>
          </a:p>
        </p:txBody>
      </p:sp>
      <p:sp>
        <p:nvSpPr>
          <p:cNvPr id="14" name="TextBox 13">
            <a:extLst>
              <a:ext uri="{FF2B5EF4-FFF2-40B4-BE49-F238E27FC236}">
                <a16:creationId xmlns:a16="http://schemas.microsoft.com/office/drawing/2014/main" id="{A6E1F030-645D-A0FC-2BB3-3BBF55E73087}"/>
              </a:ext>
            </a:extLst>
          </p:cNvPr>
          <p:cNvSpPr txBox="1"/>
          <p:nvPr/>
        </p:nvSpPr>
        <p:spPr>
          <a:xfrm>
            <a:off x="2556573" y="5235558"/>
            <a:ext cx="6516766"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Điều chỉnh câu lệnh trên máy tính để các đèn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tương ứng màu sáng thời gian như sau</a:t>
            </a:r>
          </a:p>
        </p:txBody>
      </p:sp>
      <p:sp>
        <p:nvSpPr>
          <p:cNvPr id="15" name="TextBox 14">
            <a:extLst>
              <a:ext uri="{FF2B5EF4-FFF2-40B4-BE49-F238E27FC236}">
                <a16:creationId xmlns:a16="http://schemas.microsoft.com/office/drawing/2014/main" id="{031DBD50-C61B-005E-43CE-6C2564D524D2}"/>
              </a:ext>
            </a:extLst>
          </p:cNvPr>
          <p:cNvSpPr txBox="1"/>
          <p:nvPr/>
        </p:nvSpPr>
        <p:spPr>
          <a:xfrm>
            <a:off x="414549" y="3338784"/>
            <a:ext cx="3437673"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Cụm các đèn ngang</a:t>
            </a:r>
          </a:p>
        </p:txBody>
      </p:sp>
      <p:sp>
        <p:nvSpPr>
          <p:cNvPr id="16" name="TextBox 15">
            <a:extLst>
              <a:ext uri="{FF2B5EF4-FFF2-40B4-BE49-F238E27FC236}">
                <a16:creationId xmlns:a16="http://schemas.microsoft.com/office/drawing/2014/main" id="{465350FE-597C-F777-34AB-BECC5EFDF48A}"/>
              </a:ext>
            </a:extLst>
          </p:cNvPr>
          <p:cNvSpPr txBox="1"/>
          <p:nvPr/>
        </p:nvSpPr>
        <p:spPr>
          <a:xfrm>
            <a:off x="414549" y="4044099"/>
            <a:ext cx="3091938"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Cụm các đèn dọc</a:t>
            </a:r>
          </a:p>
        </p:txBody>
      </p:sp>
      <p:sp>
        <p:nvSpPr>
          <p:cNvPr id="17" name="TextBox 16">
            <a:extLst>
              <a:ext uri="{FF2B5EF4-FFF2-40B4-BE49-F238E27FC236}">
                <a16:creationId xmlns:a16="http://schemas.microsoft.com/office/drawing/2014/main" id="{83B74DA5-B8B1-5381-6FDE-DC9D297E52A5}"/>
              </a:ext>
            </a:extLst>
          </p:cNvPr>
          <p:cNvSpPr txBox="1"/>
          <p:nvPr/>
        </p:nvSpPr>
        <p:spPr>
          <a:xfrm>
            <a:off x="929536" y="1501667"/>
            <a:ext cx="2044573"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Hoạt động 1</a:t>
            </a:r>
          </a:p>
        </p:txBody>
      </p:sp>
      <p:pic>
        <p:nvPicPr>
          <p:cNvPr id="8" name="Picture 7">
            <a:extLst>
              <a:ext uri="{FF2B5EF4-FFF2-40B4-BE49-F238E27FC236}">
                <a16:creationId xmlns:a16="http://schemas.microsoft.com/office/drawing/2014/main" id="{52AE582F-0426-27CF-3234-6E85DD8D94B3}"/>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155565" cy="1150265"/>
          </a:xfrm>
          <a:prstGeom prst="ellipse">
            <a:avLst/>
          </a:prstGeom>
        </p:spPr>
      </p:pic>
      <p:pic>
        <p:nvPicPr>
          <p:cNvPr id="12" name="Picture 11">
            <a:extLst>
              <a:ext uri="{FF2B5EF4-FFF2-40B4-BE49-F238E27FC236}">
                <a16:creationId xmlns:a16="http://schemas.microsoft.com/office/drawing/2014/main" id="{78E95C0E-7A10-B090-5036-7C3AF6C36804}"/>
              </a:ext>
            </a:extLst>
          </p:cNvPr>
          <p:cNvPicPr>
            <a:picLocks noChangeAspect="1"/>
          </p:cNvPicPr>
          <p:nvPr/>
        </p:nvPicPr>
        <p:blipFill rotWithShape="1">
          <a:blip r:embed="rId4"/>
          <a:srcRect l="26639"/>
          <a:stretch/>
        </p:blipFill>
        <p:spPr>
          <a:xfrm>
            <a:off x="3719173" y="3305228"/>
            <a:ext cx="4753654" cy="1209675"/>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6874C144-B197-7371-C2EC-96B2229F297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888" b="95896" l="9524" r="89418">
                        <a14:foregroundMark x1="22751" y1="12743" x2="59788" y2="8423"/>
                        <a14:foregroundMark x1="54497" y1="4752" x2="66667" y2="4320"/>
                        <a14:foregroundMark x1="51852" y1="5832" x2="64021" y2="3888"/>
                        <a14:foregroundMark x1="24339" y1="89849" x2="48148" y2="92225"/>
                        <a14:foregroundMark x1="33333" y1="95248" x2="41799" y2="95896"/>
                      </a14:backgroundRemoval>
                    </a14:imgEffect>
                  </a14:imgLayer>
                </a14:imgProps>
              </a:ext>
              <a:ext uri="{28A0092B-C50C-407E-A947-70E740481C1C}">
                <a14:useLocalDpi xmlns:a14="http://schemas.microsoft.com/office/drawing/2010/main" val="0"/>
              </a:ext>
            </a:extLst>
          </a:blip>
          <a:srcRect t="666" b="666"/>
          <a:stretch/>
        </p:blipFill>
        <p:spPr>
          <a:xfrm>
            <a:off x="10207993" y="3305228"/>
            <a:ext cx="1204065" cy="2910330"/>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8F022D8F-F8B3-2E9D-4342-2985D06C984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888" b="95896" l="9524" r="89418">
                        <a14:foregroundMark x1="22751" y1="12743" x2="59788" y2="8423"/>
                        <a14:foregroundMark x1="54497" y1="4752" x2="66667" y2="4320"/>
                        <a14:foregroundMark x1="51852" y1="5832" x2="64021" y2="3888"/>
                        <a14:foregroundMark x1="24339" y1="89849" x2="48148" y2="92225"/>
                        <a14:foregroundMark x1="33333" y1="95248" x2="41799" y2="95896"/>
                      </a14:backgroundRemoval>
                    </a14:imgEffect>
                  </a14:imgLayer>
                </a14:imgProps>
              </a:ext>
              <a:ext uri="{28A0092B-C50C-407E-A947-70E740481C1C}">
                <a14:useLocalDpi xmlns:a14="http://schemas.microsoft.com/office/drawing/2010/main" val="0"/>
              </a:ext>
            </a:extLst>
          </a:blip>
          <a:srcRect t="666" b="666"/>
          <a:stretch/>
        </p:blipFill>
        <p:spPr>
          <a:xfrm rot="5400000">
            <a:off x="9340410" y="1453463"/>
            <a:ext cx="1204065" cy="291033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556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8"/>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6"/>
                                        </p:tgtEl>
                                        <p:attrNameLst>
                                          <p:attrName>style.visibility</p:attrName>
                                        </p:attrNameLst>
                                      </p:cBhvr>
                                      <p:to>
                                        <p:strVal val="visible"/>
                                      </p:to>
                                    </p:set>
                                    <p:animEffect transition="in" filter="wipe(left)">
                                      <p:cBhvr>
                                        <p:cTn id="19" dur="500"/>
                                        <p:tgtEl>
                                          <p:spTgt spid="9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6" grpId="0"/>
      <p:bldP spid="14" grpId="0"/>
      <p:bldP spid="15" grpId="0"/>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FB0DC"/>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D51257-2270-F7F3-260E-7C6C767FD570}"/>
              </a:ext>
            </a:extLst>
          </p:cNvPr>
          <p:cNvSpPr txBox="1"/>
          <p:nvPr/>
        </p:nvSpPr>
        <p:spPr>
          <a:xfrm>
            <a:off x="1887722" y="417443"/>
            <a:ext cx="242864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Mở rộng</a:t>
            </a:r>
            <a:endParaRPr kumimoji="0" lang="vi-VN" sz="44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sp>
        <p:nvSpPr>
          <p:cNvPr id="31" name="Rectangle 30">
            <a:extLst>
              <a:ext uri="{FF2B5EF4-FFF2-40B4-BE49-F238E27FC236}">
                <a16:creationId xmlns:a16="http://schemas.microsoft.com/office/drawing/2014/main" id="{F838D024-0AC9-FA7C-BFDC-C1948750732C}"/>
              </a:ext>
            </a:extLst>
          </p:cNvPr>
          <p:cNvSpPr/>
          <p:nvPr/>
        </p:nvSpPr>
        <p:spPr>
          <a:xfrm>
            <a:off x="6777003" y="3429000"/>
            <a:ext cx="3839570" cy="2117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6" name="TextBox 95">
            <a:extLst>
              <a:ext uri="{FF2B5EF4-FFF2-40B4-BE49-F238E27FC236}">
                <a16:creationId xmlns:a16="http://schemas.microsoft.com/office/drawing/2014/main" id="{FDAD6347-7087-4B29-F240-6F6606E01A3C}"/>
              </a:ext>
            </a:extLst>
          </p:cNvPr>
          <p:cNvSpPr txBox="1"/>
          <p:nvPr/>
        </p:nvSpPr>
        <p:spPr>
          <a:xfrm>
            <a:off x="2919028" y="1501667"/>
            <a:ext cx="7715949"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Tính toán và viết tiếp câu lệnh để cài đặt thời gian cho cụm đèn hoạt động như trong thực tế</a:t>
            </a:r>
          </a:p>
        </p:txBody>
      </p:sp>
      <p:sp>
        <p:nvSpPr>
          <p:cNvPr id="15" name="TextBox 14">
            <a:extLst>
              <a:ext uri="{FF2B5EF4-FFF2-40B4-BE49-F238E27FC236}">
                <a16:creationId xmlns:a16="http://schemas.microsoft.com/office/drawing/2014/main" id="{031DBD50-C61B-005E-43CE-6C2564D524D2}"/>
              </a:ext>
            </a:extLst>
          </p:cNvPr>
          <p:cNvSpPr txBox="1"/>
          <p:nvPr/>
        </p:nvSpPr>
        <p:spPr>
          <a:xfrm>
            <a:off x="692109" y="3094470"/>
            <a:ext cx="2968500"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Cụm các đèn ngang</a:t>
            </a:r>
          </a:p>
        </p:txBody>
      </p:sp>
      <p:sp>
        <p:nvSpPr>
          <p:cNvPr id="16" name="TextBox 15">
            <a:extLst>
              <a:ext uri="{FF2B5EF4-FFF2-40B4-BE49-F238E27FC236}">
                <a16:creationId xmlns:a16="http://schemas.microsoft.com/office/drawing/2014/main" id="{465350FE-597C-F777-34AB-BECC5EFDF48A}"/>
              </a:ext>
            </a:extLst>
          </p:cNvPr>
          <p:cNvSpPr txBox="1"/>
          <p:nvPr/>
        </p:nvSpPr>
        <p:spPr>
          <a:xfrm>
            <a:off x="483251" y="4087108"/>
            <a:ext cx="3091938"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Cụm các đèn dọc</a:t>
            </a:r>
          </a:p>
        </p:txBody>
      </p:sp>
      <p:sp>
        <p:nvSpPr>
          <p:cNvPr id="17" name="TextBox 16">
            <a:extLst>
              <a:ext uri="{FF2B5EF4-FFF2-40B4-BE49-F238E27FC236}">
                <a16:creationId xmlns:a16="http://schemas.microsoft.com/office/drawing/2014/main" id="{83B74DA5-B8B1-5381-6FDE-DC9D297E52A5}"/>
              </a:ext>
            </a:extLst>
          </p:cNvPr>
          <p:cNvSpPr txBox="1"/>
          <p:nvPr/>
        </p:nvSpPr>
        <p:spPr>
          <a:xfrm>
            <a:off x="929536" y="1501667"/>
            <a:ext cx="2044573"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Hoạt động 1</a:t>
            </a:r>
          </a:p>
        </p:txBody>
      </p:sp>
      <p:pic>
        <p:nvPicPr>
          <p:cNvPr id="8" name="Picture 7">
            <a:extLst>
              <a:ext uri="{FF2B5EF4-FFF2-40B4-BE49-F238E27FC236}">
                <a16:creationId xmlns:a16="http://schemas.microsoft.com/office/drawing/2014/main" id="{52AE582F-0426-27CF-3234-6E85DD8D94B3}"/>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155565" cy="1150265"/>
          </a:xfrm>
          <a:prstGeom prst="ellipse">
            <a:avLst/>
          </a:prstGeom>
        </p:spPr>
      </p:pic>
      <p:pic>
        <p:nvPicPr>
          <p:cNvPr id="19" name="Picture 18">
            <a:extLst>
              <a:ext uri="{FF2B5EF4-FFF2-40B4-BE49-F238E27FC236}">
                <a16:creationId xmlns:a16="http://schemas.microsoft.com/office/drawing/2014/main" id="{6874C144-B197-7371-C2EC-96B2229F297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888" b="95896" l="9524" r="89418">
                        <a14:foregroundMark x1="22751" y1="12743" x2="59788" y2="8423"/>
                        <a14:foregroundMark x1="54497" y1="4752" x2="66667" y2="4320"/>
                        <a14:foregroundMark x1="51852" y1="5832" x2="64021" y2="3888"/>
                        <a14:foregroundMark x1="24339" y1="89849" x2="48148" y2="92225"/>
                        <a14:foregroundMark x1="33333" y1="95248" x2="41799" y2="95896"/>
                      </a14:backgroundRemoval>
                    </a14:imgEffect>
                  </a14:imgLayer>
                </a14:imgProps>
              </a:ext>
              <a:ext uri="{28A0092B-C50C-407E-A947-70E740481C1C}">
                <a14:useLocalDpi xmlns:a14="http://schemas.microsoft.com/office/drawing/2010/main" val="0"/>
              </a:ext>
            </a:extLst>
          </a:blip>
          <a:srcRect t="666" b="666"/>
          <a:stretch/>
        </p:blipFill>
        <p:spPr>
          <a:xfrm>
            <a:off x="10207993" y="3305228"/>
            <a:ext cx="1204065" cy="2910330"/>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8F022D8F-F8B3-2E9D-4342-2985D06C984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888" b="95896" l="9524" r="89418">
                        <a14:foregroundMark x1="22751" y1="12743" x2="59788" y2="8423"/>
                        <a14:foregroundMark x1="54497" y1="4752" x2="66667" y2="4320"/>
                        <a14:foregroundMark x1="51852" y1="5832" x2="64021" y2="3888"/>
                        <a14:foregroundMark x1="24339" y1="89849" x2="48148" y2="92225"/>
                        <a14:foregroundMark x1="33333" y1="95248" x2="41799" y2="95896"/>
                      </a14:backgroundRemoval>
                    </a14:imgEffect>
                  </a14:imgLayer>
                </a14:imgProps>
              </a:ext>
              <a:ext uri="{28A0092B-C50C-407E-A947-70E740481C1C}">
                <a14:useLocalDpi xmlns:a14="http://schemas.microsoft.com/office/drawing/2010/main" val="0"/>
              </a:ext>
            </a:extLst>
          </a:blip>
          <a:srcRect t="666" b="666"/>
          <a:stretch/>
        </p:blipFill>
        <p:spPr>
          <a:xfrm rot="5400000">
            <a:off x="9340410" y="1453463"/>
            <a:ext cx="1204065" cy="2910330"/>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684C684A-AEC6-4B21-38BD-3AAED50E9A4F}"/>
              </a:ext>
            </a:extLst>
          </p:cNvPr>
          <p:cNvSpPr txBox="1"/>
          <p:nvPr/>
        </p:nvSpPr>
        <p:spPr>
          <a:xfrm>
            <a:off x="5683781" y="4013213"/>
            <a:ext cx="1407875"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FFFF00"/>
                </a:solidFill>
                <a:effectLst/>
                <a:uLnTx/>
                <a:uFillTx/>
                <a:latin typeface="Roboto Black" panose="02000000000000000000" pitchFamily="2" charset="0"/>
                <a:ea typeface="Roboto Black" panose="02000000000000000000" pitchFamily="2" charset="0"/>
                <a:cs typeface="+mn-cs"/>
              </a:rPr>
              <a:t>Gợi ý</a:t>
            </a:r>
          </a:p>
        </p:txBody>
      </p:sp>
      <p:sp>
        <p:nvSpPr>
          <p:cNvPr id="6" name="TextBox 5">
            <a:extLst>
              <a:ext uri="{FF2B5EF4-FFF2-40B4-BE49-F238E27FC236}">
                <a16:creationId xmlns:a16="http://schemas.microsoft.com/office/drawing/2014/main" id="{E76981A8-3ED9-36F9-225E-AAE5B584A864}"/>
              </a:ext>
            </a:extLst>
          </p:cNvPr>
          <p:cNvSpPr txBox="1"/>
          <p:nvPr/>
        </p:nvSpPr>
        <p:spPr>
          <a:xfrm>
            <a:off x="4494908" y="3115071"/>
            <a:ext cx="4617663"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Đèn đỏ ngang sáng 60s,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Đèn xanh dọc sáng 60s rồi tắt</a:t>
            </a:r>
          </a:p>
        </p:txBody>
      </p:sp>
      <p:sp>
        <p:nvSpPr>
          <p:cNvPr id="7" name="Oval 6">
            <a:extLst>
              <a:ext uri="{FF2B5EF4-FFF2-40B4-BE49-F238E27FC236}">
                <a16:creationId xmlns:a16="http://schemas.microsoft.com/office/drawing/2014/main" id="{6F5F0FCA-E063-2A6B-D121-BD615BA5167F}"/>
              </a:ext>
            </a:extLst>
          </p:cNvPr>
          <p:cNvSpPr/>
          <p:nvPr/>
        </p:nvSpPr>
        <p:spPr>
          <a:xfrm>
            <a:off x="8609206" y="2549307"/>
            <a:ext cx="714375" cy="7143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Oval 8">
            <a:extLst>
              <a:ext uri="{FF2B5EF4-FFF2-40B4-BE49-F238E27FC236}">
                <a16:creationId xmlns:a16="http://schemas.microsoft.com/office/drawing/2014/main" id="{9B4DCCFA-894F-8E22-0710-82D0FC2FB666}"/>
              </a:ext>
            </a:extLst>
          </p:cNvPr>
          <p:cNvSpPr/>
          <p:nvPr/>
        </p:nvSpPr>
        <p:spPr>
          <a:xfrm>
            <a:off x="9527423" y="2590853"/>
            <a:ext cx="714375" cy="7143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Oval 9">
            <a:extLst>
              <a:ext uri="{FF2B5EF4-FFF2-40B4-BE49-F238E27FC236}">
                <a16:creationId xmlns:a16="http://schemas.microsoft.com/office/drawing/2014/main" id="{9C8A94EC-C917-EB98-885F-D63D61F20342}"/>
              </a:ext>
            </a:extLst>
          </p:cNvPr>
          <p:cNvSpPr/>
          <p:nvPr/>
        </p:nvSpPr>
        <p:spPr>
          <a:xfrm>
            <a:off x="10452837" y="3502850"/>
            <a:ext cx="714375" cy="7143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Oval 10">
            <a:extLst>
              <a:ext uri="{FF2B5EF4-FFF2-40B4-BE49-F238E27FC236}">
                <a16:creationId xmlns:a16="http://schemas.microsoft.com/office/drawing/2014/main" id="{D20CE928-625A-77BF-038E-2BAEB4B42F33}"/>
              </a:ext>
            </a:extLst>
          </p:cNvPr>
          <p:cNvSpPr/>
          <p:nvPr/>
        </p:nvSpPr>
        <p:spPr>
          <a:xfrm>
            <a:off x="10502712" y="4475414"/>
            <a:ext cx="714375" cy="7143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Rectangle 20">
            <a:extLst>
              <a:ext uri="{FF2B5EF4-FFF2-40B4-BE49-F238E27FC236}">
                <a16:creationId xmlns:a16="http://schemas.microsoft.com/office/drawing/2014/main" id="{8886A9E2-3687-D11B-DB63-47713789D508}"/>
              </a:ext>
            </a:extLst>
          </p:cNvPr>
          <p:cNvSpPr/>
          <p:nvPr/>
        </p:nvSpPr>
        <p:spPr>
          <a:xfrm>
            <a:off x="3774201" y="3963600"/>
            <a:ext cx="714306" cy="744013"/>
          </a:xfrm>
          <a:prstGeom prst="rect">
            <a:avLst/>
          </a:prstGeom>
          <a:solidFill>
            <a:srgbClr val="00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60</a:t>
            </a:r>
          </a:p>
        </p:txBody>
      </p:sp>
      <p:sp>
        <p:nvSpPr>
          <p:cNvPr id="22" name="Rectangle 21">
            <a:extLst>
              <a:ext uri="{FF2B5EF4-FFF2-40B4-BE49-F238E27FC236}">
                <a16:creationId xmlns:a16="http://schemas.microsoft.com/office/drawing/2014/main" id="{8E09A8C8-7224-9759-DE39-44166EFC316C}"/>
              </a:ext>
            </a:extLst>
          </p:cNvPr>
          <p:cNvSpPr/>
          <p:nvPr/>
        </p:nvSpPr>
        <p:spPr>
          <a:xfrm>
            <a:off x="3806277" y="2906494"/>
            <a:ext cx="714306" cy="7440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60</a:t>
            </a:r>
          </a:p>
        </p:txBody>
      </p:sp>
      <p:sp>
        <p:nvSpPr>
          <p:cNvPr id="23" name="TextBox 22">
            <a:extLst>
              <a:ext uri="{FF2B5EF4-FFF2-40B4-BE49-F238E27FC236}">
                <a16:creationId xmlns:a16="http://schemas.microsoft.com/office/drawing/2014/main" id="{4EE81085-1511-D105-F65F-4FE1123CB593}"/>
              </a:ext>
            </a:extLst>
          </p:cNvPr>
          <p:cNvSpPr txBox="1"/>
          <p:nvPr/>
        </p:nvSpPr>
        <p:spPr>
          <a:xfrm>
            <a:off x="5227859" y="5115750"/>
            <a:ext cx="23197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Lamp(B;StopIt)</a:t>
            </a:r>
          </a:p>
        </p:txBody>
      </p:sp>
      <p:sp>
        <p:nvSpPr>
          <p:cNvPr id="24" name="TextBox 23">
            <a:extLst>
              <a:ext uri="{FF2B5EF4-FFF2-40B4-BE49-F238E27FC236}">
                <a16:creationId xmlns:a16="http://schemas.microsoft.com/office/drawing/2014/main" id="{3BEC7A30-5CCF-715D-2B1C-9480AF9ADA46}"/>
              </a:ext>
            </a:extLst>
          </p:cNvPr>
          <p:cNvSpPr txBox="1"/>
          <p:nvPr/>
        </p:nvSpPr>
        <p:spPr>
          <a:xfrm>
            <a:off x="4163430" y="4692480"/>
            <a:ext cx="4617663"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tương ứng với câu lệnh </a:t>
            </a:r>
          </a:p>
        </p:txBody>
      </p:sp>
      <p:sp>
        <p:nvSpPr>
          <p:cNvPr id="28" name="TextBox 27">
            <a:extLst>
              <a:ext uri="{FF2B5EF4-FFF2-40B4-BE49-F238E27FC236}">
                <a16:creationId xmlns:a16="http://schemas.microsoft.com/office/drawing/2014/main" id="{DD85FEF7-540D-B841-0259-D05679201233}"/>
              </a:ext>
            </a:extLst>
          </p:cNvPr>
          <p:cNvSpPr txBox="1"/>
          <p:nvPr/>
        </p:nvSpPr>
        <p:spPr>
          <a:xfrm>
            <a:off x="5132427" y="5574180"/>
            <a:ext cx="23197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Lamp(C;Left)</a:t>
            </a:r>
          </a:p>
        </p:txBody>
      </p:sp>
      <p:sp>
        <p:nvSpPr>
          <p:cNvPr id="29" name="TextBox 28">
            <a:extLst>
              <a:ext uri="{FF2B5EF4-FFF2-40B4-BE49-F238E27FC236}">
                <a16:creationId xmlns:a16="http://schemas.microsoft.com/office/drawing/2014/main" id="{B9BFB55C-176C-23B3-51FC-64637096A2B6}"/>
              </a:ext>
            </a:extLst>
          </p:cNvPr>
          <p:cNvSpPr txBox="1"/>
          <p:nvPr/>
        </p:nvSpPr>
        <p:spPr>
          <a:xfrm>
            <a:off x="5243144" y="6059034"/>
            <a:ext cx="15307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Wait(60)</a:t>
            </a:r>
          </a:p>
        </p:txBody>
      </p:sp>
    </p:spTree>
    <p:extLst>
      <p:ext uri="{BB962C8B-B14F-4D97-AF65-F5344CB8AC3E}">
        <p14:creationId xmlns:p14="http://schemas.microsoft.com/office/powerpoint/2010/main" val="54806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8"/>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16" presetClass="entr" presetSubtype="21"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5" grpId="0"/>
      <p:bldP spid="6" grpId="0"/>
      <p:bldP spid="21" grpId="0" animBg="1"/>
      <p:bldP spid="22" grpId="0" animBg="1"/>
      <p:bldP spid="23" grpId="0"/>
      <p:bldP spid="24" grpId="0"/>
      <p:bldP spid="28"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CB6A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D51257-2270-F7F3-260E-7C6C767FD570}"/>
              </a:ext>
            </a:extLst>
          </p:cNvPr>
          <p:cNvSpPr txBox="1"/>
          <p:nvPr/>
        </p:nvSpPr>
        <p:spPr>
          <a:xfrm>
            <a:off x="1887721" y="417443"/>
            <a:ext cx="4055879"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ÔN TẬP KIẾN THỨC</a:t>
            </a:r>
            <a:endParaRPr kumimoji="0" lang="vi-VN" sz="4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1" name="Rectangle 30">
            <a:extLst>
              <a:ext uri="{FF2B5EF4-FFF2-40B4-BE49-F238E27FC236}">
                <a16:creationId xmlns:a16="http://schemas.microsoft.com/office/drawing/2014/main" id="{F838D024-0AC9-FA7C-BFDC-C1948750732C}"/>
              </a:ext>
            </a:extLst>
          </p:cNvPr>
          <p:cNvSpPr/>
          <p:nvPr/>
        </p:nvSpPr>
        <p:spPr>
          <a:xfrm>
            <a:off x="6943399" y="3268660"/>
            <a:ext cx="3839570" cy="2117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99" name="Rectangle: Rounded Corners 98">
            <a:extLst>
              <a:ext uri="{FF2B5EF4-FFF2-40B4-BE49-F238E27FC236}">
                <a16:creationId xmlns:a16="http://schemas.microsoft.com/office/drawing/2014/main" id="{EDDF99F2-AAC1-E4DA-B129-DE96DAFD7079}"/>
              </a:ext>
            </a:extLst>
          </p:cNvPr>
          <p:cNvSpPr/>
          <p:nvPr/>
        </p:nvSpPr>
        <p:spPr>
          <a:xfrm>
            <a:off x="2462696" y="2480009"/>
            <a:ext cx="7802269" cy="1298816"/>
          </a:xfrm>
          <a:prstGeom prst="roundRect">
            <a:avLst/>
          </a:prstGeom>
          <a:solidFill>
            <a:schemeClr val="bg1"/>
          </a:solidFill>
          <a:ln>
            <a:solidFill>
              <a:srgbClr val="65BD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00" name="TextBox 99">
            <a:extLst>
              <a:ext uri="{FF2B5EF4-FFF2-40B4-BE49-F238E27FC236}">
                <a16:creationId xmlns:a16="http://schemas.microsoft.com/office/drawing/2014/main" id="{B6236940-21C1-F742-3FFA-97B0C946F67B}"/>
              </a:ext>
            </a:extLst>
          </p:cNvPr>
          <p:cNvSpPr txBox="1"/>
          <p:nvPr/>
        </p:nvSpPr>
        <p:spPr>
          <a:xfrm>
            <a:off x="2103844" y="1355085"/>
            <a:ext cx="24354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CÂU HỎI 1</a:t>
            </a:r>
          </a:p>
        </p:txBody>
      </p:sp>
      <p:sp>
        <p:nvSpPr>
          <p:cNvPr id="108" name="TextBox 107">
            <a:extLst>
              <a:ext uri="{FF2B5EF4-FFF2-40B4-BE49-F238E27FC236}">
                <a16:creationId xmlns:a16="http://schemas.microsoft.com/office/drawing/2014/main" id="{2BAE67E0-0B1D-02A0-337F-D8BC175945FF}"/>
              </a:ext>
            </a:extLst>
          </p:cNvPr>
          <p:cNvSpPr txBox="1"/>
          <p:nvPr/>
        </p:nvSpPr>
        <p:spPr>
          <a:xfrm>
            <a:off x="2495120" y="2728511"/>
            <a:ext cx="7809367"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Cụm</a:t>
            </a:r>
            <a:r>
              <a:rPr kumimoji="0" lang="vi-VN" sz="26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đèn ngang ký hiệu là gì?</a:t>
            </a:r>
            <a:endParaRPr kumimoji="0" lang="en-US"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6" name="Đúng">
            <a:extLst>
              <a:ext uri="{FF2B5EF4-FFF2-40B4-BE49-F238E27FC236}">
                <a16:creationId xmlns:a16="http://schemas.microsoft.com/office/drawing/2014/main" id="{A1BD7A2D-A12C-C076-41C6-9F2B2886FD49}"/>
              </a:ext>
            </a:extLst>
          </p:cNvPr>
          <p:cNvSpPr/>
          <p:nvPr/>
        </p:nvSpPr>
        <p:spPr>
          <a:xfrm>
            <a:off x="4703586" y="5414684"/>
            <a:ext cx="3888651" cy="987357"/>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Roboto" panose="02000000000000000000" pitchFamily="2" charset="0"/>
                <a:ea typeface="Roboto" panose="02000000000000000000" pitchFamily="2" charset="0"/>
              </a:rPr>
              <a:t>C. (A1; A2; B1)</a:t>
            </a:r>
          </a:p>
        </p:txBody>
      </p:sp>
      <p:sp>
        <p:nvSpPr>
          <p:cNvPr id="9" name="Sai 2">
            <a:extLst>
              <a:ext uri="{FF2B5EF4-FFF2-40B4-BE49-F238E27FC236}">
                <a16:creationId xmlns:a16="http://schemas.microsoft.com/office/drawing/2014/main" id="{6A959B5F-D5AB-0565-6436-E641FD89032A}"/>
              </a:ext>
            </a:extLst>
          </p:cNvPr>
          <p:cNvSpPr/>
          <p:nvPr/>
        </p:nvSpPr>
        <p:spPr>
          <a:xfrm>
            <a:off x="2357185" y="4076907"/>
            <a:ext cx="3888651" cy="987357"/>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Roboto" panose="02000000000000000000" pitchFamily="2" charset="0"/>
                <a:ea typeface="Roboto" panose="02000000000000000000" pitchFamily="2" charset="0"/>
              </a:rPr>
              <a:t>A. (C1; A2; B1)</a:t>
            </a:r>
          </a:p>
        </p:txBody>
      </p:sp>
      <p:sp>
        <p:nvSpPr>
          <p:cNvPr id="11" name="Sai 3">
            <a:extLst>
              <a:ext uri="{FF2B5EF4-FFF2-40B4-BE49-F238E27FC236}">
                <a16:creationId xmlns:a16="http://schemas.microsoft.com/office/drawing/2014/main" id="{B4C7110D-6745-813B-8347-45039F005BE5}"/>
              </a:ext>
            </a:extLst>
          </p:cNvPr>
          <p:cNvSpPr/>
          <p:nvPr/>
        </p:nvSpPr>
        <p:spPr>
          <a:xfrm>
            <a:off x="6647912" y="4076907"/>
            <a:ext cx="3888651" cy="987357"/>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Roboto" panose="02000000000000000000" pitchFamily="2" charset="0"/>
                <a:ea typeface="Roboto" panose="02000000000000000000" pitchFamily="2" charset="0"/>
              </a:rPr>
              <a:t>B. (A1; C2; D1)</a:t>
            </a:r>
          </a:p>
        </p:txBody>
      </p:sp>
      <p:pic>
        <p:nvPicPr>
          <p:cNvPr id="3" name="Picture 2">
            <a:extLst>
              <a:ext uri="{FF2B5EF4-FFF2-40B4-BE49-F238E27FC236}">
                <a16:creationId xmlns:a16="http://schemas.microsoft.com/office/drawing/2014/main" id="{1CFF2431-6824-2F06-4F83-F4CB0323D791}"/>
              </a:ext>
            </a:extLst>
          </p:cNvPr>
          <p:cNvPicPr>
            <a:picLocks noChangeAspect="1"/>
          </p:cNvPicPr>
          <p:nvPr/>
        </p:nvPicPr>
        <p:blipFill>
          <a:blip r:embed="rId5">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spTree>
    <p:extLst>
      <p:ext uri="{BB962C8B-B14F-4D97-AF65-F5344CB8AC3E}">
        <p14:creationId xmlns:p14="http://schemas.microsoft.com/office/powerpoint/2010/main" val="399608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3" presetClass="entr" presetSubtype="16" fill="hold" grpId="0" nodeType="withEffect">
                                  <p:stCondLst>
                                    <p:cond delay="0"/>
                                  </p:stCondLst>
                                  <p:childTnLst>
                                    <p:set>
                                      <p:cBhvr>
                                        <p:cTn id="11" dur="1" fill="hold">
                                          <p:stCondLst>
                                            <p:cond delay="0"/>
                                          </p:stCondLst>
                                        </p:cTn>
                                        <p:tgtEl>
                                          <p:spTgt spid="100"/>
                                        </p:tgtEl>
                                        <p:attrNameLst>
                                          <p:attrName>style.visibility</p:attrName>
                                        </p:attrNameLst>
                                      </p:cBhvr>
                                      <p:to>
                                        <p:strVal val="visible"/>
                                      </p:to>
                                    </p:set>
                                    <p:anim calcmode="lin" valueType="num">
                                      <p:cBhvr>
                                        <p:cTn id="12" dur="500" fill="hold"/>
                                        <p:tgtEl>
                                          <p:spTgt spid="100"/>
                                        </p:tgtEl>
                                        <p:attrNameLst>
                                          <p:attrName>ppt_w</p:attrName>
                                        </p:attrNameLst>
                                      </p:cBhvr>
                                      <p:tavLst>
                                        <p:tav tm="0">
                                          <p:val>
                                            <p:fltVal val="0"/>
                                          </p:val>
                                        </p:tav>
                                        <p:tav tm="100000">
                                          <p:val>
                                            <p:strVal val="#ppt_w"/>
                                          </p:val>
                                        </p:tav>
                                      </p:tavLst>
                                    </p:anim>
                                    <p:anim calcmode="lin" valueType="num">
                                      <p:cBhvr>
                                        <p:cTn id="13" dur="500" fill="hold"/>
                                        <p:tgtEl>
                                          <p:spTgt spid="100"/>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108"/>
                                        </p:tgtEl>
                                        <p:attrNameLst>
                                          <p:attrName>style.visibility</p:attrName>
                                        </p:attrNameLst>
                                      </p:cBhvr>
                                      <p:to>
                                        <p:strVal val="visible"/>
                                      </p:to>
                                    </p:set>
                                    <p:anim calcmode="lin" valueType="num">
                                      <p:cBhvr>
                                        <p:cTn id="16" dur="500" fill="hold"/>
                                        <p:tgtEl>
                                          <p:spTgt spid="108"/>
                                        </p:tgtEl>
                                        <p:attrNameLst>
                                          <p:attrName>ppt_w</p:attrName>
                                        </p:attrNameLst>
                                      </p:cBhvr>
                                      <p:tavLst>
                                        <p:tav tm="0">
                                          <p:val>
                                            <p:fltVal val="0"/>
                                          </p:val>
                                        </p:tav>
                                        <p:tav tm="100000">
                                          <p:val>
                                            <p:strVal val="#ppt_w"/>
                                          </p:val>
                                        </p:tav>
                                      </p:tavLst>
                                    </p:anim>
                                    <p:anim calcmode="lin" valueType="num">
                                      <p:cBhvr>
                                        <p:cTn id="17" dur="500" fill="hold"/>
                                        <p:tgtEl>
                                          <p:spTgt spid="108"/>
                                        </p:tgtEl>
                                        <p:attrNameLst>
                                          <p:attrName>ppt_h</p:attrName>
                                        </p:attrNameLst>
                                      </p:cBhvr>
                                      <p:tavLst>
                                        <p:tav tm="0">
                                          <p:val>
                                            <p:fltVal val="0"/>
                                          </p:val>
                                        </p:tav>
                                        <p:tav tm="100000">
                                          <p:val>
                                            <p:strVal val="#ppt_h"/>
                                          </p:val>
                                        </p:tav>
                                      </p:tavLst>
                                    </p:anim>
                                  </p:childTnLst>
                                </p:cTn>
                              </p:par>
                              <p:par>
                                <p:cTn id="18" presetID="8" presetClass="emph" presetSubtype="0" repeatCount="indefinite" accel="22000" fill="hold" nodeType="withEffect">
                                  <p:stCondLst>
                                    <p:cond delay="0"/>
                                  </p:stCondLst>
                                  <p:childTnLst>
                                    <p:animRot by="21600000">
                                      <p:cBhvr>
                                        <p:cTn id="19" dur="10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2000" fill="hold"/>
                                        <p:tgtEl>
                                          <p:spTgt spid="9"/>
                                        </p:tgtEl>
                                        <p:attrNameLst>
                                          <p:attrName>fillcolor</p:attrName>
                                        </p:attrNameLst>
                                      </p:cBhvr>
                                      <p:to>
                                        <a:schemeClr val="accent2"/>
                                      </p:to>
                                    </p:animClr>
                                    <p:set>
                                      <p:cBhvr>
                                        <p:cTn id="25" dur="2000" fill="hold"/>
                                        <p:tgtEl>
                                          <p:spTgt spid="9"/>
                                        </p:tgtEl>
                                        <p:attrNameLst>
                                          <p:attrName>fill.type</p:attrName>
                                        </p:attrNameLst>
                                      </p:cBhvr>
                                      <p:to>
                                        <p:strVal val="solid"/>
                                      </p:to>
                                    </p:set>
                                    <p:set>
                                      <p:cBhvr>
                                        <p:cTn id="26" dur="2000" fill="hold"/>
                                        <p:tgtEl>
                                          <p:spTgt spid="9"/>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Sai 1.wav"/>
                                        </p:tgtEl>
                                      </p:cMediaNode>
                                    </p:audio>
                                  </p:subTnLst>
                                </p:cTn>
                              </p:par>
                              <p:par>
                                <p:cTn id="27" presetID="26" presetClass="emph" presetSubtype="0" fill="hold" grpId="0" nodeType="withEffect">
                                  <p:stCondLst>
                                    <p:cond delay="0"/>
                                  </p:stCondLst>
                                  <p:childTnLst>
                                    <p:animEffect transition="out" filter="fade">
                                      <p:cBhvr>
                                        <p:cTn id="28" dur="500" tmFilter="0, 0; .2, .5; .8, .5; 1, 0"/>
                                        <p:tgtEl>
                                          <p:spTgt spid="9"/>
                                        </p:tgtEl>
                                      </p:cBhvr>
                                    </p:animEffect>
                                    <p:animScale>
                                      <p:cBhvr>
                                        <p:cTn id="29"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11"/>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000" fill="hold"/>
                                        <p:tgtEl>
                                          <p:spTgt spid="11"/>
                                        </p:tgtEl>
                                        <p:attrNameLst>
                                          <p:attrName>fillcolor</p:attrName>
                                        </p:attrNameLst>
                                      </p:cBhvr>
                                      <p:to>
                                        <a:schemeClr val="accent2"/>
                                      </p:to>
                                    </p:animClr>
                                    <p:set>
                                      <p:cBhvr>
                                        <p:cTn id="35" dur="2000" fill="hold"/>
                                        <p:tgtEl>
                                          <p:spTgt spid="11"/>
                                        </p:tgtEl>
                                        <p:attrNameLst>
                                          <p:attrName>fill.type</p:attrName>
                                        </p:attrNameLst>
                                      </p:cBhvr>
                                      <p:to>
                                        <p:strVal val="solid"/>
                                      </p:to>
                                    </p:set>
                                    <p:set>
                                      <p:cBhvr>
                                        <p:cTn id="36" dur="2000" fill="hold"/>
                                        <p:tgtEl>
                                          <p:spTgt spid="11"/>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Sai 1.wav"/>
                                        </p:tgtEl>
                                      </p:cMediaNode>
                                    </p:audio>
                                  </p:subTnLst>
                                </p:cTn>
                              </p:par>
                              <p:par>
                                <p:cTn id="37" presetID="26" presetClass="emph" presetSubtype="0" fill="hold" grpId="0" nodeType="withEffect">
                                  <p:stCondLst>
                                    <p:cond delay="0"/>
                                  </p:stCondLst>
                                  <p:childTnLst>
                                    <p:animEffect transition="out" filter="fade">
                                      <p:cBhvr>
                                        <p:cTn id="38" dur="500" tmFilter="0, 0; .2, .5; .8, .5; 1, 0"/>
                                        <p:tgtEl>
                                          <p:spTgt spid="11"/>
                                        </p:tgtEl>
                                      </p:cBhvr>
                                    </p:animEffect>
                                    <p:animScale>
                                      <p:cBhvr>
                                        <p:cTn id="39"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000" fill="hold"/>
                                        <p:tgtEl>
                                          <p:spTgt spid="6"/>
                                        </p:tgtEl>
                                        <p:attrNameLst>
                                          <p:attrName>fillcolor</p:attrName>
                                        </p:attrNameLst>
                                      </p:cBhvr>
                                      <p:to>
                                        <a:srgbClr val="ED658B"/>
                                      </p:to>
                                    </p:animClr>
                                    <p:set>
                                      <p:cBhvr>
                                        <p:cTn id="45" dur="2000" fill="hold"/>
                                        <p:tgtEl>
                                          <p:spTgt spid="6"/>
                                        </p:tgtEl>
                                        <p:attrNameLst>
                                          <p:attrName>fill.type</p:attrName>
                                        </p:attrNameLst>
                                      </p:cBhvr>
                                      <p:to>
                                        <p:strVal val="solid"/>
                                      </p:to>
                                    </p:set>
                                    <p:set>
                                      <p:cBhvr>
                                        <p:cTn id="46" dur="200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Yeah - Tiếng trẻ con - Đúng.wav"/>
                                        </p:tgtEl>
                                      </p:cMediaNode>
                                    </p:audio>
                                  </p:subTnLst>
                                </p:cTn>
                              </p:par>
                              <p:par>
                                <p:cTn id="47" presetID="26" presetClass="emph" presetSubtype="0" fill="hold" grpId="0" nodeType="withEffect">
                                  <p:stCondLst>
                                    <p:cond delay="0"/>
                                  </p:stCondLst>
                                  <p:childTnLst>
                                    <p:animEffect transition="out" filter="fade">
                                      <p:cBhvr>
                                        <p:cTn id="48" dur="500" tmFilter="0, 0; .2, .5; .8, .5; 1, 0"/>
                                        <p:tgtEl>
                                          <p:spTgt spid="6"/>
                                        </p:tgtEl>
                                      </p:cBhvr>
                                    </p:animEffect>
                                    <p:animScale>
                                      <p:cBhvr>
                                        <p:cTn id="49" dur="250" autoRev="1" fill="hold"/>
                                        <p:tgtEl>
                                          <p:spTgt spid="6"/>
                                        </p:tgtEl>
                                      </p:cBhvr>
                                      <p:by x="105000" y="105000"/>
                                    </p:animScale>
                                  </p:childTnLst>
                                </p:cTn>
                              </p:par>
                            </p:childTnLst>
                          </p:cTn>
                        </p:par>
                      </p:childTnLst>
                    </p:cTn>
                  </p:par>
                </p:childTnLst>
              </p:cTn>
              <p:nextCondLst>
                <p:cond evt="onClick" delay="0">
                  <p:tgtEl>
                    <p:spTgt spid="6"/>
                  </p:tgtEl>
                </p:cond>
              </p:nextCondLst>
            </p:seq>
          </p:childTnLst>
        </p:cTn>
      </p:par>
    </p:tnLst>
    <p:bldLst>
      <p:bldP spid="2" grpId="0"/>
      <p:bldP spid="100" grpId="0"/>
      <p:bldP spid="108" grpId="0"/>
      <p:bldP spid="6" grpId="0" animBg="1"/>
      <p:bldP spid="9"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FB0DC"/>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D51257-2270-F7F3-260E-7C6C767FD570}"/>
              </a:ext>
            </a:extLst>
          </p:cNvPr>
          <p:cNvSpPr txBox="1"/>
          <p:nvPr/>
        </p:nvSpPr>
        <p:spPr>
          <a:xfrm>
            <a:off x="1887722" y="417443"/>
            <a:ext cx="242864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Mở rộng</a:t>
            </a:r>
            <a:endParaRPr kumimoji="0" lang="vi-VN" sz="44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sp>
        <p:nvSpPr>
          <p:cNvPr id="31" name="Rectangle 30">
            <a:extLst>
              <a:ext uri="{FF2B5EF4-FFF2-40B4-BE49-F238E27FC236}">
                <a16:creationId xmlns:a16="http://schemas.microsoft.com/office/drawing/2014/main" id="{F838D024-0AC9-FA7C-BFDC-C1948750732C}"/>
              </a:ext>
            </a:extLst>
          </p:cNvPr>
          <p:cNvSpPr/>
          <p:nvPr/>
        </p:nvSpPr>
        <p:spPr>
          <a:xfrm>
            <a:off x="6777003" y="3429000"/>
            <a:ext cx="3839570" cy="2117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6" name="TextBox 95">
            <a:extLst>
              <a:ext uri="{FF2B5EF4-FFF2-40B4-BE49-F238E27FC236}">
                <a16:creationId xmlns:a16="http://schemas.microsoft.com/office/drawing/2014/main" id="{FDAD6347-7087-4B29-F240-6F6606E01A3C}"/>
              </a:ext>
            </a:extLst>
          </p:cNvPr>
          <p:cNvSpPr txBox="1"/>
          <p:nvPr/>
        </p:nvSpPr>
        <p:spPr>
          <a:xfrm>
            <a:off x="2919028" y="1501667"/>
            <a:ext cx="7715949"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Tính toán và viết tiếp câu lệnh để cài đặt thời gian cho cụm đèn hoạt động như trong thực tế</a:t>
            </a:r>
          </a:p>
        </p:txBody>
      </p:sp>
      <p:sp>
        <p:nvSpPr>
          <p:cNvPr id="15" name="TextBox 14">
            <a:extLst>
              <a:ext uri="{FF2B5EF4-FFF2-40B4-BE49-F238E27FC236}">
                <a16:creationId xmlns:a16="http://schemas.microsoft.com/office/drawing/2014/main" id="{031DBD50-C61B-005E-43CE-6C2564D524D2}"/>
              </a:ext>
            </a:extLst>
          </p:cNvPr>
          <p:cNvSpPr txBox="1"/>
          <p:nvPr/>
        </p:nvSpPr>
        <p:spPr>
          <a:xfrm>
            <a:off x="692109" y="3094470"/>
            <a:ext cx="2968500"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Cụm các đèn ngang</a:t>
            </a:r>
          </a:p>
        </p:txBody>
      </p:sp>
      <p:sp>
        <p:nvSpPr>
          <p:cNvPr id="16" name="TextBox 15">
            <a:extLst>
              <a:ext uri="{FF2B5EF4-FFF2-40B4-BE49-F238E27FC236}">
                <a16:creationId xmlns:a16="http://schemas.microsoft.com/office/drawing/2014/main" id="{465350FE-597C-F777-34AB-BECC5EFDF48A}"/>
              </a:ext>
            </a:extLst>
          </p:cNvPr>
          <p:cNvSpPr txBox="1"/>
          <p:nvPr/>
        </p:nvSpPr>
        <p:spPr>
          <a:xfrm>
            <a:off x="483251" y="4087108"/>
            <a:ext cx="3091938"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Cụm các đèn dọc</a:t>
            </a:r>
          </a:p>
        </p:txBody>
      </p:sp>
      <p:sp>
        <p:nvSpPr>
          <p:cNvPr id="17" name="TextBox 16">
            <a:extLst>
              <a:ext uri="{FF2B5EF4-FFF2-40B4-BE49-F238E27FC236}">
                <a16:creationId xmlns:a16="http://schemas.microsoft.com/office/drawing/2014/main" id="{83B74DA5-B8B1-5381-6FDE-DC9D297E52A5}"/>
              </a:ext>
            </a:extLst>
          </p:cNvPr>
          <p:cNvSpPr txBox="1"/>
          <p:nvPr/>
        </p:nvSpPr>
        <p:spPr>
          <a:xfrm>
            <a:off x="929536" y="1501667"/>
            <a:ext cx="2044573"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Hoạt động 1</a:t>
            </a:r>
          </a:p>
        </p:txBody>
      </p:sp>
      <p:pic>
        <p:nvPicPr>
          <p:cNvPr id="8" name="Picture 7">
            <a:extLst>
              <a:ext uri="{FF2B5EF4-FFF2-40B4-BE49-F238E27FC236}">
                <a16:creationId xmlns:a16="http://schemas.microsoft.com/office/drawing/2014/main" id="{52AE582F-0426-27CF-3234-6E85DD8D94B3}"/>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155565" cy="1150265"/>
          </a:xfrm>
          <a:prstGeom prst="ellipse">
            <a:avLst/>
          </a:prstGeom>
        </p:spPr>
      </p:pic>
      <p:pic>
        <p:nvPicPr>
          <p:cNvPr id="19" name="Picture 18">
            <a:extLst>
              <a:ext uri="{FF2B5EF4-FFF2-40B4-BE49-F238E27FC236}">
                <a16:creationId xmlns:a16="http://schemas.microsoft.com/office/drawing/2014/main" id="{6874C144-B197-7371-C2EC-96B2229F297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888" b="95896" l="9524" r="89418">
                        <a14:foregroundMark x1="22751" y1="12743" x2="59788" y2="8423"/>
                        <a14:foregroundMark x1="54497" y1="4752" x2="66667" y2="4320"/>
                        <a14:foregroundMark x1="51852" y1="5832" x2="64021" y2="3888"/>
                        <a14:foregroundMark x1="24339" y1="89849" x2="48148" y2="92225"/>
                        <a14:foregroundMark x1="33333" y1="95248" x2="41799" y2="95896"/>
                      </a14:backgroundRemoval>
                    </a14:imgEffect>
                  </a14:imgLayer>
                </a14:imgProps>
              </a:ext>
              <a:ext uri="{28A0092B-C50C-407E-A947-70E740481C1C}">
                <a14:useLocalDpi xmlns:a14="http://schemas.microsoft.com/office/drawing/2010/main" val="0"/>
              </a:ext>
            </a:extLst>
          </a:blip>
          <a:srcRect t="666" b="666"/>
          <a:stretch/>
        </p:blipFill>
        <p:spPr>
          <a:xfrm>
            <a:off x="10207993" y="3305228"/>
            <a:ext cx="1204065" cy="2910330"/>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8F022D8F-F8B3-2E9D-4342-2985D06C984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888" b="95896" l="9524" r="89418">
                        <a14:foregroundMark x1="22751" y1="12743" x2="59788" y2="8423"/>
                        <a14:foregroundMark x1="54497" y1="4752" x2="66667" y2="4320"/>
                        <a14:foregroundMark x1="51852" y1="5832" x2="64021" y2="3888"/>
                        <a14:foregroundMark x1="24339" y1="89849" x2="48148" y2="92225"/>
                        <a14:foregroundMark x1="33333" y1="95248" x2="41799" y2="95896"/>
                      </a14:backgroundRemoval>
                    </a14:imgEffect>
                  </a14:imgLayer>
                </a14:imgProps>
              </a:ext>
              <a:ext uri="{28A0092B-C50C-407E-A947-70E740481C1C}">
                <a14:useLocalDpi xmlns:a14="http://schemas.microsoft.com/office/drawing/2010/main" val="0"/>
              </a:ext>
            </a:extLst>
          </a:blip>
          <a:srcRect t="666" b="666"/>
          <a:stretch/>
        </p:blipFill>
        <p:spPr>
          <a:xfrm rot="5400000">
            <a:off x="9340410" y="1453463"/>
            <a:ext cx="1204065" cy="2910330"/>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E76981A8-3ED9-36F9-225E-AAE5B584A864}"/>
              </a:ext>
            </a:extLst>
          </p:cNvPr>
          <p:cNvSpPr txBox="1"/>
          <p:nvPr/>
        </p:nvSpPr>
        <p:spPr>
          <a:xfrm>
            <a:off x="3575189" y="5048436"/>
            <a:ext cx="4617663"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Thực hiện tương tự với lượt đèn sáng tiếp theo </a:t>
            </a:r>
          </a:p>
        </p:txBody>
      </p:sp>
      <p:sp>
        <p:nvSpPr>
          <p:cNvPr id="7" name="Oval 6">
            <a:extLst>
              <a:ext uri="{FF2B5EF4-FFF2-40B4-BE49-F238E27FC236}">
                <a16:creationId xmlns:a16="http://schemas.microsoft.com/office/drawing/2014/main" id="{6F5F0FCA-E063-2A6B-D121-BD615BA5167F}"/>
              </a:ext>
            </a:extLst>
          </p:cNvPr>
          <p:cNvSpPr/>
          <p:nvPr/>
        </p:nvSpPr>
        <p:spPr>
          <a:xfrm>
            <a:off x="10452836" y="2590853"/>
            <a:ext cx="714375" cy="7143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Oval 8">
            <a:extLst>
              <a:ext uri="{FF2B5EF4-FFF2-40B4-BE49-F238E27FC236}">
                <a16:creationId xmlns:a16="http://schemas.microsoft.com/office/drawing/2014/main" id="{9B4DCCFA-894F-8E22-0710-82D0FC2FB666}"/>
              </a:ext>
            </a:extLst>
          </p:cNvPr>
          <p:cNvSpPr/>
          <p:nvPr/>
        </p:nvSpPr>
        <p:spPr>
          <a:xfrm>
            <a:off x="9521847" y="2616708"/>
            <a:ext cx="714375" cy="7143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Oval 9">
            <a:extLst>
              <a:ext uri="{FF2B5EF4-FFF2-40B4-BE49-F238E27FC236}">
                <a16:creationId xmlns:a16="http://schemas.microsoft.com/office/drawing/2014/main" id="{9C8A94EC-C917-EB98-885F-D63D61F20342}"/>
              </a:ext>
            </a:extLst>
          </p:cNvPr>
          <p:cNvSpPr/>
          <p:nvPr/>
        </p:nvSpPr>
        <p:spPr>
          <a:xfrm>
            <a:off x="10493454" y="5367193"/>
            <a:ext cx="714375" cy="7143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Oval 10">
            <a:extLst>
              <a:ext uri="{FF2B5EF4-FFF2-40B4-BE49-F238E27FC236}">
                <a16:creationId xmlns:a16="http://schemas.microsoft.com/office/drawing/2014/main" id="{D20CE928-625A-77BF-038E-2BAEB4B42F33}"/>
              </a:ext>
            </a:extLst>
          </p:cNvPr>
          <p:cNvSpPr/>
          <p:nvPr/>
        </p:nvSpPr>
        <p:spPr>
          <a:xfrm>
            <a:off x="10493454" y="4475414"/>
            <a:ext cx="714375" cy="7143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Rectangle 20">
            <a:extLst>
              <a:ext uri="{FF2B5EF4-FFF2-40B4-BE49-F238E27FC236}">
                <a16:creationId xmlns:a16="http://schemas.microsoft.com/office/drawing/2014/main" id="{8886A9E2-3687-D11B-DB63-47713789D508}"/>
              </a:ext>
            </a:extLst>
          </p:cNvPr>
          <p:cNvSpPr/>
          <p:nvPr/>
        </p:nvSpPr>
        <p:spPr>
          <a:xfrm>
            <a:off x="3766152" y="2973896"/>
            <a:ext cx="714306" cy="744013"/>
          </a:xfrm>
          <a:prstGeom prst="rect">
            <a:avLst/>
          </a:prstGeom>
          <a:solidFill>
            <a:srgbClr val="00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60</a:t>
            </a:r>
          </a:p>
        </p:txBody>
      </p:sp>
      <p:sp>
        <p:nvSpPr>
          <p:cNvPr id="22" name="Rectangle 21">
            <a:extLst>
              <a:ext uri="{FF2B5EF4-FFF2-40B4-BE49-F238E27FC236}">
                <a16:creationId xmlns:a16="http://schemas.microsoft.com/office/drawing/2014/main" id="{8E09A8C8-7224-9759-DE39-44166EFC316C}"/>
              </a:ext>
            </a:extLst>
          </p:cNvPr>
          <p:cNvSpPr/>
          <p:nvPr/>
        </p:nvSpPr>
        <p:spPr>
          <a:xfrm>
            <a:off x="3728403" y="3945933"/>
            <a:ext cx="714306" cy="7440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a:t>
            </a:r>
          </a:p>
        </p:txBody>
      </p:sp>
      <p:sp>
        <p:nvSpPr>
          <p:cNvPr id="3" name="Rectangle 2">
            <a:extLst>
              <a:ext uri="{FF2B5EF4-FFF2-40B4-BE49-F238E27FC236}">
                <a16:creationId xmlns:a16="http://schemas.microsoft.com/office/drawing/2014/main" id="{0A0820A0-973F-B271-FC2D-D763F51C7239}"/>
              </a:ext>
            </a:extLst>
          </p:cNvPr>
          <p:cNvSpPr/>
          <p:nvPr/>
        </p:nvSpPr>
        <p:spPr>
          <a:xfrm>
            <a:off x="4442709" y="3945932"/>
            <a:ext cx="714306" cy="7440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60</a:t>
            </a:r>
          </a:p>
        </p:txBody>
      </p:sp>
      <p:sp>
        <p:nvSpPr>
          <p:cNvPr id="4" name="Oval 3">
            <a:extLst>
              <a:ext uri="{FF2B5EF4-FFF2-40B4-BE49-F238E27FC236}">
                <a16:creationId xmlns:a16="http://schemas.microsoft.com/office/drawing/2014/main" id="{A09A0146-21E9-EE91-BCAF-3DFA2AB8666C}"/>
              </a:ext>
            </a:extLst>
          </p:cNvPr>
          <p:cNvSpPr/>
          <p:nvPr/>
        </p:nvSpPr>
        <p:spPr>
          <a:xfrm>
            <a:off x="10493453" y="3552773"/>
            <a:ext cx="714375" cy="7143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6860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8"/>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par>
                                <p:cTn id="34" presetID="1"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par>
                                <p:cTn id="36" presetID="1" presetClass="exit" presetSubtype="0" fill="hold" grpId="1" nodeType="withEffect">
                                  <p:stCondLst>
                                    <p:cond delay="0"/>
                                  </p:stCondLst>
                                  <p:childTnLst>
                                    <p:set>
                                      <p:cBhvr>
                                        <p:cTn id="37"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6" grpId="0"/>
      <p:bldP spid="11" grpId="0" animBg="1"/>
      <p:bldP spid="21" grpId="0" animBg="1"/>
      <p:bldP spid="22" grpId="0" animBg="1"/>
      <p:bldP spid="3" grpId="0" animBg="1"/>
      <p:bldP spid="4" grpId="0" animBg="1"/>
      <p:bldP spid="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FB0DC"/>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D51257-2270-F7F3-260E-7C6C767FD570}"/>
              </a:ext>
            </a:extLst>
          </p:cNvPr>
          <p:cNvSpPr txBox="1"/>
          <p:nvPr/>
        </p:nvSpPr>
        <p:spPr>
          <a:xfrm>
            <a:off x="1887722" y="417443"/>
            <a:ext cx="242864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Mở rộng</a:t>
            </a:r>
            <a:endParaRPr kumimoji="0" lang="vi-VN" sz="44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sp>
        <p:nvSpPr>
          <p:cNvPr id="31" name="Rectangle 30">
            <a:extLst>
              <a:ext uri="{FF2B5EF4-FFF2-40B4-BE49-F238E27FC236}">
                <a16:creationId xmlns:a16="http://schemas.microsoft.com/office/drawing/2014/main" id="{F838D024-0AC9-FA7C-BFDC-C1948750732C}"/>
              </a:ext>
            </a:extLst>
          </p:cNvPr>
          <p:cNvSpPr/>
          <p:nvPr/>
        </p:nvSpPr>
        <p:spPr>
          <a:xfrm>
            <a:off x="6777003" y="3429000"/>
            <a:ext cx="3839570" cy="2117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6" name="TextBox 95">
            <a:extLst>
              <a:ext uri="{FF2B5EF4-FFF2-40B4-BE49-F238E27FC236}">
                <a16:creationId xmlns:a16="http://schemas.microsoft.com/office/drawing/2014/main" id="{FDAD6347-7087-4B29-F240-6F6606E01A3C}"/>
              </a:ext>
            </a:extLst>
          </p:cNvPr>
          <p:cNvSpPr txBox="1"/>
          <p:nvPr/>
        </p:nvSpPr>
        <p:spPr>
          <a:xfrm>
            <a:off x="2919028" y="1501667"/>
            <a:ext cx="7288965"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Tính toán và viết tiếp câu lệnh để cài đặt thời gian cho cụm đèn hoạt động theo yêu cầu</a:t>
            </a:r>
          </a:p>
        </p:txBody>
      </p:sp>
      <p:sp>
        <p:nvSpPr>
          <p:cNvPr id="14" name="TextBox 13">
            <a:extLst>
              <a:ext uri="{FF2B5EF4-FFF2-40B4-BE49-F238E27FC236}">
                <a16:creationId xmlns:a16="http://schemas.microsoft.com/office/drawing/2014/main" id="{A6E1F030-645D-A0FC-2BB3-3BBF55E73087}"/>
              </a:ext>
            </a:extLst>
          </p:cNvPr>
          <p:cNvSpPr txBox="1"/>
          <p:nvPr/>
        </p:nvSpPr>
        <p:spPr>
          <a:xfrm>
            <a:off x="5510952" y="2941333"/>
            <a:ext cx="5105621" cy="1200329"/>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Giả sử chiều dọc ít người qua lại nên cần cài đặt thời gian dừng của chiều dọc lâu hơn, thời gian đi ít hơn</a:t>
            </a:r>
          </a:p>
        </p:txBody>
      </p:sp>
      <p:sp>
        <p:nvSpPr>
          <p:cNvPr id="17" name="TextBox 16">
            <a:extLst>
              <a:ext uri="{FF2B5EF4-FFF2-40B4-BE49-F238E27FC236}">
                <a16:creationId xmlns:a16="http://schemas.microsoft.com/office/drawing/2014/main" id="{83B74DA5-B8B1-5381-6FDE-DC9D297E52A5}"/>
              </a:ext>
            </a:extLst>
          </p:cNvPr>
          <p:cNvSpPr txBox="1"/>
          <p:nvPr/>
        </p:nvSpPr>
        <p:spPr>
          <a:xfrm>
            <a:off x="929536" y="1501667"/>
            <a:ext cx="2044573"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Hoạt động 2</a:t>
            </a:r>
          </a:p>
        </p:txBody>
      </p:sp>
      <p:pic>
        <p:nvPicPr>
          <p:cNvPr id="8" name="Picture 7">
            <a:extLst>
              <a:ext uri="{FF2B5EF4-FFF2-40B4-BE49-F238E27FC236}">
                <a16:creationId xmlns:a16="http://schemas.microsoft.com/office/drawing/2014/main" id="{52AE582F-0426-27CF-3234-6E85DD8D94B3}"/>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155565" cy="1150265"/>
          </a:xfrm>
          <a:prstGeom prst="ellipse">
            <a:avLst/>
          </a:prstGeom>
        </p:spPr>
      </p:pic>
      <p:pic>
        <p:nvPicPr>
          <p:cNvPr id="6" name="Picture 5">
            <a:extLst>
              <a:ext uri="{FF2B5EF4-FFF2-40B4-BE49-F238E27FC236}">
                <a16:creationId xmlns:a16="http://schemas.microsoft.com/office/drawing/2014/main" id="{0EC61083-F7BE-7256-201F-EC9D8BB672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0727" y="2426675"/>
            <a:ext cx="3664396" cy="2526848"/>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A371606E-B463-E7FF-AD95-F82A37568F96}"/>
              </a:ext>
            </a:extLst>
          </p:cNvPr>
          <p:cNvSpPr txBox="1"/>
          <p:nvPr/>
        </p:nvSpPr>
        <p:spPr>
          <a:xfrm>
            <a:off x="780243" y="5398703"/>
            <a:ext cx="4643598"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mn-cs"/>
              </a:rPr>
              <a:t>Lưu ý</a:t>
            </a:r>
            <a:r>
              <a:rPr kumimoji="0" lang="vi-VN" sz="2400" b="0"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mn-cs"/>
              </a:rPr>
              <a:t> thời gian chờ để đảm bảo an toàn vẫn là 3s</a:t>
            </a:r>
          </a:p>
        </p:txBody>
      </p:sp>
      <p:pic>
        <p:nvPicPr>
          <p:cNvPr id="10" name="Picture 9">
            <a:extLst>
              <a:ext uri="{FF2B5EF4-FFF2-40B4-BE49-F238E27FC236}">
                <a16:creationId xmlns:a16="http://schemas.microsoft.com/office/drawing/2014/main" id="{1B553EB9-7FD1-F040-B7A7-F95E2F841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8880" y="4448599"/>
            <a:ext cx="1486349" cy="2195167"/>
          </a:xfrm>
          <a:prstGeom prst="wedgeEllipseCallout">
            <a:avLst/>
          </a:prstGeom>
        </p:spPr>
      </p:pic>
      <p:sp>
        <p:nvSpPr>
          <p:cNvPr id="11" name="Speech Bubble: Oval 10">
            <a:extLst>
              <a:ext uri="{FF2B5EF4-FFF2-40B4-BE49-F238E27FC236}">
                <a16:creationId xmlns:a16="http://schemas.microsoft.com/office/drawing/2014/main" id="{F517FC73-A892-4159-CD9F-64B814B7E00D}"/>
              </a:ext>
            </a:extLst>
          </p:cNvPr>
          <p:cNvSpPr/>
          <p:nvPr/>
        </p:nvSpPr>
        <p:spPr>
          <a:xfrm>
            <a:off x="7860647" y="4489988"/>
            <a:ext cx="2210173" cy="1471315"/>
          </a:xfrm>
          <a:custGeom>
            <a:avLst/>
            <a:gdLst>
              <a:gd name="connsiteX0" fmla="*/ 2313831 w 1839074"/>
              <a:gd name="connsiteY0" fmla="*/ 836665 h 1200329"/>
              <a:gd name="connsiteX1" fmla="*/ 1749028 w 1839074"/>
              <a:gd name="connsiteY1" fmla="*/ 859184 h 1200329"/>
              <a:gd name="connsiteX2" fmla="*/ 776238 w 1839074"/>
              <a:gd name="connsiteY2" fmla="*/ 1192997 h 1200329"/>
              <a:gd name="connsiteX3" fmla="*/ 30822 w 1839074"/>
              <a:gd name="connsiteY3" fmla="*/ 446080 h 1200329"/>
              <a:gd name="connsiteX4" fmla="*/ 983345 w 1839074"/>
              <a:gd name="connsiteY4" fmla="*/ 1446 h 1200329"/>
              <a:gd name="connsiteX5" fmla="*/ 1837292 w 1839074"/>
              <a:gd name="connsiteY5" fmla="*/ 637514 h 1200329"/>
              <a:gd name="connsiteX6" fmla="*/ 2313831 w 1839074"/>
              <a:gd name="connsiteY6" fmla="*/ 836665 h 1200329"/>
              <a:gd name="connsiteX0" fmla="*/ 2286826 w 2286826"/>
              <a:gd name="connsiteY0" fmla="*/ 959286 h 1322983"/>
              <a:gd name="connsiteX1" fmla="*/ 1722023 w 2286826"/>
              <a:gd name="connsiteY1" fmla="*/ 981805 h 1322983"/>
              <a:gd name="connsiteX2" fmla="*/ 749233 w 2286826"/>
              <a:gd name="connsiteY2" fmla="*/ 1315618 h 1322983"/>
              <a:gd name="connsiteX3" fmla="*/ 3817 w 2286826"/>
              <a:gd name="connsiteY3" fmla="*/ 568701 h 1322983"/>
              <a:gd name="connsiteX4" fmla="*/ 976888 w 2286826"/>
              <a:gd name="connsiteY4" fmla="*/ 778 h 1322983"/>
              <a:gd name="connsiteX5" fmla="*/ 1810287 w 2286826"/>
              <a:gd name="connsiteY5" fmla="*/ 760135 h 1322983"/>
              <a:gd name="connsiteX6" fmla="*/ 2286826 w 2286826"/>
              <a:gd name="connsiteY6" fmla="*/ 959286 h 1322983"/>
              <a:gd name="connsiteX0" fmla="*/ 2203174 w 2203174"/>
              <a:gd name="connsiteY0" fmla="*/ 959307 h 1332082"/>
              <a:gd name="connsiteX1" fmla="*/ 1638371 w 2203174"/>
              <a:gd name="connsiteY1" fmla="*/ 981826 h 1332082"/>
              <a:gd name="connsiteX2" fmla="*/ 665581 w 2203174"/>
              <a:gd name="connsiteY2" fmla="*/ 1315639 h 1332082"/>
              <a:gd name="connsiteX3" fmla="*/ 2359 w 2203174"/>
              <a:gd name="connsiteY3" fmla="*/ 558447 h 1332082"/>
              <a:gd name="connsiteX4" fmla="*/ 893236 w 2203174"/>
              <a:gd name="connsiteY4" fmla="*/ 799 h 1332082"/>
              <a:gd name="connsiteX5" fmla="*/ 1726635 w 2203174"/>
              <a:gd name="connsiteY5" fmla="*/ 760156 h 1332082"/>
              <a:gd name="connsiteX6" fmla="*/ 2203174 w 2203174"/>
              <a:gd name="connsiteY6" fmla="*/ 959307 h 1332082"/>
              <a:gd name="connsiteX0" fmla="*/ 2204004 w 2204004"/>
              <a:gd name="connsiteY0" fmla="*/ 959361 h 1469770"/>
              <a:gd name="connsiteX1" fmla="*/ 1639201 w 2204004"/>
              <a:gd name="connsiteY1" fmla="*/ 981880 h 1469770"/>
              <a:gd name="connsiteX2" fmla="*/ 635589 w 2204004"/>
              <a:gd name="connsiteY2" fmla="*/ 1459532 h 1469770"/>
              <a:gd name="connsiteX3" fmla="*/ 3189 w 2204004"/>
              <a:gd name="connsiteY3" fmla="*/ 558501 h 1469770"/>
              <a:gd name="connsiteX4" fmla="*/ 894066 w 2204004"/>
              <a:gd name="connsiteY4" fmla="*/ 853 h 1469770"/>
              <a:gd name="connsiteX5" fmla="*/ 1727465 w 2204004"/>
              <a:gd name="connsiteY5" fmla="*/ 760210 h 1469770"/>
              <a:gd name="connsiteX6" fmla="*/ 2204004 w 2204004"/>
              <a:gd name="connsiteY6" fmla="*/ 959361 h 1469770"/>
              <a:gd name="connsiteX0" fmla="*/ 2207604 w 2207604"/>
              <a:gd name="connsiteY0" fmla="*/ 959361 h 1489671"/>
              <a:gd name="connsiteX1" fmla="*/ 1642801 w 2207604"/>
              <a:gd name="connsiteY1" fmla="*/ 981880 h 1489671"/>
              <a:gd name="connsiteX2" fmla="*/ 639189 w 2207604"/>
              <a:gd name="connsiteY2" fmla="*/ 1459532 h 1489671"/>
              <a:gd name="connsiteX3" fmla="*/ 6789 w 2207604"/>
              <a:gd name="connsiteY3" fmla="*/ 558501 h 1489671"/>
              <a:gd name="connsiteX4" fmla="*/ 897666 w 2207604"/>
              <a:gd name="connsiteY4" fmla="*/ 853 h 1489671"/>
              <a:gd name="connsiteX5" fmla="*/ 1731065 w 2207604"/>
              <a:gd name="connsiteY5" fmla="*/ 760210 h 1489671"/>
              <a:gd name="connsiteX6" fmla="*/ 2207604 w 2207604"/>
              <a:gd name="connsiteY6" fmla="*/ 959361 h 1489671"/>
              <a:gd name="connsiteX0" fmla="*/ 2207604 w 2207604"/>
              <a:gd name="connsiteY0" fmla="*/ 959361 h 1489671"/>
              <a:gd name="connsiteX1" fmla="*/ 1642801 w 2207604"/>
              <a:gd name="connsiteY1" fmla="*/ 981880 h 1489671"/>
              <a:gd name="connsiteX2" fmla="*/ 639189 w 2207604"/>
              <a:gd name="connsiteY2" fmla="*/ 1459532 h 1489671"/>
              <a:gd name="connsiteX3" fmla="*/ 6789 w 2207604"/>
              <a:gd name="connsiteY3" fmla="*/ 558501 h 1489671"/>
              <a:gd name="connsiteX4" fmla="*/ 897666 w 2207604"/>
              <a:gd name="connsiteY4" fmla="*/ 853 h 1489671"/>
              <a:gd name="connsiteX5" fmla="*/ 1731065 w 2207604"/>
              <a:gd name="connsiteY5" fmla="*/ 760210 h 1489671"/>
              <a:gd name="connsiteX6" fmla="*/ 2207604 w 2207604"/>
              <a:gd name="connsiteY6" fmla="*/ 959361 h 1489671"/>
              <a:gd name="connsiteX0" fmla="*/ 2207604 w 2207604"/>
              <a:gd name="connsiteY0" fmla="*/ 959361 h 1489671"/>
              <a:gd name="connsiteX1" fmla="*/ 1642801 w 2207604"/>
              <a:gd name="connsiteY1" fmla="*/ 981880 h 1489671"/>
              <a:gd name="connsiteX2" fmla="*/ 639189 w 2207604"/>
              <a:gd name="connsiteY2" fmla="*/ 1459532 h 1489671"/>
              <a:gd name="connsiteX3" fmla="*/ 6789 w 2207604"/>
              <a:gd name="connsiteY3" fmla="*/ 558501 h 1489671"/>
              <a:gd name="connsiteX4" fmla="*/ 897666 w 2207604"/>
              <a:gd name="connsiteY4" fmla="*/ 853 h 1489671"/>
              <a:gd name="connsiteX5" fmla="*/ 1731065 w 2207604"/>
              <a:gd name="connsiteY5" fmla="*/ 760210 h 1489671"/>
              <a:gd name="connsiteX6" fmla="*/ 2207604 w 2207604"/>
              <a:gd name="connsiteY6" fmla="*/ 959361 h 1489671"/>
              <a:gd name="connsiteX0" fmla="*/ 2207604 w 2207604"/>
              <a:gd name="connsiteY0" fmla="*/ 959773 h 1490083"/>
              <a:gd name="connsiteX1" fmla="*/ 1642801 w 2207604"/>
              <a:gd name="connsiteY1" fmla="*/ 982292 h 1490083"/>
              <a:gd name="connsiteX2" fmla="*/ 639189 w 2207604"/>
              <a:gd name="connsiteY2" fmla="*/ 1459944 h 1490083"/>
              <a:gd name="connsiteX3" fmla="*/ 6789 w 2207604"/>
              <a:gd name="connsiteY3" fmla="*/ 558913 h 1490083"/>
              <a:gd name="connsiteX4" fmla="*/ 897666 w 2207604"/>
              <a:gd name="connsiteY4" fmla="*/ 1265 h 1490083"/>
              <a:gd name="connsiteX5" fmla="*/ 1731065 w 2207604"/>
              <a:gd name="connsiteY5" fmla="*/ 760622 h 1490083"/>
              <a:gd name="connsiteX6" fmla="*/ 2207604 w 2207604"/>
              <a:gd name="connsiteY6" fmla="*/ 959773 h 1490083"/>
              <a:gd name="connsiteX0" fmla="*/ 2207604 w 2207604"/>
              <a:gd name="connsiteY0" fmla="*/ 960369 h 1490679"/>
              <a:gd name="connsiteX1" fmla="*/ 1642801 w 2207604"/>
              <a:gd name="connsiteY1" fmla="*/ 982888 h 1490679"/>
              <a:gd name="connsiteX2" fmla="*/ 639189 w 2207604"/>
              <a:gd name="connsiteY2" fmla="*/ 1460540 h 1490679"/>
              <a:gd name="connsiteX3" fmla="*/ 6789 w 2207604"/>
              <a:gd name="connsiteY3" fmla="*/ 559509 h 1490679"/>
              <a:gd name="connsiteX4" fmla="*/ 897666 w 2207604"/>
              <a:gd name="connsiteY4" fmla="*/ 1861 h 1490679"/>
              <a:gd name="connsiteX5" fmla="*/ 1731065 w 2207604"/>
              <a:gd name="connsiteY5" fmla="*/ 761218 h 1490679"/>
              <a:gd name="connsiteX6" fmla="*/ 2207604 w 2207604"/>
              <a:gd name="connsiteY6" fmla="*/ 960369 h 1490679"/>
              <a:gd name="connsiteX0" fmla="*/ 2210632 w 2210632"/>
              <a:gd name="connsiteY0" fmla="*/ 960369 h 1462785"/>
              <a:gd name="connsiteX1" fmla="*/ 1645829 w 2210632"/>
              <a:gd name="connsiteY1" fmla="*/ 982888 h 1462785"/>
              <a:gd name="connsiteX2" fmla="*/ 642217 w 2210632"/>
              <a:gd name="connsiteY2" fmla="*/ 1460540 h 1462785"/>
              <a:gd name="connsiteX3" fmla="*/ 9817 w 2210632"/>
              <a:gd name="connsiteY3" fmla="*/ 559509 h 1462785"/>
              <a:gd name="connsiteX4" fmla="*/ 900694 w 2210632"/>
              <a:gd name="connsiteY4" fmla="*/ 1861 h 1462785"/>
              <a:gd name="connsiteX5" fmla="*/ 1734093 w 2210632"/>
              <a:gd name="connsiteY5" fmla="*/ 761218 h 1462785"/>
              <a:gd name="connsiteX6" fmla="*/ 2210632 w 2210632"/>
              <a:gd name="connsiteY6" fmla="*/ 960369 h 1462785"/>
              <a:gd name="connsiteX0" fmla="*/ 2210685 w 2210685"/>
              <a:gd name="connsiteY0" fmla="*/ 960369 h 1462402"/>
              <a:gd name="connsiteX1" fmla="*/ 1645882 w 2210685"/>
              <a:gd name="connsiteY1" fmla="*/ 982888 h 1462402"/>
              <a:gd name="connsiteX2" fmla="*/ 642270 w 2210685"/>
              <a:gd name="connsiteY2" fmla="*/ 1460540 h 1462402"/>
              <a:gd name="connsiteX3" fmla="*/ 9870 w 2210685"/>
              <a:gd name="connsiteY3" fmla="*/ 559509 h 1462402"/>
              <a:gd name="connsiteX4" fmla="*/ 900747 w 2210685"/>
              <a:gd name="connsiteY4" fmla="*/ 1861 h 1462402"/>
              <a:gd name="connsiteX5" fmla="*/ 1734146 w 2210685"/>
              <a:gd name="connsiteY5" fmla="*/ 761218 h 1462402"/>
              <a:gd name="connsiteX6" fmla="*/ 2210685 w 2210685"/>
              <a:gd name="connsiteY6" fmla="*/ 960369 h 1462402"/>
              <a:gd name="connsiteX0" fmla="*/ 2210173 w 2210173"/>
              <a:gd name="connsiteY0" fmla="*/ 960369 h 1471910"/>
              <a:gd name="connsiteX1" fmla="*/ 1645370 w 2210173"/>
              <a:gd name="connsiteY1" fmla="*/ 982888 h 1471910"/>
              <a:gd name="connsiteX2" fmla="*/ 641758 w 2210173"/>
              <a:gd name="connsiteY2" fmla="*/ 1460540 h 1471910"/>
              <a:gd name="connsiteX3" fmla="*/ 9358 w 2210173"/>
              <a:gd name="connsiteY3" fmla="*/ 559509 h 1471910"/>
              <a:gd name="connsiteX4" fmla="*/ 900235 w 2210173"/>
              <a:gd name="connsiteY4" fmla="*/ 1861 h 1471910"/>
              <a:gd name="connsiteX5" fmla="*/ 1733634 w 2210173"/>
              <a:gd name="connsiteY5" fmla="*/ 761218 h 1471910"/>
              <a:gd name="connsiteX6" fmla="*/ 2210173 w 2210173"/>
              <a:gd name="connsiteY6" fmla="*/ 960369 h 1471910"/>
              <a:gd name="connsiteX0" fmla="*/ 2210173 w 2210173"/>
              <a:gd name="connsiteY0" fmla="*/ 959774 h 1471315"/>
              <a:gd name="connsiteX1" fmla="*/ 1645370 w 2210173"/>
              <a:gd name="connsiteY1" fmla="*/ 982293 h 1471315"/>
              <a:gd name="connsiteX2" fmla="*/ 641758 w 2210173"/>
              <a:gd name="connsiteY2" fmla="*/ 1459945 h 1471315"/>
              <a:gd name="connsiteX3" fmla="*/ 9358 w 2210173"/>
              <a:gd name="connsiteY3" fmla="*/ 558914 h 1471315"/>
              <a:gd name="connsiteX4" fmla="*/ 900235 w 2210173"/>
              <a:gd name="connsiteY4" fmla="*/ 1266 h 1471315"/>
              <a:gd name="connsiteX5" fmla="*/ 1733634 w 2210173"/>
              <a:gd name="connsiteY5" fmla="*/ 760623 h 1471315"/>
              <a:gd name="connsiteX6" fmla="*/ 2210173 w 2210173"/>
              <a:gd name="connsiteY6" fmla="*/ 959774 h 147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173" h="1471315">
                <a:moveTo>
                  <a:pt x="2210173" y="959774"/>
                </a:moveTo>
                <a:lnTo>
                  <a:pt x="1645370" y="982293"/>
                </a:lnTo>
                <a:cubicBezTo>
                  <a:pt x="1469868" y="1221715"/>
                  <a:pt x="1564419" y="1281142"/>
                  <a:pt x="641758" y="1459945"/>
                </a:cubicBezTo>
                <a:cubicBezTo>
                  <a:pt x="54694" y="1573712"/>
                  <a:pt x="-33721" y="802027"/>
                  <a:pt x="9358" y="558914"/>
                </a:cubicBezTo>
                <a:cubicBezTo>
                  <a:pt x="52437" y="315801"/>
                  <a:pt x="357741" y="114865"/>
                  <a:pt x="900235" y="1266"/>
                </a:cubicBezTo>
                <a:cubicBezTo>
                  <a:pt x="1568676" y="-27221"/>
                  <a:pt x="1765078" y="431480"/>
                  <a:pt x="1733634" y="760623"/>
                </a:cubicBezTo>
                <a:lnTo>
                  <a:pt x="2210173" y="959774"/>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CDD5D6C3-105D-FD4D-F99C-2068067552C5}"/>
              </a:ext>
            </a:extLst>
          </p:cNvPr>
          <p:cNvSpPr txBox="1"/>
          <p:nvPr/>
        </p:nvSpPr>
        <p:spPr>
          <a:xfrm>
            <a:off x="7862703" y="4798487"/>
            <a:ext cx="1668170"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Em làm thế nào</a:t>
            </a:r>
          </a:p>
        </p:txBody>
      </p:sp>
    </p:spTree>
    <p:extLst>
      <p:ext uri="{BB962C8B-B14F-4D97-AF65-F5344CB8AC3E}">
        <p14:creationId xmlns:p14="http://schemas.microsoft.com/office/powerpoint/2010/main" val="86265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8"/>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96"/>
                                        </p:tgtEl>
                                        <p:attrNameLst>
                                          <p:attrName>style.visibility</p:attrName>
                                        </p:attrNameLst>
                                      </p:cBhvr>
                                      <p:to>
                                        <p:strVal val="visible"/>
                                      </p:to>
                                    </p:set>
                                    <p:animEffect transition="in" filter="wipe(left)">
                                      <p:cBhvr>
                                        <p:cTn id="17" dur="500"/>
                                        <p:tgtEl>
                                          <p:spTgt spid="9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42"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6" grpId="0"/>
      <p:bldP spid="14" grpId="0"/>
      <p:bldP spid="17" grpId="0"/>
      <p:bldP spid="7" grpId="0"/>
      <p:bldP spid="11"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FB0DC"/>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D51257-2270-F7F3-260E-7C6C767FD570}"/>
              </a:ext>
            </a:extLst>
          </p:cNvPr>
          <p:cNvSpPr txBox="1"/>
          <p:nvPr/>
        </p:nvSpPr>
        <p:spPr>
          <a:xfrm>
            <a:off x="1887722" y="417443"/>
            <a:ext cx="242864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Mở rộng</a:t>
            </a:r>
            <a:endParaRPr kumimoji="0" lang="vi-VN" sz="44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sp>
        <p:nvSpPr>
          <p:cNvPr id="31" name="Rectangle 30">
            <a:extLst>
              <a:ext uri="{FF2B5EF4-FFF2-40B4-BE49-F238E27FC236}">
                <a16:creationId xmlns:a16="http://schemas.microsoft.com/office/drawing/2014/main" id="{F838D024-0AC9-FA7C-BFDC-C1948750732C}"/>
              </a:ext>
            </a:extLst>
          </p:cNvPr>
          <p:cNvSpPr/>
          <p:nvPr/>
        </p:nvSpPr>
        <p:spPr>
          <a:xfrm>
            <a:off x="6777003" y="3429000"/>
            <a:ext cx="3839570" cy="2117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6" name="TextBox 95">
            <a:extLst>
              <a:ext uri="{FF2B5EF4-FFF2-40B4-BE49-F238E27FC236}">
                <a16:creationId xmlns:a16="http://schemas.microsoft.com/office/drawing/2014/main" id="{FDAD6347-7087-4B29-F240-6F6606E01A3C}"/>
              </a:ext>
            </a:extLst>
          </p:cNvPr>
          <p:cNvSpPr txBox="1"/>
          <p:nvPr/>
        </p:nvSpPr>
        <p:spPr>
          <a:xfrm>
            <a:off x="2919028" y="1501667"/>
            <a:ext cx="7288965"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Tính toán và viết tiếp câu lệnh để cài đặt thời gian cho cụm đèn hoạt động theo yêu cầu</a:t>
            </a:r>
          </a:p>
        </p:txBody>
      </p:sp>
      <p:sp>
        <p:nvSpPr>
          <p:cNvPr id="17" name="TextBox 16">
            <a:extLst>
              <a:ext uri="{FF2B5EF4-FFF2-40B4-BE49-F238E27FC236}">
                <a16:creationId xmlns:a16="http://schemas.microsoft.com/office/drawing/2014/main" id="{83B74DA5-B8B1-5381-6FDE-DC9D297E52A5}"/>
              </a:ext>
            </a:extLst>
          </p:cNvPr>
          <p:cNvSpPr txBox="1"/>
          <p:nvPr/>
        </p:nvSpPr>
        <p:spPr>
          <a:xfrm>
            <a:off x="929536" y="1501667"/>
            <a:ext cx="2044573"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Hoạt động 2</a:t>
            </a:r>
          </a:p>
        </p:txBody>
      </p:sp>
      <p:pic>
        <p:nvPicPr>
          <p:cNvPr id="8" name="Picture 7">
            <a:extLst>
              <a:ext uri="{FF2B5EF4-FFF2-40B4-BE49-F238E27FC236}">
                <a16:creationId xmlns:a16="http://schemas.microsoft.com/office/drawing/2014/main" id="{52AE582F-0426-27CF-3234-6E85DD8D94B3}"/>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155565" cy="1150265"/>
          </a:xfrm>
          <a:prstGeom prst="ellipse">
            <a:avLst/>
          </a:prstGeom>
        </p:spPr>
      </p:pic>
      <p:sp>
        <p:nvSpPr>
          <p:cNvPr id="5" name="TextBox 4">
            <a:extLst>
              <a:ext uri="{FF2B5EF4-FFF2-40B4-BE49-F238E27FC236}">
                <a16:creationId xmlns:a16="http://schemas.microsoft.com/office/drawing/2014/main" id="{E6BCEBC4-BF9B-F42A-115E-B6BC08A80AAB}"/>
              </a:ext>
            </a:extLst>
          </p:cNvPr>
          <p:cNvSpPr txBox="1"/>
          <p:nvPr/>
        </p:nvSpPr>
        <p:spPr>
          <a:xfrm>
            <a:off x="435097" y="3181592"/>
            <a:ext cx="3437673"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Cụm các đèn ngang</a:t>
            </a:r>
          </a:p>
        </p:txBody>
      </p:sp>
      <p:sp>
        <p:nvSpPr>
          <p:cNvPr id="9" name="TextBox 8">
            <a:extLst>
              <a:ext uri="{FF2B5EF4-FFF2-40B4-BE49-F238E27FC236}">
                <a16:creationId xmlns:a16="http://schemas.microsoft.com/office/drawing/2014/main" id="{8700FBC4-E720-6E24-DE30-C1F06800C737}"/>
              </a:ext>
            </a:extLst>
          </p:cNvPr>
          <p:cNvSpPr txBox="1"/>
          <p:nvPr/>
        </p:nvSpPr>
        <p:spPr>
          <a:xfrm>
            <a:off x="435097" y="3820191"/>
            <a:ext cx="3091938"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Cụm các đèn dọc</a:t>
            </a:r>
          </a:p>
        </p:txBody>
      </p:sp>
      <p:pic>
        <p:nvPicPr>
          <p:cNvPr id="15" name="Picture 14">
            <a:extLst>
              <a:ext uri="{FF2B5EF4-FFF2-40B4-BE49-F238E27FC236}">
                <a16:creationId xmlns:a16="http://schemas.microsoft.com/office/drawing/2014/main" id="{63B08F23-BD54-8FBF-9BA4-1C6B172BAAEB}"/>
              </a:ext>
            </a:extLst>
          </p:cNvPr>
          <p:cNvPicPr>
            <a:picLocks noChangeAspect="1"/>
          </p:cNvPicPr>
          <p:nvPr/>
        </p:nvPicPr>
        <p:blipFill>
          <a:blip r:embed="rId4"/>
          <a:stretch>
            <a:fillRect/>
          </a:stretch>
        </p:blipFill>
        <p:spPr>
          <a:xfrm>
            <a:off x="3872770" y="3119951"/>
            <a:ext cx="4942857" cy="1161905"/>
          </a:xfrm>
          <a:prstGeom prst="rect">
            <a:avLst/>
          </a:prstGeom>
          <a:effectLst>
            <a:outerShdw blurRad="63500" sx="102000" sy="102000" algn="ctr" rotWithShape="0">
              <a:prstClr val="black">
                <a:alpha val="40000"/>
              </a:prstClr>
            </a:outerShdw>
          </a:effectLst>
        </p:spPr>
      </p:pic>
      <p:sp>
        <p:nvSpPr>
          <p:cNvPr id="13" name="TextBox 12">
            <a:extLst>
              <a:ext uri="{FF2B5EF4-FFF2-40B4-BE49-F238E27FC236}">
                <a16:creationId xmlns:a16="http://schemas.microsoft.com/office/drawing/2014/main" id="{CDD5D6C3-105D-FD4D-F99C-2068067552C5}"/>
              </a:ext>
            </a:extLst>
          </p:cNvPr>
          <p:cNvSpPr txBox="1"/>
          <p:nvPr/>
        </p:nvSpPr>
        <p:spPr>
          <a:xfrm>
            <a:off x="3993960" y="3198167"/>
            <a:ext cx="449090"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16" name="TextBox 15">
            <a:extLst>
              <a:ext uri="{FF2B5EF4-FFF2-40B4-BE49-F238E27FC236}">
                <a16:creationId xmlns:a16="http://schemas.microsoft.com/office/drawing/2014/main" id="{4B775963-8FF3-CAE1-A9EB-2C0C3CAC7A51}"/>
              </a:ext>
            </a:extLst>
          </p:cNvPr>
          <p:cNvSpPr txBox="1"/>
          <p:nvPr/>
        </p:nvSpPr>
        <p:spPr>
          <a:xfrm>
            <a:off x="3993960" y="3820190"/>
            <a:ext cx="449090"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18" name="TextBox 17">
            <a:extLst>
              <a:ext uri="{FF2B5EF4-FFF2-40B4-BE49-F238E27FC236}">
                <a16:creationId xmlns:a16="http://schemas.microsoft.com/office/drawing/2014/main" id="{DF8864D8-1157-F660-B860-6381582829F5}"/>
              </a:ext>
            </a:extLst>
          </p:cNvPr>
          <p:cNvSpPr txBox="1"/>
          <p:nvPr/>
        </p:nvSpPr>
        <p:spPr>
          <a:xfrm>
            <a:off x="4702929" y="3169520"/>
            <a:ext cx="449090"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19" name="TextBox 18">
            <a:extLst>
              <a:ext uri="{FF2B5EF4-FFF2-40B4-BE49-F238E27FC236}">
                <a16:creationId xmlns:a16="http://schemas.microsoft.com/office/drawing/2014/main" id="{D29D4337-21C5-F676-5B10-FC178C02D110}"/>
              </a:ext>
            </a:extLst>
          </p:cNvPr>
          <p:cNvSpPr txBox="1"/>
          <p:nvPr/>
        </p:nvSpPr>
        <p:spPr>
          <a:xfrm>
            <a:off x="5290876" y="3816793"/>
            <a:ext cx="449090"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20" name="TextBox 19">
            <a:extLst>
              <a:ext uri="{FF2B5EF4-FFF2-40B4-BE49-F238E27FC236}">
                <a16:creationId xmlns:a16="http://schemas.microsoft.com/office/drawing/2014/main" id="{5E47C089-2135-961F-6452-18BF4CB48AC2}"/>
              </a:ext>
            </a:extLst>
          </p:cNvPr>
          <p:cNvSpPr txBox="1"/>
          <p:nvPr/>
        </p:nvSpPr>
        <p:spPr>
          <a:xfrm>
            <a:off x="4559910" y="3816793"/>
            <a:ext cx="449090"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a:t>
            </a:r>
          </a:p>
        </p:txBody>
      </p:sp>
      <p:sp>
        <p:nvSpPr>
          <p:cNvPr id="21" name="TextBox 20">
            <a:extLst>
              <a:ext uri="{FF2B5EF4-FFF2-40B4-BE49-F238E27FC236}">
                <a16:creationId xmlns:a16="http://schemas.microsoft.com/office/drawing/2014/main" id="{7F0769BB-AE28-7037-A2D6-06E1728682CE}"/>
              </a:ext>
            </a:extLst>
          </p:cNvPr>
          <p:cNvSpPr txBox="1"/>
          <p:nvPr/>
        </p:nvSpPr>
        <p:spPr>
          <a:xfrm>
            <a:off x="5497754" y="3181591"/>
            <a:ext cx="449090"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a:t>
            </a:r>
          </a:p>
        </p:txBody>
      </p:sp>
    </p:spTree>
    <p:extLst>
      <p:ext uri="{BB962C8B-B14F-4D97-AF65-F5344CB8AC3E}">
        <p14:creationId xmlns:p14="http://schemas.microsoft.com/office/powerpoint/2010/main" val="373390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8"/>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96"/>
                                        </p:tgtEl>
                                        <p:attrNameLst>
                                          <p:attrName>style.visibility</p:attrName>
                                        </p:attrNameLst>
                                      </p:cBhvr>
                                      <p:to>
                                        <p:strVal val="visible"/>
                                      </p:to>
                                    </p:set>
                                    <p:animEffect transition="in" filter="wipe(left)">
                                      <p:cBhvr>
                                        <p:cTn id="17" dur="500"/>
                                        <p:tgtEl>
                                          <p:spTgt spid="9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6" grpId="0"/>
      <p:bldP spid="17" grpId="0"/>
      <p:bldP spid="5" grpId="0"/>
      <p:bldP spid="9" grpId="0"/>
      <p:bldP spid="13" grpId="0"/>
      <p:bldP spid="16" grpId="0"/>
      <p:bldP spid="18" grpId="0"/>
      <p:bldP spid="19" grpId="0"/>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FB0DC"/>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D51257-2270-F7F3-260E-7C6C767FD570}"/>
              </a:ext>
            </a:extLst>
          </p:cNvPr>
          <p:cNvSpPr txBox="1"/>
          <p:nvPr/>
        </p:nvSpPr>
        <p:spPr>
          <a:xfrm>
            <a:off x="1887722" y="417443"/>
            <a:ext cx="242864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Mở rộng</a:t>
            </a:r>
            <a:endParaRPr kumimoji="0" lang="vi-VN" sz="44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sp>
        <p:nvSpPr>
          <p:cNvPr id="31" name="Rectangle 30">
            <a:extLst>
              <a:ext uri="{FF2B5EF4-FFF2-40B4-BE49-F238E27FC236}">
                <a16:creationId xmlns:a16="http://schemas.microsoft.com/office/drawing/2014/main" id="{F838D024-0AC9-FA7C-BFDC-C1948750732C}"/>
              </a:ext>
            </a:extLst>
          </p:cNvPr>
          <p:cNvSpPr/>
          <p:nvPr/>
        </p:nvSpPr>
        <p:spPr>
          <a:xfrm>
            <a:off x="6777003" y="3429000"/>
            <a:ext cx="3839570" cy="2117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6" name="TextBox 95">
            <a:extLst>
              <a:ext uri="{FF2B5EF4-FFF2-40B4-BE49-F238E27FC236}">
                <a16:creationId xmlns:a16="http://schemas.microsoft.com/office/drawing/2014/main" id="{FDAD6347-7087-4B29-F240-6F6606E01A3C}"/>
              </a:ext>
            </a:extLst>
          </p:cNvPr>
          <p:cNvSpPr txBox="1"/>
          <p:nvPr/>
        </p:nvSpPr>
        <p:spPr>
          <a:xfrm>
            <a:off x="2919028" y="1501667"/>
            <a:ext cx="7288965"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Tính toán và viết tiếp câu lệnh để cài đặt thời gian cho cụm đèn hoạt động theo yêu cầu</a:t>
            </a:r>
          </a:p>
        </p:txBody>
      </p:sp>
      <p:sp>
        <p:nvSpPr>
          <p:cNvPr id="17" name="TextBox 16">
            <a:extLst>
              <a:ext uri="{FF2B5EF4-FFF2-40B4-BE49-F238E27FC236}">
                <a16:creationId xmlns:a16="http://schemas.microsoft.com/office/drawing/2014/main" id="{83B74DA5-B8B1-5381-6FDE-DC9D297E52A5}"/>
              </a:ext>
            </a:extLst>
          </p:cNvPr>
          <p:cNvSpPr txBox="1"/>
          <p:nvPr/>
        </p:nvSpPr>
        <p:spPr>
          <a:xfrm>
            <a:off x="929536" y="1501667"/>
            <a:ext cx="2044573"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Hoạt động 2</a:t>
            </a:r>
          </a:p>
        </p:txBody>
      </p:sp>
      <p:pic>
        <p:nvPicPr>
          <p:cNvPr id="8" name="Picture 7">
            <a:extLst>
              <a:ext uri="{FF2B5EF4-FFF2-40B4-BE49-F238E27FC236}">
                <a16:creationId xmlns:a16="http://schemas.microsoft.com/office/drawing/2014/main" id="{52AE582F-0426-27CF-3234-6E85DD8D94B3}"/>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155565" cy="1150265"/>
          </a:xfrm>
          <a:prstGeom prst="ellipse">
            <a:avLst/>
          </a:prstGeom>
        </p:spPr>
      </p:pic>
      <p:sp>
        <p:nvSpPr>
          <p:cNvPr id="5" name="TextBox 4">
            <a:extLst>
              <a:ext uri="{FF2B5EF4-FFF2-40B4-BE49-F238E27FC236}">
                <a16:creationId xmlns:a16="http://schemas.microsoft.com/office/drawing/2014/main" id="{E6BCEBC4-BF9B-F42A-115E-B6BC08A80AAB}"/>
              </a:ext>
            </a:extLst>
          </p:cNvPr>
          <p:cNvSpPr txBox="1"/>
          <p:nvPr/>
        </p:nvSpPr>
        <p:spPr>
          <a:xfrm>
            <a:off x="350036" y="5791714"/>
            <a:ext cx="4806755"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Điều chỉnh câu lệnh trên máy tính cho phù hợp với yêu cầu trên</a:t>
            </a:r>
          </a:p>
        </p:txBody>
      </p:sp>
      <p:pic>
        <p:nvPicPr>
          <p:cNvPr id="4" name="Picture 3">
            <a:extLst>
              <a:ext uri="{FF2B5EF4-FFF2-40B4-BE49-F238E27FC236}">
                <a16:creationId xmlns:a16="http://schemas.microsoft.com/office/drawing/2014/main" id="{29CEB5AE-495C-451B-5D3C-3368EDD5B4A6}"/>
              </a:ext>
            </a:extLst>
          </p:cNvPr>
          <p:cNvPicPr>
            <a:picLocks noChangeAspect="1"/>
          </p:cNvPicPr>
          <p:nvPr/>
        </p:nvPicPr>
        <p:blipFill rotWithShape="1">
          <a:blip r:embed="rId4">
            <a:extLst>
              <a:ext uri="{28A0092B-C50C-407E-A947-70E740481C1C}">
                <a14:useLocalDpi xmlns:a14="http://schemas.microsoft.com/office/drawing/2010/main" val="0"/>
              </a:ext>
            </a:extLst>
          </a:blip>
          <a:srcRect t="26902" r="54740" b="22052"/>
          <a:stretch/>
        </p:blipFill>
        <p:spPr>
          <a:xfrm>
            <a:off x="2387287" y="3039860"/>
            <a:ext cx="2279495" cy="2506323"/>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49E475BF-CBD7-7F0E-08CF-4FCA9DEE0F3F}"/>
              </a:ext>
            </a:extLst>
          </p:cNvPr>
          <p:cNvPicPr>
            <a:picLocks noChangeAspect="1"/>
          </p:cNvPicPr>
          <p:nvPr/>
        </p:nvPicPr>
        <p:blipFill rotWithShape="1">
          <a:blip r:embed="rId5">
            <a:extLst>
              <a:ext uri="{28A0092B-C50C-407E-A947-70E740481C1C}">
                <a14:useLocalDpi xmlns:a14="http://schemas.microsoft.com/office/drawing/2010/main" val="0"/>
              </a:ext>
            </a:extLst>
          </a:blip>
          <a:srcRect r="52414" b="35617"/>
          <a:stretch/>
        </p:blipFill>
        <p:spPr>
          <a:xfrm>
            <a:off x="5468356" y="2509526"/>
            <a:ext cx="5632511" cy="395612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9564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8"/>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96"/>
                                        </p:tgtEl>
                                        <p:attrNameLst>
                                          <p:attrName>style.visibility</p:attrName>
                                        </p:attrNameLst>
                                      </p:cBhvr>
                                      <p:to>
                                        <p:strVal val="visible"/>
                                      </p:to>
                                    </p:set>
                                    <p:animEffect transition="in" filter="wipe(left)">
                                      <p:cBhvr>
                                        <p:cTn id="17" dur="500"/>
                                        <p:tgtEl>
                                          <p:spTgt spid="9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out)">
                                      <p:cBhvr>
                                        <p:cTn id="22" dur="2000"/>
                                        <p:tgtEl>
                                          <p:spTgt spid="4"/>
                                        </p:tgtEl>
                                      </p:cBhvr>
                                    </p:animEffect>
                                  </p:childTnLst>
                                </p:cTn>
                              </p:par>
                              <p:par>
                                <p:cTn id="23" presetID="6" presetClass="entr" presetSubtype="32"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out)">
                                      <p:cBhvr>
                                        <p:cTn id="25" dur="20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6" grpId="0"/>
      <p:bldP spid="17"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FB0DC"/>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D51257-2270-F7F3-260E-7C6C767FD570}"/>
              </a:ext>
            </a:extLst>
          </p:cNvPr>
          <p:cNvSpPr txBox="1"/>
          <p:nvPr/>
        </p:nvSpPr>
        <p:spPr>
          <a:xfrm>
            <a:off x="1887722" y="417443"/>
            <a:ext cx="242864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Mở rộng</a:t>
            </a:r>
            <a:endParaRPr kumimoji="0" lang="vi-VN" sz="44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sp>
        <p:nvSpPr>
          <p:cNvPr id="31" name="Rectangle 30">
            <a:extLst>
              <a:ext uri="{FF2B5EF4-FFF2-40B4-BE49-F238E27FC236}">
                <a16:creationId xmlns:a16="http://schemas.microsoft.com/office/drawing/2014/main" id="{F838D024-0AC9-FA7C-BFDC-C1948750732C}"/>
              </a:ext>
            </a:extLst>
          </p:cNvPr>
          <p:cNvSpPr/>
          <p:nvPr/>
        </p:nvSpPr>
        <p:spPr>
          <a:xfrm>
            <a:off x="6777003" y="3429000"/>
            <a:ext cx="3839570" cy="2117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6" name="TextBox 95">
            <a:extLst>
              <a:ext uri="{FF2B5EF4-FFF2-40B4-BE49-F238E27FC236}">
                <a16:creationId xmlns:a16="http://schemas.microsoft.com/office/drawing/2014/main" id="{FDAD6347-7087-4B29-F240-6F6606E01A3C}"/>
              </a:ext>
            </a:extLst>
          </p:cNvPr>
          <p:cNvSpPr txBox="1"/>
          <p:nvPr/>
        </p:nvSpPr>
        <p:spPr>
          <a:xfrm>
            <a:off x="3248637" y="1343028"/>
            <a:ext cx="7511512" cy="1200329"/>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Thảo luận với bạn và thực hành di chuyển qua ngã tư có đèn tín hiệu giao thông và ngã tư không có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đèn tín hiệu giao thông rồi điền vào bảng 4</a:t>
            </a:r>
          </a:p>
        </p:txBody>
      </p:sp>
      <p:sp>
        <p:nvSpPr>
          <p:cNvPr id="17" name="TextBox 16">
            <a:extLst>
              <a:ext uri="{FF2B5EF4-FFF2-40B4-BE49-F238E27FC236}">
                <a16:creationId xmlns:a16="http://schemas.microsoft.com/office/drawing/2014/main" id="{83B74DA5-B8B1-5381-6FDE-DC9D297E52A5}"/>
              </a:ext>
            </a:extLst>
          </p:cNvPr>
          <p:cNvSpPr txBox="1"/>
          <p:nvPr/>
        </p:nvSpPr>
        <p:spPr>
          <a:xfrm>
            <a:off x="929536" y="1501667"/>
            <a:ext cx="2044573"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Hoạt động 3</a:t>
            </a:r>
          </a:p>
        </p:txBody>
      </p:sp>
      <p:pic>
        <p:nvPicPr>
          <p:cNvPr id="8" name="Picture 7">
            <a:extLst>
              <a:ext uri="{FF2B5EF4-FFF2-40B4-BE49-F238E27FC236}">
                <a16:creationId xmlns:a16="http://schemas.microsoft.com/office/drawing/2014/main" id="{52AE582F-0426-27CF-3234-6E85DD8D94B3}"/>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155565" cy="1150265"/>
          </a:xfrm>
          <a:prstGeom prst="ellipse">
            <a:avLst/>
          </a:prstGeom>
        </p:spPr>
      </p:pic>
      <p:pic>
        <p:nvPicPr>
          <p:cNvPr id="4" name="Picture 3">
            <a:extLst>
              <a:ext uri="{FF2B5EF4-FFF2-40B4-BE49-F238E27FC236}">
                <a16:creationId xmlns:a16="http://schemas.microsoft.com/office/drawing/2014/main" id="{07EA7817-F2A0-50E2-8638-E89E3CE2C033}"/>
              </a:ext>
            </a:extLst>
          </p:cNvPr>
          <p:cNvPicPr>
            <a:picLocks noChangeAspect="1"/>
          </p:cNvPicPr>
          <p:nvPr/>
        </p:nvPicPr>
        <p:blipFill>
          <a:blip r:embed="rId4"/>
          <a:stretch>
            <a:fillRect/>
          </a:stretch>
        </p:blipFill>
        <p:spPr>
          <a:xfrm>
            <a:off x="3797525" y="3338014"/>
            <a:ext cx="6819048" cy="2685714"/>
          </a:xfrm>
          <a:prstGeom prst="round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831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8"/>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96"/>
                                        </p:tgtEl>
                                        <p:attrNameLst>
                                          <p:attrName>style.visibility</p:attrName>
                                        </p:attrNameLst>
                                      </p:cBhvr>
                                      <p:to>
                                        <p:strVal val="visible"/>
                                      </p:to>
                                    </p:set>
                                    <p:animEffect transition="in" filter="wipe(left)">
                                      <p:cBhvr>
                                        <p:cTn id="17"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FB0DC"/>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D51257-2270-F7F3-260E-7C6C767FD570}"/>
              </a:ext>
            </a:extLst>
          </p:cNvPr>
          <p:cNvSpPr txBox="1"/>
          <p:nvPr/>
        </p:nvSpPr>
        <p:spPr>
          <a:xfrm>
            <a:off x="1887722" y="417443"/>
            <a:ext cx="242864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Mở rộng</a:t>
            </a:r>
            <a:endParaRPr kumimoji="0" lang="vi-VN" sz="44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sp>
        <p:nvSpPr>
          <p:cNvPr id="31" name="Rectangle 30">
            <a:extLst>
              <a:ext uri="{FF2B5EF4-FFF2-40B4-BE49-F238E27FC236}">
                <a16:creationId xmlns:a16="http://schemas.microsoft.com/office/drawing/2014/main" id="{F838D024-0AC9-FA7C-BFDC-C1948750732C}"/>
              </a:ext>
            </a:extLst>
          </p:cNvPr>
          <p:cNvSpPr/>
          <p:nvPr/>
        </p:nvSpPr>
        <p:spPr>
          <a:xfrm>
            <a:off x="6777003" y="3429000"/>
            <a:ext cx="3839570" cy="2117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6" name="TextBox 95">
            <a:extLst>
              <a:ext uri="{FF2B5EF4-FFF2-40B4-BE49-F238E27FC236}">
                <a16:creationId xmlns:a16="http://schemas.microsoft.com/office/drawing/2014/main" id="{FDAD6347-7087-4B29-F240-6F6606E01A3C}"/>
              </a:ext>
            </a:extLst>
          </p:cNvPr>
          <p:cNvSpPr txBox="1"/>
          <p:nvPr/>
        </p:nvSpPr>
        <p:spPr>
          <a:xfrm>
            <a:off x="3313182" y="1543806"/>
            <a:ext cx="7604604"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Thảo luận, thực</a:t>
            </a:r>
            <a:r>
              <a:rPr kumimoji="0" lang="vi-VN" sz="2400" b="0" i="0" u="none" strike="noStrike" kern="1200" cap="none" spc="0" normalizeH="0" noProof="0">
                <a:ln>
                  <a:noFill/>
                </a:ln>
                <a:solidFill>
                  <a:prstClr val="white"/>
                </a:solidFill>
                <a:effectLst/>
                <a:uLnTx/>
                <a:uFillTx/>
                <a:latin typeface="Roboto" panose="02000000000000000000" pitchFamily="2" charset="0"/>
                <a:ea typeface="Roboto" panose="02000000000000000000" pitchFamily="2" charset="0"/>
                <a:cs typeface="+mn-cs"/>
              </a:rPr>
              <a:t> hành và hoàn thiện bảng 4 trang 68</a:t>
            </a:r>
            <a:endPar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7" name="TextBox 16">
            <a:extLst>
              <a:ext uri="{FF2B5EF4-FFF2-40B4-BE49-F238E27FC236}">
                <a16:creationId xmlns:a16="http://schemas.microsoft.com/office/drawing/2014/main" id="{83B74DA5-B8B1-5381-6FDE-DC9D297E52A5}"/>
              </a:ext>
            </a:extLst>
          </p:cNvPr>
          <p:cNvSpPr txBox="1"/>
          <p:nvPr/>
        </p:nvSpPr>
        <p:spPr>
          <a:xfrm>
            <a:off x="929536" y="1501667"/>
            <a:ext cx="2044573"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Hoạt động 3</a:t>
            </a:r>
          </a:p>
        </p:txBody>
      </p:sp>
      <p:pic>
        <p:nvPicPr>
          <p:cNvPr id="8" name="Picture 7">
            <a:extLst>
              <a:ext uri="{FF2B5EF4-FFF2-40B4-BE49-F238E27FC236}">
                <a16:creationId xmlns:a16="http://schemas.microsoft.com/office/drawing/2014/main" id="{52AE582F-0426-27CF-3234-6E85DD8D94B3}"/>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155565" cy="1150265"/>
          </a:xfrm>
          <a:prstGeom prst="ellipse">
            <a:avLst/>
          </a:prstGeom>
        </p:spPr>
      </p:pic>
      <p:pic>
        <p:nvPicPr>
          <p:cNvPr id="4" name="Picture 3">
            <a:extLst>
              <a:ext uri="{FF2B5EF4-FFF2-40B4-BE49-F238E27FC236}">
                <a16:creationId xmlns:a16="http://schemas.microsoft.com/office/drawing/2014/main" id="{07EA7817-F2A0-50E2-8638-E89E3CE2C033}"/>
              </a:ext>
            </a:extLst>
          </p:cNvPr>
          <p:cNvPicPr>
            <a:picLocks noChangeAspect="1"/>
          </p:cNvPicPr>
          <p:nvPr/>
        </p:nvPicPr>
        <p:blipFill>
          <a:blip r:embed="rId4">
            <a:extLst>
              <a:ext uri="{28A0092B-C50C-407E-A947-70E740481C1C}">
                <a14:useLocalDpi xmlns:a14="http://schemas.microsoft.com/office/drawing/2010/main" val="0"/>
              </a:ext>
            </a:extLst>
          </a:blip>
          <a:srcRect t="12439" b="12439"/>
          <a:stretch/>
        </p:blipFill>
        <p:spPr>
          <a:xfrm>
            <a:off x="5238973" y="2969110"/>
            <a:ext cx="5678813" cy="3065930"/>
          </a:xfrm>
          <a:prstGeom prst="round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A0D9A974-4F54-2938-8165-DF4EF66EC5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71325" y="4270849"/>
            <a:ext cx="1486349" cy="2195167"/>
          </a:xfrm>
          <a:prstGeom prst="wedgeEllipseCallout">
            <a:avLst/>
          </a:prstGeom>
        </p:spPr>
      </p:pic>
      <p:sp>
        <p:nvSpPr>
          <p:cNvPr id="5" name="Speech Bubble: Oval 10">
            <a:extLst>
              <a:ext uri="{FF2B5EF4-FFF2-40B4-BE49-F238E27FC236}">
                <a16:creationId xmlns:a16="http://schemas.microsoft.com/office/drawing/2014/main" id="{10AB9B7C-4F6C-DB23-04AD-41E0EEBA79C6}"/>
              </a:ext>
            </a:extLst>
          </p:cNvPr>
          <p:cNvSpPr/>
          <p:nvPr/>
        </p:nvSpPr>
        <p:spPr>
          <a:xfrm rot="20919944" flipH="1">
            <a:off x="1647105" y="3149286"/>
            <a:ext cx="3138861" cy="2731982"/>
          </a:xfrm>
          <a:custGeom>
            <a:avLst/>
            <a:gdLst>
              <a:gd name="connsiteX0" fmla="*/ 2313831 w 1839074"/>
              <a:gd name="connsiteY0" fmla="*/ 836665 h 1200329"/>
              <a:gd name="connsiteX1" fmla="*/ 1749028 w 1839074"/>
              <a:gd name="connsiteY1" fmla="*/ 859184 h 1200329"/>
              <a:gd name="connsiteX2" fmla="*/ 776238 w 1839074"/>
              <a:gd name="connsiteY2" fmla="*/ 1192997 h 1200329"/>
              <a:gd name="connsiteX3" fmla="*/ 30822 w 1839074"/>
              <a:gd name="connsiteY3" fmla="*/ 446080 h 1200329"/>
              <a:gd name="connsiteX4" fmla="*/ 983345 w 1839074"/>
              <a:gd name="connsiteY4" fmla="*/ 1446 h 1200329"/>
              <a:gd name="connsiteX5" fmla="*/ 1837292 w 1839074"/>
              <a:gd name="connsiteY5" fmla="*/ 637514 h 1200329"/>
              <a:gd name="connsiteX6" fmla="*/ 2313831 w 1839074"/>
              <a:gd name="connsiteY6" fmla="*/ 836665 h 1200329"/>
              <a:gd name="connsiteX0" fmla="*/ 2286826 w 2286826"/>
              <a:gd name="connsiteY0" fmla="*/ 959286 h 1322983"/>
              <a:gd name="connsiteX1" fmla="*/ 1722023 w 2286826"/>
              <a:gd name="connsiteY1" fmla="*/ 981805 h 1322983"/>
              <a:gd name="connsiteX2" fmla="*/ 749233 w 2286826"/>
              <a:gd name="connsiteY2" fmla="*/ 1315618 h 1322983"/>
              <a:gd name="connsiteX3" fmla="*/ 3817 w 2286826"/>
              <a:gd name="connsiteY3" fmla="*/ 568701 h 1322983"/>
              <a:gd name="connsiteX4" fmla="*/ 976888 w 2286826"/>
              <a:gd name="connsiteY4" fmla="*/ 778 h 1322983"/>
              <a:gd name="connsiteX5" fmla="*/ 1810287 w 2286826"/>
              <a:gd name="connsiteY5" fmla="*/ 760135 h 1322983"/>
              <a:gd name="connsiteX6" fmla="*/ 2286826 w 2286826"/>
              <a:gd name="connsiteY6" fmla="*/ 959286 h 1322983"/>
              <a:gd name="connsiteX0" fmla="*/ 2203174 w 2203174"/>
              <a:gd name="connsiteY0" fmla="*/ 959307 h 1332082"/>
              <a:gd name="connsiteX1" fmla="*/ 1638371 w 2203174"/>
              <a:gd name="connsiteY1" fmla="*/ 981826 h 1332082"/>
              <a:gd name="connsiteX2" fmla="*/ 665581 w 2203174"/>
              <a:gd name="connsiteY2" fmla="*/ 1315639 h 1332082"/>
              <a:gd name="connsiteX3" fmla="*/ 2359 w 2203174"/>
              <a:gd name="connsiteY3" fmla="*/ 558447 h 1332082"/>
              <a:gd name="connsiteX4" fmla="*/ 893236 w 2203174"/>
              <a:gd name="connsiteY4" fmla="*/ 799 h 1332082"/>
              <a:gd name="connsiteX5" fmla="*/ 1726635 w 2203174"/>
              <a:gd name="connsiteY5" fmla="*/ 760156 h 1332082"/>
              <a:gd name="connsiteX6" fmla="*/ 2203174 w 2203174"/>
              <a:gd name="connsiteY6" fmla="*/ 959307 h 1332082"/>
              <a:gd name="connsiteX0" fmla="*/ 2204004 w 2204004"/>
              <a:gd name="connsiteY0" fmla="*/ 959361 h 1469770"/>
              <a:gd name="connsiteX1" fmla="*/ 1639201 w 2204004"/>
              <a:gd name="connsiteY1" fmla="*/ 981880 h 1469770"/>
              <a:gd name="connsiteX2" fmla="*/ 635589 w 2204004"/>
              <a:gd name="connsiteY2" fmla="*/ 1459532 h 1469770"/>
              <a:gd name="connsiteX3" fmla="*/ 3189 w 2204004"/>
              <a:gd name="connsiteY3" fmla="*/ 558501 h 1469770"/>
              <a:gd name="connsiteX4" fmla="*/ 894066 w 2204004"/>
              <a:gd name="connsiteY4" fmla="*/ 853 h 1469770"/>
              <a:gd name="connsiteX5" fmla="*/ 1727465 w 2204004"/>
              <a:gd name="connsiteY5" fmla="*/ 760210 h 1469770"/>
              <a:gd name="connsiteX6" fmla="*/ 2204004 w 2204004"/>
              <a:gd name="connsiteY6" fmla="*/ 959361 h 1469770"/>
              <a:gd name="connsiteX0" fmla="*/ 2207604 w 2207604"/>
              <a:gd name="connsiteY0" fmla="*/ 959361 h 1489671"/>
              <a:gd name="connsiteX1" fmla="*/ 1642801 w 2207604"/>
              <a:gd name="connsiteY1" fmla="*/ 981880 h 1489671"/>
              <a:gd name="connsiteX2" fmla="*/ 639189 w 2207604"/>
              <a:gd name="connsiteY2" fmla="*/ 1459532 h 1489671"/>
              <a:gd name="connsiteX3" fmla="*/ 6789 w 2207604"/>
              <a:gd name="connsiteY3" fmla="*/ 558501 h 1489671"/>
              <a:gd name="connsiteX4" fmla="*/ 897666 w 2207604"/>
              <a:gd name="connsiteY4" fmla="*/ 853 h 1489671"/>
              <a:gd name="connsiteX5" fmla="*/ 1731065 w 2207604"/>
              <a:gd name="connsiteY5" fmla="*/ 760210 h 1489671"/>
              <a:gd name="connsiteX6" fmla="*/ 2207604 w 2207604"/>
              <a:gd name="connsiteY6" fmla="*/ 959361 h 1489671"/>
              <a:gd name="connsiteX0" fmla="*/ 2207604 w 2207604"/>
              <a:gd name="connsiteY0" fmla="*/ 959361 h 1489671"/>
              <a:gd name="connsiteX1" fmla="*/ 1642801 w 2207604"/>
              <a:gd name="connsiteY1" fmla="*/ 981880 h 1489671"/>
              <a:gd name="connsiteX2" fmla="*/ 639189 w 2207604"/>
              <a:gd name="connsiteY2" fmla="*/ 1459532 h 1489671"/>
              <a:gd name="connsiteX3" fmla="*/ 6789 w 2207604"/>
              <a:gd name="connsiteY3" fmla="*/ 558501 h 1489671"/>
              <a:gd name="connsiteX4" fmla="*/ 897666 w 2207604"/>
              <a:gd name="connsiteY4" fmla="*/ 853 h 1489671"/>
              <a:gd name="connsiteX5" fmla="*/ 1731065 w 2207604"/>
              <a:gd name="connsiteY5" fmla="*/ 760210 h 1489671"/>
              <a:gd name="connsiteX6" fmla="*/ 2207604 w 2207604"/>
              <a:gd name="connsiteY6" fmla="*/ 959361 h 1489671"/>
              <a:gd name="connsiteX0" fmla="*/ 2207604 w 2207604"/>
              <a:gd name="connsiteY0" fmla="*/ 959361 h 1489671"/>
              <a:gd name="connsiteX1" fmla="*/ 1642801 w 2207604"/>
              <a:gd name="connsiteY1" fmla="*/ 981880 h 1489671"/>
              <a:gd name="connsiteX2" fmla="*/ 639189 w 2207604"/>
              <a:gd name="connsiteY2" fmla="*/ 1459532 h 1489671"/>
              <a:gd name="connsiteX3" fmla="*/ 6789 w 2207604"/>
              <a:gd name="connsiteY3" fmla="*/ 558501 h 1489671"/>
              <a:gd name="connsiteX4" fmla="*/ 897666 w 2207604"/>
              <a:gd name="connsiteY4" fmla="*/ 853 h 1489671"/>
              <a:gd name="connsiteX5" fmla="*/ 1731065 w 2207604"/>
              <a:gd name="connsiteY5" fmla="*/ 760210 h 1489671"/>
              <a:gd name="connsiteX6" fmla="*/ 2207604 w 2207604"/>
              <a:gd name="connsiteY6" fmla="*/ 959361 h 1489671"/>
              <a:gd name="connsiteX0" fmla="*/ 2207604 w 2207604"/>
              <a:gd name="connsiteY0" fmla="*/ 959773 h 1490083"/>
              <a:gd name="connsiteX1" fmla="*/ 1642801 w 2207604"/>
              <a:gd name="connsiteY1" fmla="*/ 982292 h 1490083"/>
              <a:gd name="connsiteX2" fmla="*/ 639189 w 2207604"/>
              <a:gd name="connsiteY2" fmla="*/ 1459944 h 1490083"/>
              <a:gd name="connsiteX3" fmla="*/ 6789 w 2207604"/>
              <a:gd name="connsiteY3" fmla="*/ 558913 h 1490083"/>
              <a:gd name="connsiteX4" fmla="*/ 897666 w 2207604"/>
              <a:gd name="connsiteY4" fmla="*/ 1265 h 1490083"/>
              <a:gd name="connsiteX5" fmla="*/ 1731065 w 2207604"/>
              <a:gd name="connsiteY5" fmla="*/ 760622 h 1490083"/>
              <a:gd name="connsiteX6" fmla="*/ 2207604 w 2207604"/>
              <a:gd name="connsiteY6" fmla="*/ 959773 h 1490083"/>
              <a:gd name="connsiteX0" fmla="*/ 2207604 w 2207604"/>
              <a:gd name="connsiteY0" fmla="*/ 960369 h 1490679"/>
              <a:gd name="connsiteX1" fmla="*/ 1642801 w 2207604"/>
              <a:gd name="connsiteY1" fmla="*/ 982888 h 1490679"/>
              <a:gd name="connsiteX2" fmla="*/ 639189 w 2207604"/>
              <a:gd name="connsiteY2" fmla="*/ 1460540 h 1490679"/>
              <a:gd name="connsiteX3" fmla="*/ 6789 w 2207604"/>
              <a:gd name="connsiteY3" fmla="*/ 559509 h 1490679"/>
              <a:gd name="connsiteX4" fmla="*/ 897666 w 2207604"/>
              <a:gd name="connsiteY4" fmla="*/ 1861 h 1490679"/>
              <a:gd name="connsiteX5" fmla="*/ 1731065 w 2207604"/>
              <a:gd name="connsiteY5" fmla="*/ 761218 h 1490679"/>
              <a:gd name="connsiteX6" fmla="*/ 2207604 w 2207604"/>
              <a:gd name="connsiteY6" fmla="*/ 960369 h 1490679"/>
              <a:gd name="connsiteX0" fmla="*/ 2210632 w 2210632"/>
              <a:gd name="connsiteY0" fmla="*/ 960369 h 1462785"/>
              <a:gd name="connsiteX1" fmla="*/ 1645829 w 2210632"/>
              <a:gd name="connsiteY1" fmla="*/ 982888 h 1462785"/>
              <a:gd name="connsiteX2" fmla="*/ 642217 w 2210632"/>
              <a:gd name="connsiteY2" fmla="*/ 1460540 h 1462785"/>
              <a:gd name="connsiteX3" fmla="*/ 9817 w 2210632"/>
              <a:gd name="connsiteY3" fmla="*/ 559509 h 1462785"/>
              <a:gd name="connsiteX4" fmla="*/ 900694 w 2210632"/>
              <a:gd name="connsiteY4" fmla="*/ 1861 h 1462785"/>
              <a:gd name="connsiteX5" fmla="*/ 1734093 w 2210632"/>
              <a:gd name="connsiteY5" fmla="*/ 761218 h 1462785"/>
              <a:gd name="connsiteX6" fmla="*/ 2210632 w 2210632"/>
              <a:gd name="connsiteY6" fmla="*/ 960369 h 1462785"/>
              <a:gd name="connsiteX0" fmla="*/ 2210685 w 2210685"/>
              <a:gd name="connsiteY0" fmla="*/ 960369 h 1462402"/>
              <a:gd name="connsiteX1" fmla="*/ 1645882 w 2210685"/>
              <a:gd name="connsiteY1" fmla="*/ 982888 h 1462402"/>
              <a:gd name="connsiteX2" fmla="*/ 642270 w 2210685"/>
              <a:gd name="connsiteY2" fmla="*/ 1460540 h 1462402"/>
              <a:gd name="connsiteX3" fmla="*/ 9870 w 2210685"/>
              <a:gd name="connsiteY3" fmla="*/ 559509 h 1462402"/>
              <a:gd name="connsiteX4" fmla="*/ 900747 w 2210685"/>
              <a:gd name="connsiteY4" fmla="*/ 1861 h 1462402"/>
              <a:gd name="connsiteX5" fmla="*/ 1734146 w 2210685"/>
              <a:gd name="connsiteY5" fmla="*/ 761218 h 1462402"/>
              <a:gd name="connsiteX6" fmla="*/ 2210685 w 2210685"/>
              <a:gd name="connsiteY6" fmla="*/ 960369 h 1462402"/>
              <a:gd name="connsiteX0" fmla="*/ 2210173 w 2210173"/>
              <a:gd name="connsiteY0" fmla="*/ 960369 h 1471910"/>
              <a:gd name="connsiteX1" fmla="*/ 1645370 w 2210173"/>
              <a:gd name="connsiteY1" fmla="*/ 982888 h 1471910"/>
              <a:gd name="connsiteX2" fmla="*/ 641758 w 2210173"/>
              <a:gd name="connsiteY2" fmla="*/ 1460540 h 1471910"/>
              <a:gd name="connsiteX3" fmla="*/ 9358 w 2210173"/>
              <a:gd name="connsiteY3" fmla="*/ 559509 h 1471910"/>
              <a:gd name="connsiteX4" fmla="*/ 900235 w 2210173"/>
              <a:gd name="connsiteY4" fmla="*/ 1861 h 1471910"/>
              <a:gd name="connsiteX5" fmla="*/ 1733634 w 2210173"/>
              <a:gd name="connsiteY5" fmla="*/ 761218 h 1471910"/>
              <a:gd name="connsiteX6" fmla="*/ 2210173 w 2210173"/>
              <a:gd name="connsiteY6" fmla="*/ 960369 h 1471910"/>
              <a:gd name="connsiteX0" fmla="*/ 2210173 w 2210173"/>
              <a:gd name="connsiteY0" fmla="*/ 959774 h 1471315"/>
              <a:gd name="connsiteX1" fmla="*/ 1645370 w 2210173"/>
              <a:gd name="connsiteY1" fmla="*/ 982293 h 1471315"/>
              <a:gd name="connsiteX2" fmla="*/ 641758 w 2210173"/>
              <a:gd name="connsiteY2" fmla="*/ 1459945 h 1471315"/>
              <a:gd name="connsiteX3" fmla="*/ 9358 w 2210173"/>
              <a:gd name="connsiteY3" fmla="*/ 558914 h 1471315"/>
              <a:gd name="connsiteX4" fmla="*/ 900235 w 2210173"/>
              <a:gd name="connsiteY4" fmla="*/ 1266 h 1471315"/>
              <a:gd name="connsiteX5" fmla="*/ 1733634 w 2210173"/>
              <a:gd name="connsiteY5" fmla="*/ 760623 h 1471315"/>
              <a:gd name="connsiteX6" fmla="*/ 2210173 w 2210173"/>
              <a:gd name="connsiteY6" fmla="*/ 959774 h 147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173" h="1471315">
                <a:moveTo>
                  <a:pt x="2210173" y="959774"/>
                </a:moveTo>
                <a:lnTo>
                  <a:pt x="1645370" y="982293"/>
                </a:lnTo>
                <a:cubicBezTo>
                  <a:pt x="1469868" y="1221715"/>
                  <a:pt x="1564419" y="1281142"/>
                  <a:pt x="641758" y="1459945"/>
                </a:cubicBezTo>
                <a:cubicBezTo>
                  <a:pt x="54694" y="1573712"/>
                  <a:pt x="-33721" y="802027"/>
                  <a:pt x="9358" y="558914"/>
                </a:cubicBezTo>
                <a:cubicBezTo>
                  <a:pt x="52437" y="315801"/>
                  <a:pt x="357741" y="114865"/>
                  <a:pt x="900235" y="1266"/>
                </a:cubicBezTo>
                <a:cubicBezTo>
                  <a:pt x="1568676" y="-27221"/>
                  <a:pt x="1765078" y="431480"/>
                  <a:pt x="1733634" y="760623"/>
                </a:cubicBezTo>
                <a:lnTo>
                  <a:pt x="2210173" y="959774"/>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2E38467-FE5B-440F-830E-32FAC77E8282}"/>
              </a:ext>
            </a:extLst>
          </p:cNvPr>
          <p:cNvSpPr txBox="1"/>
          <p:nvPr/>
        </p:nvSpPr>
        <p:spPr>
          <a:xfrm>
            <a:off x="2370036" y="3699634"/>
            <a:ext cx="2331055" cy="156966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Em làm thế nào để</a:t>
            </a:r>
            <a:r>
              <a:rPr kumimoji="0" lang="vi-V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qua ngã tư không có đèn giao thông</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89931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8"/>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96"/>
                                        </p:tgtEl>
                                        <p:attrNameLst>
                                          <p:attrName>style.visibility</p:attrName>
                                        </p:attrNameLst>
                                      </p:cBhvr>
                                      <p:to>
                                        <p:strVal val="visible"/>
                                      </p:to>
                                    </p:set>
                                    <p:animEffect transition="in" filter="wipe(left)">
                                      <p:cBhvr>
                                        <p:cTn id="17" dur="500"/>
                                        <p:tgtEl>
                                          <p:spTgt spid="9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6" grpId="0"/>
      <p:bldP spid="17" grpId="0"/>
      <p:bldP spid="5" grpId="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4FB0DC"/>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D51257-2270-F7F3-260E-7C6C767FD570}"/>
              </a:ext>
            </a:extLst>
          </p:cNvPr>
          <p:cNvSpPr txBox="1"/>
          <p:nvPr/>
        </p:nvSpPr>
        <p:spPr>
          <a:xfrm>
            <a:off x="1887722" y="417443"/>
            <a:ext cx="242864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Mở rộng</a:t>
            </a:r>
            <a:endParaRPr kumimoji="0" lang="vi-VN" sz="44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sp>
        <p:nvSpPr>
          <p:cNvPr id="31" name="Rectangle 30">
            <a:extLst>
              <a:ext uri="{FF2B5EF4-FFF2-40B4-BE49-F238E27FC236}">
                <a16:creationId xmlns:a16="http://schemas.microsoft.com/office/drawing/2014/main" id="{F838D024-0AC9-FA7C-BFDC-C1948750732C}"/>
              </a:ext>
            </a:extLst>
          </p:cNvPr>
          <p:cNvSpPr/>
          <p:nvPr/>
        </p:nvSpPr>
        <p:spPr>
          <a:xfrm>
            <a:off x="6777003" y="3429000"/>
            <a:ext cx="3839570" cy="2117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6" name="TextBox 95">
            <a:extLst>
              <a:ext uri="{FF2B5EF4-FFF2-40B4-BE49-F238E27FC236}">
                <a16:creationId xmlns:a16="http://schemas.microsoft.com/office/drawing/2014/main" id="{FDAD6347-7087-4B29-F240-6F6606E01A3C}"/>
              </a:ext>
            </a:extLst>
          </p:cNvPr>
          <p:cNvSpPr txBox="1"/>
          <p:nvPr/>
        </p:nvSpPr>
        <p:spPr>
          <a:xfrm>
            <a:off x="3313182" y="1543806"/>
            <a:ext cx="7604604"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Thảo luận, thực</a:t>
            </a:r>
            <a:r>
              <a:rPr kumimoji="0" lang="vi-VN" sz="2400" b="0" i="0" u="none" strike="noStrike" kern="1200" cap="none" spc="0" normalizeH="0" noProof="0">
                <a:ln>
                  <a:noFill/>
                </a:ln>
                <a:solidFill>
                  <a:prstClr val="white"/>
                </a:solidFill>
                <a:effectLst/>
                <a:uLnTx/>
                <a:uFillTx/>
                <a:latin typeface="Roboto" panose="02000000000000000000" pitchFamily="2" charset="0"/>
                <a:ea typeface="Roboto" panose="02000000000000000000" pitchFamily="2" charset="0"/>
                <a:cs typeface="+mn-cs"/>
              </a:rPr>
              <a:t> hành và hoàn thiện bảng 4 trang 68</a:t>
            </a:r>
            <a:endPar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7" name="TextBox 16">
            <a:extLst>
              <a:ext uri="{FF2B5EF4-FFF2-40B4-BE49-F238E27FC236}">
                <a16:creationId xmlns:a16="http://schemas.microsoft.com/office/drawing/2014/main" id="{83B74DA5-B8B1-5381-6FDE-DC9D297E52A5}"/>
              </a:ext>
            </a:extLst>
          </p:cNvPr>
          <p:cNvSpPr txBox="1"/>
          <p:nvPr/>
        </p:nvSpPr>
        <p:spPr>
          <a:xfrm>
            <a:off x="929536" y="1501667"/>
            <a:ext cx="2044573"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Hoạt động 3</a:t>
            </a:r>
          </a:p>
        </p:txBody>
      </p:sp>
      <p:pic>
        <p:nvPicPr>
          <p:cNvPr id="8" name="Picture 7">
            <a:extLst>
              <a:ext uri="{FF2B5EF4-FFF2-40B4-BE49-F238E27FC236}">
                <a16:creationId xmlns:a16="http://schemas.microsoft.com/office/drawing/2014/main" id="{52AE582F-0426-27CF-3234-6E85DD8D94B3}"/>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155565" cy="1150265"/>
          </a:xfrm>
          <a:prstGeom prst="ellipse">
            <a:avLst/>
          </a:prstGeom>
        </p:spPr>
      </p:pic>
      <p:pic>
        <p:nvPicPr>
          <p:cNvPr id="4" name="Picture 3">
            <a:extLst>
              <a:ext uri="{FF2B5EF4-FFF2-40B4-BE49-F238E27FC236}">
                <a16:creationId xmlns:a16="http://schemas.microsoft.com/office/drawing/2014/main" id="{07EA7817-F2A0-50E2-8638-E89E3CE2C033}"/>
              </a:ext>
            </a:extLst>
          </p:cNvPr>
          <p:cNvPicPr>
            <a:picLocks noChangeAspect="1"/>
          </p:cNvPicPr>
          <p:nvPr/>
        </p:nvPicPr>
        <p:blipFill>
          <a:blip r:embed="rId4">
            <a:extLst>
              <a:ext uri="{28A0092B-C50C-407E-A947-70E740481C1C}">
                <a14:useLocalDpi xmlns:a14="http://schemas.microsoft.com/office/drawing/2010/main" val="0"/>
              </a:ext>
            </a:extLst>
          </a:blip>
          <a:srcRect t="2010" b="2010"/>
          <a:stretch/>
        </p:blipFill>
        <p:spPr>
          <a:xfrm>
            <a:off x="5056093" y="2607787"/>
            <a:ext cx="6293225" cy="3397645"/>
          </a:xfrm>
          <a:prstGeom prst="round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A0D9A974-4F54-2938-8165-DF4EF66EC5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71325" y="4270849"/>
            <a:ext cx="1486349" cy="2195167"/>
          </a:xfrm>
          <a:prstGeom prst="wedgeEllipseCallout">
            <a:avLst/>
          </a:prstGeom>
        </p:spPr>
      </p:pic>
      <p:sp>
        <p:nvSpPr>
          <p:cNvPr id="5" name="Speech Bubble: Oval 10">
            <a:extLst>
              <a:ext uri="{FF2B5EF4-FFF2-40B4-BE49-F238E27FC236}">
                <a16:creationId xmlns:a16="http://schemas.microsoft.com/office/drawing/2014/main" id="{10AB9B7C-4F6C-DB23-04AD-41E0EEBA79C6}"/>
              </a:ext>
            </a:extLst>
          </p:cNvPr>
          <p:cNvSpPr/>
          <p:nvPr/>
        </p:nvSpPr>
        <p:spPr>
          <a:xfrm rot="20919944" flipH="1">
            <a:off x="1297947" y="3099779"/>
            <a:ext cx="3642655" cy="2731982"/>
          </a:xfrm>
          <a:custGeom>
            <a:avLst/>
            <a:gdLst>
              <a:gd name="connsiteX0" fmla="*/ 2313831 w 1839074"/>
              <a:gd name="connsiteY0" fmla="*/ 836665 h 1200329"/>
              <a:gd name="connsiteX1" fmla="*/ 1749028 w 1839074"/>
              <a:gd name="connsiteY1" fmla="*/ 859184 h 1200329"/>
              <a:gd name="connsiteX2" fmla="*/ 776238 w 1839074"/>
              <a:gd name="connsiteY2" fmla="*/ 1192997 h 1200329"/>
              <a:gd name="connsiteX3" fmla="*/ 30822 w 1839074"/>
              <a:gd name="connsiteY3" fmla="*/ 446080 h 1200329"/>
              <a:gd name="connsiteX4" fmla="*/ 983345 w 1839074"/>
              <a:gd name="connsiteY4" fmla="*/ 1446 h 1200329"/>
              <a:gd name="connsiteX5" fmla="*/ 1837292 w 1839074"/>
              <a:gd name="connsiteY5" fmla="*/ 637514 h 1200329"/>
              <a:gd name="connsiteX6" fmla="*/ 2313831 w 1839074"/>
              <a:gd name="connsiteY6" fmla="*/ 836665 h 1200329"/>
              <a:gd name="connsiteX0" fmla="*/ 2286826 w 2286826"/>
              <a:gd name="connsiteY0" fmla="*/ 959286 h 1322983"/>
              <a:gd name="connsiteX1" fmla="*/ 1722023 w 2286826"/>
              <a:gd name="connsiteY1" fmla="*/ 981805 h 1322983"/>
              <a:gd name="connsiteX2" fmla="*/ 749233 w 2286826"/>
              <a:gd name="connsiteY2" fmla="*/ 1315618 h 1322983"/>
              <a:gd name="connsiteX3" fmla="*/ 3817 w 2286826"/>
              <a:gd name="connsiteY3" fmla="*/ 568701 h 1322983"/>
              <a:gd name="connsiteX4" fmla="*/ 976888 w 2286826"/>
              <a:gd name="connsiteY4" fmla="*/ 778 h 1322983"/>
              <a:gd name="connsiteX5" fmla="*/ 1810287 w 2286826"/>
              <a:gd name="connsiteY5" fmla="*/ 760135 h 1322983"/>
              <a:gd name="connsiteX6" fmla="*/ 2286826 w 2286826"/>
              <a:gd name="connsiteY6" fmla="*/ 959286 h 1322983"/>
              <a:gd name="connsiteX0" fmla="*/ 2203174 w 2203174"/>
              <a:gd name="connsiteY0" fmla="*/ 959307 h 1332082"/>
              <a:gd name="connsiteX1" fmla="*/ 1638371 w 2203174"/>
              <a:gd name="connsiteY1" fmla="*/ 981826 h 1332082"/>
              <a:gd name="connsiteX2" fmla="*/ 665581 w 2203174"/>
              <a:gd name="connsiteY2" fmla="*/ 1315639 h 1332082"/>
              <a:gd name="connsiteX3" fmla="*/ 2359 w 2203174"/>
              <a:gd name="connsiteY3" fmla="*/ 558447 h 1332082"/>
              <a:gd name="connsiteX4" fmla="*/ 893236 w 2203174"/>
              <a:gd name="connsiteY4" fmla="*/ 799 h 1332082"/>
              <a:gd name="connsiteX5" fmla="*/ 1726635 w 2203174"/>
              <a:gd name="connsiteY5" fmla="*/ 760156 h 1332082"/>
              <a:gd name="connsiteX6" fmla="*/ 2203174 w 2203174"/>
              <a:gd name="connsiteY6" fmla="*/ 959307 h 1332082"/>
              <a:gd name="connsiteX0" fmla="*/ 2204004 w 2204004"/>
              <a:gd name="connsiteY0" fmla="*/ 959361 h 1469770"/>
              <a:gd name="connsiteX1" fmla="*/ 1639201 w 2204004"/>
              <a:gd name="connsiteY1" fmla="*/ 981880 h 1469770"/>
              <a:gd name="connsiteX2" fmla="*/ 635589 w 2204004"/>
              <a:gd name="connsiteY2" fmla="*/ 1459532 h 1469770"/>
              <a:gd name="connsiteX3" fmla="*/ 3189 w 2204004"/>
              <a:gd name="connsiteY3" fmla="*/ 558501 h 1469770"/>
              <a:gd name="connsiteX4" fmla="*/ 894066 w 2204004"/>
              <a:gd name="connsiteY4" fmla="*/ 853 h 1469770"/>
              <a:gd name="connsiteX5" fmla="*/ 1727465 w 2204004"/>
              <a:gd name="connsiteY5" fmla="*/ 760210 h 1469770"/>
              <a:gd name="connsiteX6" fmla="*/ 2204004 w 2204004"/>
              <a:gd name="connsiteY6" fmla="*/ 959361 h 1469770"/>
              <a:gd name="connsiteX0" fmla="*/ 2207604 w 2207604"/>
              <a:gd name="connsiteY0" fmla="*/ 959361 h 1489671"/>
              <a:gd name="connsiteX1" fmla="*/ 1642801 w 2207604"/>
              <a:gd name="connsiteY1" fmla="*/ 981880 h 1489671"/>
              <a:gd name="connsiteX2" fmla="*/ 639189 w 2207604"/>
              <a:gd name="connsiteY2" fmla="*/ 1459532 h 1489671"/>
              <a:gd name="connsiteX3" fmla="*/ 6789 w 2207604"/>
              <a:gd name="connsiteY3" fmla="*/ 558501 h 1489671"/>
              <a:gd name="connsiteX4" fmla="*/ 897666 w 2207604"/>
              <a:gd name="connsiteY4" fmla="*/ 853 h 1489671"/>
              <a:gd name="connsiteX5" fmla="*/ 1731065 w 2207604"/>
              <a:gd name="connsiteY5" fmla="*/ 760210 h 1489671"/>
              <a:gd name="connsiteX6" fmla="*/ 2207604 w 2207604"/>
              <a:gd name="connsiteY6" fmla="*/ 959361 h 1489671"/>
              <a:gd name="connsiteX0" fmla="*/ 2207604 w 2207604"/>
              <a:gd name="connsiteY0" fmla="*/ 959361 h 1489671"/>
              <a:gd name="connsiteX1" fmla="*/ 1642801 w 2207604"/>
              <a:gd name="connsiteY1" fmla="*/ 981880 h 1489671"/>
              <a:gd name="connsiteX2" fmla="*/ 639189 w 2207604"/>
              <a:gd name="connsiteY2" fmla="*/ 1459532 h 1489671"/>
              <a:gd name="connsiteX3" fmla="*/ 6789 w 2207604"/>
              <a:gd name="connsiteY3" fmla="*/ 558501 h 1489671"/>
              <a:gd name="connsiteX4" fmla="*/ 897666 w 2207604"/>
              <a:gd name="connsiteY4" fmla="*/ 853 h 1489671"/>
              <a:gd name="connsiteX5" fmla="*/ 1731065 w 2207604"/>
              <a:gd name="connsiteY5" fmla="*/ 760210 h 1489671"/>
              <a:gd name="connsiteX6" fmla="*/ 2207604 w 2207604"/>
              <a:gd name="connsiteY6" fmla="*/ 959361 h 1489671"/>
              <a:gd name="connsiteX0" fmla="*/ 2207604 w 2207604"/>
              <a:gd name="connsiteY0" fmla="*/ 959361 h 1489671"/>
              <a:gd name="connsiteX1" fmla="*/ 1642801 w 2207604"/>
              <a:gd name="connsiteY1" fmla="*/ 981880 h 1489671"/>
              <a:gd name="connsiteX2" fmla="*/ 639189 w 2207604"/>
              <a:gd name="connsiteY2" fmla="*/ 1459532 h 1489671"/>
              <a:gd name="connsiteX3" fmla="*/ 6789 w 2207604"/>
              <a:gd name="connsiteY3" fmla="*/ 558501 h 1489671"/>
              <a:gd name="connsiteX4" fmla="*/ 897666 w 2207604"/>
              <a:gd name="connsiteY4" fmla="*/ 853 h 1489671"/>
              <a:gd name="connsiteX5" fmla="*/ 1731065 w 2207604"/>
              <a:gd name="connsiteY5" fmla="*/ 760210 h 1489671"/>
              <a:gd name="connsiteX6" fmla="*/ 2207604 w 2207604"/>
              <a:gd name="connsiteY6" fmla="*/ 959361 h 1489671"/>
              <a:gd name="connsiteX0" fmla="*/ 2207604 w 2207604"/>
              <a:gd name="connsiteY0" fmla="*/ 959773 h 1490083"/>
              <a:gd name="connsiteX1" fmla="*/ 1642801 w 2207604"/>
              <a:gd name="connsiteY1" fmla="*/ 982292 h 1490083"/>
              <a:gd name="connsiteX2" fmla="*/ 639189 w 2207604"/>
              <a:gd name="connsiteY2" fmla="*/ 1459944 h 1490083"/>
              <a:gd name="connsiteX3" fmla="*/ 6789 w 2207604"/>
              <a:gd name="connsiteY3" fmla="*/ 558913 h 1490083"/>
              <a:gd name="connsiteX4" fmla="*/ 897666 w 2207604"/>
              <a:gd name="connsiteY4" fmla="*/ 1265 h 1490083"/>
              <a:gd name="connsiteX5" fmla="*/ 1731065 w 2207604"/>
              <a:gd name="connsiteY5" fmla="*/ 760622 h 1490083"/>
              <a:gd name="connsiteX6" fmla="*/ 2207604 w 2207604"/>
              <a:gd name="connsiteY6" fmla="*/ 959773 h 1490083"/>
              <a:gd name="connsiteX0" fmla="*/ 2207604 w 2207604"/>
              <a:gd name="connsiteY0" fmla="*/ 960369 h 1490679"/>
              <a:gd name="connsiteX1" fmla="*/ 1642801 w 2207604"/>
              <a:gd name="connsiteY1" fmla="*/ 982888 h 1490679"/>
              <a:gd name="connsiteX2" fmla="*/ 639189 w 2207604"/>
              <a:gd name="connsiteY2" fmla="*/ 1460540 h 1490679"/>
              <a:gd name="connsiteX3" fmla="*/ 6789 w 2207604"/>
              <a:gd name="connsiteY3" fmla="*/ 559509 h 1490679"/>
              <a:gd name="connsiteX4" fmla="*/ 897666 w 2207604"/>
              <a:gd name="connsiteY4" fmla="*/ 1861 h 1490679"/>
              <a:gd name="connsiteX5" fmla="*/ 1731065 w 2207604"/>
              <a:gd name="connsiteY5" fmla="*/ 761218 h 1490679"/>
              <a:gd name="connsiteX6" fmla="*/ 2207604 w 2207604"/>
              <a:gd name="connsiteY6" fmla="*/ 960369 h 1490679"/>
              <a:gd name="connsiteX0" fmla="*/ 2210632 w 2210632"/>
              <a:gd name="connsiteY0" fmla="*/ 960369 h 1462785"/>
              <a:gd name="connsiteX1" fmla="*/ 1645829 w 2210632"/>
              <a:gd name="connsiteY1" fmla="*/ 982888 h 1462785"/>
              <a:gd name="connsiteX2" fmla="*/ 642217 w 2210632"/>
              <a:gd name="connsiteY2" fmla="*/ 1460540 h 1462785"/>
              <a:gd name="connsiteX3" fmla="*/ 9817 w 2210632"/>
              <a:gd name="connsiteY3" fmla="*/ 559509 h 1462785"/>
              <a:gd name="connsiteX4" fmla="*/ 900694 w 2210632"/>
              <a:gd name="connsiteY4" fmla="*/ 1861 h 1462785"/>
              <a:gd name="connsiteX5" fmla="*/ 1734093 w 2210632"/>
              <a:gd name="connsiteY5" fmla="*/ 761218 h 1462785"/>
              <a:gd name="connsiteX6" fmla="*/ 2210632 w 2210632"/>
              <a:gd name="connsiteY6" fmla="*/ 960369 h 1462785"/>
              <a:gd name="connsiteX0" fmla="*/ 2210685 w 2210685"/>
              <a:gd name="connsiteY0" fmla="*/ 960369 h 1462402"/>
              <a:gd name="connsiteX1" fmla="*/ 1645882 w 2210685"/>
              <a:gd name="connsiteY1" fmla="*/ 982888 h 1462402"/>
              <a:gd name="connsiteX2" fmla="*/ 642270 w 2210685"/>
              <a:gd name="connsiteY2" fmla="*/ 1460540 h 1462402"/>
              <a:gd name="connsiteX3" fmla="*/ 9870 w 2210685"/>
              <a:gd name="connsiteY3" fmla="*/ 559509 h 1462402"/>
              <a:gd name="connsiteX4" fmla="*/ 900747 w 2210685"/>
              <a:gd name="connsiteY4" fmla="*/ 1861 h 1462402"/>
              <a:gd name="connsiteX5" fmla="*/ 1734146 w 2210685"/>
              <a:gd name="connsiteY5" fmla="*/ 761218 h 1462402"/>
              <a:gd name="connsiteX6" fmla="*/ 2210685 w 2210685"/>
              <a:gd name="connsiteY6" fmla="*/ 960369 h 1462402"/>
              <a:gd name="connsiteX0" fmla="*/ 2210173 w 2210173"/>
              <a:gd name="connsiteY0" fmla="*/ 960369 h 1471910"/>
              <a:gd name="connsiteX1" fmla="*/ 1645370 w 2210173"/>
              <a:gd name="connsiteY1" fmla="*/ 982888 h 1471910"/>
              <a:gd name="connsiteX2" fmla="*/ 641758 w 2210173"/>
              <a:gd name="connsiteY2" fmla="*/ 1460540 h 1471910"/>
              <a:gd name="connsiteX3" fmla="*/ 9358 w 2210173"/>
              <a:gd name="connsiteY3" fmla="*/ 559509 h 1471910"/>
              <a:gd name="connsiteX4" fmla="*/ 900235 w 2210173"/>
              <a:gd name="connsiteY4" fmla="*/ 1861 h 1471910"/>
              <a:gd name="connsiteX5" fmla="*/ 1733634 w 2210173"/>
              <a:gd name="connsiteY5" fmla="*/ 761218 h 1471910"/>
              <a:gd name="connsiteX6" fmla="*/ 2210173 w 2210173"/>
              <a:gd name="connsiteY6" fmla="*/ 960369 h 1471910"/>
              <a:gd name="connsiteX0" fmla="*/ 2210173 w 2210173"/>
              <a:gd name="connsiteY0" fmla="*/ 959774 h 1471315"/>
              <a:gd name="connsiteX1" fmla="*/ 1645370 w 2210173"/>
              <a:gd name="connsiteY1" fmla="*/ 982293 h 1471315"/>
              <a:gd name="connsiteX2" fmla="*/ 641758 w 2210173"/>
              <a:gd name="connsiteY2" fmla="*/ 1459945 h 1471315"/>
              <a:gd name="connsiteX3" fmla="*/ 9358 w 2210173"/>
              <a:gd name="connsiteY3" fmla="*/ 558914 h 1471315"/>
              <a:gd name="connsiteX4" fmla="*/ 900235 w 2210173"/>
              <a:gd name="connsiteY4" fmla="*/ 1266 h 1471315"/>
              <a:gd name="connsiteX5" fmla="*/ 1733634 w 2210173"/>
              <a:gd name="connsiteY5" fmla="*/ 760623 h 1471315"/>
              <a:gd name="connsiteX6" fmla="*/ 2210173 w 2210173"/>
              <a:gd name="connsiteY6" fmla="*/ 959774 h 147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173" h="1471315">
                <a:moveTo>
                  <a:pt x="2210173" y="959774"/>
                </a:moveTo>
                <a:lnTo>
                  <a:pt x="1645370" y="982293"/>
                </a:lnTo>
                <a:cubicBezTo>
                  <a:pt x="1469868" y="1221715"/>
                  <a:pt x="1564419" y="1281142"/>
                  <a:pt x="641758" y="1459945"/>
                </a:cubicBezTo>
                <a:cubicBezTo>
                  <a:pt x="54694" y="1573712"/>
                  <a:pt x="-33721" y="802027"/>
                  <a:pt x="9358" y="558914"/>
                </a:cubicBezTo>
                <a:cubicBezTo>
                  <a:pt x="52437" y="315801"/>
                  <a:pt x="357741" y="114865"/>
                  <a:pt x="900235" y="1266"/>
                </a:cubicBezTo>
                <a:cubicBezTo>
                  <a:pt x="1568676" y="-27221"/>
                  <a:pt x="1765078" y="431480"/>
                  <a:pt x="1733634" y="760623"/>
                </a:cubicBezTo>
                <a:lnTo>
                  <a:pt x="2210173" y="959774"/>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2E38467-FE5B-440F-830E-32FAC77E8282}"/>
              </a:ext>
            </a:extLst>
          </p:cNvPr>
          <p:cNvSpPr txBox="1"/>
          <p:nvPr/>
        </p:nvSpPr>
        <p:spPr>
          <a:xfrm>
            <a:off x="2194559" y="3429440"/>
            <a:ext cx="2689411" cy="193899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Khi đi</a:t>
            </a:r>
            <a:r>
              <a:rPr kumimoji="0" lang="vi-V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qua ngã tư có đèn giao thông em có làm theo quy định về tín hiệu đèn không?</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03258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8"/>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96"/>
                                        </p:tgtEl>
                                        <p:attrNameLst>
                                          <p:attrName>style.visibility</p:attrName>
                                        </p:attrNameLst>
                                      </p:cBhvr>
                                      <p:to>
                                        <p:strVal val="visible"/>
                                      </p:to>
                                    </p:set>
                                    <p:animEffect transition="in" filter="wipe(left)">
                                      <p:cBhvr>
                                        <p:cTn id="17" dur="500"/>
                                        <p:tgtEl>
                                          <p:spTgt spid="9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6" grpId="0"/>
      <p:bldP spid="17" grpId="0"/>
      <p:bldP spid="5"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FB0DC"/>
        </a:solidFill>
        <a:effectLst/>
      </p:bgPr>
    </p:bg>
    <p:spTree>
      <p:nvGrpSpPr>
        <p:cNvPr id="1" name=""/>
        <p:cNvGrpSpPr/>
        <p:nvPr/>
      </p:nvGrpSpPr>
      <p:grpSpPr>
        <a:xfrm>
          <a:off x="0" y="0"/>
          <a:ext cx="0" cy="0"/>
          <a:chOff x="0" y="0"/>
          <a:chExt cx="0" cy="0"/>
        </a:xfrm>
      </p:grpSpPr>
      <p:pic>
        <p:nvPicPr>
          <p:cNvPr id="5" name="Gráfico 60">
            <a:extLst>
              <a:ext uri="{FF2B5EF4-FFF2-40B4-BE49-F238E27FC236}">
                <a16:creationId xmlns:a16="http://schemas.microsoft.com/office/drawing/2014/main" id="{4007F33E-0DBF-506B-C532-33F1FBF739A4}"/>
              </a:ext>
            </a:extLst>
          </p:cNvPr>
          <p:cNvPicPr>
            <a:picLocks noChangeAspect="1"/>
          </p:cNvPicPr>
          <p:nvPr/>
        </p:nvPicPr>
        <p:blipFill>
          <a:blip r:embed="rId3">
            <a:alphaModFix amt="68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94619" y="316468"/>
            <a:ext cx="9575481" cy="6493295"/>
          </a:xfrm>
          <a:prstGeom prst="rect">
            <a:avLst/>
          </a:prstGeom>
          <a:effectLst>
            <a:outerShdw blurRad="63500" sx="102000" sy="102000" algn="ctr" rotWithShape="0">
              <a:prstClr val="black">
                <a:alpha val="40000"/>
              </a:prstClr>
            </a:outerShdw>
          </a:effectLst>
        </p:spPr>
      </p:pic>
      <p:sp>
        <p:nvSpPr>
          <p:cNvPr id="31" name="Rectangle 30">
            <a:extLst>
              <a:ext uri="{FF2B5EF4-FFF2-40B4-BE49-F238E27FC236}">
                <a16:creationId xmlns:a16="http://schemas.microsoft.com/office/drawing/2014/main" id="{F838D024-0AC9-FA7C-BFDC-C1948750732C}"/>
              </a:ext>
            </a:extLst>
          </p:cNvPr>
          <p:cNvSpPr/>
          <p:nvPr/>
        </p:nvSpPr>
        <p:spPr>
          <a:xfrm>
            <a:off x="6777003" y="3429000"/>
            <a:ext cx="3839570" cy="2117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49240A98-1EF4-C49E-FC3D-7F520C4E3709}"/>
              </a:ext>
            </a:extLst>
          </p:cNvPr>
          <p:cNvSpPr txBox="1"/>
          <p:nvPr/>
        </p:nvSpPr>
        <p:spPr>
          <a:xfrm>
            <a:off x="3144496" y="1846515"/>
            <a:ext cx="5903007" cy="1200329"/>
          </a:xfrm>
          <a:prstGeom prst="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lgn="just">
              <a:defRPr/>
            </a:pPr>
            <a:r>
              <a:rPr lang="vi-VN">
                <a:solidFill>
                  <a:srgbClr val="002060"/>
                </a:solidFill>
              </a:rPr>
              <a:t>Em hãy quan sát những người xung quanh mình xem có tuân thủ luật giao thông không nhé</a:t>
            </a:r>
            <a:endParaRPr kumimoji="0" lang="vi-VN" sz="2400" b="0" i="0" u="none" strike="noStrike" kern="1200" cap="none" spc="0" normalizeH="0" baseline="0" noProof="0">
              <a:ln>
                <a:noFill/>
              </a:ln>
              <a:solidFill>
                <a:srgbClr val="002060"/>
              </a:solidFill>
              <a:effectLst/>
              <a:uLnTx/>
              <a:uFillTx/>
            </a:endParaRPr>
          </a:p>
        </p:txBody>
      </p:sp>
      <p:sp>
        <p:nvSpPr>
          <p:cNvPr id="8" name="TextBox 7">
            <a:extLst>
              <a:ext uri="{FF2B5EF4-FFF2-40B4-BE49-F238E27FC236}">
                <a16:creationId xmlns:a16="http://schemas.microsoft.com/office/drawing/2014/main" id="{DACA9311-864F-7662-14D2-B75BF3481F3E}"/>
              </a:ext>
            </a:extLst>
          </p:cNvPr>
          <p:cNvSpPr txBox="1"/>
          <p:nvPr/>
        </p:nvSpPr>
        <p:spPr>
          <a:xfrm>
            <a:off x="1717656" y="316468"/>
            <a:ext cx="3645629"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BÀI TẬP VỀ NHÀ</a:t>
            </a:r>
            <a:endParaRPr kumimoji="0" lang="en-US" sz="28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sp>
        <p:nvSpPr>
          <p:cNvPr id="2" name="TextBox 1">
            <a:extLst>
              <a:ext uri="{FF2B5EF4-FFF2-40B4-BE49-F238E27FC236}">
                <a16:creationId xmlns:a16="http://schemas.microsoft.com/office/drawing/2014/main" id="{5C856F61-058B-7EFE-49C2-8EDB699290A7}"/>
              </a:ext>
            </a:extLst>
          </p:cNvPr>
          <p:cNvSpPr txBox="1"/>
          <p:nvPr/>
        </p:nvSpPr>
        <p:spPr>
          <a:xfrm>
            <a:off x="3144495" y="3225035"/>
            <a:ext cx="5903007" cy="1938992"/>
          </a:xfrm>
          <a:prstGeom prst="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lgn="just">
              <a:defRPr/>
            </a:pPr>
            <a:r>
              <a:rPr lang="vi-VN">
                <a:solidFill>
                  <a:srgbClr val="002060"/>
                </a:solidFill>
              </a:rPr>
              <a:t>Em hãy tuyên truyền cho mọi người khi tham gia giao thông phải tuyệt đối tuân thủ luật giao thông, tín hiệu đèn giao thông để bảo đảm an toàn cho mình và mọi người nhé</a:t>
            </a:r>
            <a:endParaRPr kumimoji="0" lang="vi-VN" sz="2400" b="0" i="0" u="none" strike="noStrike" kern="1200" cap="none" spc="0" normalizeH="0" baseline="0" noProof="0">
              <a:ln>
                <a:noFill/>
              </a:ln>
              <a:solidFill>
                <a:srgbClr val="002060"/>
              </a:solidFill>
              <a:effectLst/>
              <a:uLnTx/>
              <a:uFillTx/>
            </a:endParaRPr>
          </a:p>
        </p:txBody>
      </p:sp>
      <p:pic>
        <p:nvPicPr>
          <p:cNvPr id="6" name="Picture 5">
            <a:extLst>
              <a:ext uri="{FF2B5EF4-FFF2-40B4-BE49-F238E27FC236}">
                <a16:creationId xmlns:a16="http://schemas.microsoft.com/office/drawing/2014/main" id="{F8255C0D-C393-9057-4463-99E7C8E41D1B}"/>
              </a:ext>
            </a:extLst>
          </p:cNvPr>
          <p:cNvPicPr>
            <a:picLocks noChangeAspect="1"/>
          </p:cNvPicPr>
          <p:nvPr/>
        </p:nvPicPr>
        <p:blipFill>
          <a:blip r:embed="rId5">
            <a:extLst>
              <a:ext uri="{28A0092B-C50C-407E-A947-70E740481C1C}">
                <a14:useLocalDpi xmlns:a14="http://schemas.microsoft.com/office/drawing/2010/main" val="0"/>
              </a:ext>
            </a:extLst>
          </a:blip>
          <a:srcRect l="1123" r="1123"/>
          <a:stretch/>
        </p:blipFill>
        <p:spPr>
          <a:xfrm>
            <a:off x="45162" y="36405"/>
            <a:ext cx="1155565" cy="1150265"/>
          </a:xfrm>
          <a:prstGeom prst="ellipse">
            <a:avLst/>
          </a:prstGeom>
        </p:spPr>
      </p:pic>
    </p:spTree>
    <p:extLst>
      <p:ext uri="{BB962C8B-B14F-4D97-AF65-F5344CB8AC3E}">
        <p14:creationId xmlns:p14="http://schemas.microsoft.com/office/powerpoint/2010/main" val="101372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6"/>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fill="hold"/>
                                        <p:tgtEl>
                                          <p:spTgt spid="8"/>
                                        </p:tgtEl>
                                        <p:attrNameLst>
                                          <p:attrName>ppt_x</p:attrName>
                                        </p:attrNameLst>
                                      </p:cBhvr>
                                      <p:tavLst>
                                        <p:tav tm="0">
                                          <p:val>
                                            <p:strVal val="#ppt_x"/>
                                          </p:val>
                                        </p:tav>
                                        <p:tav tm="100000">
                                          <p:val>
                                            <p:strVal val="#ppt_x"/>
                                          </p:val>
                                        </p:tav>
                                      </p:tavLst>
                                    </p:anim>
                                    <p:anim calcmode="lin" valueType="num">
                                      <p:cBhvr additive="base">
                                        <p:cTn id="10" dur="500" fill="hold"/>
                                        <p:tgtEl>
                                          <p:spTgt spid="8"/>
                                        </p:tgtEl>
                                        <p:attrNameLst>
                                          <p:attrName>ppt_y</p:attrName>
                                        </p:attrNameLst>
                                      </p:cBhvr>
                                      <p:tavLst>
                                        <p:tav tm="0">
                                          <p:val>
                                            <p:strVal val="0-#ppt_h/2"/>
                                          </p:val>
                                        </p:tav>
                                        <p:tav tm="100000">
                                          <p:val>
                                            <p:strVal val="#ppt_y"/>
                                          </p:val>
                                        </p:tav>
                                      </p:tavLst>
                                    </p:anim>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4FB0DC"/>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E32A804-A81A-3F27-0427-244946AC5EF7}"/>
              </a:ext>
            </a:extLst>
          </p:cNvPr>
          <p:cNvPicPr>
            <a:picLocks noChangeAspect="1"/>
          </p:cNvPicPr>
          <p:nvPr/>
        </p:nvPicPr>
        <p:blipFill rotWithShape="1">
          <a:blip r:embed="rId3"/>
          <a:srcRect l="2160" t="2397" r="2725" b="3589"/>
          <a:stretch/>
        </p:blipFill>
        <p:spPr>
          <a:xfrm>
            <a:off x="2667000" y="1270913"/>
            <a:ext cx="6438900" cy="4500856"/>
          </a:xfrm>
          <a:prstGeom prst="roundRect">
            <a:avLst/>
          </a:prstGeom>
        </p:spPr>
      </p:pic>
      <p:sp>
        <p:nvSpPr>
          <p:cNvPr id="6" name="TextBox 5">
            <a:extLst>
              <a:ext uri="{FF2B5EF4-FFF2-40B4-BE49-F238E27FC236}">
                <a16:creationId xmlns:a16="http://schemas.microsoft.com/office/drawing/2014/main" id="{AD943C2E-5048-51AD-AA8D-212E8C370507}"/>
              </a:ext>
            </a:extLst>
          </p:cNvPr>
          <p:cNvSpPr txBox="1"/>
          <p:nvPr/>
        </p:nvSpPr>
        <p:spPr>
          <a:xfrm>
            <a:off x="3126892" y="3075057"/>
            <a:ext cx="5519116" cy="707886"/>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defPPr>
              <a:defRPr lang="vi-VN"/>
            </a:defPPr>
            <a:lvl1pPr lvl="0">
              <a:defRPr sz="2800" b="1">
                <a:solidFill>
                  <a:srgbClr val="173315"/>
                </a:solidFill>
                <a:latin typeface="Roboto Black" panose="02000000000000000000" pitchFamily="2" charset="0"/>
                <a:ea typeface="Roboto Black"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TẠM BIỆT CÁC EM</a:t>
            </a:r>
            <a:endParaRPr kumimoji="0" lang="vi-VN" sz="40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pic>
        <p:nvPicPr>
          <p:cNvPr id="2" name="Picture 1">
            <a:extLst>
              <a:ext uri="{FF2B5EF4-FFF2-40B4-BE49-F238E27FC236}">
                <a16:creationId xmlns:a16="http://schemas.microsoft.com/office/drawing/2014/main" id="{3CD01F9E-61D8-6994-0CEC-0116515E4DB6}"/>
              </a:ext>
            </a:extLst>
          </p:cNvPr>
          <p:cNvPicPr>
            <a:picLocks noChangeAspect="1"/>
          </p:cNvPicPr>
          <p:nvPr/>
        </p:nvPicPr>
        <p:blipFill>
          <a:blip r:embed="rId4">
            <a:extLst>
              <a:ext uri="{28A0092B-C50C-407E-A947-70E740481C1C}">
                <a14:useLocalDpi xmlns:a14="http://schemas.microsoft.com/office/drawing/2010/main" val="0"/>
              </a:ext>
            </a:extLst>
          </a:blip>
          <a:srcRect l="1123" r="1123"/>
          <a:stretch/>
        </p:blipFill>
        <p:spPr>
          <a:xfrm>
            <a:off x="45162" y="36405"/>
            <a:ext cx="1155565" cy="1150265"/>
          </a:xfrm>
          <a:prstGeom prst="ellipse">
            <a:avLst/>
          </a:prstGeom>
        </p:spPr>
      </p:pic>
    </p:spTree>
    <p:extLst>
      <p:ext uri="{BB962C8B-B14F-4D97-AF65-F5344CB8AC3E}">
        <p14:creationId xmlns:p14="http://schemas.microsoft.com/office/powerpoint/2010/main" val="533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9" dur="500" accel="50000" decel="50000" autoRev="1" fill="hold">
                                          <p:stCondLst>
                                            <p:cond delay="0"/>
                                          </p:stCondLst>
                                        </p:cTn>
                                        <p:tgtEl>
                                          <p:spTgt spid="6"/>
                                        </p:tgtEl>
                                        <p:attrNameLst>
                                          <p:attrName>ppt_x</p:attrName>
                                          <p:attrName>ppt_y</p:attrName>
                                        </p:attrNameLst>
                                      </p:cBhvr>
                                    </p:animMotion>
                                    <p:animRot by="1500000">
                                      <p:cBhvr>
                                        <p:cTn id="10" dur="250" fill="hold">
                                          <p:stCondLst>
                                            <p:cond delay="0"/>
                                          </p:stCondLst>
                                        </p:cTn>
                                        <p:tgtEl>
                                          <p:spTgt spid="6"/>
                                        </p:tgtEl>
                                        <p:attrNameLst>
                                          <p:attrName>r</p:attrName>
                                        </p:attrNameLst>
                                      </p:cBhvr>
                                    </p:animRot>
                                    <p:animRot by="-1500000">
                                      <p:cBhvr>
                                        <p:cTn id="11" dur="250" fill="hold">
                                          <p:stCondLst>
                                            <p:cond delay="250"/>
                                          </p:stCondLst>
                                        </p:cTn>
                                        <p:tgtEl>
                                          <p:spTgt spid="6"/>
                                        </p:tgtEl>
                                        <p:attrNameLst>
                                          <p:attrName>r</p:attrName>
                                        </p:attrNameLst>
                                      </p:cBhvr>
                                    </p:animRot>
                                    <p:animRot by="-1500000">
                                      <p:cBhvr>
                                        <p:cTn id="12" dur="250" fill="hold">
                                          <p:stCondLst>
                                            <p:cond delay="500"/>
                                          </p:stCondLst>
                                        </p:cTn>
                                        <p:tgtEl>
                                          <p:spTgt spid="6"/>
                                        </p:tgtEl>
                                        <p:attrNameLst>
                                          <p:attrName>r</p:attrName>
                                        </p:attrNameLst>
                                      </p:cBhvr>
                                    </p:animRot>
                                    <p:animRot by="1500000">
                                      <p:cBhvr>
                                        <p:cTn id="13" dur="250" fill="hold">
                                          <p:stCondLst>
                                            <p:cond delay="750"/>
                                          </p:stCondLst>
                                        </p:cTn>
                                        <p:tgtEl>
                                          <p:spTgt spid="6"/>
                                        </p:tgtEl>
                                        <p:attrNameLst>
                                          <p:attrName>r</p:attrName>
                                        </p:attrNameLst>
                                      </p:cBhvr>
                                    </p:animRot>
                                  </p:childTnLst>
                                </p:cTn>
                              </p:par>
                              <p:par>
                                <p:cTn id="14" presetID="8" presetClass="emph" presetSubtype="0" repeatCount="indefinite" accel="22000" fill="hold" nodeType="withEffect">
                                  <p:stCondLst>
                                    <p:cond delay="0"/>
                                  </p:stCondLst>
                                  <p:childTnLst>
                                    <p:animRot by="21600000">
                                      <p:cBhvr>
                                        <p:cTn id="15" dur="10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CB6A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D51257-2270-F7F3-260E-7C6C767FD570}"/>
              </a:ext>
            </a:extLst>
          </p:cNvPr>
          <p:cNvSpPr txBox="1"/>
          <p:nvPr/>
        </p:nvSpPr>
        <p:spPr>
          <a:xfrm>
            <a:off x="1887721" y="417443"/>
            <a:ext cx="4321693"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ÔN TẬP KIẾN THỨC</a:t>
            </a:r>
            <a:endParaRPr kumimoji="0" lang="vi-VN" sz="4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1" name="Rectangle 30">
            <a:extLst>
              <a:ext uri="{FF2B5EF4-FFF2-40B4-BE49-F238E27FC236}">
                <a16:creationId xmlns:a16="http://schemas.microsoft.com/office/drawing/2014/main" id="{F838D024-0AC9-FA7C-BFDC-C1948750732C}"/>
              </a:ext>
            </a:extLst>
          </p:cNvPr>
          <p:cNvSpPr/>
          <p:nvPr/>
        </p:nvSpPr>
        <p:spPr>
          <a:xfrm>
            <a:off x="6943399" y="3268660"/>
            <a:ext cx="3839570" cy="2117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99" name="Rectangle: Rounded Corners 98">
            <a:extLst>
              <a:ext uri="{FF2B5EF4-FFF2-40B4-BE49-F238E27FC236}">
                <a16:creationId xmlns:a16="http://schemas.microsoft.com/office/drawing/2014/main" id="{EDDF99F2-AAC1-E4DA-B129-DE96DAFD7079}"/>
              </a:ext>
            </a:extLst>
          </p:cNvPr>
          <p:cNvSpPr/>
          <p:nvPr/>
        </p:nvSpPr>
        <p:spPr>
          <a:xfrm>
            <a:off x="2529655" y="2084285"/>
            <a:ext cx="7802269" cy="1344715"/>
          </a:xfrm>
          <a:prstGeom prst="roundRect">
            <a:avLst/>
          </a:prstGeom>
          <a:solidFill>
            <a:schemeClr val="bg1"/>
          </a:solidFill>
          <a:ln>
            <a:solidFill>
              <a:srgbClr val="65BD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00" name="TextBox 99">
            <a:extLst>
              <a:ext uri="{FF2B5EF4-FFF2-40B4-BE49-F238E27FC236}">
                <a16:creationId xmlns:a16="http://schemas.microsoft.com/office/drawing/2014/main" id="{B6236940-21C1-F742-3FFA-97B0C946F67B}"/>
              </a:ext>
            </a:extLst>
          </p:cNvPr>
          <p:cNvSpPr txBox="1"/>
          <p:nvPr/>
        </p:nvSpPr>
        <p:spPr>
          <a:xfrm>
            <a:off x="2103844" y="1355085"/>
            <a:ext cx="24354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CÂU HỎI 2</a:t>
            </a:r>
          </a:p>
        </p:txBody>
      </p:sp>
      <p:sp>
        <p:nvSpPr>
          <p:cNvPr id="108" name="TextBox 107">
            <a:extLst>
              <a:ext uri="{FF2B5EF4-FFF2-40B4-BE49-F238E27FC236}">
                <a16:creationId xmlns:a16="http://schemas.microsoft.com/office/drawing/2014/main" id="{2BAE67E0-0B1D-02A0-337F-D8BC175945FF}"/>
              </a:ext>
            </a:extLst>
          </p:cNvPr>
          <p:cNvSpPr txBox="1"/>
          <p:nvPr/>
        </p:nvSpPr>
        <p:spPr>
          <a:xfrm>
            <a:off x="2539708" y="2263536"/>
            <a:ext cx="7809367" cy="492443"/>
          </a:xfrm>
          <a:prstGeom prst="rect">
            <a:avLst/>
          </a:prstGeom>
          <a:noFill/>
        </p:spPr>
        <p:txBody>
          <a:bodyPr wrap="square" rtlCol="0">
            <a:spAutoFit/>
          </a:bodyPr>
          <a:lstStyle/>
          <a:p>
            <a:pPr lvl="0" algn="ctr">
              <a:defRPr/>
            </a:pPr>
            <a:r>
              <a:rPr lang="vi-VN" sz="2600">
                <a:solidFill>
                  <a:srgbClr val="002060"/>
                </a:solidFill>
                <a:latin typeface="Roboto" panose="02000000000000000000" pitchFamily="2" charset="0"/>
                <a:ea typeface="Roboto" panose="02000000000000000000" pitchFamily="2" charset="0"/>
              </a:rPr>
              <a:t>Cụm đèn dọc ký hiệu là gì?</a:t>
            </a:r>
          </a:p>
        </p:txBody>
      </p:sp>
      <p:sp>
        <p:nvSpPr>
          <p:cNvPr id="4" name="Đúng">
            <a:extLst>
              <a:ext uri="{FF2B5EF4-FFF2-40B4-BE49-F238E27FC236}">
                <a16:creationId xmlns:a16="http://schemas.microsoft.com/office/drawing/2014/main" id="{B357904F-25E9-3961-21EE-2FEEC94E26CD}"/>
              </a:ext>
            </a:extLst>
          </p:cNvPr>
          <p:cNvSpPr/>
          <p:nvPr/>
        </p:nvSpPr>
        <p:spPr>
          <a:xfrm>
            <a:off x="2101154" y="3897923"/>
            <a:ext cx="3888651" cy="987357"/>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Roboto" panose="02000000000000000000" pitchFamily="2" charset="0"/>
                <a:ea typeface="Roboto" panose="02000000000000000000" pitchFamily="2" charset="0"/>
              </a:rPr>
              <a:t>A. (C1; C2; D1)</a:t>
            </a:r>
          </a:p>
        </p:txBody>
      </p:sp>
      <p:sp>
        <p:nvSpPr>
          <p:cNvPr id="5" name="Sai 2">
            <a:extLst>
              <a:ext uri="{FF2B5EF4-FFF2-40B4-BE49-F238E27FC236}">
                <a16:creationId xmlns:a16="http://schemas.microsoft.com/office/drawing/2014/main" id="{5FCB7A2D-824D-ADB6-4617-E4BBA2036B44}"/>
              </a:ext>
            </a:extLst>
          </p:cNvPr>
          <p:cNvSpPr/>
          <p:nvPr/>
        </p:nvSpPr>
        <p:spPr>
          <a:xfrm>
            <a:off x="4045479" y="5149761"/>
            <a:ext cx="3888651" cy="987357"/>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Roboto" panose="02000000000000000000" pitchFamily="2" charset="0"/>
                <a:ea typeface="Roboto" panose="02000000000000000000" pitchFamily="2" charset="0"/>
              </a:rPr>
              <a:t>C. (C1; A2; D1)</a:t>
            </a:r>
          </a:p>
        </p:txBody>
      </p:sp>
      <p:sp>
        <p:nvSpPr>
          <p:cNvPr id="6" name="Sai 3">
            <a:extLst>
              <a:ext uri="{FF2B5EF4-FFF2-40B4-BE49-F238E27FC236}">
                <a16:creationId xmlns:a16="http://schemas.microsoft.com/office/drawing/2014/main" id="{B239EB7B-0600-4AC9-5F65-B1A3E06F7947}"/>
              </a:ext>
            </a:extLst>
          </p:cNvPr>
          <p:cNvSpPr/>
          <p:nvPr/>
        </p:nvSpPr>
        <p:spPr>
          <a:xfrm>
            <a:off x="6460424" y="3883294"/>
            <a:ext cx="3888651" cy="987357"/>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Roboto" panose="02000000000000000000" pitchFamily="2" charset="0"/>
                <a:ea typeface="Roboto" panose="02000000000000000000" pitchFamily="2" charset="0"/>
              </a:rPr>
              <a:t>B. (A1; C2; B1)</a:t>
            </a:r>
          </a:p>
        </p:txBody>
      </p:sp>
      <p:pic>
        <p:nvPicPr>
          <p:cNvPr id="3" name="Picture 2">
            <a:extLst>
              <a:ext uri="{FF2B5EF4-FFF2-40B4-BE49-F238E27FC236}">
                <a16:creationId xmlns:a16="http://schemas.microsoft.com/office/drawing/2014/main" id="{97C55A19-92F1-15E3-AA32-57D14ACFB131}"/>
              </a:ext>
            </a:extLst>
          </p:cNvPr>
          <p:cNvPicPr>
            <a:picLocks noChangeAspect="1"/>
          </p:cNvPicPr>
          <p:nvPr/>
        </p:nvPicPr>
        <p:blipFill>
          <a:blip r:embed="rId5">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spTree>
    <p:extLst>
      <p:ext uri="{BB962C8B-B14F-4D97-AF65-F5344CB8AC3E}">
        <p14:creationId xmlns:p14="http://schemas.microsoft.com/office/powerpoint/2010/main" val="304586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3" presetClass="entr" presetSubtype="16" fill="hold" grpId="0" nodeType="withEffect">
                                  <p:stCondLst>
                                    <p:cond delay="0"/>
                                  </p:stCondLst>
                                  <p:childTnLst>
                                    <p:set>
                                      <p:cBhvr>
                                        <p:cTn id="11" dur="1" fill="hold">
                                          <p:stCondLst>
                                            <p:cond delay="0"/>
                                          </p:stCondLst>
                                        </p:cTn>
                                        <p:tgtEl>
                                          <p:spTgt spid="100"/>
                                        </p:tgtEl>
                                        <p:attrNameLst>
                                          <p:attrName>style.visibility</p:attrName>
                                        </p:attrNameLst>
                                      </p:cBhvr>
                                      <p:to>
                                        <p:strVal val="visible"/>
                                      </p:to>
                                    </p:set>
                                    <p:anim calcmode="lin" valueType="num">
                                      <p:cBhvr>
                                        <p:cTn id="12" dur="500" fill="hold"/>
                                        <p:tgtEl>
                                          <p:spTgt spid="100"/>
                                        </p:tgtEl>
                                        <p:attrNameLst>
                                          <p:attrName>ppt_w</p:attrName>
                                        </p:attrNameLst>
                                      </p:cBhvr>
                                      <p:tavLst>
                                        <p:tav tm="0">
                                          <p:val>
                                            <p:fltVal val="0"/>
                                          </p:val>
                                        </p:tav>
                                        <p:tav tm="100000">
                                          <p:val>
                                            <p:strVal val="#ppt_w"/>
                                          </p:val>
                                        </p:tav>
                                      </p:tavLst>
                                    </p:anim>
                                    <p:anim calcmode="lin" valueType="num">
                                      <p:cBhvr>
                                        <p:cTn id="13" dur="500" fill="hold"/>
                                        <p:tgtEl>
                                          <p:spTgt spid="100"/>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108"/>
                                        </p:tgtEl>
                                        <p:attrNameLst>
                                          <p:attrName>style.visibility</p:attrName>
                                        </p:attrNameLst>
                                      </p:cBhvr>
                                      <p:to>
                                        <p:strVal val="visible"/>
                                      </p:to>
                                    </p:set>
                                    <p:anim calcmode="lin" valueType="num">
                                      <p:cBhvr>
                                        <p:cTn id="16" dur="500" fill="hold"/>
                                        <p:tgtEl>
                                          <p:spTgt spid="108"/>
                                        </p:tgtEl>
                                        <p:attrNameLst>
                                          <p:attrName>ppt_w</p:attrName>
                                        </p:attrNameLst>
                                      </p:cBhvr>
                                      <p:tavLst>
                                        <p:tav tm="0">
                                          <p:val>
                                            <p:fltVal val="0"/>
                                          </p:val>
                                        </p:tav>
                                        <p:tav tm="100000">
                                          <p:val>
                                            <p:strVal val="#ppt_w"/>
                                          </p:val>
                                        </p:tav>
                                      </p:tavLst>
                                    </p:anim>
                                    <p:anim calcmode="lin" valueType="num">
                                      <p:cBhvr>
                                        <p:cTn id="17" dur="500" fill="hold"/>
                                        <p:tgtEl>
                                          <p:spTgt spid="108"/>
                                        </p:tgtEl>
                                        <p:attrNameLst>
                                          <p:attrName>ppt_h</p:attrName>
                                        </p:attrNameLst>
                                      </p:cBhvr>
                                      <p:tavLst>
                                        <p:tav tm="0">
                                          <p:val>
                                            <p:fltVal val="0"/>
                                          </p:val>
                                        </p:tav>
                                        <p:tav tm="100000">
                                          <p:val>
                                            <p:strVal val="#ppt_h"/>
                                          </p:val>
                                        </p:tav>
                                      </p:tavLst>
                                    </p:anim>
                                  </p:childTnLst>
                                </p:cTn>
                              </p:par>
                              <p:par>
                                <p:cTn id="18" presetID="8" presetClass="emph" presetSubtype="0" repeatCount="indefinite" accel="22000" fill="hold" nodeType="withEffect">
                                  <p:stCondLst>
                                    <p:cond delay="0"/>
                                  </p:stCondLst>
                                  <p:childTnLst>
                                    <p:animRot by="21600000">
                                      <p:cBhvr>
                                        <p:cTn id="19" dur="10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2000" fill="hold"/>
                                        <p:tgtEl>
                                          <p:spTgt spid="5"/>
                                        </p:tgtEl>
                                        <p:attrNameLst>
                                          <p:attrName>fillcolor</p:attrName>
                                        </p:attrNameLst>
                                      </p:cBhvr>
                                      <p:to>
                                        <a:schemeClr val="accent2"/>
                                      </p:to>
                                    </p:animClr>
                                    <p:set>
                                      <p:cBhvr>
                                        <p:cTn id="25" dur="2000" fill="hold"/>
                                        <p:tgtEl>
                                          <p:spTgt spid="5"/>
                                        </p:tgtEl>
                                        <p:attrNameLst>
                                          <p:attrName>fill.type</p:attrName>
                                        </p:attrNameLst>
                                      </p:cBhvr>
                                      <p:to>
                                        <p:strVal val="solid"/>
                                      </p:to>
                                    </p:set>
                                    <p:set>
                                      <p:cBhvr>
                                        <p:cTn id="26" dur="2000" fill="hold"/>
                                        <p:tgtEl>
                                          <p:spTgt spid="5"/>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Sai 1.wav"/>
                                        </p:tgtEl>
                                      </p:cMediaNode>
                                    </p:audio>
                                  </p:subTnLst>
                                </p:cTn>
                              </p:par>
                              <p:par>
                                <p:cTn id="27" presetID="26" presetClass="emph" presetSubtype="0" fill="hold" grpId="0" nodeType="with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000" fill="hold"/>
                                        <p:tgtEl>
                                          <p:spTgt spid="6"/>
                                        </p:tgtEl>
                                        <p:attrNameLst>
                                          <p:attrName>fillcolor</p:attrName>
                                        </p:attrNameLst>
                                      </p:cBhvr>
                                      <p:to>
                                        <a:schemeClr val="accent2"/>
                                      </p:to>
                                    </p:animClr>
                                    <p:set>
                                      <p:cBhvr>
                                        <p:cTn id="35" dur="2000" fill="hold"/>
                                        <p:tgtEl>
                                          <p:spTgt spid="6"/>
                                        </p:tgtEl>
                                        <p:attrNameLst>
                                          <p:attrName>fill.type</p:attrName>
                                        </p:attrNameLst>
                                      </p:cBhvr>
                                      <p:to>
                                        <p:strVal val="solid"/>
                                      </p:to>
                                    </p:set>
                                    <p:set>
                                      <p:cBhvr>
                                        <p:cTn id="36" dur="2000" fill="hold"/>
                                        <p:tgtEl>
                                          <p:spTgt spid="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Sai 1.wav"/>
                                        </p:tgtEl>
                                      </p:cMediaNode>
                                    </p:audio>
                                  </p:subTnLst>
                                </p:cTn>
                              </p:par>
                              <p:par>
                                <p:cTn id="37" presetID="26" presetClass="emph" presetSubtype="0" fill="hold" grpId="0" nodeType="withEffect">
                                  <p:stCondLst>
                                    <p:cond delay="0"/>
                                  </p:stCondLst>
                                  <p:childTnLst>
                                    <p:animEffect transition="out" filter="fade">
                                      <p:cBhvr>
                                        <p:cTn id="38" dur="500" tmFilter="0, 0; .2, .5; .8, .5; 1, 0"/>
                                        <p:tgtEl>
                                          <p:spTgt spid="6"/>
                                        </p:tgtEl>
                                      </p:cBhvr>
                                    </p:animEffect>
                                    <p:animScale>
                                      <p:cBhvr>
                                        <p:cTn id="39"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000" fill="hold"/>
                                        <p:tgtEl>
                                          <p:spTgt spid="4"/>
                                        </p:tgtEl>
                                        <p:attrNameLst>
                                          <p:attrName>fillcolor</p:attrName>
                                        </p:attrNameLst>
                                      </p:cBhvr>
                                      <p:to>
                                        <a:srgbClr val="ED658B"/>
                                      </p:to>
                                    </p:animClr>
                                    <p:set>
                                      <p:cBhvr>
                                        <p:cTn id="45" dur="2000" fill="hold"/>
                                        <p:tgtEl>
                                          <p:spTgt spid="4"/>
                                        </p:tgtEl>
                                        <p:attrNameLst>
                                          <p:attrName>fill.type</p:attrName>
                                        </p:attrNameLst>
                                      </p:cBhvr>
                                      <p:to>
                                        <p:strVal val="solid"/>
                                      </p:to>
                                    </p:set>
                                    <p:set>
                                      <p:cBhvr>
                                        <p:cTn id="46" dur="200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Yeah - Tiếng trẻ con - Đúng.wav"/>
                                        </p:tgtEl>
                                      </p:cMediaNode>
                                    </p:audio>
                                  </p:subTnLst>
                                </p:cTn>
                              </p:par>
                              <p:par>
                                <p:cTn id="47" presetID="26" presetClass="emph" presetSubtype="0" fill="hold" grpId="0"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childTnLst>
        </p:cTn>
      </p:par>
    </p:tnLst>
    <p:bldLst>
      <p:bldP spid="2" grpId="0"/>
      <p:bldP spid="100" grpId="0"/>
      <p:bldP spid="108" grpId="0"/>
      <p:bldP spid="4"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CB6A8"/>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E18DACD-AA6D-262F-3665-B3717383ED2E}"/>
              </a:ext>
            </a:extLst>
          </p:cNvPr>
          <p:cNvPicPr>
            <a:picLocks noChangeAspect="1"/>
          </p:cNvPicPr>
          <p:nvPr/>
        </p:nvPicPr>
        <p:blipFill rotWithShape="1">
          <a:blip r:embed="rId3"/>
          <a:srcRect l="526" r="3940"/>
          <a:stretch/>
        </p:blipFill>
        <p:spPr>
          <a:xfrm>
            <a:off x="4545629" y="3647766"/>
            <a:ext cx="2593351" cy="2686050"/>
          </a:xfrm>
          <a:prstGeom prst="ellipse">
            <a:avLst/>
          </a:prstGeom>
        </p:spPr>
      </p:pic>
      <p:sp>
        <p:nvSpPr>
          <p:cNvPr id="2" name="TextBox 1">
            <a:extLst>
              <a:ext uri="{FF2B5EF4-FFF2-40B4-BE49-F238E27FC236}">
                <a16:creationId xmlns:a16="http://schemas.microsoft.com/office/drawing/2014/main" id="{4DD51257-2270-F7F3-260E-7C6C767FD570}"/>
              </a:ext>
            </a:extLst>
          </p:cNvPr>
          <p:cNvSpPr txBox="1"/>
          <p:nvPr/>
        </p:nvSpPr>
        <p:spPr>
          <a:xfrm>
            <a:off x="1887721" y="417443"/>
            <a:ext cx="4055879"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ÔN TẬP KIẾN THỨC</a:t>
            </a:r>
            <a:endParaRPr kumimoji="0" lang="vi-VN" sz="4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1" name="Rectangle 30">
            <a:extLst>
              <a:ext uri="{FF2B5EF4-FFF2-40B4-BE49-F238E27FC236}">
                <a16:creationId xmlns:a16="http://schemas.microsoft.com/office/drawing/2014/main" id="{F838D024-0AC9-FA7C-BFDC-C1948750732C}"/>
              </a:ext>
            </a:extLst>
          </p:cNvPr>
          <p:cNvSpPr/>
          <p:nvPr/>
        </p:nvSpPr>
        <p:spPr>
          <a:xfrm>
            <a:off x="6943399" y="3268660"/>
            <a:ext cx="3839570" cy="2117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99" name="Rectangle: Rounded Corners 98">
            <a:extLst>
              <a:ext uri="{FF2B5EF4-FFF2-40B4-BE49-F238E27FC236}">
                <a16:creationId xmlns:a16="http://schemas.microsoft.com/office/drawing/2014/main" id="{EDDF99F2-AAC1-E4DA-B129-DE96DAFD7079}"/>
              </a:ext>
            </a:extLst>
          </p:cNvPr>
          <p:cNvSpPr/>
          <p:nvPr/>
        </p:nvSpPr>
        <p:spPr>
          <a:xfrm>
            <a:off x="2418108" y="2176255"/>
            <a:ext cx="7802269" cy="1298816"/>
          </a:xfrm>
          <a:prstGeom prst="roundRect">
            <a:avLst/>
          </a:prstGeom>
          <a:solidFill>
            <a:schemeClr val="bg1"/>
          </a:solidFill>
          <a:ln>
            <a:solidFill>
              <a:srgbClr val="65BD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00" name="TextBox 99">
            <a:extLst>
              <a:ext uri="{FF2B5EF4-FFF2-40B4-BE49-F238E27FC236}">
                <a16:creationId xmlns:a16="http://schemas.microsoft.com/office/drawing/2014/main" id="{B6236940-21C1-F742-3FFA-97B0C946F67B}"/>
              </a:ext>
            </a:extLst>
          </p:cNvPr>
          <p:cNvSpPr txBox="1"/>
          <p:nvPr/>
        </p:nvSpPr>
        <p:spPr>
          <a:xfrm>
            <a:off x="2103844" y="1355085"/>
            <a:ext cx="24354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CÂU HỎI 3</a:t>
            </a:r>
          </a:p>
        </p:txBody>
      </p:sp>
      <p:sp>
        <p:nvSpPr>
          <p:cNvPr id="108" name="TextBox 107">
            <a:extLst>
              <a:ext uri="{FF2B5EF4-FFF2-40B4-BE49-F238E27FC236}">
                <a16:creationId xmlns:a16="http://schemas.microsoft.com/office/drawing/2014/main" id="{2BAE67E0-0B1D-02A0-337F-D8BC175945FF}"/>
              </a:ext>
            </a:extLst>
          </p:cNvPr>
          <p:cNvSpPr txBox="1"/>
          <p:nvPr/>
        </p:nvSpPr>
        <p:spPr>
          <a:xfrm>
            <a:off x="2520451" y="2462803"/>
            <a:ext cx="7809367"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Hãy</a:t>
            </a:r>
            <a:r>
              <a:rPr kumimoji="0" lang="vi-VN" sz="26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chỉ vị trí đèn C2 trên thiết bị chuyển đổi?</a:t>
            </a:r>
            <a:endParaRPr kumimoji="0" lang="en-US"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Đáp án">
            <a:extLst>
              <a:ext uri="{FF2B5EF4-FFF2-40B4-BE49-F238E27FC236}">
                <a16:creationId xmlns:a16="http://schemas.microsoft.com/office/drawing/2014/main" id="{B1FC0FB7-E119-5935-7246-13DC99666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9981" y="5057090"/>
            <a:ext cx="1142341" cy="1142341"/>
          </a:xfrm>
          <a:prstGeom prst="rect">
            <a:avLst/>
          </a:prstGeom>
        </p:spPr>
      </p:pic>
      <p:sp>
        <p:nvSpPr>
          <p:cNvPr id="5" name="TextBox 4">
            <a:extLst>
              <a:ext uri="{FF2B5EF4-FFF2-40B4-BE49-F238E27FC236}">
                <a16:creationId xmlns:a16="http://schemas.microsoft.com/office/drawing/2014/main" id="{AFF23423-8954-5DF0-EFB7-3B8F20512BCA}"/>
              </a:ext>
            </a:extLst>
          </p:cNvPr>
          <p:cNvSpPr txBox="1"/>
          <p:nvPr/>
        </p:nvSpPr>
        <p:spPr>
          <a:xfrm>
            <a:off x="10304487" y="6333816"/>
            <a:ext cx="23202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ĐÁP ÁN</a:t>
            </a:r>
          </a:p>
        </p:txBody>
      </p:sp>
      <p:grpSp>
        <p:nvGrpSpPr>
          <p:cNvPr id="9" name="Group 8">
            <a:extLst>
              <a:ext uri="{FF2B5EF4-FFF2-40B4-BE49-F238E27FC236}">
                <a16:creationId xmlns:a16="http://schemas.microsoft.com/office/drawing/2014/main" id="{A9C59CEA-42B6-9B61-26AC-B55A6349A30A}"/>
              </a:ext>
            </a:extLst>
          </p:cNvPr>
          <p:cNvGrpSpPr/>
          <p:nvPr/>
        </p:nvGrpSpPr>
        <p:grpSpPr>
          <a:xfrm>
            <a:off x="8890073" y="3766546"/>
            <a:ext cx="2545524" cy="907474"/>
            <a:chOff x="509631" y="2756233"/>
            <a:chExt cx="2207814" cy="907474"/>
          </a:xfrm>
        </p:grpSpPr>
        <p:sp>
          <p:nvSpPr>
            <p:cNvPr id="11" name="TextBox 10">
              <a:extLst>
                <a:ext uri="{FF2B5EF4-FFF2-40B4-BE49-F238E27FC236}">
                  <a16:creationId xmlns:a16="http://schemas.microsoft.com/office/drawing/2014/main" id="{D52E4334-9102-8FC6-619B-AB2C572BEC0C}"/>
                </a:ext>
              </a:extLst>
            </p:cNvPr>
            <p:cNvSpPr txBox="1"/>
            <p:nvPr/>
          </p:nvSpPr>
          <p:spPr>
            <a:xfrm>
              <a:off x="519634" y="2832710"/>
              <a:ext cx="2182189" cy="830997"/>
            </a:xfrm>
            <a:prstGeom prst="rect">
              <a:avLst/>
            </a:prstGeom>
            <a:noFill/>
            <a:ln>
              <a:noFill/>
            </a:ln>
          </p:spPr>
          <p:txBody>
            <a:bodyPr wrap="square" rtlCol="0">
              <a:spAutoFit/>
            </a:bodyPr>
            <a:lstStyle/>
            <a:p>
              <a:pPr lvl="0" algn="ctr">
                <a:defRPr/>
              </a:pPr>
              <a:r>
                <a:rPr lang="en-US" sz="2400">
                  <a:solidFill>
                    <a:prstClr val="white"/>
                  </a:solidFill>
                  <a:latin typeface="Roboto" panose="02000000000000000000" pitchFamily="2" charset="0"/>
                  <a:ea typeface="Roboto" panose="02000000000000000000" pitchFamily="2" charset="0"/>
                </a:rPr>
                <a:t>Đèn </a:t>
              </a:r>
              <a:r>
                <a:rPr lang="en-US" sz="2400" b="1">
                  <a:solidFill>
                    <a:prstClr val="white"/>
                  </a:solidFill>
                  <a:latin typeface="Roboto" panose="02000000000000000000" pitchFamily="2" charset="0"/>
                  <a:ea typeface="Roboto" panose="02000000000000000000" pitchFamily="2" charset="0"/>
                </a:rPr>
                <a:t>C2</a:t>
              </a:r>
            </a:p>
            <a:p>
              <a:pPr lvl="0" algn="ctr">
                <a:defRPr/>
              </a:pPr>
              <a:r>
                <a:rPr lang="en-US" sz="2400">
                  <a:solidFill>
                    <a:prstClr val="white"/>
                  </a:solidFill>
                  <a:latin typeface="Roboto" panose="02000000000000000000" pitchFamily="2" charset="0"/>
                  <a:ea typeface="Roboto" panose="02000000000000000000" pitchFamily="2" charset="0"/>
                </a:rPr>
                <a:t>Lamp (C; Right)</a:t>
              </a:r>
              <a:endParaRPr kumimoji="0" lang="vi-VN" sz="240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endParaRPr>
            </a:p>
          </p:txBody>
        </p:sp>
        <p:sp>
          <p:nvSpPr>
            <p:cNvPr id="16" name="Rectangle: Rounded Corners 15">
              <a:extLst>
                <a:ext uri="{FF2B5EF4-FFF2-40B4-BE49-F238E27FC236}">
                  <a16:creationId xmlns:a16="http://schemas.microsoft.com/office/drawing/2014/main" id="{8DD33CD5-F4C9-AD10-2834-A04407E01EBD}"/>
                </a:ext>
              </a:extLst>
            </p:cNvPr>
            <p:cNvSpPr/>
            <p:nvPr/>
          </p:nvSpPr>
          <p:spPr>
            <a:xfrm>
              <a:off x="509631" y="2756233"/>
              <a:ext cx="2207814" cy="90138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cxnSp>
        <p:nvCxnSpPr>
          <p:cNvPr id="17" name="Straight Arrow Connector 16">
            <a:extLst>
              <a:ext uri="{FF2B5EF4-FFF2-40B4-BE49-F238E27FC236}">
                <a16:creationId xmlns:a16="http://schemas.microsoft.com/office/drawing/2014/main" id="{C1A6AF7A-15AC-563E-ABED-0D32386820CF}"/>
              </a:ext>
            </a:extLst>
          </p:cNvPr>
          <p:cNvCxnSpPr>
            <a:cxnSpLocks/>
          </p:cNvCxnSpPr>
          <p:nvPr/>
        </p:nvCxnSpPr>
        <p:spPr>
          <a:xfrm flipH="1">
            <a:off x="6425134" y="4220283"/>
            <a:ext cx="2438050" cy="4507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0A9BDB93-B2A6-6A42-0DAF-03623E9D5ABB}"/>
              </a:ext>
            </a:extLst>
          </p:cNvPr>
          <p:cNvSpPr/>
          <p:nvPr/>
        </p:nvSpPr>
        <p:spPr>
          <a:xfrm rot="5400000">
            <a:off x="6048733" y="4484531"/>
            <a:ext cx="290893" cy="4627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a:extLst>
              <a:ext uri="{FF2B5EF4-FFF2-40B4-BE49-F238E27FC236}">
                <a16:creationId xmlns:a16="http://schemas.microsoft.com/office/drawing/2014/main" id="{98979E01-4D74-3C61-F4AD-D2F5632F1919}"/>
              </a:ext>
            </a:extLst>
          </p:cNvPr>
          <p:cNvPicPr>
            <a:picLocks noChangeAspect="1"/>
          </p:cNvPicPr>
          <p:nvPr/>
        </p:nvPicPr>
        <p:blipFill>
          <a:blip r:embed="rId5">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spTree>
    <p:extLst>
      <p:ext uri="{BB962C8B-B14F-4D97-AF65-F5344CB8AC3E}">
        <p14:creationId xmlns:p14="http://schemas.microsoft.com/office/powerpoint/2010/main" val="56324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00"/>
                                        </p:tgtEl>
                                        <p:attrNameLst>
                                          <p:attrName>style.visibility</p:attrName>
                                        </p:attrNameLst>
                                      </p:cBhvr>
                                      <p:to>
                                        <p:strVal val="visible"/>
                                      </p:to>
                                    </p:set>
                                    <p:anim calcmode="lin" valueType="num">
                                      <p:cBhvr>
                                        <p:cTn id="14" dur="500" fill="hold"/>
                                        <p:tgtEl>
                                          <p:spTgt spid="100"/>
                                        </p:tgtEl>
                                        <p:attrNameLst>
                                          <p:attrName>ppt_w</p:attrName>
                                        </p:attrNameLst>
                                      </p:cBhvr>
                                      <p:tavLst>
                                        <p:tav tm="0">
                                          <p:val>
                                            <p:fltVal val="0"/>
                                          </p:val>
                                        </p:tav>
                                        <p:tav tm="100000">
                                          <p:val>
                                            <p:strVal val="#ppt_w"/>
                                          </p:val>
                                        </p:tav>
                                      </p:tavLst>
                                    </p:anim>
                                    <p:anim calcmode="lin" valueType="num">
                                      <p:cBhvr>
                                        <p:cTn id="15" dur="500" fill="hold"/>
                                        <p:tgtEl>
                                          <p:spTgt spid="100"/>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108"/>
                                        </p:tgtEl>
                                        <p:attrNameLst>
                                          <p:attrName>style.visibility</p:attrName>
                                        </p:attrNameLst>
                                      </p:cBhvr>
                                      <p:to>
                                        <p:strVal val="visible"/>
                                      </p:to>
                                    </p:set>
                                    <p:anim calcmode="lin" valueType="num">
                                      <p:cBhvr>
                                        <p:cTn id="18" dur="500" fill="hold"/>
                                        <p:tgtEl>
                                          <p:spTgt spid="108"/>
                                        </p:tgtEl>
                                        <p:attrNameLst>
                                          <p:attrName>ppt_w</p:attrName>
                                        </p:attrNameLst>
                                      </p:cBhvr>
                                      <p:tavLst>
                                        <p:tav tm="0">
                                          <p:val>
                                            <p:fltVal val="0"/>
                                          </p:val>
                                        </p:tav>
                                        <p:tav tm="100000">
                                          <p:val>
                                            <p:strVal val="#ppt_w"/>
                                          </p:val>
                                        </p:tav>
                                      </p:tavLst>
                                    </p:anim>
                                    <p:anim calcmode="lin" valueType="num">
                                      <p:cBhvr>
                                        <p:cTn id="19" dur="500" fill="hold"/>
                                        <p:tgtEl>
                                          <p:spTgt spid="108"/>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26" presetClass="emph" presetSubtype="0" repeatCount="5000" fill="hold" grpId="1" nodeType="withEffect">
                                  <p:stCondLst>
                                    <p:cond delay="0"/>
                                  </p:stCondLst>
                                  <p:childTnLst>
                                    <p:animEffect transition="out" filter="fade">
                                      <p:cBhvr>
                                        <p:cTn id="32" dur="1000" tmFilter="0, 0; .2, .5; .8, .5; 1, 0"/>
                                        <p:tgtEl>
                                          <p:spTgt spid="19"/>
                                        </p:tgtEl>
                                      </p:cBhvr>
                                    </p:animEffect>
                                    <p:animScale>
                                      <p:cBhvr>
                                        <p:cTn id="33" dur="50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0" grpId="0"/>
      <p:bldP spid="108" grpId="0"/>
      <p:bldP spid="19" grpId="0" animBg="1"/>
      <p:bldP spid="1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CB6A8"/>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E18DACD-AA6D-262F-3665-B3717383ED2E}"/>
              </a:ext>
            </a:extLst>
          </p:cNvPr>
          <p:cNvPicPr>
            <a:picLocks noChangeAspect="1"/>
          </p:cNvPicPr>
          <p:nvPr/>
        </p:nvPicPr>
        <p:blipFill rotWithShape="1">
          <a:blip r:embed="rId3"/>
          <a:srcRect l="526" r="3940"/>
          <a:stretch/>
        </p:blipFill>
        <p:spPr>
          <a:xfrm>
            <a:off x="4545629" y="3647766"/>
            <a:ext cx="2593351" cy="2686050"/>
          </a:xfrm>
          <a:prstGeom prst="ellipse">
            <a:avLst/>
          </a:prstGeom>
        </p:spPr>
      </p:pic>
      <p:sp>
        <p:nvSpPr>
          <p:cNvPr id="2" name="TextBox 1">
            <a:extLst>
              <a:ext uri="{FF2B5EF4-FFF2-40B4-BE49-F238E27FC236}">
                <a16:creationId xmlns:a16="http://schemas.microsoft.com/office/drawing/2014/main" id="{4DD51257-2270-F7F3-260E-7C6C767FD570}"/>
              </a:ext>
            </a:extLst>
          </p:cNvPr>
          <p:cNvSpPr txBox="1"/>
          <p:nvPr/>
        </p:nvSpPr>
        <p:spPr>
          <a:xfrm>
            <a:off x="1887721" y="417443"/>
            <a:ext cx="4055879"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ÔN TẬP KIẾN THỨC</a:t>
            </a:r>
            <a:endParaRPr kumimoji="0" lang="vi-VN" sz="4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1" name="Rectangle 30">
            <a:extLst>
              <a:ext uri="{FF2B5EF4-FFF2-40B4-BE49-F238E27FC236}">
                <a16:creationId xmlns:a16="http://schemas.microsoft.com/office/drawing/2014/main" id="{F838D024-0AC9-FA7C-BFDC-C1948750732C}"/>
              </a:ext>
            </a:extLst>
          </p:cNvPr>
          <p:cNvSpPr/>
          <p:nvPr/>
        </p:nvSpPr>
        <p:spPr>
          <a:xfrm>
            <a:off x="6943399" y="3268660"/>
            <a:ext cx="3839570" cy="2117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99" name="Rectangle: Rounded Corners 98">
            <a:extLst>
              <a:ext uri="{FF2B5EF4-FFF2-40B4-BE49-F238E27FC236}">
                <a16:creationId xmlns:a16="http://schemas.microsoft.com/office/drawing/2014/main" id="{EDDF99F2-AAC1-E4DA-B129-DE96DAFD7079}"/>
              </a:ext>
            </a:extLst>
          </p:cNvPr>
          <p:cNvSpPr/>
          <p:nvPr/>
        </p:nvSpPr>
        <p:spPr>
          <a:xfrm>
            <a:off x="2418108" y="2176255"/>
            <a:ext cx="7802269" cy="1298816"/>
          </a:xfrm>
          <a:prstGeom prst="roundRect">
            <a:avLst/>
          </a:prstGeom>
          <a:solidFill>
            <a:schemeClr val="bg1"/>
          </a:solidFill>
          <a:ln>
            <a:solidFill>
              <a:srgbClr val="65BD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00" name="TextBox 99">
            <a:extLst>
              <a:ext uri="{FF2B5EF4-FFF2-40B4-BE49-F238E27FC236}">
                <a16:creationId xmlns:a16="http://schemas.microsoft.com/office/drawing/2014/main" id="{B6236940-21C1-F742-3FFA-97B0C946F67B}"/>
              </a:ext>
            </a:extLst>
          </p:cNvPr>
          <p:cNvSpPr txBox="1"/>
          <p:nvPr/>
        </p:nvSpPr>
        <p:spPr>
          <a:xfrm>
            <a:off x="2103844" y="1355085"/>
            <a:ext cx="24354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CÂU HỎI 4</a:t>
            </a:r>
          </a:p>
        </p:txBody>
      </p:sp>
      <p:sp>
        <p:nvSpPr>
          <p:cNvPr id="108" name="TextBox 107">
            <a:extLst>
              <a:ext uri="{FF2B5EF4-FFF2-40B4-BE49-F238E27FC236}">
                <a16:creationId xmlns:a16="http://schemas.microsoft.com/office/drawing/2014/main" id="{2BAE67E0-0B1D-02A0-337F-D8BC175945FF}"/>
              </a:ext>
            </a:extLst>
          </p:cNvPr>
          <p:cNvSpPr txBox="1"/>
          <p:nvPr/>
        </p:nvSpPr>
        <p:spPr>
          <a:xfrm>
            <a:off x="2520451" y="2462803"/>
            <a:ext cx="7809367"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Hãy</a:t>
            </a:r>
            <a:r>
              <a:rPr kumimoji="0" lang="vi-VN" sz="26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chỉ vị trí đèn A1 trên thiết bị chuyển đổi?</a:t>
            </a:r>
            <a:endParaRPr kumimoji="0" lang="en-US"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Đáp án">
            <a:extLst>
              <a:ext uri="{FF2B5EF4-FFF2-40B4-BE49-F238E27FC236}">
                <a16:creationId xmlns:a16="http://schemas.microsoft.com/office/drawing/2014/main" id="{B1FC0FB7-E119-5935-7246-13DC99666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9981" y="5057090"/>
            <a:ext cx="1142341" cy="1142341"/>
          </a:xfrm>
          <a:prstGeom prst="rect">
            <a:avLst/>
          </a:prstGeom>
        </p:spPr>
      </p:pic>
      <p:sp>
        <p:nvSpPr>
          <p:cNvPr id="5" name="TextBox 4">
            <a:extLst>
              <a:ext uri="{FF2B5EF4-FFF2-40B4-BE49-F238E27FC236}">
                <a16:creationId xmlns:a16="http://schemas.microsoft.com/office/drawing/2014/main" id="{AFF23423-8954-5DF0-EFB7-3B8F20512BCA}"/>
              </a:ext>
            </a:extLst>
          </p:cNvPr>
          <p:cNvSpPr txBox="1"/>
          <p:nvPr/>
        </p:nvSpPr>
        <p:spPr>
          <a:xfrm>
            <a:off x="10304487" y="6333816"/>
            <a:ext cx="23202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ĐÁP ÁN</a:t>
            </a:r>
          </a:p>
        </p:txBody>
      </p:sp>
      <p:grpSp>
        <p:nvGrpSpPr>
          <p:cNvPr id="9" name="Group 8">
            <a:extLst>
              <a:ext uri="{FF2B5EF4-FFF2-40B4-BE49-F238E27FC236}">
                <a16:creationId xmlns:a16="http://schemas.microsoft.com/office/drawing/2014/main" id="{A9C59CEA-42B6-9B61-26AC-B55A6349A30A}"/>
              </a:ext>
            </a:extLst>
          </p:cNvPr>
          <p:cNvGrpSpPr/>
          <p:nvPr/>
        </p:nvGrpSpPr>
        <p:grpSpPr>
          <a:xfrm>
            <a:off x="1331630" y="4416923"/>
            <a:ext cx="2545524" cy="901383"/>
            <a:chOff x="509631" y="2756233"/>
            <a:chExt cx="2207814" cy="901383"/>
          </a:xfrm>
        </p:grpSpPr>
        <p:sp>
          <p:nvSpPr>
            <p:cNvPr id="11" name="TextBox 10">
              <a:extLst>
                <a:ext uri="{FF2B5EF4-FFF2-40B4-BE49-F238E27FC236}">
                  <a16:creationId xmlns:a16="http://schemas.microsoft.com/office/drawing/2014/main" id="{D52E4334-9102-8FC6-619B-AB2C572BEC0C}"/>
                </a:ext>
              </a:extLst>
            </p:cNvPr>
            <p:cNvSpPr txBox="1"/>
            <p:nvPr/>
          </p:nvSpPr>
          <p:spPr>
            <a:xfrm>
              <a:off x="517133" y="2800460"/>
              <a:ext cx="2182189" cy="830997"/>
            </a:xfrm>
            <a:prstGeom prst="rect">
              <a:avLst/>
            </a:prstGeom>
            <a:noFill/>
            <a:ln>
              <a:noFill/>
            </a:ln>
          </p:spPr>
          <p:txBody>
            <a:bodyPr wrap="square" rtlCol="0">
              <a:spAutoFit/>
            </a:bodyPr>
            <a:lstStyle/>
            <a:p>
              <a:pPr lvl="0" algn="ctr">
                <a:defRPr/>
              </a:pPr>
              <a:r>
                <a:rPr lang="en-US" sz="2400">
                  <a:solidFill>
                    <a:prstClr val="white"/>
                  </a:solidFill>
                  <a:latin typeface="Roboto" panose="02000000000000000000" pitchFamily="2" charset="0"/>
                  <a:ea typeface="Roboto" panose="02000000000000000000" pitchFamily="2" charset="0"/>
                </a:rPr>
                <a:t>Đèn A1</a:t>
              </a:r>
            </a:p>
            <a:p>
              <a:pPr lvl="0" algn="ctr">
                <a:defRPr/>
              </a:pPr>
              <a:r>
                <a:rPr lang="en-US" sz="2400">
                  <a:solidFill>
                    <a:prstClr val="white"/>
                  </a:solidFill>
                  <a:latin typeface="Roboto" panose="02000000000000000000" pitchFamily="2" charset="0"/>
                  <a:ea typeface="Roboto" panose="02000000000000000000" pitchFamily="2" charset="0"/>
                </a:rPr>
                <a:t>Lamp (A; Left)</a:t>
              </a:r>
            </a:p>
          </p:txBody>
        </p:sp>
        <p:sp>
          <p:nvSpPr>
            <p:cNvPr id="16" name="Rectangle: Rounded Corners 15">
              <a:extLst>
                <a:ext uri="{FF2B5EF4-FFF2-40B4-BE49-F238E27FC236}">
                  <a16:creationId xmlns:a16="http://schemas.microsoft.com/office/drawing/2014/main" id="{8DD33CD5-F4C9-AD10-2834-A04407E01EBD}"/>
                </a:ext>
              </a:extLst>
            </p:cNvPr>
            <p:cNvSpPr/>
            <p:nvPr/>
          </p:nvSpPr>
          <p:spPr>
            <a:xfrm>
              <a:off x="509631" y="2756233"/>
              <a:ext cx="2207814" cy="90138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cxnSp>
        <p:nvCxnSpPr>
          <p:cNvPr id="17" name="Straight Arrow Connector 16">
            <a:extLst>
              <a:ext uri="{FF2B5EF4-FFF2-40B4-BE49-F238E27FC236}">
                <a16:creationId xmlns:a16="http://schemas.microsoft.com/office/drawing/2014/main" id="{C1A6AF7A-15AC-563E-ABED-0D32386820CF}"/>
              </a:ext>
            </a:extLst>
          </p:cNvPr>
          <p:cNvCxnSpPr>
            <a:cxnSpLocks/>
          </p:cNvCxnSpPr>
          <p:nvPr/>
        </p:nvCxnSpPr>
        <p:spPr>
          <a:xfrm>
            <a:off x="3915660" y="4867615"/>
            <a:ext cx="1372321" cy="4759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0A9BDB93-B2A6-6A42-0DAF-03623E9D5ABB}"/>
              </a:ext>
            </a:extLst>
          </p:cNvPr>
          <p:cNvSpPr/>
          <p:nvPr/>
        </p:nvSpPr>
        <p:spPr>
          <a:xfrm rot="5400000">
            <a:off x="5367693" y="5154469"/>
            <a:ext cx="290893" cy="4627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a:extLst>
              <a:ext uri="{FF2B5EF4-FFF2-40B4-BE49-F238E27FC236}">
                <a16:creationId xmlns:a16="http://schemas.microsoft.com/office/drawing/2014/main" id="{477D1546-A21D-AC14-BBB3-04B8CE247289}"/>
              </a:ext>
            </a:extLst>
          </p:cNvPr>
          <p:cNvPicPr>
            <a:picLocks noChangeAspect="1"/>
          </p:cNvPicPr>
          <p:nvPr/>
        </p:nvPicPr>
        <p:blipFill>
          <a:blip r:embed="rId5">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spTree>
    <p:extLst>
      <p:ext uri="{BB962C8B-B14F-4D97-AF65-F5344CB8AC3E}">
        <p14:creationId xmlns:p14="http://schemas.microsoft.com/office/powerpoint/2010/main" val="243075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00"/>
                                        </p:tgtEl>
                                        <p:attrNameLst>
                                          <p:attrName>style.visibility</p:attrName>
                                        </p:attrNameLst>
                                      </p:cBhvr>
                                      <p:to>
                                        <p:strVal val="visible"/>
                                      </p:to>
                                    </p:set>
                                    <p:anim calcmode="lin" valueType="num">
                                      <p:cBhvr>
                                        <p:cTn id="14" dur="500" fill="hold"/>
                                        <p:tgtEl>
                                          <p:spTgt spid="100"/>
                                        </p:tgtEl>
                                        <p:attrNameLst>
                                          <p:attrName>ppt_w</p:attrName>
                                        </p:attrNameLst>
                                      </p:cBhvr>
                                      <p:tavLst>
                                        <p:tav tm="0">
                                          <p:val>
                                            <p:fltVal val="0"/>
                                          </p:val>
                                        </p:tav>
                                        <p:tav tm="100000">
                                          <p:val>
                                            <p:strVal val="#ppt_w"/>
                                          </p:val>
                                        </p:tav>
                                      </p:tavLst>
                                    </p:anim>
                                    <p:anim calcmode="lin" valueType="num">
                                      <p:cBhvr>
                                        <p:cTn id="15" dur="500" fill="hold"/>
                                        <p:tgtEl>
                                          <p:spTgt spid="100"/>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108"/>
                                        </p:tgtEl>
                                        <p:attrNameLst>
                                          <p:attrName>style.visibility</p:attrName>
                                        </p:attrNameLst>
                                      </p:cBhvr>
                                      <p:to>
                                        <p:strVal val="visible"/>
                                      </p:to>
                                    </p:set>
                                    <p:anim calcmode="lin" valueType="num">
                                      <p:cBhvr>
                                        <p:cTn id="18" dur="500" fill="hold"/>
                                        <p:tgtEl>
                                          <p:spTgt spid="108"/>
                                        </p:tgtEl>
                                        <p:attrNameLst>
                                          <p:attrName>ppt_w</p:attrName>
                                        </p:attrNameLst>
                                      </p:cBhvr>
                                      <p:tavLst>
                                        <p:tav tm="0">
                                          <p:val>
                                            <p:fltVal val="0"/>
                                          </p:val>
                                        </p:tav>
                                        <p:tav tm="100000">
                                          <p:val>
                                            <p:strVal val="#ppt_w"/>
                                          </p:val>
                                        </p:tav>
                                      </p:tavLst>
                                    </p:anim>
                                    <p:anim calcmode="lin" valueType="num">
                                      <p:cBhvr>
                                        <p:cTn id="19" dur="500" fill="hold"/>
                                        <p:tgtEl>
                                          <p:spTgt spid="108"/>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0" grpId="0"/>
      <p:bldP spid="108" grpId="0"/>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CB6A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D51257-2270-F7F3-260E-7C6C767FD570}"/>
              </a:ext>
            </a:extLst>
          </p:cNvPr>
          <p:cNvSpPr txBox="1"/>
          <p:nvPr/>
        </p:nvSpPr>
        <p:spPr>
          <a:xfrm>
            <a:off x="1887721" y="417443"/>
            <a:ext cx="4208279"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ÔN TẬP KIẾN THỨC</a:t>
            </a:r>
            <a:endParaRPr kumimoji="0" lang="vi-VN" sz="4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1" name="Rectangle 30">
            <a:extLst>
              <a:ext uri="{FF2B5EF4-FFF2-40B4-BE49-F238E27FC236}">
                <a16:creationId xmlns:a16="http://schemas.microsoft.com/office/drawing/2014/main" id="{F838D024-0AC9-FA7C-BFDC-C1948750732C}"/>
              </a:ext>
            </a:extLst>
          </p:cNvPr>
          <p:cNvSpPr/>
          <p:nvPr/>
        </p:nvSpPr>
        <p:spPr>
          <a:xfrm>
            <a:off x="6943399" y="3268660"/>
            <a:ext cx="3839570" cy="2117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99" name="Rectangle: Rounded Corners 98">
            <a:extLst>
              <a:ext uri="{FF2B5EF4-FFF2-40B4-BE49-F238E27FC236}">
                <a16:creationId xmlns:a16="http://schemas.microsoft.com/office/drawing/2014/main" id="{EDDF99F2-AAC1-E4DA-B129-DE96DAFD7079}"/>
              </a:ext>
            </a:extLst>
          </p:cNvPr>
          <p:cNvSpPr/>
          <p:nvPr/>
        </p:nvSpPr>
        <p:spPr>
          <a:xfrm>
            <a:off x="1887721" y="2084285"/>
            <a:ext cx="8444203" cy="1071803"/>
          </a:xfrm>
          <a:prstGeom prst="roundRect">
            <a:avLst/>
          </a:prstGeom>
          <a:solidFill>
            <a:schemeClr val="bg1"/>
          </a:solidFill>
          <a:ln>
            <a:solidFill>
              <a:srgbClr val="65BD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00" name="TextBox 99">
            <a:extLst>
              <a:ext uri="{FF2B5EF4-FFF2-40B4-BE49-F238E27FC236}">
                <a16:creationId xmlns:a16="http://schemas.microsoft.com/office/drawing/2014/main" id="{B6236940-21C1-F742-3FFA-97B0C946F67B}"/>
              </a:ext>
            </a:extLst>
          </p:cNvPr>
          <p:cNvSpPr txBox="1"/>
          <p:nvPr/>
        </p:nvSpPr>
        <p:spPr>
          <a:xfrm>
            <a:off x="2103844" y="1355085"/>
            <a:ext cx="24354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CÂU HỎI 5</a:t>
            </a:r>
          </a:p>
        </p:txBody>
      </p:sp>
      <p:sp>
        <p:nvSpPr>
          <p:cNvPr id="108" name="TextBox 107">
            <a:extLst>
              <a:ext uri="{FF2B5EF4-FFF2-40B4-BE49-F238E27FC236}">
                <a16:creationId xmlns:a16="http://schemas.microsoft.com/office/drawing/2014/main" id="{2BAE67E0-0B1D-02A0-337F-D8BC175945FF}"/>
              </a:ext>
            </a:extLst>
          </p:cNvPr>
          <p:cNvSpPr txBox="1"/>
          <p:nvPr/>
        </p:nvSpPr>
        <p:spPr>
          <a:xfrm>
            <a:off x="1992233" y="2173910"/>
            <a:ext cx="8235178" cy="892552"/>
          </a:xfrm>
          <a:prstGeom prst="rect">
            <a:avLst/>
          </a:prstGeom>
          <a:noFill/>
        </p:spPr>
        <p:txBody>
          <a:bodyPr wrap="square" rtlCol="0">
            <a:spAutoFit/>
          </a:bodyPr>
          <a:lstStyle/>
          <a:p>
            <a:pPr lvl="0" algn="ctr">
              <a:defRPr/>
            </a:pPr>
            <a:r>
              <a:rPr lang="vi-VN" sz="2600">
                <a:solidFill>
                  <a:srgbClr val="002060"/>
                </a:solidFill>
                <a:latin typeface="Roboto" panose="02000000000000000000" pitchFamily="2" charset="0"/>
                <a:ea typeface="Roboto" panose="02000000000000000000" pitchFamily="2" charset="0"/>
              </a:rPr>
              <a:t>Để các phương tiện lưu thông an toàn, đèn giao thông trên cùng một bộ cần được bật sáng như thế nào</a:t>
            </a:r>
            <a:r>
              <a:rPr kumimoji="0" lang="vi-V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en-US"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1" name="Sai 1">
            <a:extLst>
              <a:ext uri="{FF2B5EF4-FFF2-40B4-BE49-F238E27FC236}">
                <a16:creationId xmlns:a16="http://schemas.microsoft.com/office/drawing/2014/main" id="{BBC91A55-2648-0FCB-37AF-59D08F543473}"/>
              </a:ext>
            </a:extLst>
          </p:cNvPr>
          <p:cNvSpPr/>
          <p:nvPr/>
        </p:nvSpPr>
        <p:spPr>
          <a:xfrm>
            <a:off x="3432221" y="3923295"/>
            <a:ext cx="5727442" cy="1575119"/>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200">
                <a:solidFill>
                  <a:prstClr val="white"/>
                </a:solidFill>
                <a:latin typeface="Roboto" panose="02000000000000000000" pitchFamily="2" charset="0"/>
                <a:ea typeface="Roboto" panose="02000000000000000000" pitchFamily="2" charset="0"/>
              </a:rPr>
              <a:t>Tại một thời điểm, trên cùng một bộ đèn tín hiệu chỉ được sáng một trong ba màu: xanh, vàng hoặc đỏ</a:t>
            </a:r>
            <a:endParaRPr kumimoji="0" lang="en-US" sz="2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pic>
        <p:nvPicPr>
          <p:cNvPr id="30" name="Đáp án">
            <a:extLst>
              <a:ext uri="{FF2B5EF4-FFF2-40B4-BE49-F238E27FC236}">
                <a16:creationId xmlns:a16="http://schemas.microsoft.com/office/drawing/2014/main" id="{E9B85730-62B8-3EB6-CA17-682074B4BF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9981" y="5057090"/>
            <a:ext cx="1142341" cy="1142341"/>
          </a:xfrm>
          <a:prstGeom prst="rect">
            <a:avLst/>
          </a:prstGeom>
        </p:spPr>
      </p:pic>
      <p:sp>
        <p:nvSpPr>
          <p:cNvPr id="96" name="TextBox 95">
            <a:extLst>
              <a:ext uri="{FF2B5EF4-FFF2-40B4-BE49-F238E27FC236}">
                <a16:creationId xmlns:a16="http://schemas.microsoft.com/office/drawing/2014/main" id="{8477EFB8-DE4D-9A84-0475-7B7E2117BC5A}"/>
              </a:ext>
            </a:extLst>
          </p:cNvPr>
          <p:cNvSpPr txBox="1"/>
          <p:nvPr/>
        </p:nvSpPr>
        <p:spPr>
          <a:xfrm>
            <a:off x="10304487" y="6333816"/>
            <a:ext cx="23202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ĐÁP ÁN</a:t>
            </a:r>
          </a:p>
        </p:txBody>
      </p:sp>
      <p:pic>
        <p:nvPicPr>
          <p:cNvPr id="4" name="Picture 3">
            <a:extLst>
              <a:ext uri="{FF2B5EF4-FFF2-40B4-BE49-F238E27FC236}">
                <a16:creationId xmlns:a16="http://schemas.microsoft.com/office/drawing/2014/main" id="{237B9B06-91ED-0486-1431-0F814FAFC922}"/>
              </a:ext>
            </a:extLst>
          </p:cNvPr>
          <p:cNvPicPr>
            <a:picLocks noChangeAspect="1"/>
          </p:cNvPicPr>
          <p:nvPr/>
        </p:nvPicPr>
        <p:blipFill>
          <a:blip r:embed="rId4">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spTree>
    <p:extLst>
      <p:ext uri="{BB962C8B-B14F-4D97-AF65-F5344CB8AC3E}">
        <p14:creationId xmlns:p14="http://schemas.microsoft.com/office/powerpoint/2010/main" val="187087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4"/>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00"/>
                                        </p:tgtEl>
                                        <p:attrNameLst>
                                          <p:attrName>style.visibility</p:attrName>
                                        </p:attrNameLst>
                                      </p:cBhvr>
                                      <p:to>
                                        <p:strVal val="visible"/>
                                      </p:to>
                                    </p:set>
                                    <p:anim calcmode="lin" valueType="num">
                                      <p:cBhvr>
                                        <p:cTn id="14" dur="500" fill="hold"/>
                                        <p:tgtEl>
                                          <p:spTgt spid="100"/>
                                        </p:tgtEl>
                                        <p:attrNameLst>
                                          <p:attrName>ppt_w</p:attrName>
                                        </p:attrNameLst>
                                      </p:cBhvr>
                                      <p:tavLst>
                                        <p:tav tm="0">
                                          <p:val>
                                            <p:fltVal val="0"/>
                                          </p:val>
                                        </p:tav>
                                        <p:tav tm="100000">
                                          <p:val>
                                            <p:strVal val="#ppt_w"/>
                                          </p:val>
                                        </p:tav>
                                      </p:tavLst>
                                    </p:anim>
                                    <p:anim calcmode="lin" valueType="num">
                                      <p:cBhvr>
                                        <p:cTn id="15" dur="500" fill="hold"/>
                                        <p:tgtEl>
                                          <p:spTgt spid="100"/>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108"/>
                                        </p:tgtEl>
                                        <p:attrNameLst>
                                          <p:attrName>style.visibility</p:attrName>
                                        </p:attrNameLst>
                                      </p:cBhvr>
                                      <p:to>
                                        <p:strVal val="visible"/>
                                      </p:to>
                                    </p:set>
                                    <p:anim calcmode="lin" valueType="num">
                                      <p:cBhvr>
                                        <p:cTn id="18" dur="500" fill="hold"/>
                                        <p:tgtEl>
                                          <p:spTgt spid="108"/>
                                        </p:tgtEl>
                                        <p:attrNameLst>
                                          <p:attrName>ppt_w</p:attrName>
                                        </p:attrNameLst>
                                      </p:cBhvr>
                                      <p:tavLst>
                                        <p:tav tm="0">
                                          <p:val>
                                            <p:fltVal val="0"/>
                                          </p:val>
                                        </p:tav>
                                        <p:tav tm="100000">
                                          <p:val>
                                            <p:strVal val="#ppt_w"/>
                                          </p:val>
                                        </p:tav>
                                      </p:tavLst>
                                    </p:anim>
                                    <p:anim calcmode="lin" valueType="num">
                                      <p:cBhvr>
                                        <p:cTn id="19" dur="500" fill="hold"/>
                                        <p:tgtEl>
                                          <p:spTgt spid="1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1"/>
                                        </p:tgtEl>
                                        <p:attrNameLst>
                                          <p:attrName>style.visibility</p:attrName>
                                        </p:attrNameLst>
                                      </p:cBhvr>
                                      <p:to>
                                        <p:strVal val="visible"/>
                                      </p:to>
                                    </p:set>
                                    <p:animEffect transition="in" filter="fade">
                                      <p:cBhvr>
                                        <p:cTn id="25" dur="500"/>
                                        <p:tgtEl>
                                          <p:spTgt spid="111"/>
                                        </p:tgtEl>
                                      </p:cBhvr>
                                    </p:animEffect>
                                  </p:childTnLst>
                                </p:cTn>
                              </p:par>
                            </p:childTnLst>
                          </p:cTn>
                        </p:par>
                      </p:childTnLst>
                    </p:cTn>
                  </p:par>
                </p:childTnLst>
              </p:cTn>
              <p:nextCondLst>
                <p:cond evt="onClick" delay="0">
                  <p:tgtEl>
                    <p:spTgt spid="30"/>
                  </p:tgtEl>
                </p:cond>
              </p:nextCondLst>
            </p:seq>
          </p:childTnLst>
        </p:cTn>
      </p:par>
    </p:tnLst>
    <p:bldLst>
      <p:bldP spid="2" grpId="0"/>
      <p:bldP spid="100" grpId="0"/>
      <p:bldP spid="108" grpId="0"/>
      <p:bldP spid="1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CF4CA29-626E-4395-A3AA-90CC9CA4131E}"/>
              </a:ext>
            </a:extLst>
          </p:cNvPr>
          <p:cNvSpPr/>
          <p:nvPr/>
        </p:nvSpPr>
        <p:spPr>
          <a:xfrm>
            <a:off x="53619" y="-36405"/>
            <a:ext cx="5729684" cy="6858000"/>
          </a:xfrm>
          <a:prstGeom prst="rect">
            <a:avLst/>
          </a:prstGeom>
          <a:solidFill>
            <a:srgbClr val="3F6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4" name="Group 23">
            <a:extLst>
              <a:ext uri="{FF2B5EF4-FFF2-40B4-BE49-F238E27FC236}">
                <a16:creationId xmlns:a16="http://schemas.microsoft.com/office/drawing/2014/main" id="{E1A995CF-C4CF-6534-6FE3-5D4698DE8222}"/>
              </a:ext>
            </a:extLst>
          </p:cNvPr>
          <p:cNvGrpSpPr/>
          <p:nvPr/>
        </p:nvGrpSpPr>
        <p:grpSpPr>
          <a:xfrm>
            <a:off x="5315627" y="4623663"/>
            <a:ext cx="1026594" cy="932109"/>
            <a:chOff x="4736241" y="5843717"/>
            <a:chExt cx="1026594" cy="932109"/>
          </a:xfrm>
        </p:grpSpPr>
        <p:sp>
          <p:nvSpPr>
            <p:cNvPr id="10" name="Heart 5">
              <a:extLst>
                <a:ext uri="{FF2B5EF4-FFF2-40B4-BE49-F238E27FC236}">
                  <a16:creationId xmlns:a16="http://schemas.microsoft.com/office/drawing/2014/main" id="{663D8C10-BE98-D419-13B7-65D56D1DBF31}"/>
                </a:ext>
              </a:extLst>
            </p:cNvPr>
            <p:cNvSpPr/>
            <p:nvPr/>
          </p:nvSpPr>
          <p:spPr>
            <a:xfrm rot="16200000">
              <a:off x="4737863" y="5842096"/>
              <a:ext cx="932109" cy="935352"/>
            </a:xfrm>
            <a:prstGeom prst="flowChartDisplay">
              <a:avLst/>
            </a:prstGeom>
            <a:solidFill>
              <a:schemeClr val="accent6">
                <a:lumMod val="75000"/>
              </a:schemeClr>
            </a:solidFill>
            <a:ln>
              <a:noFill/>
            </a:ln>
            <a:effectLst>
              <a:outerShdw blurRad="76200" dir="13500000" sy="23000" kx="1200000" algn="br" rotWithShape="0">
                <a:prstClr val="black">
                  <a:alpha val="2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D6A6D0F9-F7CC-3F65-F8F9-0D6BB9B8F5C1}"/>
                </a:ext>
              </a:extLst>
            </p:cNvPr>
            <p:cNvSpPr txBox="1"/>
            <p:nvPr/>
          </p:nvSpPr>
          <p:spPr>
            <a:xfrm>
              <a:off x="4736241" y="6077573"/>
              <a:ext cx="1026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Tiết 7</a:t>
              </a:r>
            </a:p>
          </p:txBody>
        </p:sp>
      </p:grpSp>
      <p:sp>
        <p:nvSpPr>
          <p:cNvPr id="12" name="TextBox 11">
            <a:extLst>
              <a:ext uri="{FF2B5EF4-FFF2-40B4-BE49-F238E27FC236}">
                <a16:creationId xmlns:a16="http://schemas.microsoft.com/office/drawing/2014/main" id="{F387B7E9-70EB-7B19-94C7-EBBFE2A0AC9A}"/>
              </a:ext>
            </a:extLst>
          </p:cNvPr>
          <p:cNvSpPr txBox="1"/>
          <p:nvPr/>
        </p:nvSpPr>
        <p:spPr>
          <a:xfrm>
            <a:off x="168998" y="2968650"/>
            <a:ext cx="3481167" cy="769441"/>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solidFill>
                <a:effectLst/>
                <a:uLnTx/>
                <a:uFillTx/>
                <a:latin typeface="Roboto Black" panose="02000000000000000000" pitchFamily="2" charset="0"/>
                <a:ea typeface="Roboto Black" panose="02000000000000000000" pitchFamily="2" charset="0"/>
                <a:cs typeface="+mn-cs"/>
              </a:rPr>
              <a:t>TRÌNH BÀY</a:t>
            </a:r>
            <a:endParaRPr kumimoji="0" lang="vi-VN" sz="4400" b="1" i="0" u="none" strike="noStrike" kern="1200" cap="none" spc="0" normalizeH="0" baseline="0" noProof="0">
              <a:ln>
                <a:noFill/>
              </a:ln>
              <a:solidFill>
                <a:srgbClr val="FFC000"/>
              </a:solidFill>
              <a:effectLst/>
              <a:uLnTx/>
              <a:uFillTx/>
              <a:latin typeface="Roboto Black" panose="02000000000000000000" pitchFamily="2" charset="0"/>
              <a:ea typeface="Roboto Black" panose="02000000000000000000" pitchFamily="2" charset="0"/>
              <a:cs typeface="+mn-cs"/>
            </a:endParaRPr>
          </a:p>
        </p:txBody>
      </p:sp>
      <p:sp>
        <p:nvSpPr>
          <p:cNvPr id="15" name="TextBox 14">
            <a:extLst>
              <a:ext uri="{FF2B5EF4-FFF2-40B4-BE49-F238E27FC236}">
                <a16:creationId xmlns:a16="http://schemas.microsoft.com/office/drawing/2014/main" id="{7CF72453-E6C4-0572-8C1D-927E7B596E83}"/>
              </a:ext>
            </a:extLst>
          </p:cNvPr>
          <p:cNvSpPr txBox="1"/>
          <p:nvPr/>
        </p:nvSpPr>
        <p:spPr>
          <a:xfrm>
            <a:off x="3475634" y="3428529"/>
            <a:ext cx="904541" cy="1015663"/>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Roboto Black" panose="02000000000000000000" pitchFamily="2" charset="0"/>
                <a:ea typeface="Roboto Black" panose="02000000000000000000" pitchFamily="2" charset="0"/>
                <a:cs typeface="+mn-cs"/>
              </a:rPr>
              <a:t>&amp;</a:t>
            </a:r>
            <a:endParaRPr kumimoji="0" lang="vi-VN" sz="6000" b="1" i="0" u="none" strike="noStrike" kern="1200" cap="none" spc="0" normalizeH="0" baseline="0" noProof="0">
              <a:ln>
                <a:noFill/>
              </a:ln>
              <a:solidFill>
                <a:srgbClr val="FF0000"/>
              </a:solidFill>
              <a:effectLst/>
              <a:uLnTx/>
              <a:uFillTx/>
              <a:latin typeface="Roboto Black" panose="02000000000000000000" pitchFamily="2" charset="0"/>
              <a:ea typeface="Roboto Black" panose="02000000000000000000" pitchFamily="2" charset="0"/>
              <a:cs typeface="+mn-cs"/>
            </a:endParaRPr>
          </a:p>
        </p:txBody>
      </p:sp>
      <p:sp>
        <p:nvSpPr>
          <p:cNvPr id="16" name="TextBox 15">
            <a:extLst>
              <a:ext uri="{FF2B5EF4-FFF2-40B4-BE49-F238E27FC236}">
                <a16:creationId xmlns:a16="http://schemas.microsoft.com/office/drawing/2014/main" id="{4A928236-3DCE-3497-1F18-6D2B28AB2EDE}"/>
              </a:ext>
            </a:extLst>
          </p:cNvPr>
          <p:cNvSpPr txBox="1"/>
          <p:nvPr/>
        </p:nvSpPr>
        <p:spPr>
          <a:xfrm>
            <a:off x="187307" y="3989624"/>
            <a:ext cx="3360236" cy="144655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solidFill>
                <a:effectLst/>
                <a:uLnTx/>
                <a:uFillTx/>
                <a:latin typeface="Roboto Black" panose="02000000000000000000" pitchFamily="2" charset="0"/>
                <a:ea typeface="Roboto Black" panose="02000000000000000000" pitchFamily="2" charset="0"/>
                <a:cs typeface="+mn-cs"/>
              </a:rPr>
              <a:t>BÁO CÁO KẾT QUẢ</a:t>
            </a:r>
            <a:endParaRPr kumimoji="0" lang="vi-VN" sz="4400" b="1" i="0" u="none" strike="noStrike" kern="1200" cap="none" spc="0" normalizeH="0" baseline="0" noProof="0">
              <a:ln>
                <a:noFill/>
              </a:ln>
              <a:solidFill>
                <a:srgbClr val="FFC000"/>
              </a:solidFill>
              <a:effectLst/>
              <a:uLnTx/>
              <a:uFillTx/>
              <a:latin typeface="Roboto Black" panose="02000000000000000000" pitchFamily="2" charset="0"/>
              <a:ea typeface="Roboto Black" panose="02000000000000000000" pitchFamily="2" charset="0"/>
              <a:cs typeface="+mn-cs"/>
            </a:endParaRPr>
          </a:p>
        </p:txBody>
      </p:sp>
      <p:pic>
        <p:nvPicPr>
          <p:cNvPr id="2" name="Picture 1">
            <a:extLst>
              <a:ext uri="{FF2B5EF4-FFF2-40B4-BE49-F238E27FC236}">
                <a16:creationId xmlns:a16="http://schemas.microsoft.com/office/drawing/2014/main" id="{863F2459-24A3-7F3A-F62D-54A3EA0FF2F5}"/>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45162" y="36405"/>
            <a:ext cx="1303522" cy="1297543"/>
          </a:xfrm>
          <a:prstGeom prst="ellipse">
            <a:avLst/>
          </a:prstGeom>
        </p:spPr>
      </p:pic>
      <p:sp>
        <p:nvSpPr>
          <p:cNvPr id="4" name="TextBox 3">
            <a:extLst>
              <a:ext uri="{FF2B5EF4-FFF2-40B4-BE49-F238E27FC236}">
                <a16:creationId xmlns:a16="http://schemas.microsoft.com/office/drawing/2014/main" id="{3BAD5946-8095-171E-877C-56E94FBB0A37}"/>
              </a:ext>
            </a:extLst>
          </p:cNvPr>
          <p:cNvSpPr txBox="1"/>
          <p:nvPr/>
        </p:nvSpPr>
        <p:spPr>
          <a:xfrm>
            <a:off x="2173405" y="875448"/>
            <a:ext cx="3398757" cy="175432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ĐIỀU KHIỂN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VÀ THAM GIA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GIAO THÔNG</a:t>
            </a:r>
            <a:endParaRPr kumimoji="0" lang="vi-VN" sz="36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sp>
        <p:nvSpPr>
          <p:cNvPr id="5" name="TextBox 4">
            <a:extLst>
              <a:ext uri="{FF2B5EF4-FFF2-40B4-BE49-F238E27FC236}">
                <a16:creationId xmlns:a16="http://schemas.microsoft.com/office/drawing/2014/main" id="{A01B9B24-09F4-6CCD-43B3-07492DE37CDD}"/>
              </a:ext>
            </a:extLst>
          </p:cNvPr>
          <p:cNvSpPr txBox="1"/>
          <p:nvPr/>
        </p:nvSpPr>
        <p:spPr>
          <a:xfrm>
            <a:off x="1671774" y="467750"/>
            <a:ext cx="2094584"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CHỦ ĐỀ 4</a:t>
            </a:r>
          </a:p>
        </p:txBody>
      </p:sp>
      <p:sp>
        <p:nvSpPr>
          <p:cNvPr id="6" name="TextBox 5">
            <a:extLst>
              <a:ext uri="{FF2B5EF4-FFF2-40B4-BE49-F238E27FC236}">
                <a16:creationId xmlns:a16="http://schemas.microsoft.com/office/drawing/2014/main" id="{1A503AA7-3391-D057-7C9F-BC15C589C516}"/>
              </a:ext>
            </a:extLst>
          </p:cNvPr>
          <p:cNvSpPr txBox="1"/>
          <p:nvPr/>
        </p:nvSpPr>
        <p:spPr>
          <a:xfrm>
            <a:off x="516125" y="1256376"/>
            <a:ext cx="1857795" cy="1015663"/>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E29480"/>
                </a:solidFill>
                <a:effectLst/>
                <a:uLnTx/>
                <a:uFillTx/>
                <a:latin typeface="Road Rage" pitchFamily="50" charset="0"/>
                <a:ea typeface="Roboto Black" panose="02000000000000000000" pitchFamily="2" charset="0"/>
                <a:cs typeface="+mn-cs"/>
              </a:rPr>
              <a:t>EM</a:t>
            </a:r>
            <a:endParaRPr kumimoji="0" lang="vi-VN" sz="6000" b="1" i="0" u="none" strike="noStrike" kern="1200" cap="none" spc="0" normalizeH="0" baseline="0" noProof="0">
              <a:ln>
                <a:noFill/>
              </a:ln>
              <a:solidFill>
                <a:srgbClr val="E29480"/>
              </a:solidFill>
              <a:effectLst/>
              <a:uLnTx/>
              <a:uFillTx/>
              <a:latin typeface="Roboto Black" panose="02000000000000000000" pitchFamily="2" charset="0"/>
              <a:ea typeface="Roboto Black" panose="02000000000000000000" pitchFamily="2" charset="0"/>
              <a:cs typeface="+mn-cs"/>
            </a:endParaRPr>
          </a:p>
        </p:txBody>
      </p:sp>
      <p:grpSp>
        <p:nvGrpSpPr>
          <p:cNvPr id="14" name="Group 13">
            <a:extLst>
              <a:ext uri="{FF2B5EF4-FFF2-40B4-BE49-F238E27FC236}">
                <a16:creationId xmlns:a16="http://schemas.microsoft.com/office/drawing/2014/main" id="{BDCBF41E-64E4-97C4-6BCB-1D385F8ED496}"/>
              </a:ext>
            </a:extLst>
          </p:cNvPr>
          <p:cNvGrpSpPr/>
          <p:nvPr/>
        </p:nvGrpSpPr>
        <p:grpSpPr>
          <a:xfrm rot="1007747">
            <a:off x="5607663" y="430742"/>
            <a:ext cx="3549894" cy="3851415"/>
            <a:chOff x="-678153" y="3105698"/>
            <a:chExt cx="3775619" cy="3993756"/>
          </a:xfrm>
          <a:effectLst>
            <a:outerShdw blurRad="63500" sx="102000" sy="102000" algn="ctr" rotWithShape="0">
              <a:prstClr val="black">
                <a:alpha val="40000"/>
              </a:prstClr>
            </a:outerShdw>
          </a:effectLst>
        </p:grpSpPr>
        <p:sp>
          <p:nvSpPr>
            <p:cNvPr id="22" name="Rectangle 21">
              <a:extLst>
                <a:ext uri="{FF2B5EF4-FFF2-40B4-BE49-F238E27FC236}">
                  <a16:creationId xmlns:a16="http://schemas.microsoft.com/office/drawing/2014/main" id="{3323676E-6A51-398B-F805-BEADEF996E79}"/>
                </a:ext>
              </a:extLst>
            </p:cNvPr>
            <p:cNvSpPr/>
            <p:nvPr/>
          </p:nvSpPr>
          <p:spPr>
            <a:xfrm flipH="1">
              <a:off x="-678153" y="3105698"/>
              <a:ext cx="3775619" cy="3993756"/>
            </a:xfrm>
            <a:prstGeom prst="rect">
              <a:avLst/>
            </a:prstGeom>
            <a:solidFill>
              <a:schemeClr val="accent2">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AB632DF8-44A6-DB9A-0478-8A2783DE8B18}"/>
                </a:ext>
              </a:extLst>
            </p:cNvPr>
            <p:cNvSpPr/>
            <p:nvPr/>
          </p:nvSpPr>
          <p:spPr>
            <a:xfrm flipH="1">
              <a:off x="-488739" y="3239024"/>
              <a:ext cx="3398756" cy="3636439"/>
            </a:xfrm>
            <a:prstGeom prst="rect">
              <a:avLst/>
            </a:prstGeom>
            <a:solidFill>
              <a:srgbClr val="F0F7F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Freeform: Shape 20">
              <a:extLst>
                <a:ext uri="{FF2B5EF4-FFF2-40B4-BE49-F238E27FC236}">
                  <a16:creationId xmlns:a16="http://schemas.microsoft.com/office/drawing/2014/main" id="{2284DE4D-3878-2592-7593-1DB8B1557B4A}"/>
                </a:ext>
              </a:extLst>
            </p:cNvPr>
            <p:cNvSpPr/>
            <p:nvPr/>
          </p:nvSpPr>
          <p:spPr>
            <a:xfrm>
              <a:off x="-419573" y="3239024"/>
              <a:ext cx="3260423" cy="363643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20" name="Group 19">
            <a:extLst>
              <a:ext uri="{FF2B5EF4-FFF2-40B4-BE49-F238E27FC236}">
                <a16:creationId xmlns:a16="http://schemas.microsoft.com/office/drawing/2014/main" id="{0E7679BE-B6AC-23B6-EC1D-D2D455508F9B}"/>
              </a:ext>
            </a:extLst>
          </p:cNvPr>
          <p:cNvGrpSpPr/>
          <p:nvPr/>
        </p:nvGrpSpPr>
        <p:grpSpPr>
          <a:xfrm rot="20803133">
            <a:off x="8156107" y="2467697"/>
            <a:ext cx="3604436" cy="3993756"/>
            <a:chOff x="382771" y="2514251"/>
            <a:chExt cx="3604436" cy="3993756"/>
          </a:xfrm>
          <a:effectLst>
            <a:outerShdw blurRad="63500" sx="102000" sy="102000" algn="ctr" rotWithShape="0">
              <a:prstClr val="black">
                <a:alpha val="40000"/>
              </a:prstClr>
            </a:outerShdw>
          </a:effectLst>
        </p:grpSpPr>
        <p:sp>
          <p:nvSpPr>
            <p:cNvPr id="3" name="Rectangle 2">
              <a:extLst>
                <a:ext uri="{FF2B5EF4-FFF2-40B4-BE49-F238E27FC236}">
                  <a16:creationId xmlns:a16="http://schemas.microsoft.com/office/drawing/2014/main" id="{FF046028-EBAD-EB81-2F6A-364F53D1AF45}"/>
                </a:ext>
              </a:extLst>
            </p:cNvPr>
            <p:cNvSpPr/>
            <p:nvPr/>
          </p:nvSpPr>
          <p:spPr>
            <a:xfrm flipH="1">
              <a:off x="382771" y="2514251"/>
              <a:ext cx="3604436" cy="3993756"/>
            </a:xfrm>
            <a:prstGeom prst="rect">
              <a:avLst/>
            </a:prstGeom>
            <a:solidFill>
              <a:schemeClr val="accent2">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Freeform: Shape 20">
              <a:extLst>
                <a:ext uri="{FF2B5EF4-FFF2-40B4-BE49-F238E27FC236}">
                  <a16:creationId xmlns:a16="http://schemas.microsoft.com/office/drawing/2014/main" id="{63F2DD59-D812-B4EB-6C3A-2699D4734BA7}"/>
                </a:ext>
              </a:extLst>
            </p:cNvPr>
            <p:cNvSpPr/>
            <p:nvPr/>
          </p:nvSpPr>
          <p:spPr>
            <a:xfrm>
              <a:off x="543194" y="2600436"/>
              <a:ext cx="3260423" cy="3821386"/>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12563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1000"/>
                                        <p:tgtEl>
                                          <p:spTgt spid="12"/>
                                        </p:tgtEl>
                                      </p:cBhvr>
                                    </p:animEffect>
                                    <p:anim calcmode="lin" valueType="num">
                                      <p:cBhvr>
                                        <p:cTn id="10" dur="1000" fill="hold"/>
                                        <p:tgtEl>
                                          <p:spTgt spid="12"/>
                                        </p:tgtEl>
                                        <p:attrNameLst>
                                          <p:attrName>ppt_x</p:attrName>
                                        </p:attrNameLst>
                                      </p:cBhvr>
                                      <p:tavLst>
                                        <p:tav tm="0">
                                          <p:val>
                                            <p:strVal val="#ppt_x"/>
                                          </p:val>
                                        </p:tav>
                                        <p:tav tm="100000">
                                          <p:val>
                                            <p:strVal val="#ppt_x"/>
                                          </p:val>
                                        </p:tav>
                                      </p:tavLst>
                                    </p:anim>
                                    <p:anim calcmode="lin" valueType="num">
                                      <p:cBhvr>
                                        <p:cTn id="11" dur="1000" fill="hold"/>
                                        <p:tgtEl>
                                          <p:spTgt spid="12"/>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áfico 60">
            <a:extLst>
              <a:ext uri="{FF2B5EF4-FFF2-40B4-BE49-F238E27FC236}">
                <a16:creationId xmlns:a16="http://schemas.microsoft.com/office/drawing/2014/main" id="{64DE478B-ECD2-A3A4-88CF-28FFC4412311}"/>
              </a:ext>
            </a:extLst>
          </p:cNvPr>
          <p:cNvPicPr>
            <a:picLocks noChangeAspect="1"/>
          </p:cNvPicPr>
          <p:nvPr/>
        </p:nvPicPr>
        <p:blipFill>
          <a:blip r:embed="rId3">
            <a:alphaModFix amt="68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4562" y="1349954"/>
            <a:ext cx="3910271" cy="2821846"/>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4DD51257-2270-F7F3-260E-7C6C767FD570}"/>
              </a:ext>
            </a:extLst>
          </p:cNvPr>
          <p:cNvSpPr txBox="1"/>
          <p:nvPr/>
        </p:nvSpPr>
        <p:spPr>
          <a:xfrm>
            <a:off x="1868152" y="289936"/>
            <a:ext cx="6830977"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111B0B"/>
                </a:solidFill>
                <a:effectLst/>
                <a:uLnTx/>
                <a:uFillTx/>
                <a:latin typeface="Roboto Black" panose="02000000000000000000" pitchFamily="2" charset="0"/>
                <a:ea typeface="Roboto Black" panose="02000000000000000000" pitchFamily="2" charset="0"/>
                <a:cs typeface="+mn-cs"/>
              </a:rPr>
              <a:t>Trình bày và báo cáo kết quả</a:t>
            </a:r>
            <a:endParaRPr kumimoji="0" lang="vi-VN" sz="4400" b="1" i="0" u="none" strike="noStrike" kern="1200" cap="none" spc="0" normalizeH="0" baseline="0" noProof="0">
              <a:ln>
                <a:noFill/>
              </a:ln>
              <a:solidFill>
                <a:srgbClr val="111B0B"/>
              </a:solidFill>
              <a:effectLst/>
              <a:uLnTx/>
              <a:uFillTx/>
              <a:latin typeface="Roboto Black" panose="02000000000000000000" pitchFamily="2" charset="0"/>
              <a:ea typeface="Roboto Black" panose="02000000000000000000" pitchFamily="2" charset="0"/>
              <a:cs typeface="+mn-cs"/>
            </a:endParaRPr>
          </a:p>
        </p:txBody>
      </p:sp>
      <p:sp>
        <p:nvSpPr>
          <p:cNvPr id="117" name="TextBox 116">
            <a:extLst>
              <a:ext uri="{FF2B5EF4-FFF2-40B4-BE49-F238E27FC236}">
                <a16:creationId xmlns:a16="http://schemas.microsoft.com/office/drawing/2014/main" id="{22238407-0855-D98B-E484-79453E127D74}"/>
              </a:ext>
            </a:extLst>
          </p:cNvPr>
          <p:cNvSpPr txBox="1"/>
          <p:nvPr/>
        </p:nvSpPr>
        <p:spPr>
          <a:xfrm>
            <a:off x="1272049" y="2452133"/>
            <a:ext cx="3491548" cy="830997"/>
          </a:xfrm>
          <a:prstGeom prst="rect">
            <a:avLst/>
          </a:prstGeom>
          <a:noFill/>
        </p:spPr>
        <p:txBody>
          <a:bodyPr wrap="square" rtlCol="0">
            <a:spAutoFit/>
          </a:bodyPr>
          <a:lstStyle>
            <a:defPPr>
              <a:defRPr lang="vi-VN"/>
            </a:defPPr>
            <a:lvl1pPr algn="ctr">
              <a:defRPr sz="2400">
                <a:solidFill>
                  <a:srgbClr val="0070C0"/>
                </a:solidFill>
                <a:latin typeface="Roboto" panose="02000000000000000000" pitchFamily="2" charset="0"/>
                <a:ea typeface="Roboto" panose="02000000000000000000" pitchFamily="2" charset="0"/>
              </a:defRPr>
            </a:lvl1pPr>
          </a:lstStyle>
          <a:p>
            <a:pPr lvl="0">
              <a:defRPr/>
            </a:pPr>
            <a:r>
              <a:rPr lang="vi-VN">
                <a:solidFill>
                  <a:srgbClr val="002060"/>
                </a:solidFill>
              </a:rPr>
              <a:t>Cả nhóm thống nhất </a:t>
            </a:r>
          </a:p>
          <a:p>
            <a:pPr lvl="0">
              <a:defRPr/>
            </a:pPr>
            <a:r>
              <a:rPr lang="vi-VN">
                <a:solidFill>
                  <a:srgbClr val="002060"/>
                </a:solidFill>
              </a:rPr>
              <a:t>nội dung trình bày</a:t>
            </a:r>
            <a:endParaRPr kumimoji="0" lang="vi-VN" sz="2400" b="0" i="0" u="none" strike="noStrike" kern="1200" cap="none" spc="0" normalizeH="0" baseline="0" noProof="0">
              <a:ln>
                <a:noFill/>
              </a:ln>
              <a:solidFill>
                <a:srgbClr val="002060"/>
              </a:solidFill>
              <a:effectLst/>
              <a:uLnTx/>
              <a:uFillTx/>
            </a:endParaRPr>
          </a:p>
        </p:txBody>
      </p:sp>
      <p:sp>
        <p:nvSpPr>
          <p:cNvPr id="121" name="TextBox 120">
            <a:extLst>
              <a:ext uri="{FF2B5EF4-FFF2-40B4-BE49-F238E27FC236}">
                <a16:creationId xmlns:a16="http://schemas.microsoft.com/office/drawing/2014/main" id="{89473E91-C985-17A1-8F3A-8702D9373FB8}"/>
              </a:ext>
            </a:extLst>
          </p:cNvPr>
          <p:cNvSpPr txBox="1"/>
          <p:nvPr/>
        </p:nvSpPr>
        <p:spPr>
          <a:xfrm>
            <a:off x="1868152" y="1689940"/>
            <a:ext cx="1258538"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cs typeface="+mn-cs"/>
              </a:rPr>
              <a:t>Bước 1</a:t>
            </a:r>
          </a:p>
        </p:txBody>
      </p:sp>
      <p:pic>
        <p:nvPicPr>
          <p:cNvPr id="4" name="Picture 3">
            <a:extLst>
              <a:ext uri="{FF2B5EF4-FFF2-40B4-BE49-F238E27FC236}">
                <a16:creationId xmlns:a16="http://schemas.microsoft.com/office/drawing/2014/main" id="{A6747487-5B7A-1F9E-89DA-C2DBDA83956E}"/>
              </a:ext>
            </a:extLst>
          </p:cNvPr>
          <p:cNvPicPr>
            <a:picLocks noChangeAspect="1"/>
          </p:cNvPicPr>
          <p:nvPr/>
        </p:nvPicPr>
        <p:blipFill>
          <a:blip r:embed="rId5">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pic>
        <p:nvPicPr>
          <p:cNvPr id="7" name="Gráfico 60">
            <a:extLst>
              <a:ext uri="{FF2B5EF4-FFF2-40B4-BE49-F238E27FC236}">
                <a16:creationId xmlns:a16="http://schemas.microsoft.com/office/drawing/2014/main" id="{D70CBBF2-63D2-0E1C-CD53-6472D723B2AB}"/>
              </a:ext>
            </a:extLst>
          </p:cNvPr>
          <p:cNvPicPr>
            <a:picLocks noChangeAspect="1"/>
          </p:cNvPicPr>
          <p:nvPr/>
        </p:nvPicPr>
        <p:blipFill>
          <a:blip r:embed="rId6">
            <a:alphaModFix amt="68000"/>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8610" y="3253784"/>
            <a:ext cx="3910271" cy="2821846"/>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029F8062-CE0C-477C-E906-A226999F1F70}"/>
              </a:ext>
            </a:extLst>
          </p:cNvPr>
          <p:cNvSpPr txBox="1"/>
          <p:nvPr/>
        </p:nvSpPr>
        <p:spPr>
          <a:xfrm>
            <a:off x="1404404" y="4345851"/>
            <a:ext cx="3491548" cy="1200329"/>
          </a:xfrm>
          <a:prstGeom prst="rect">
            <a:avLst/>
          </a:prstGeom>
          <a:noFill/>
        </p:spPr>
        <p:txBody>
          <a:bodyPr wrap="square" rtlCol="0">
            <a:spAutoFit/>
          </a:bodyPr>
          <a:lstStyle>
            <a:defPPr>
              <a:defRPr lang="vi-VN"/>
            </a:defPPr>
            <a:lvl1pPr algn="ctr">
              <a:defRPr sz="2400">
                <a:solidFill>
                  <a:srgbClr val="0070C0"/>
                </a:solidFill>
                <a:latin typeface="Roboto" panose="02000000000000000000" pitchFamily="2" charset="0"/>
                <a:ea typeface="Roboto" panose="02000000000000000000" pitchFamily="2" charset="0"/>
              </a:defRPr>
            </a:lvl1pPr>
          </a:lstStyle>
          <a:p>
            <a:pPr lvl="0">
              <a:defRPr/>
            </a:pPr>
            <a:r>
              <a:rPr lang="vi-VN">
                <a:solidFill>
                  <a:srgbClr val="002060"/>
                </a:solidFill>
              </a:rPr>
              <a:t>Trình bày bản vẽ thiết kế và cách tạo mô hình ngã tư an toàn</a:t>
            </a:r>
            <a:endParaRPr kumimoji="0" lang="vi-VN" sz="2400" b="0" i="0" u="none" strike="noStrike" kern="1200" cap="none" spc="0" normalizeH="0" baseline="0" noProof="0">
              <a:ln>
                <a:noFill/>
              </a:ln>
              <a:solidFill>
                <a:srgbClr val="002060"/>
              </a:solidFill>
              <a:effectLst/>
              <a:uLnTx/>
              <a:uFillTx/>
            </a:endParaRPr>
          </a:p>
        </p:txBody>
      </p:sp>
      <p:grpSp>
        <p:nvGrpSpPr>
          <p:cNvPr id="18" name="Group 17">
            <a:extLst>
              <a:ext uri="{FF2B5EF4-FFF2-40B4-BE49-F238E27FC236}">
                <a16:creationId xmlns:a16="http://schemas.microsoft.com/office/drawing/2014/main" id="{D31A9148-5E68-DDA7-7923-1FAAB44A3E20}"/>
              </a:ext>
            </a:extLst>
          </p:cNvPr>
          <p:cNvGrpSpPr/>
          <p:nvPr/>
        </p:nvGrpSpPr>
        <p:grpSpPr>
          <a:xfrm>
            <a:off x="6056548" y="1160611"/>
            <a:ext cx="5631551" cy="3868714"/>
            <a:chOff x="6056548" y="1160611"/>
            <a:chExt cx="5631551" cy="3868714"/>
          </a:xfrm>
        </p:grpSpPr>
        <p:pic>
          <p:nvPicPr>
            <p:cNvPr id="9" name="Picture 8">
              <a:extLst>
                <a:ext uri="{FF2B5EF4-FFF2-40B4-BE49-F238E27FC236}">
                  <a16:creationId xmlns:a16="http://schemas.microsoft.com/office/drawing/2014/main" id="{FBF86699-BDDE-16E3-E185-62EE9F7325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56548" y="1160611"/>
              <a:ext cx="5631551" cy="3868714"/>
            </a:xfrm>
            <a:prstGeom prst="rect">
              <a:avLst/>
            </a:prstGeom>
          </p:spPr>
        </p:pic>
        <p:sp>
          <p:nvSpPr>
            <p:cNvPr id="10" name="Oval 9">
              <a:extLst>
                <a:ext uri="{FF2B5EF4-FFF2-40B4-BE49-F238E27FC236}">
                  <a16:creationId xmlns:a16="http://schemas.microsoft.com/office/drawing/2014/main" id="{C63A1D7C-C270-9163-6EA6-A762F549BA96}"/>
                </a:ext>
              </a:extLst>
            </p:cNvPr>
            <p:cNvSpPr/>
            <p:nvPr/>
          </p:nvSpPr>
          <p:spPr>
            <a:xfrm>
              <a:off x="7654724" y="3530007"/>
              <a:ext cx="149576" cy="170121"/>
            </a:xfrm>
            <a:prstGeom prst="ellipse">
              <a:avLst/>
            </a:prstGeom>
            <a:solidFill>
              <a:srgbClr val="FF0000"/>
            </a:solidFill>
            <a:effectLst>
              <a:outerShdw blurRad="63500" sx="102000" sy="102000" algn="ctr" rotWithShape="0">
                <a:prstClr val="black">
                  <a:alpha val="40000"/>
                </a:prstClr>
              </a:outerShdw>
            </a:effectLst>
            <a:scene3d>
              <a:camera prst="isometricOffAxis1Top">
                <a:rot lat="18075715" lon="21000000" rev="3458552"/>
              </a:camera>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Oval 10">
              <a:extLst>
                <a:ext uri="{FF2B5EF4-FFF2-40B4-BE49-F238E27FC236}">
                  <a16:creationId xmlns:a16="http://schemas.microsoft.com/office/drawing/2014/main" id="{B3533012-A23D-056D-1A61-495EAE01D41D}"/>
                </a:ext>
              </a:extLst>
            </p:cNvPr>
            <p:cNvSpPr/>
            <p:nvPr/>
          </p:nvSpPr>
          <p:spPr>
            <a:xfrm>
              <a:off x="7490494" y="3636333"/>
              <a:ext cx="149576" cy="170121"/>
            </a:xfrm>
            <a:prstGeom prst="ellipse">
              <a:avLst/>
            </a:prstGeom>
            <a:solidFill>
              <a:srgbClr val="FFFF00"/>
            </a:solidFill>
            <a:effectLst>
              <a:outerShdw blurRad="63500" sx="102000" sy="102000" algn="ctr" rotWithShape="0">
                <a:prstClr val="black">
                  <a:alpha val="40000"/>
                </a:prstClr>
              </a:outerShdw>
            </a:effectLst>
            <a:scene3d>
              <a:camera prst="isometricOffAxis1Top">
                <a:rot lat="18075715" lon="21000000" rev="3458552"/>
              </a:camera>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Oval 11">
              <a:extLst>
                <a:ext uri="{FF2B5EF4-FFF2-40B4-BE49-F238E27FC236}">
                  <a16:creationId xmlns:a16="http://schemas.microsoft.com/office/drawing/2014/main" id="{288F9E46-2151-E738-6704-03DE66DFC7F2}"/>
                </a:ext>
              </a:extLst>
            </p:cNvPr>
            <p:cNvSpPr/>
            <p:nvPr/>
          </p:nvSpPr>
          <p:spPr>
            <a:xfrm>
              <a:off x="7330285" y="3753288"/>
              <a:ext cx="149576" cy="170121"/>
            </a:xfrm>
            <a:prstGeom prst="ellipse">
              <a:avLst/>
            </a:prstGeom>
            <a:solidFill>
              <a:srgbClr val="00B050"/>
            </a:solidFill>
            <a:effectLst>
              <a:outerShdw blurRad="63500" sx="102000" sy="102000" algn="ctr" rotWithShape="0">
                <a:prstClr val="black">
                  <a:alpha val="40000"/>
                </a:prstClr>
              </a:outerShdw>
            </a:effectLst>
            <a:scene3d>
              <a:camera prst="isometricOffAxis1Top">
                <a:rot lat="18075715" lon="21000000" rev="3458552"/>
              </a:camera>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Oval 12">
              <a:extLst>
                <a:ext uri="{FF2B5EF4-FFF2-40B4-BE49-F238E27FC236}">
                  <a16:creationId xmlns:a16="http://schemas.microsoft.com/office/drawing/2014/main" id="{EF2D687F-F2AE-EF58-9067-7B0FF78A800E}"/>
                </a:ext>
              </a:extLst>
            </p:cNvPr>
            <p:cNvSpPr/>
            <p:nvPr/>
          </p:nvSpPr>
          <p:spPr>
            <a:xfrm>
              <a:off x="7163829" y="3874082"/>
              <a:ext cx="149576" cy="170121"/>
            </a:xfrm>
            <a:prstGeom prst="ellipse">
              <a:avLst/>
            </a:prstGeom>
            <a:solidFill>
              <a:schemeClr val="tx1">
                <a:lumMod val="65000"/>
                <a:lumOff val="35000"/>
              </a:schemeClr>
            </a:solidFill>
            <a:effectLst>
              <a:outerShdw blurRad="63500" sx="102000" sy="102000" algn="ctr" rotWithShape="0">
                <a:prstClr val="black">
                  <a:alpha val="40000"/>
                </a:prstClr>
              </a:outerShdw>
            </a:effectLst>
            <a:scene3d>
              <a:camera prst="isometricOffAxis1Top">
                <a:rot lat="18075715" lon="21000000" rev="3458552"/>
              </a:camera>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Oval 13">
              <a:extLst>
                <a:ext uri="{FF2B5EF4-FFF2-40B4-BE49-F238E27FC236}">
                  <a16:creationId xmlns:a16="http://schemas.microsoft.com/office/drawing/2014/main" id="{6164921F-3642-2F49-1A45-01858646614C}"/>
                </a:ext>
              </a:extLst>
            </p:cNvPr>
            <p:cNvSpPr/>
            <p:nvPr/>
          </p:nvSpPr>
          <p:spPr>
            <a:xfrm>
              <a:off x="9109149" y="3838348"/>
              <a:ext cx="149576" cy="170121"/>
            </a:xfrm>
            <a:prstGeom prst="ellipse">
              <a:avLst/>
            </a:prstGeom>
            <a:solidFill>
              <a:srgbClr val="FF0000"/>
            </a:solidFill>
            <a:effectLst>
              <a:outerShdw blurRad="63500" sx="102000" sy="102000" algn="ctr" rotWithShape="0">
                <a:prstClr val="black">
                  <a:alpha val="40000"/>
                </a:prstClr>
              </a:outerShdw>
            </a:effectLst>
            <a:scene3d>
              <a:camera prst="isometricOffAxis1Top">
                <a:rot lat="18075715" lon="21000000" rev="3458552"/>
              </a:camera>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Oval 14">
              <a:extLst>
                <a:ext uri="{FF2B5EF4-FFF2-40B4-BE49-F238E27FC236}">
                  <a16:creationId xmlns:a16="http://schemas.microsoft.com/office/drawing/2014/main" id="{9C40BD26-8CD7-C24A-6384-8ED628B72929}"/>
                </a:ext>
              </a:extLst>
            </p:cNvPr>
            <p:cNvSpPr/>
            <p:nvPr/>
          </p:nvSpPr>
          <p:spPr>
            <a:xfrm>
              <a:off x="9326385" y="3874081"/>
              <a:ext cx="149576" cy="170121"/>
            </a:xfrm>
            <a:prstGeom prst="ellipse">
              <a:avLst/>
            </a:prstGeom>
            <a:solidFill>
              <a:srgbClr val="FFFF00"/>
            </a:solidFill>
            <a:effectLst>
              <a:outerShdw blurRad="63500" sx="102000" sy="102000" algn="ctr" rotWithShape="0">
                <a:prstClr val="black">
                  <a:alpha val="40000"/>
                </a:prstClr>
              </a:outerShdw>
            </a:effectLst>
            <a:scene3d>
              <a:camera prst="isometricOffAxis1Top">
                <a:rot lat="18075715" lon="21000000" rev="3458552"/>
              </a:camera>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Oval 15">
              <a:extLst>
                <a:ext uri="{FF2B5EF4-FFF2-40B4-BE49-F238E27FC236}">
                  <a16:creationId xmlns:a16="http://schemas.microsoft.com/office/drawing/2014/main" id="{D4142D05-D58A-B795-0435-A806D4DEA1AA}"/>
                </a:ext>
              </a:extLst>
            </p:cNvPr>
            <p:cNvSpPr/>
            <p:nvPr/>
          </p:nvSpPr>
          <p:spPr>
            <a:xfrm>
              <a:off x="9520827" y="3923408"/>
              <a:ext cx="149576" cy="170121"/>
            </a:xfrm>
            <a:prstGeom prst="ellipse">
              <a:avLst/>
            </a:prstGeom>
            <a:solidFill>
              <a:srgbClr val="00B050"/>
            </a:solidFill>
            <a:effectLst>
              <a:outerShdw blurRad="63500" sx="102000" sy="102000" algn="ctr" rotWithShape="0">
                <a:prstClr val="black">
                  <a:alpha val="40000"/>
                </a:prstClr>
              </a:outerShdw>
            </a:effectLst>
            <a:scene3d>
              <a:camera prst="isometricOffAxis1Top">
                <a:rot lat="18075715" lon="21000000" rev="3458552"/>
              </a:camera>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Oval 16">
              <a:extLst>
                <a:ext uri="{FF2B5EF4-FFF2-40B4-BE49-F238E27FC236}">
                  <a16:creationId xmlns:a16="http://schemas.microsoft.com/office/drawing/2014/main" id="{078D2980-0CAC-796A-EBB0-21DC20010BDB}"/>
                </a:ext>
              </a:extLst>
            </p:cNvPr>
            <p:cNvSpPr/>
            <p:nvPr/>
          </p:nvSpPr>
          <p:spPr>
            <a:xfrm>
              <a:off x="9715270" y="3962674"/>
              <a:ext cx="149576" cy="170121"/>
            </a:xfrm>
            <a:prstGeom prst="ellipse">
              <a:avLst/>
            </a:prstGeom>
            <a:solidFill>
              <a:schemeClr val="tx1">
                <a:lumMod val="65000"/>
                <a:lumOff val="35000"/>
              </a:schemeClr>
            </a:solidFill>
            <a:effectLst>
              <a:outerShdw blurRad="63500" sx="102000" sy="102000" algn="ctr" rotWithShape="0">
                <a:prstClr val="black">
                  <a:alpha val="40000"/>
                </a:prstClr>
              </a:outerShdw>
            </a:effectLst>
            <a:scene3d>
              <a:camera prst="isometricOffAxis1Top">
                <a:rot lat="18075715" lon="21000000" rev="3458552"/>
              </a:camera>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241070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4"/>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6" presetClass="entr" presetSubtype="32" fill="hold" grpId="0" nodeType="withEffect">
                                  <p:stCondLst>
                                    <p:cond delay="0"/>
                                  </p:stCondLst>
                                  <p:childTnLst>
                                    <p:set>
                                      <p:cBhvr>
                                        <p:cTn id="13" dur="1" fill="hold">
                                          <p:stCondLst>
                                            <p:cond delay="0"/>
                                          </p:stCondLst>
                                        </p:cTn>
                                        <p:tgtEl>
                                          <p:spTgt spid="121"/>
                                        </p:tgtEl>
                                        <p:attrNameLst>
                                          <p:attrName>style.visibility</p:attrName>
                                        </p:attrNameLst>
                                      </p:cBhvr>
                                      <p:to>
                                        <p:strVal val="visible"/>
                                      </p:to>
                                    </p:set>
                                    <p:animEffect transition="in" filter="circle(out)">
                                      <p:cBhvr>
                                        <p:cTn id="14" dur="2000"/>
                                        <p:tgtEl>
                                          <p:spTgt spid="121"/>
                                        </p:tgtEl>
                                      </p:cBhvr>
                                    </p:animEffect>
                                  </p:childTnLst>
                                </p:cTn>
                              </p:par>
                              <p:par>
                                <p:cTn id="15" presetID="6" presetClass="entr" presetSubtype="32" fill="hold" grpId="0" nodeType="with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circle(out)">
                                      <p:cBhvr>
                                        <p:cTn id="17" dur="2000"/>
                                        <p:tgtEl>
                                          <p:spTgt spid="117"/>
                                        </p:tgtEl>
                                      </p:cBhvr>
                                    </p:animEffect>
                                  </p:childTnLst>
                                </p:cTn>
                              </p:par>
                              <p:par>
                                <p:cTn id="18" presetID="6" presetClass="entr" presetSubtype="32"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out)">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par>
                                <p:cTn id="26" presetID="6" presetClass="entr" presetSubtype="32"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out)">
                                      <p:cBhvr>
                                        <p:cTn id="28" dur="2000"/>
                                        <p:tgtEl>
                                          <p:spTgt spid="8"/>
                                        </p:tgtEl>
                                      </p:cBhvr>
                                    </p:animEffect>
                                  </p:childTnLst>
                                </p:cTn>
                              </p:par>
                              <p:par>
                                <p:cTn id="29" presetID="16" presetClass="entr" presetSubtype="21"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7" grpId="0"/>
      <p:bldP spid="121"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áfico 60">
            <a:extLst>
              <a:ext uri="{FF2B5EF4-FFF2-40B4-BE49-F238E27FC236}">
                <a16:creationId xmlns:a16="http://schemas.microsoft.com/office/drawing/2014/main" id="{64DE478B-ECD2-A3A4-88CF-28FFC4412311}"/>
              </a:ext>
            </a:extLst>
          </p:cNvPr>
          <p:cNvPicPr>
            <a:picLocks noChangeAspect="1"/>
          </p:cNvPicPr>
          <p:nvPr/>
        </p:nvPicPr>
        <p:blipFill>
          <a:blip r:embed="rId3">
            <a:alphaModFix amt="68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4562" y="1349954"/>
            <a:ext cx="3910271" cy="2821846"/>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4DD51257-2270-F7F3-260E-7C6C767FD570}"/>
              </a:ext>
            </a:extLst>
          </p:cNvPr>
          <p:cNvSpPr txBox="1"/>
          <p:nvPr/>
        </p:nvSpPr>
        <p:spPr>
          <a:xfrm>
            <a:off x="1868152" y="289936"/>
            <a:ext cx="6830977"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111B0B"/>
                </a:solidFill>
                <a:effectLst/>
                <a:uLnTx/>
                <a:uFillTx/>
                <a:latin typeface="Roboto Black" panose="02000000000000000000" pitchFamily="2" charset="0"/>
                <a:ea typeface="Roboto Black" panose="02000000000000000000" pitchFamily="2" charset="0"/>
                <a:cs typeface="+mn-cs"/>
              </a:rPr>
              <a:t>Trình bày và báo cáo kết quả</a:t>
            </a:r>
            <a:endParaRPr kumimoji="0" lang="vi-VN" sz="4400" b="1" i="0" u="none" strike="noStrike" kern="1200" cap="none" spc="0" normalizeH="0" baseline="0" noProof="0">
              <a:ln>
                <a:noFill/>
              </a:ln>
              <a:solidFill>
                <a:srgbClr val="111B0B"/>
              </a:solidFill>
              <a:effectLst/>
              <a:uLnTx/>
              <a:uFillTx/>
              <a:latin typeface="Roboto Black" panose="02000000000000000000" pitchFamily="2" charset="0"/>
              <a:ea typeface="Roboto Black" panose="02000000000000000000" pitchFamily="2" charset="0"/>
              <a:cs typeface="+mn-cs"/>
            </a:endParaRPr>
          </a:p>
        </p:txBody>
      </p:sp>
      <p:sp>
        <p:nvSpPr>
          <p:cNvPr id="117" name="TextBox 116">
            <a:extLst>
              <a:ext uri="{FF2B5EF4-FFF2-40B4-BE49-F238E27FC236}">
                <a16:creationId xmlns:a16="http://schemas.microsoft.com/office/drawing/2014/main" id="{22238407-0855-D98B-E484-79453E127D74}"/>
              </a:ext>
            </a:extLst>
          </p:cNvPr>
          <p:cNvSpPr txBox="1"/>
          <p:nvPr/>
        </p:nvSpPr>
        <p:spPr>
          <a:xfrm>
            <a:off x="1272049" y="2452133"/>
            <a:ext cx="3491548" cy="830997"/>
          </a:xfrm>
          <a:prstGeom prst="rect">
            <a:avLst/>
          </a:prstGeom>
          <a:noFill/>
        </p:spPr>
        <p:txBody>
          <a:bodyPr wrap="square" rtlCol="0">
            <a:spAutoFit/>
          </a:bodyPr>
          <a:lstStyle>
            <a:defPPr>
              <a:defRPr lang="vi-VN"/>
            </a:defPPr>
            <a:lvl1pPr algn="ctr">
              <a:defRPr sz="2400">
                <a:solidFill>
                  <a:srgbClr val="0070C0"/>
                </a:solidFill>
                <a:latin typeface="Roboto" panose="02000000000000000000" pitchFamily="2" charset="0"/>
                <a:ea typeface="Roboto" panose="02000000000000000000" pitchFamily="2" charset="0"/>
              </a:defRPr>
            </a:lvl1pPr>
          </a:lstStyle>
          <a:p>
            <a:pPr lvl="0">
              <a:defRPr/>
            </a:pPr>
            <a:r>
              <a:rPr lang="vi-VN">
                <a:solidFill>
                  <a:srgbClr val="002060"/>
                </a:solidFill>
              </a:rPr>
              <a:t>Cả nhóm thống nhất </a:t>
            </a:r>
          </a:p>
          <a:p>
            <a:pPr lvl="0">
              <a:defRPr/>
            </a:pPr>
            <a:r>
              <a:rPr lang="vi-VN">
                <a:solidFill>
                  <a:srgbClr val="002060"/>
                </a:solidFill>
              </a:rPr>
              <a:t>nội dung trình bày</a:t>
            </a:r>
            <a:endParaRPr kumimoji="0" lang="vi-VN" sz="2400" b="0" i="0" u="none" strike="noStrike" kern="1200" cap="none" spc="0" normalizeH="0" baseline="0" noProof="0">
              <a:ln>
                <a:noFill/>
              </a:ln>
              <a:solidFill>
                <a:srgbClr val="002060"/>
              </a:solidFill>
              <a:effectLst/>
              <a:uLnTx/>
              <a:uFillTx/>
            </a:endParaRPr>
          </a:p>
        </p:txBody>
      </p:sp>
      <p:sp>
        <p:nvSpPr>
          <p:cNvPr id="121" name="TextBox 120">
            <a:extLst>
              <a:ext uri="{FF2B5EF4-FFF2-40B4-BE49-F238E27FC236}">
                <a16:creationId xmlns:a16="http://schemas.microsoft.com/office/drawing/2014/main" id="{89473E91-C985-17A1-8F3A-8702D9373FB8}"/>
              </a:ext>
            </a:extLst>
          </p:cNvPr>
          <p:cNvSpPr txBox="1"/>
          <p:nvPr/>
        </p:nvSpPr>
        <p:spPr>
          <a:xfrm>
            <a:off x="1868152" y="1689940"/>
            <a:ext cx="1258538"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cs typeface="+mn-cs"/>
              </a:rPr>
              <a:t>Bước 1</a:t>
            </a:r>
          </a:p>
        </p:txBody>
      </p:sp>
      <p:pic>
        <p:nvPicPr>
          <p:cNvPr id="4" name="Picture 3">
            <a:extLst>
              <a:ext uri="{FF2B5EF4-FFF2-40B4-BE49-F238E27FC236}">
                <a16:creationId xmlns:a16="http://schemas.microsoft.com/office/drawing/2014/main" id="{A6747487-5B7A-1F9E-89DA-C2DBDA83956E}"/>
              </a:ext>
            </a:extLst>
          </p:cNvPr>
          <p:cNvPicPr>
            <a:picLocks noChangeAspect="1"/>
          </p:cNvPicPr>
          <p:nvPr/>
        </p:nvPicPr>
        <p:blipFill>
          <a:blip r:embed="rId5">
            <a:extLst>
              <a:ext uri="{28A0092B-C50C-407E-A947-70E740481C1C}">
                <a14:useLocalDpi xmlns:a14="http://schemas.microsoft.com/office/drawing/2010/main" val="0"/>
              </a:ext>
            </a:extLst>
          </a:blip>
          <a:srcRect l="1123" r="1123"/>
          <a:stretch/>
        </p:blipFill>
        <p:spPr>
          <a:xfrm>
            <a:off x="45162" y="36405"/>
            <a:ext cx="1359242" cy="1353007"/>
          </a:xfrm>
          <a:prstGeom prst="ellipse">
            <a:avLst/>
          </a:prstGeom>
        </p:spPr>
      </p:pic>
      <p:pic>
        <p:nvPicPr>
          <p:cNvPr id="7" name="Gráfico 60">
            <a:extLst>
              <a:ext uri="{FF2B5EF4-FFF2-40B4-BE49-F238E27FC236}">
                <a16:creationId xmlns:a16="http://schemas.microsoft.com/office/drawing/2014/main" id="{D70CBBF2-63D2-0E1C-CD53-6472D723B2AB}"/>
              </a:ext>
            </a:extLst>
          </p:cNvPr>
          <p:cNvPicPr>
            <a:picLocks noChangeAspect="1"/>
          </p:cNvPicPr>
          <p:nvPr/>
        </p:nvPicPr>
        <p:blipFill>
          <a:blip r:embed="rId6">
            <a:alphaModFix amt="68000"/>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8610" y="3253784"/>
            <a:ext cx="3910271" cy="2821846"/>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029F8062-CE0C-477C-E906-A226999F1F70}"/>
              </a:ext>
            </a:extLst>
          </p:cNvPr>
          <p:cNvSpPr txBox="1"/>
          <p:nvPr/>
        </p:nvSpPr>
        <p:spPr>
          <a:xfrm>
            <a:off x="1404404" y="4345851"/>
            <a:ext cx="3491548" cy="1200329"/>
          </a:xfrm>
          <a:prstGeom prst="rect">
            <a:avLst/>
          </a:prstGeom>
          <a:noFill/>
        </p:spPr>
        <p:txBody>
          <a:bodyPr wrap="square" rtlCol="0">
            <a:spAutoFit/>
          </a:bodyPr>
          <a:lstStyle>
            <a:defPPr>
              <a:defRPr lang="vi-VN"/>
            </a:defPPr>
            <a:lvl1pPr algn="ctr">
              <a:defRPr sz="2400">
                <a:solidFill>
                  <a:srgbClr val="0070C0"/>
                </a:solidFill>
                <a:latin typeface="Roboto" panose="02000000000000000000" pitchFamily="2" charset="0"/>
                <a:ea typeface="Roboto" panose="02000000000000000000" pitchFamily="2" charset="0"/>
              </a:defRPr>
            </a:lvl1pPr>
          </a:lstStyle>
          <a:p>
            <a:pPr lvl="0">
              <a:defRPr/>
            </a:pPr>
            <a:r>
              <a:rPr lang="vi-VN">
                <a:solidFill>
                  <a:srgbClr val="002060"/>
                </a:solidFill>
              </a:rPr>
              <a:t>Trình bày cách kết nối mô hình với thiết bị chuyển đổi</a:t>
            </a:r>
            <a:endParaRPr lang="vi-VN" sz="3200">
              <a:solidFill>
                <a:srgbClr val="002060"/>
              </a:solidFill>
            </a:endParaRPr>
          </a:p>
        </p:txBody>
      </p:sp>
      <p:pic>
        <p:nvPicPr>
          <p:cNvPr id="9" name="Picture 8">
            <a:extLst>
              <a:ext uri="{FF2B5EF4-FFF2-40B4-BE49-F238E27FC236}">
                <a16:creationId xmlns:a16="http://schemas.microsoft.com/office/drawing/2014/main" id="{FBF86699-BDDE-16E3-E185-62EE9F73259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152471" y="1660957"/>
            <a:ext cx="5162459" cy="386871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5147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4"/>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6" presetClass="entr" presetSubtype="32" fill="hold" grpId="0" nodeType="withEffect">
                                  <p:stCondLst>
                                    <p:cond delay="0"/>
                                  </p:stCondLst>
                                  <p:childTnLst>
                                    <p:set>
                                      <p:cBhvr>
                                        <p:cTn id="13" dur="1" fill="hold">
                                          <p:stCondLst>
                                            <p:cond delay="0"/>
                                          </p:stCondLst>
                                        </p:cTn>
                                        <p:tgtEl>
                                          <p:spTgt spid="121"/>
                                        </p:tgtEl>
                                        <p:attrNameLst>
                                          <p:attrName>style.visibility</p:attrName>
                                        </p:attrNameLst>
                                      </p:cBhvr>
                                      <p:to>
                                        <p:strVal val="visible"/>
                                      </p:to>
                                    </p:set>
                                    <p:animEffect transition="in" filter="circle(out)">
                                      <p:cBhvr>
                                        <p:cTn id="14" dur="2000"/>
                                        <p:tgtEl>
                                          <p:spTgt spid="121"/>
                                        </p:tgtEl>
                                      </p:cBhvr>
                                    </p:animEffect>
                                  </p:childTnLst>
                                </p:cTn>
                              </p:par>
                              <p:par>
                                <p:cTn id="15" presetID="6" presetClass="entr" presetSubtype="32" fill="hold" grpId="0" nodeType="with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circle(out)">
                                      <p:cBhvr>
                                        <p:cTn id="17" dur="2000"/>
                                        <p:tgtEl>
                                          <p:spTgt spid="117"/>
                                        </p:tgtEl>
                                      </p:cBhvr>
                                    </p:animEffect>
                                  </p:childTnLst>
                                </p:cTn>
                              </p:par>
                              <p:par>
                                <p:cTn id="18" presetID="6" presetClass="entr" presetSubtype="32"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out)">
                                      <p:cBhvr>
                                        <p:cTn id="20" dur="2000"/>
                                        <p:tgtEl>
                                          <p:spTgt spid="5"/>
                                        </p:tgtEl>
                                      </p:cBhvr>
                                    </p:animEffect>
                                  </p:childTnLst>
                                </p:cTn>
                              </p:par>
                              <p:par>
                                <p:cTn id="21" presetID="6"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par>
                                <p:cTn id="24" presetID="6" presetClass="entr" presetSubtype="32"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out)">
                                      <p:cBhvr>
                                        <p:cTn id="2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7" grpId="0"/>
      <p:bldP spid="121"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3910</TotalTime>
  <Words>1536</Words>
  <PresentationFormat>Widescreen</PresentationFormat>
  <Paragraphs>211</Paragraphs>
  <Slides>28</Slides>
  <Notes>28</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28</vt:i4>
      </vt:variant>
    </vt:vector>
  </HeadingPairs>
  <TitlesOfParts>
    <vt:vector size="40" baseType="lpstr">
      <vt:lpstr>Arial</vt:lpstr>
      <vt:lpstr>Roboto</vt:lpstr>
      <vt:lpstr>.VnFreeH</vt:lpstr>
      <vt:lpstr>Calibri Light</vt:lpstr>
      <vt:lpstr>Road Rage</vt:lpstr>
      <vt:lpstr>Times New Roman</vt:lpstr>
      <vt:lpstr>Roboto Black</vt:lpstr>
      <vt:lpstr>Office Theme</vt:lpstr>
      <vt:lpstr>4_Office Theme</vt:lpstr>
      <vt:lpstr>2_Office Theme</vt:lpstr>
      <vt:lpstr>3_Office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2022-09-25T07:14:35Z</dcterms:created>
  <dcterms:modified xsi:type="dcterms:W3CDTF">2022-12-03T09:39:38Z</dcterms:modified>
</cp:coreProperties>
</file>