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  <p:sldMasterId id="2147483681" r:id="rId2"/>
  </p:sldMasterIdLst>
  <p:notesMasterIdLst>
    <p:notesMasterId r:id="rId17"/>
  </p:notesMasterIdLst>
  <p:sldIdLst>
    <p:sldId id="258" r:id="rId3"/>
    <p:sldId id="316" r:id="rId4"/>
    <p:sldId id="256" r:id="rId5"/>
    <p:sldId id="259" r:id="rId6"/>
    <p:sldId id="261" r:id="rId7"/>
    <p:sldId id="317" r:id="rId8"/>
    <p:sldId id="318" r:id="rId9"/>
    <p:sldId id="267" r:id="rId10"/>
    <p:sldId id="319" r:id="rId11"/>
    <p:sldId id="304" r:id="rId12"/>
    <p:sldId id="320" r:id="rId13"/>
    <p:sldId id="311" r:id="rId14"/>
    <p:sldId id="283" r:id="rId15"/>
    <p:sldId id="286" r:id="rId16"/>
  </p:sldIdLst>
  <p:sldSz cx="9144000" cy="5143500" type="screen16x9"/>
  <p:notesSz cx="6858000" cy="9144000"/>
  <p:embeddedFontLst>
    <p:embeddedFont>
      <p:font typeface="Oswald" charset="0"/>
      <p:regular r:id="rId18"/>
      <p:bold r:id="rId19"/>
    </p:embeddedFont>
    <p:embeddedFont>
      <p:font typeface="Arvo" charset="0"/>
      <p:regular r:id="rId20"/>
      <p:bold r:id="rId21"/>
      <p:italic r:id="rId22"/>
      <p:boldItalic r:id="rId23"/>
    </p:embeddedFont>
    <p:embeddedFont>
      <p:font typeface="Open Sans" charset="0"/>
      <p:regular r:id="rId24"/>
      <p:bold r:id="rId25"/>
      <p:italic r:id="rId26"/>
      <p:boldItalic r:id="rId27"/>
    </p:embeddedFont>
    <p:embeddedFont>
      <p:font typeface="Open Sans Light" charset="0"/>
      <p:regular r:id="rId28"/>
      <p:bold r:id="rId29"/>
      <p:italic r:id="rId30"/>
      <p:boldItalic r:id="rId31"/>
    </p:embeddedFont>
    <p:embeddedFont>
      <p:font typeface="Calibri" pitchFamily="34" charset="0"/>
      <p:regular r:id="rId32"/>
      <p:bold r:id="rId33"/>
      <p:italic r:id="rId34"/>
      <p:boldItalic r:id="rId35"/>
    </p:embeddedFont>
    <p:embeddedFont>
      <p:font typeface="Montserrat Black" charset="0"/>
      <p:bold r:id="rId36"/>
      <p:boldItalic r:id="rId37"/>
    </p:embeddedFont>
    <p:embeddedFont>
      <p:font typeface="Oswald Regular" charset="0"/>
      <p:regular r:id="rId38"/>
      <p:bold r:id="rId39"/>
    </p:embeddedFont>
    <p:embeddedFont>
      <p:font typeface="Bodoni" charset="0"/>
      <p:regular r:id="rId40"/>
      <p:bold r:id="rId41"/>
      <p:italic r:id="rId42"/>
      <p:bold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897">
          <p15:clr>
            <a:srgbClr val="A4A3A4"/>
          </p15:clr>
        </p15:guide>
        <p15:guide id="2" pos="2880">
          <p15:clr>
            <a:srgbClr val="A4A3A4"/>
          </p15:clr>
        </p15:guide>
        <p15:guide id="3" pos="326">
          <p15:clr>
            <a:srgbClr val="A4A3A4"/>
          </p15:clr>
        </p15:guide>
        <p15:guide id="4" pos="3437">
          <p15:clr>
            <a:srgbClr val="A4A3A4"/>
          </p15:clr>
        </p15:guide>
        <p15:guide id="5" orient="horz" pos="2241">
          <p15:clr>
            <a:srgbClr val="A4A3A4"/>
          </p15:clr>
        </p15:guide>
        <p15:guide id="6" orient="horz" pos="907">
          <p15:clr>
            <a:srgbClr val="A4A3A4"/>
          </p15:clr>
        </p15:guide>
        <p15:guide id="7" pos="3144">
          <p15:clr>
            <a:srgbClr val="A4A3A4"/>
          </p15:clr>
        </p15:guide>
        <p15:guide id="8" orient="horz" pos="999">
          <p15:clr>
            <a:srgbClr val="A4A3A4"/>
          </p15:clr>
        </p15:guide>
        <p15:guide id="9" orient="horz" pos="209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10"/>
    <a:srgbClr val="A50F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6675CF-B73B-42E9-A5D2-5B25FE99CC23}">
  <a:tblStyle styleId="{076675CF-B73B-42E9-A5D2-5B25FE99CC2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75DCB02-9BB8-47FD-8907-85C794F793BA}" styleName="Kiểu Có chủ đề 1 - Màu chủ đề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598" autoAdjust="0"/>
  </p:normalViewPr>
  <p:slideViewPr>
    <p:cSldViewPr snapToGrid="0">
      <p:cViewPr varScale="1">
        <p:scale>
          <a:sx n="99" d="100"/>
          <a:sy n="99" d="100"/>
        </p:scale>
        <p:origin x="-546" y="-84"/>
      </p:cViewPr>
      <p:guideLst>
        <p:guide orient="horz" pos="1897"/>
        <p:guide orient="horz" pos="2241"/>
        <p:guide orient="horz" pos="907"/>
        <p:guide orient="horz" pos="999"/>
        <p:guide orient="horz" pos="2098"/>
        <p:guide pos="2880"/>
        <p:guide pos="326"/>
        <p:guide pos="3437"/>
        <p:guide pos="314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font" Target="fonts/font22.fntdata"/><Relationship Id="rId3" Type="http://schemas.openxmlformats.org/officeDocument/2006/relationships/slide" Target="slides/slide1.xml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42" Type="http://schemas.openxmlformats.org/officeDocument/2006/relationships/font" Target="fonts/font25.fntdata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font" Target="fonts/font21.fntdata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41" Type="http://schemas.openxmlformats.org/officeDocument/2006/relationships/font" Target="fonts/font2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font" Target="fonts/font20.fntdata"/><Relationship Id="rId40" Type="http://schemas.openxmlformats.org/officeDocument/2006/relationships/font" Target="fonts/font23.fntdata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43" Type="http://schemas.openxmlformats.org/officeDocument/2006/relationships/font" Target="fonts/font2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3658203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3de7457949_0_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3de7457949_0_1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0" name="Google Shape;1870;g3de7457949_0_7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1" name="Google Shape;1871;g3de7457949_0_7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4563f39e0d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4563f39e0d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4569d18dca_1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1" name="Google Shape;241;g4569d18dca_1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3de7457949_0_2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3de7457949_0_2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3de7457949_0_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3de7457949_0_2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46b8bbf41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46b8bbf41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4236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3de7457949_0_3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3de7457949_0_3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5" name="Google Shape;1815;g43fb36d695_0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16" name="Google Shape;1816;g43fb36d695_0_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ft Title &amp; infographic">
  <p:cSld name="TITLE_2_1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341" y="0"/>
            <a:ext cx="2970000" cy="5143500"/>
          </a:xfrm>
          <a:prstGeom prst="rect">
            <a:avLst/>
          </a:prstGeom>
          <a:solidFill>
            <a:srgbClr val="00C8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4"/>
          <p:cNvSpPr/>
          <p:nvPr/>
        </p:nvSpPr>
        <p:spPr>
          <a:xfrm>
            <a:off x="0" y="0"/>
            <a:ext cx="2812200" cy="5143500"/>
          </a:xfrm>
          <a:prstGeom prst="rect">
            <a:avLst/>
          </a:prstGeom>
          <a:solidFill>
            <a:srgbClr val="FACA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" name="Google Shape;23;p4"/>
          <p:cNvGrpSpPr/>
          <p:nvPr/>
        </p:nvGrpSpPr>
        <p:grpSpPr>
          <a:xfrm>
            <a:off x="443502" y="373152"/>
            <a:ext cx="593012" cy="593012"/>
            <a:chOff x="431250" y="521075"/>
            <a:chExt cx="2084400" cy="2084400"/>
          </a:xfrm>
        </p:grpSpPr>
        <p:sp>
          <p:nvSpPr>
            <p:cNvPr id="24" name="Google Shape;24;p4"/>
            <p:cNvSpPr/>
            <p:nvPr/>
          </p:nvSpPr>
          <p:spPr>
            <a:xfrm>
              <a:off x="431250" y="521075"/>
              <a:ext cx="2084400" cy="2084400"/>
            </a:xfrm>
            <a:prstGeom prst="ellipse">
              <a:avLst/>
            </a:pr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4"/>
            <p:cNvSpPr/>
            <p:nvPr/>
          </p:nvSpPr>
          <p:spPr>
            <a:xfrm>
              <a:off x="804150" y="893975"/>
              <a:ext cx="1338600" cy="1338600"/>
            </a:xfrm>
            <a:prstGeom prst="ellipse">
              <a:avLst/>
            </a:prstGeom>
            <a:solidFill>
              <a:srgbClr val="E162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4"/>
            <p:cNvSpPr/>
            <p:nvPr/>
          </p:nvSpPr>
          <p:spPr>
            <a:xfrm>
              <a:off x="1001850" y="1091675"/>
              <a:ext cx="943200" cy="943200"/>
            </a:xfrm>
            <a:prstGeom prst="ellipse">
              <a:avLst/>
            </a:prstGeom>
            <a:solidFill>
              <a:srgbClr val="00C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" name="Google Shape;27;p4"/>
          <p:cNvSpPr/>
          <p:nvPr/>
        </p:nvSpPr>
        <p:spPr>
          <a:xfrm>
            <a:off x="7371713" y="647372"/>
            <a:ext cx="21143" cy="44586"/>
          </a:xfrm>
          <a:custGeom>
            <a:avLst/>
            <a:gdLst/>
            <a:ahLst/>
            <a:cxnLst/>
            <a:rect l="l" t="t" r="r" b="b"/>
            <a:pathLst>
              <a:path w="348" h="589" extrusionOk="0">
                <a:moveTo>
                  <a:pt x="348" y="588"/>
                </a:moveTo>
                <a:lnTo>
                  <a:pt x="1" y="0"/>
                </a:lnTo>
                <a:close/>
              </a:path>
            </a:pathLst>
          </a:custGeom>
          <a:solidFill>
            <a:srgbClr val="E9AA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358300" y="1107875"/>
            <a:ext cx="2145000" cy="1435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E1628E"/>
              </a:buClr>
              <a:buSzPts val="2400"/>
              <a:buNone/>
              <a:defRPr>
                <a:solidFill>
                  <a:srgbClr val="E1628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ubTitle" idx="1"/>
          </p:nvPr>
        </p:nvSpPr>
        <p:spPr>
          <a:xfrm>
            <a:off x="358300" y="2684650"/>
            <a:ext cx="2145000" cy="1093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ACA3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ACA3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ACA3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ACA3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ACA3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ACA3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ACA3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ACA3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="" xmlns:p15="http://schemas.microsoft.com/office/powerpoint/2012/main">
        <p15:guide id="1" pos="1871">
          <p15:clr>
            <a:srgbClr val="F9AD4C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 &amp; some text slide 1">
  <p:cSld name="BIG_NUMBER_1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3"/>
          <p:cNvSpPr/>
          <p:nvPr/>
        </p:nvSpPr>
        <p:spPr>
          <a:xfrm>
            <a:off x="211900" y="225875"/>
            <a:ext cx="699600" cy="1287000"/>
          </a:xfrm>
          <a:prstGeom prst="rect">
            <a:avLst/>
          </a:prstGeom>
          <a:noFill/>
          <a:ln w="76200" cap="flat" cmpd="sng">
            <a:solidFill>
              <a:srgbClr val="E1628E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23"/>
          <p:cNvSpPr txBox="1">
            <a:spLocks noGrp="1"/>
          </p:cNvSpPr>
          <p:nvPr>
            <p:ph type="subTitle" idx="1"/>
          </p:nvPr>
        </p:nvSpPr>
        <p:spPr>
          <a:xfrm>
            <a:off x="2122200" y="571707"/>
            <a:ext cx="4899600" cy="2100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rgbClr val="00C8C4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endParaRPr/>
          </a:p>
        </p:txBody>
      </p:sp>
      <p:sp>
        <p:nvSpPr>
          <p:cNvPr id="158" name="Google Shape;158;p23"/>
          <p:cNvSpPr/>
          <p:nvPr/>
        </p:nvSpPr>
        <p:spPr>
          <a:xfrm>
            <a:off x="558154" y="440612"/>
            <a:ext cx="699600" cy="710700"/>
          </a:xfrm>
          <a:prstGeom prst="rect">
            <a:avLst/>
          </a:prstGeom>
          <a:noFill/>
          <a:ln w="76200" cap="flat" cmpd="sng">
            <a:solidFill>
              <a:srgbClr val="FACA3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23"/>
          <p:cNvSpPr/>
          <p:nvPr/>
        </p:nvSpPr>
        <p:spPr>
          <a:xfrm>
            <a:off x="781874" y="1008984"/>
            <a:ext cx="252000" cy="308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23"/>
          <p:cNvSpPr/>
          <p:nvPr/>
        </p:nvSpPr>
        <p:spPr>
          <a:xfrm>
            <a:off x="8686725" y="4708985"/>
            <a:ext cx="185400" cy="188400"/>
          </a:xfrm>
          <a:prstGeom prst="rect">
            <a:avLst/>
          </a:prstGeom>
          <a:solidFill>
            <a:srgbClr val="FACA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23"/>
          <p:cNvSpPr/>
          <p:nvPr/>
        </p:nvSpPr>
        <p:spPr>
          <a:xfrm>
            <a:off x="8686725" y="4433751"/>
            <a:ext cx="185400" cy="188400"/>
          </a:xfrm>
          <a:prstGeom prst="rect">
            <a:avLst/>
          </a:prstGeom>
          <a:solidFill>
            <a:srgbClr val="E162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23"/>
          <p:cNvSpPr txBox="1">
            <a:spLocks noGrp="1"/>
          </p:cNvSpPr>
          <p:nvPr>
            <p:ph type="subTitle" idx="2"/>
          </p:nvPr>
        </p:nvSpPr>
        <p:spPr>
          <a:xfrm>
            <a:off x="1241050" y="3183550"/>
            <a:ext cx="6661800" cy="15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9pPr>
          </a:lstStyle>
          <a:p>
            <a:endParaRPr/>
          </a:p>
        </p:txBody>
      </p:sp>
      <p:cxnSp>
        <p:nvCxnSpPr>
          <p:cNvPr id="163" name="Google Shape;163;p23"/>
          <p:cNvCxnSpPr/>
          <p:nvPr/>
        </p:nvCxnSpPr>
        <p:spPr>
          <a:xfrm>
            <a:off x="3920100" y="2860900"/>
            <a:ext cx="1303800" cy="0"/>
          </a:xfrm>
          <a:prstGeom prst="straightConnector1">
            <a:avLst/>
          </a:prstGeom>
          <a:noFill/>
          <a:ln w="19050" cap="flat" cmpd="sng">
            <a:solidFill>
              <a:srgbClr val="00C8C4"/>
            </a:solidFill>
            <a:prstDash val="solid"/>
            <a:round/>
            <a:headEnd type="diamond" w="med" len="med"/>
            <a:tailEnd type="diamond" w="med" len="med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="" xmlns:p15="http://schemas.microsoft.com/office/powerpoint/2012/main">
        <p15:guide id="1" orient="horz" pos="2402">
          <p15:clr>
            <a:srgbClr val="FA7B17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some text slide ">
  <p:cSld name="BIG_NUMBER_1_1_1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5"/>
          <p:cNvSpPr/>
          <p:nvPr/>
        </p:nvSpPr>
        <p:spPr>
          <a:xfrm>
            <a:off x="211900" y="225875"/>
            <a:ext cx="699600" cy="1287000"/>
          </a:xfrm>
          <a:prstGeom prst="rect">
            <a:avLst/>
          </a:prstGeom>
          <a:noFill/>
          <a:ln w="76200" cap="flat" cmpd="sng">
            <a:solidFill>
              <a:srgbClr val="E1628E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5"/>
          <p:cNvSpPr/>
          <p:nvPr/>
        </p:nvSpPr>
        <p:spPr>
          <a:xfrm>
            <a:off x="558154" y="440612"/>
            <a:ext cx="699600" cy="710700"/>
          </a:xfrm>
          <a:prstGeom prst="rect">
            <a:avLst/>
          </a:prstGeom>
          <a:noFill/>
          <a:ln w="76200" cap="flat" cmpd="sng">
            <a:solidFill>
              <a:srgbClr val="FACA3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25"/>
          <p:cNvSpPr/>
          <p:nvPr/>
        </p:nvSpPr>
        <p:spPr>
          <a:xfrm>
            <a:off x="781874" y="1008984"/>
            <a:ext cx="252000" cy="308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25"/>
          <p:cNvSpPr/>
          <p:nvPr/>
        </p:nvSpPr>
        <p:spPr>
          <a:xfrm>
            <a:off x="8686725" y="4708985"/>
            <a:ext cx="185400" cy="188400"/>
          </a:xfrm>
          <a:prstGeom prst="rect">
            <a:avLst/>
          </a:prstGeom>
          <a:solidFill>
            <a:srgbClr val="FACA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5"/>
          <p:cNvSpPr/>
          <p:nvPr/>
        </p:nvSpPr>
        <p:spPr>
          <a:xfrm>
            <a:off x="8686725" y="4433751"/>
            <a:ext cx="185400" cy="188400"/>
          </a:xfrm>
          <a:prstGeom prst="rect">
            <a:avLst/>
          </a:prstGeom>
          <a:solidFill>
            <a:srgbClr val="E162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5"/>
          <p:cNvSpPr txBox="1">
            <a:spLocks noGrp="1"/>
          </p:cNvSpPr>
          <p:nvPr>
            <p:ph type="subTitle" idx="1"/>
          </p:nvPr>
        </p:nvSpPr>
        <p:spPr>
          <a:xfrm>
            <a:off x="1609850" y="1675400"/>
            <a:ext cx="5924400" cy="15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9pPr>
          </a:lstStyle>
          <a:p>
            <a:endParaRPr/>
          </a:p>
        </p:txBody>
      </p:sp>
      <p:sp>
        <p:nvSpPr>
          <p:cNvPr id="180" name="Google Shape;180;p25"/>
          <p:cNvSpPr txBox="1">
            <a:spLocks noGrp="1"/>
          </p:cNvSpPr>
          <p:nvPr>
            <p:ph type="title"/>
          </p:nvPr>
        </p:nvSpPr>
        <p:spPr>
          <a:xfrm>
            <a:off x="1435875" y="812685"/>
            <a:ext cx="3054300" cy="5505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="" xmlns:p15="http://schemas.microsoft.com/office/powerpoint/2012/main">
        <p15:guide id="1" orient="horz" pos="2402">
          <p15:clr>
            <a:srgbClr val="FA7B17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chnology 1">
  <p:cSld name="BLANK_1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8"/>
          <p:cNvSpPr/>
          <p:nvPr/>
        </p:nvSpPr>
        <p:spPr>
          <a:xfrm>
            <a:off x="6037500" y="0"/>
            <a:ext cx="3106500" cy="5143500"/>
          </a:xfrm>
          <a:prstGeom prst="rect">
            <a:avLst/>
          </a:prstGeom>
          <a:solidFill>
            <a:srgbClr val="E162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92" name="Google Shape;192;p28"/>
          <p:cNvCxnSpPr/>
          <p:nvPr/>
        </p:nvCxnSpPr>
        <p:spPr>
          <a:xfrm>
            <a:off x="4978425" y="2393525"/>
            <a:ext cx="1382400" cy="1020600"/>
          </a:xfrm>
          <a:prstGeom prst="bentConnector3">
            <a:avLst>
              <a:gd name="adj1" fmla="val 50000"/>
            </a:avLst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93" name="Google Shape;193;p28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94" name="Google Shape;194;p28"/>
          <p:cNvSpPr txBox="1">
            <a:spLocks noGrp="1"/>
          </p:cNvSpPr>
          <p:nvPr>
            <p:ph type="title"/>
          </p:nvPr>
        </p:nvSpPr>
        <p:spPr>
          <a:xfrm>
            <a:off x="6346500" y="3115425"/>
            <a:ext cx="2478300" cy="49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Oswald Regular"/>
              <a:buNone/>
              <a:defRPr b="0"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Oswald Regular"/>
              <a:buNone/>
              <a:defRPr b="0"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Oswald Regular"/>
              <a:buNone/>
              <a:defRPr b="0"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Oswald Regular"/>
              <a:buNone/>
              <a:defRPr b="0"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Oswald Regular"/>
              <a:buNone/>
              <a:defRPr b="0"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Oswald Regular"/>
              <a:buNone/>
              <a:defRPr b="0"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Oswald Regular"/>
              <a:buNone/>
              <a:defRPr b="0"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Oswald Regular"/>
              <a:buNone/>
              <a:defRPr b="0"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2">
  <p:cSld name="CUSTOM_2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9"/>
          <p:cNvSpPr/>
          <p:nvPr/>
        </p:nvSpPr>
        <p:spPr>
          <a:xfrm>
            <a:off x="6037500" y="0"/>
            <a:ext cx="3106500" cy="5143500"/>
          </a:xfrm>
          <a:prstGeom prst="rect">
            <a:avLst/>
          </a:prstGeom>
          <a:solidFill>
            <a:srgbClr val="E162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29"/>
          <p:cNvSpPr/>
          <p:nvPr/>
        </p:nvSpPr>
        <p:spPr>
          <a:xfrm>
            <a:off x="4271800" y="-57150"/>
            <a:ext cx="5030100" cy="898200"/>
          </a:xfrm>
          <a:prstGeom prst="rect">
            <a:avLst/>
          </a:prstGeom>
          <a:noFill/>
          <a:ln w="76200" cap="flat" cmpd="sng">
            <a:solidFill>
              <a:srgbClr val="F3F3F3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ft Title &amp; infographic">
  <p:cSld name="Left Title &amp; infographic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341" y="0"/>
            <a:ext cx="2970000" cy="5143500"/>
          </a:xfrm>
          <a:prstGeom prst="rect">
            <a:avLst/>
          </a:prstGeom>
          <a:solidFill>
            <a:srgbClr val="00C8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2" name="Google Shape;22;p4"/>
          <p:cNvSpPr/>
          <p:nvPr/>
        </p:nvSpPr>
        <p:spPr>
          <a:xfrm>
            <a:off x="0" y="0"/>
            <a:ext cx="2812200" cy="5143500"/>
          </a:xfrm>
          <a:prstGeom prst="rect">
            <a:avLst/>
          </a:prstGeom>
          <a:solidFill>
            <a:srgbClr val="FACA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23" name="Google Shape;23;p4"/>
          <p:cNvGrpSpPr/>
          <p:nvPr/>
        </p:nvGrpSpPr>
        <p:grpSpPr>
          <a:xfrm>
            <a:off x="443502" y="373152"/>
            <a:ext cx="593012" cy="593012"/>
            <a:chOff x="431250" y="521075"/>
            <a:chExt cx="2084400" cy="2084400"/>
          </a:xfrm>
        </p:grpSpPr>
        <p:sp>
          <p:nvSpPr>
            <p:cNvPr id="24" name="Google Shape;24;p4"/>
            <p:cNvSpPr/>
            <p:nvPr/>
          </p:nvSpPr>
          <p:spPr>
            <a:xfrm>
              <a:off x="431250" y="521075"/>
              <a:ext cx="2084400" cy="2084400"/>
            </a:xfrm>
            <a:prstGeom prst="ellipse">
              <a:avLst/>
            </a:pr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" name="Google Shape;25;p4"/>
            <p:cNvSpPr/>
            <p:nvPr/>
          </p:nvSpPr>
          <p:spPr>
            <a:xfrm>
              <a:off x="804150" y="893975"/>
              <a:ext cx="1338600" cy="1338600"/>
            </a:xfrm>
            <a:prstGeom prst="ellipse">
              <a:avLst/>
            </a:prstGeom>
            <a:solidFill>
              <a:srgbClr val="E162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" name="Google Shape;26;p4"/>
            <p:cNvSpPr/>
            <p:nvPr/>
          </p:nvSpPr>
          <p:spPr>
            <a:xfrm>
              <a:off x="1001850" y="1091675"/>
              <a:ext cx="943200" cy="943200"/>
            </a:xfrm>
            <a:prstGeom prst="ellipse">
              <a:avLst/>
            </a:prstGeom>
            <a:solidFill>
              <a:srgbClr val="00C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7" name="Google Shape;27;p4"/>
          <p:cNvSpPr/>
          <p:nvPr/>
        </p:nvSpPr>
        <p:spPr>
          <a:xfrm>
            <a:off x="7371713" y="647372"/>
            <a:ext cx="21143" cy="44586"/>
          </a:xfrm>
          <a:custGeom>
            <a:avLst/>
            <a:gdLst/>
            <a:ahLst/>
            <a:cxnLst/>
            <a:rect l="l" t="t" r="r" b="b"/>
            <a:pathLst>
              <a:path w="348" h="589" extrusionOk="0">
                <a:moveTo>
                  <a:pt x="348" y="588"/>
                </a:moveTo>
                <a:lnTo>
                  <a:pt x="1" y="0"/>
                </a:lnTo>
                <a:close/>
              </a:path>
            </a:pathLst>
          </a:custGeom>
          <a:solidFill>
            <a:srgbClr val="E9AA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358300" y="1107875"/>
            <a:ext cx="2145000" cy="1435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E1628E"/>
              </a:buClr>
              <a:buSzPts val="2400"/>
              <a:buNone/>
              <a:defRPr>
                <a:solidFill>
                  <a:srgbClr val="E1628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ubTitle" idx="1"/>
          </p:nvPr>
        </p:nvSpPr>
        <p:spPr>
          <a:xfrm>
            <a:off x="358300" y="2684650"/>
            <a:ext cx="2145000" cy="1093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ACA3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ACA3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ACA3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ACA3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ACA3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ACA3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ACA3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ACA3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1017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="" xmlns:p15="http://schemas.microsoft.com/office/powerpoint/2012/main">
        <p15:guide id="1" pos="1871">
          <p15:clr>
            <a:srgbClr val="F9AD4C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&amp; subtitle slide 1">
  <p:cSld name="BIG Title &amp; subtitle slide 1">
    <p:bg>
      <p:bgPr>
        <a:solidFill>
          <a:srgbClr val="E1628E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/>
          <p:nvPr/>
        </p:nvSpPr>
        <p:spPr>
          <a:xfrm>
            <a:off x="1131450" y="539700"/>
            <a:ext cx="2951400" cy="4064100"/>
          </a:xfrm>
          <a:prstGeom prst="rect">
            <a:avLst/>
          </a:prstGeom>
          <a:noFill/>
          <a:ln w="76200" cap="flat" cmpd="sng">
            <a:solidFill>
              <a:srgbClr val="FACA3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487200" y="949800"/>
            <a:ext cx="3055500" cy="1680900"/>
          </a:xfrm>
          <a:prstGeom prst="rect">
            <a:avLst/>
          </a:prstGeom>
          <a:solidFill>
            <a:srgbClr val="E1628E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CCC3B"/>
              </a:buClr>
              <a:buSzPts val="2400"/>
              <a:buNone/>
              <a:defRPr>
                <a:solidFill>
                  <a:srgbClr val="FCCC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CCC3B"/>
              </a:buClr>
              <a:buSzPts val="4000"/>
              <a:buNone/>
              <a:defRPr sz="4000">
                <a:solidFill>
                  <a:srgbClr val="FCCC3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CCC3B"/>
              </a:buClr>
              <a:buSzPts val="4000"/>
              <a:buNone/>
              <a:defRPr sz="4000">
                <a:solidFill>
                  <a:srgbClr val="FCCC3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CCC3B"/>
              </a:buClr>
              <a:buSzPts val="4000"/>
              <a:buNone/>
              <a:defRPr sz="4000">
                <a:solidFill>
                  <a:srgbClr val="FCCC3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CCC3B"/>
              </a:buClr>
              <a:buSzPts val="4000"/>
              <a:buNone/>
              <a:defRPr sz="4000">
                <a:solidFill>
                  <a:srgbClr val="FCCC3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CCC3B"/>
              </a:buClr>
              <a:buSzPts val="4000"/>
              <a:buNone/>
              <a:defRPr sz="4000">
                <a:solidFill>
                  <a:srgbClr val="FCCC3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CCC3B"/>
              </a:buClr>
              <a:buSzPts val="4000"/>
              <a:buNone/>
              <a:defRPr sz="4000">
                <a:solidFill>
                  <a:srgbClr val="FCCC3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CCC3B"/>
              </a:buClr>
              <a:buSzPts val="4000"/>
              <a:buNone/>
              <a:defRPr sz="4000">
                <a:solidFill>
                  <a:srgbClr val="FCCC3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CCC3B"/>
              </a:buClr>
              <a:buSzPts val="4000"/>
              <a:buNone/>
              <a:defRPr sz="4000">
                <a:solidFill>
                  <a:srgbClr val="FCCC3B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ubTitle" idx="1"/>
          </p:nvPr>
        </p:nvSpPr>
        <p:spPr>
          <a:xfrm>
            <a:off x="487200" y="2624114"/>
            <a:ext cx="2770200" cy="763800"/>
          </a:xfrm>
          <a:prstGeom prst="rect">
            <a:avLst/>
          </a:prstGeom>
          <a:solidFill>
            <a:srgbClr val="E1628E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297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="" xmlns:p15="http://schemas.microsoft.com/office/powerpoint/2012/main">
        <p15:guide id="1" pos="2880">
          <p15:clr>
            <a:srgbClr val="F9AD4C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&amp; subtitle slide 1 1">
  <p:cSld name="BIG Title &amp; subtitle slide 1 1">
    <p:bg>
      <p:bgPr>
        <a:solidFill>
          <a:srgbClr val="00B1AE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/>
          <p:nvPr/>
        </p:nvSpPr>
        <p:spPr>
          <a:xfrm>
            <a:off x="5703450" y="539700"/>
            <a:ext cx="2951400" cy="4064100"/>
          </a:xfrm>
          <a:prstGeom prst="rect">
            <a:avLst/>
          </a:prstGeom>
          <a:noFill/>
          <a:ln w="76200" cap="flat" cmpd="sng">
            <a:solidFill>
              <a:srgbClr val="FACA3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5059200" y="949800"/>
            <a:ext cx="3055500" cy="1680900"/>
          </a:xfrm>
          <a:prstGeom prst="rect">
            <a:avLst/>
          </a:prstGeom>
          <a:solidFill>
            <a:srgbClr val="00B1AE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CCC3B"/>
              </a:buClr>
              <a:buSzPts val="2400"/>
              <a:buNone/>
              <a:defRPr>
                <a:solidFill>
                  <a:srgbClr val="FCCC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CCC3B"/>
              </a:buClr>
              <a:buSzPts val="4000"/>
              <a:buNone/>
              <a:defRPr sz="4000">
                <a:solidFill>
                  <a:srgbClr val="FCCC3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CCC3B"/>
              </a:buClr>
              <a:buSzPts val="4000"/>
              <a:buNone/>
              <a:defRPr sz="4000">
                <a:solidFill>
                  <a:srgbClr val="FCCC3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CCC3B"/>
              </a:buClr>
              <a:buSzPts val="4000"/>
              <a:buNone/>
              <a:defRPr sz="4000">
                <a:solidFill>
                  <a:srgbClr val="FCCC3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CCC3B"/>
              </a:buClr>
              <a:buSzPts val="4000"/>
              <a:buNone/>
              <a:defRPr sz="4000">
                <a:solidFill>
                  <a:srgbClr val="FCCC3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CCC3B"/>
              </a:buClr>
              <a:buSzPts val="4000"/>
              <a:buNone/>
              <a:defRPr sz="4000">
                <a:solidFill>
                  <a:srgbClr val="FCCC3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CCC3B"/>
              </a:buClr>
              <a:buSzPts val="4000"/>
              <a:buNone/>
              <a:defRPr sz="4000">
                <a:solidFill>
                  <a:srgbClr val="FCCC3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CCC3B"/>
              </a:buClr>
              <a:buSzPts val="4000"/>
              <a:buNone/>
              <a:defRPr sz="4000">
                <a:solidFill>
                  <a:srgbClr val="FCCC3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CCC3B"/>
              </a:buClr>
              <a:buSzPts val="4000"/>
              <a:buNone/>
              <a:defRPr sz="4000">
                <a:solidFill>
                  <a:srgbClr val="FCCC3B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ubTitle" idx="1"/>
          </p:nvPr>
        </p:nvSpPr>
        <p:spPr>
          <a:xfrm>
            <a:off x="5059200" y="2630700"/>
            <a:ext cx="2770200" cy="763800"/>
          </a:xfrm>
          <a:prstGeom prst="rect">
            <a:avLst/>
          </a:prstGeom>
          <a:solidFill>
            <a:srgbClr val="00B1AE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79189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="" xmlns:p15="http://schemas.microsoft.com/office/powerpoint/2012/main">
        <p15:guide id="1" pos="2880">
          <p15:clr>
            <a:srgbClr val="F9AD4C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&amp; illustration">
  <p:cSld name="BIG Title &amp; illustra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19449" y="0"/>
            <a:ext cx="2394300" cy="5143500"/>
          </a:xfrm>
          <a:prstGeom prst="rect">
            <a:avLst/>
          </a:prstGeom>
          <a:solidFill>
            <a:srgbClr val="E162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0" name="Google Shape;50;p9"/>
          <p:cNvSpPr/>
          <p:nvPr/>
        </p:nvSpPr>
        <p:spPr>
          <a:xfrm>
            <a:off x="171224" y="0"/>
            <a:ext cx="2394300" cy="5143500"/>
          </a:xfrm>
          <a:prstGeom prst="rect">
            <a:avLst/>
          </a:prstGeom>
          <a:solidFill>
            <a:srgbClr val="FACA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1" name="Google Shape;51;p9"/>
          <p:cNvSpPr/>
          <p:nvPr/>
        </p:nvSpPr>
        <p:spPr>
          <a:xfrm>
            <a:off x="0" y="0"/>
            <a:ext cx="2394300" cy="5143500"/>
          </a:xfrm>
          <a:prstGeom prst="rect">
            <a:avLst/>
          </a:prstGeom>
          <a:solidFill>
            <a:srgbClr val="00C8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title"/>
          </p:nvPr>
        </p:nvSpPr>
        <p:spPr>
          <a:xfrm>
            <a:off x="318950" y="721450"/>
            <a:ext cx="1783500" cy="1182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ubTitle" idx="1"/>
          </p:nvPr>
        </p:nvSpPr>
        <p:spPr>
          <a:xfrm>
            <a:off x="305400" y="1652950"/>
            <a:ext cx="1783500" cy="763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 i="1">
                <a:solidFill>
                  <a:srgbClr val="43434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 i="1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 i="1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 i="1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 i="1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 i="1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 i="1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 i="1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 i="1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00649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="" xmlns:p15="http://schemas.microsoft.com/office/powerpoint/2012/main">
        <p15:guide id="1" pos="2880">
          <p15:clr>
            <a:srgbClr val="F9AD4C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slide 1">
  <p:cSld name="Quote slide 1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2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buNone/>
              <a:defRPr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buNone/>
              <a:defRPr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buNone/>
              <a:defRPr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buNone/>
              <a:defRPr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buNone/>
              <a:defRPr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buNone/>
              <a:defRPr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buNone/>
              <a:defRPr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buNone/>
              <a:defRPr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fld id="{00000000-1234-1234-1234-123412341234}" type="slidenum">
              <a:rPr lang="es"/>
              <a:pPr/>
              <a:t>‹#›</a:t>
            </a:fld>
            <a:endParaRPr/>
          </a:p>
        </p:txBody>
      </p:sp>
      <p:sp>
        <p:nvSpPr>
          <p:cNvPr id="65" name="Google Shape;65;p12"/>
          <p:cNvSpPr txBox="1">
            <a:spLocks noGrp="1"/>
          </p:cNvSpPr>
          <p:nvPr>
            <p:ph type="subTitle" idx="1"/>
          </p:nvPr>
        </p:nvSpPr>
        <p:spPr>
          <a:xfrm>
            <a:off x="2122250" y="1373707"/>
            <a:ext cx="4899600" cy="210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rgbClr val="EFEFE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66" name="Google Shape;66;p12"/>
          <p:cNvSpPr txBox="1">
            <a:spLocks noGrp="1"/>
          </p:cNvSpPr>
          <p:nvPr>
            <p:ph type="subTitle" idx="2"/>
          </p:nvPr>
        </p:nvSpPr>
        <p:spPr>
          <a:xfrm>
            <a:off x="2448077" y="3631625"/>
            <a:ext cx="39657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1858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&amp; subtitle slide 1">
  <p:cSld name="SECTION_HEADER_1">
    <p:bg>
      <p:bgPr>
        <a:solidFill>
          <a:srgbClr val="E1628E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/>
          <p:nvPr/>
        </p:nvSpPr>
        <p:spPr>
          <a:xfrm>
            <a:off x="1131450" y="539700"/>
            <a:ext cx="2951400" cy="4064100"/>
          </a:xfrm>
          <a:prstGeom prst="rect">
            <a:avLst/>
          </a:prstGeom>
          <a:noFill/>
          <a:ln w="76200" cap="flat" cmpd="sng">
            <a:solidFill>
              <a:srgbClr val="FACA3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487200" y="949800"/>
            <a:ext cx="3055500" cy="1680900"/>
          </a:xfrm>
          <a:prstGeom prst="rect">
            <a:avLst/>
          </a:prstGeom>
          <a:solidFill>
            <a:srgbClr val="E1628E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CCC3B"/>
              </a:buClr>
              <a:buSzPts val="2400"/>
              <a:buNone/>
              <a:defRPr>
                <a:solidFill>
                  <a:srgbClr val="FCCC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CCC3B"/>
              </a:buClr>
              <a:buSzPts val="4000"/>
              <a:buNone/>
              <a:defRPr sz="4000">
                <a:solidFill>
                  <a:srgbClr val="FCCC3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CCC3B"/>
              </a:buClr>
              <a:buSzPts val="4000"/>
              <a:buNone/>
              <a:defRPr sz="4000">
                <a:solidFill>
                  <a:srgbClr val="FCCC3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CCC3B"/>
              </a:buClr>
              <a:buSzPts val="4000"/>
              <a:buNone/>
              <a:defRPr sz="4000">
                <a:solidFill>
                  <a:srgbClr val="FCCC3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CCC3B"/>
              </a:buClr>
              <a:buSzPts val="4000"/>
              <a:buNone/>
              <a:defRPr sz="4000">
                <a:solidFill>
                  <a:srgbClr val="FCCC3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CCC3B"/>
              </a:buClr>
              <a:buSzPts val="4000"/>
              <a:buNone/>
              <a:defRPr sz="4000">
                <a:solidFill>
                  <a:srgbClr val="FCCC3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CCC3B"/>
              </a:buClr>
              <a:buSzPts val="4000"/>
              <a:buNone/>
              <a:defRPr sz="4000">
                <a:solidFill>
                  <a:srgbClr val="FCCC3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CCC3B"/>
              </a:buClr>
              <a:buSzPts val="4000"/>
              <a:buNone/>
              <a:defRPr sz="4000">
                <a:solidFill>
                  <a:srgbClr val="FCCC3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CCC3B"/>
              </a:buClr>
              <a:buSzPts val="4000"/>
              <a:buNone/>
              <a:defRPr sz="4000">
                <a:solidFill>
                  <a:srgbClr val="FCCC3B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ubTitle" idx="1"/>
          </p:nvPr>
        </p:nvSpPr>
        <p:spPr>
          <a:xfrm>
            <a:off x="487200" y="2624114"/>
            <a:ext cx="2770200" cy="763800"/>
          </a:xfrm>
          <a:prstGeom prst="rect">
            <a:avLst/>
          </a:prstGeom>
          <a:solidFill>
            <a:srgbClr val="E1628E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="" xmlns:p15="http://schemas.microsoft.com/office/powerpoint/2012/main">
        <p15:guide id="1" pos="2880">
          <p15:clr>
            <a:srgbClr val="F9AD4C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Title &amp; Summary 1">
  <p:cSld name="Content Title &amp; Summary 1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3"/>
          <p:cNvSpPr txBox="1">
            <a:spLocks noGrp="1"/>
          </p:cNvSpPr>
          <p:nvPr>
            <p:ph type="title"/>
          </p:nvPr>
        </p:nvSpPr>
        <p:spPr>
          <a:xfrm>
            <a:off x="723300" y="620403"/>
            <a:ext cx="4393200" cy="136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999999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9pPr>
          </a:lstStyle>
          <a:p>
            <a:endParaRPr/>
          </a:p>
        </p:txBody>
      </p:sp>
      <p:sp>
        <p:nvSpPr>
          <p:cNvPr id="69" name="Google Shape;69;p13"/>
          <p:cNvSpPr/>
          <p:nvPr/>
        </p:nvSpPr>
        <p:spPr>
          <a:xfrm>
            <a:off x="8458701" y="800"/>
            <a:ext cx="685200" cy="1445100"/>
          </a:xfrm>
          <a:prstGeom prst="rect">
            <a:avLst/>
          </a:prstGeom>
          <a:solidFill>
            <a:srgbClr val="00C8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0" name="Google Shape;70;p13"/>
          <p:cNvSpPr/>
          <p:nvPr/>
        </p:nvSpPr>
        <p:spPr>
          <a:xfrm>
            <a:off x="8458676" y="1846675"/>
            <a:ext cx="685200" cy="1445100"/>
          </a:xfrm>
          <a:prstGeom prst="rect">
            <a:avLst/>
          </a:prstGeom>
          <a:solidFill>
            <a:srgbClr val="FACA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1" name="Google Shape;71;p13"/>
          <p:cNvSpPr/>
          <p:nvPr/>
        </p:nvSpPr>
        <p:spPr>
          <a:xfrm>
            <a:off x="8458676" y="3706350"/>
            <a:ext cx="685200" cy="1445100"/>
          </a:xfrm>
          <a:prstGeom prst="rect">
            <a:avLst/>
          </a:prstGeom>
          <a:solidFill>
            <a:srgbClr val="E162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1"/>
          </p:nvPr>
        </p:nvSpPr>
        <p:spPr>
          <a:xfrm>
            <a:off x="5709750" y="359313"/>
            <a:ext cx="1733400" cy="39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ubTitle" idx="2"/>
          </p:nvPr>
        </p:nvSpPr>
        <p:spPr>
          <a:xfrm>
            <a:off x="5709599" y="2007800"/>
            <a:ext cx="1733400" cy="39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4" name="Google Shape;74;p13"/>
          <p:cNvSpPr txBox="1"/>
          <p:nvPr/>
        </p:nvSpPr>
        <p:spPr>
          <a:xfrm>
            <a:off x="7532575" y="44996"/>
            <a:ext cx="1178400" cy="14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s" sz="14000" b="1">
                <a:solidFill>
                  <a:srgbClr val="00C8C4"/>
                </a:solidFill>
                <a:latin typeface="Oswald"/>
                <a:ea typeface="Oswald"/>
                <a:cs typeface="Oswald"/>
                <a:sym typeface="Oswald"/>
              </a:rPr>
              <a:t>1</a:t>
            </a:r>
            <a:endParaRPr sz="14000" b="1">
              <a:solidFill>
                <a:srgbClr val="00C8C4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5" name="Google Shape;75;p13"/>
          <p:cNvSpPr txBox="1"/>
          <p:nvPr/>
        </p:nvSpPr>
        <p:spPr>
          <a:xfrm>
            <a:off x="7517351" y="1925784"/>
            <a:ext cx="1080000" cy="1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s" sz="14000" b="1">
                <a:solidFill>
                  <a:srgbClr val="FACA32"/>
                </a:solidFill>
                <a:latin typeface="Oswald"/>
                <a:ea typeface="Oswald"/>
                <a:cs typeface="Oswald"/>
                <a:sym typeface="Oswald"/>
              </a:rPr>
              <a:t>2</a:t>
            </a:r>
            <a:endParaRPr sz="14000" b="1">
              <a:solidFill>
                <a:srgbClr val="FACA3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6" name="Google Shape;76;p13"/>
          <p:cNvSpPr txBox="1"/>
          <p:nvPr/>
        </p:nvSpPr>
        <p:spPr>
          <a:xfrm>
            <a:off x="7508997" y="3794645"/>
            <a:ext cx="1080000" cy="1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s" sz="14000" b="1">
                <a:solidFill>
                  <a:srgbClr val="E1628E"/>
                </a:solidFill>
                <a:latin typeface="Oswald"/>
                <a:ea typeface="Oswald"/>
                <a:cs typeface="Oswald"/>
                <a:sym typeface="Oswald"/>
              </a:rPr>
              <a:t>3</a:t>
            </a:r>
            <a:endParaRPr sz="14000" b="1">
              <a:solidFill>
                <a:srgbClr val="E1628E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7" name="Google Shape;77;p13"/>
          <p:cNvSpPr txBox="1">
            <a:spLocks noGrp="1"/>
          </p:cNvSpPr>
          <p:nvPr>
            <p:ph type="subTitle" idx="3"/>
          </p:nvPr>
        </p:nvSpPr>
        <p:spPr>
          <a:xfrm>
            <a:off x="5709750" y="558640"/>
            <a:ext cx="1733400" cy="77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subTitle" idx="4"/>
          </p:nvPr>
        </p:nvSpPr>
        <p:spPr>
          <a:xfrm>
            <a:off x="5709750" y="2196477"/>
            <a:ext cx="1733400" cy="77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ubTitle" idx="5"/>
          </p:nvPr>
        </p:nvSpPr>
        <p:spPr>
          <a:xfrm>
            <a:off x="5709599" y="3820913"/>
            <a:ext cx="1733400" cy="39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subTitle" idx="6"/>
          </p:nvPr>
        </p:nvSpPr>
        <p:spPr>
          <a:xfrm>
            <a:off x="5709750" y="4009590"/>
            <a:ext cx="1733400" cy="77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31273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ody slide 1">
  <p:cSld name="Title &amp; body slide 1">
    <p:bg>
      <p:bgPr>
        <a:solidFill>
          <a:srgbClr val="FFFFFF">
            <a:alpha val="0"/>
          </a:srgbClr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4"/>
          <p:cNvSpPr/>
          <p:nvPr/>
        </p:nvSpPr>
        <p:spPr>
          <a:xfrm>
            <a:off x="539725" y="539700"/>
            <a:ext cx="8064600" cy="4064100"/>
          </a:xfrm>
          <a:prstGeom prst="rect">
            <a:avLst/>
          </a:prstGeom>
          <a:noFill/>
          <a:ln w="76200" cap="flat" cmpd="sng">
            <a:solidFill>
              <a:srgbClr val="FACA3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body" idx="1"/>
          </p:nvPr>
        </p:nvSpPr>
        <p:spPr>
          <a:xfrm>
            <a:off x="1520225" y="1939975"/>
            <a:ext cx="6012900" cy="199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marL="3657600" lvl="7" indent="-311150"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84" name="Google Shape;84;p14"/>
          <p:cNvSpPr txBox="1">
            <a:spLocks noGrp="1"/>
          </p:cNvSpPr>
          <p:nvPr>
            <p:ph type="title"/>
          </p:nvPr>
        </p:nvSpPr>
        <p:spPr>
          <a:xfrm>
            <a:off x="1504950" y="1053500"/>
            <a:ext cx="65907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9pPr>
          </a:lstStyle>
          <a:p>
            <a:endParaRPr/>
          </a:p>
        </p:txBody>
      </p:sp>
      <p:sp>
        <p:nvSpPr>
          <p:cNvPr id="85" name="Google Shape;85;p14"/>
          <p:cNvSpPr txBox="1">
            <a:spLocks noGrp="1"/>
          </p:cNvSpPr>
          <p:nvPr>
            <p:ph type="sldNum" idx="12"/>
          </p:nvPr>
        </p:nvSpPr>
        <p:spPr>
          <a:xfrm>
            <a:off x="8607853" y="4764514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000"/>
            </a:lvl1pPr>
            <a:lvl2pPr lvl="1" rtl="0">
              <a:buNone/>
              <a:defRPr sz="1000"/>
            </a:lvl2pPr>
            <a:lvl3pPr lvl="2" rtl="0">
              <a:buNone/>
              <a:defRPr sz="1000"/>
            </a:lvl3pPr>
            <a:lvl4pPr lvl="3" rtl="0">
              <a:buNone/>
              <a:defRPr sz="1000"/>
            </a:lvl4pPr>
            <a:lvl5pPr lvl="4" rtl="0">
              <a:buNone/>
              <a:defRPr sz="1000"/>
            </a:lvl5pPr>
            <a:lvl6pPr lvl="5" rtl="0">
              <a:buNone/>
              <a:defRPr sz="1000"/>
            </a:lvl6pPr>
            <a:lvl7pPr lvl="6" rtl="0">
              <a:buNone/>
              <a:defRPr sz="1000"/>
            </a:lvl7pPr>
            <a:lvl8pPr lvl="7" rtl="0">
              <a:buNone/>
              <a:defRPr sz="1000"/>
            </a:lvl8pPr>
            <a:lvl9pPr lvl="8" rtl="0">
              <a:buNone/>
              <a:defRPr sz="1000"/>
            </a:lvl9pPr>
          </a:lstStyle>
          <a:p>
            <a:fld id="{00000000-1234-1234-1234-123412341234}" type="slidenum">
              <a:rPr lang="es"/>
              <a:pPr/>
              <a:t>‹#›</a:t>
            </a:fld>
            <a:endParaRPr/>
          </a:p>
        </p:txBody>
      </p:sp>
      <p:sp>
        <p:nvSpPr>
          <p:cNvPr id="86" name="Google Shape;86;p14"/>
          <p:cNvSpPr/>
          <p:nvPr/>
        </p:nvSpPr>
        <p:spPr>
          <a:xfrm>
            <a:off x="8445775" y="2934400"/>
            <a:ext cx="350100" cy="997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7" name="Google Shape;87;p14"/>
          <p:cNvSpPr/>
          <p:nvPr/>
        </p:nvSpPr>
        <p:spPr>
          <a:xfrm rot="5400000">
            <a:off x="1904025" y="73075"/>
            <a:ext cx="350100" cy="997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689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1">
  <p:cSld name="Design 1">
    <p:bg>
      <p:bgPr>
        <a:solidFill>
          <a:srgbClr val="FFFFFF">
            <a:alpha val="0"/>
          </a:srgbClr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/>
          <p:nvPr/>
        </p:nvSpPr>
        <p:spPr>
          <a:xfrm>
            <a:off x="539725" y="539700"/>
            <a:ext cx="8064600" cy="4064100"/>
          </a:xfrm>
          <a:prstGeom prst="rect">
            <a:avLst/>
          </a:prstGeom>
          <a:noFill/>
          <a:ln w="76200" cap="flat" cmpd="sng">
            <a:solidFill>
              <a:srgbClr val="FACA3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sldNum" idx="12"/>
          </p:nvPr>
        </p:nvSpPr>
        <p:spPr>
          <a:xfrm>
            <a:off x="8607853" y="4764514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000"/>
            </a:lvl1pPr>
            <a:lvl2pPr lvl="1" rtl="0">
              <a:buNone/>
              <a:defRPr sz="1000"/>
            </a:lvl2pPr>
            <a:lvl3pPr lvl="2" rtl="0">
              <a:buNone/>
              <a:defRPr sz="1000"/>
            </a:lvl3pPr>
            <a:lvl4pPr lvl="3" rtl="0">
              <a:buNone/>
              <a:defRPr sz="1000"/>
            </a:lvl4pPr>
            <a:lvl5pPr lvl="4" rtl="0">
              <a:buNone/>
              <a:defRPr sz="1000"/>
            </a:lvl5pPr>
            <a:lvl6pPr lvl="5" rtl="0">
              <a:buNone/>
              <a:defRPr sz="1000"/>
            </a:lvl6pPr>
            <a:lvl7pPr lvl="6" rtl="0">
              <a:buNone/>
              <a:defRPr sz="1000"/>
            </a:lvl7pPr>
            <a:lvl8pPr lvl="7" rtl="0">
              <a:buNone/>
              <a:defRPr sz="1000"/>
            </a:lvl8pPr>
            <a:lvl9pPr lvl="8" rtl="0">
              <a:buNone/>
              <a:defRPr sz="1000"/>
            </a:lvl9pPr>
          </a:lstStyle>
          <a:p>
            <a:fld id="{00000000-1234-1234-1234-123412341234}" type="slidenum">
              <a:rPr lang="es"/>
              <a:pPr/>
              <a:t>‹#›</a:t>
            </a:fld>
            <a:endParaRPr/>
          </a:p>
        </p:txBody>
      </p:sp>
      <p:sp>
        <p:nvSpPr>
          <p:cNvPr id="91" name="Google Shape;91;p15"/>
          <p:cNvSpPr/>
          <p:nvPr/>
        </p:nvSpPr>
        <p:spPr>
          <a:xfrm>
            <a:off x="8445775" y="2934400"/>
            <a:ext cx="350100" cy="997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92" name="Google Shape;92;p15"/>
          <p:cNvSpPr/>
          <p:nvPr/>
        </p:nvSpPr>
        <p:spPr>
          <a:xfrm rot="5400000">
            <a:off x="1904025" y="73075"/>
            <a:ext cx="350100" cy="997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21466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ft title &amp; sumary text">
  <p:cSld name="Left title &amp; sumary 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8"/>
          <p:cNvSpPr txBox="1">
            <a:spLocks noGrp="1"/>
          </p:cNvSpPr>
          <p:nvPr>
            <p:ph type="title"/>
          </p:nvPr>
        </p:nvSpPr>
        <p:spPr>
          <a:xfrm>
            <a:off x="498250" y="799575"/>
            <a:ext cx="1646700" cy="17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Oswald Regular"/>
              <a:buNone/>
              <a:defRPr b="0">
                <a:latin typeface="Oswald Regular"/>
                <a:ea typeface="Oswald Regular"/>
                <a:cs typeface="Oswald Regular"/>
                <a:sym typeface="Oswald Regula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11770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2 columns slide">
  <p:cSld name="Title &amp; 2 columns slide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/>
          <p:nvPr/>
        </p:nvSpPr>
        <p:spPr>
          <a:xfrm>
            <a:off x="698250" y="800678"/>
            <a:ext cx="7747500" cy="3718200"/>
          </a:xfrm>
          <a:prstGeom prst="rect">
            <a:avLst/>
          </a:prstGeom>
          <a:noFill/>
          <a:ln w="76200" cap="flat" cmpd="sng">
            <a:solidFill>
              <a:srgbClr val="E1628E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09" name="Google Shape;109;p19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EFEFEF"/>
                </a:solidFill>
              </a:defRPr>
            </a:lvl1pPr>
            <a:lvl2pPr lvl="1" rtl="0">
              <a:buNone/>
              <a:defRPr>
                <a:solidFill>
                  <a:srgbClr val="EFEFEF"/>
                </a:solidFill>
              </a:defRPr>
            </a:lvl2pPr>
            <a:lvl3pPr lvl="2" rtl="0">
              <a:buNone/>
              <a:defRPr>
                <a:solidFill>
                  <a:srgbClr val="EFEFEF"/>
                </a:solidFill>
              </a:defRPr>
            </a:lvl3pPr>
            <a:lvl4pPr lvl="3" rtl="0">
              <a:buNone/>
              <a:defRPr>
                <a:solidFill>
                  <a:srgbClr val="EFEFEF"/>
                </a:solidFill>
              </a:defRPr>
            </a:lvl4pPr>
            <a:lvl5pPr lvl="4" rtl="0">
              <a:buNone/>
              <a:defRPr>
                <a:solidFill>
                  <a:srgbClr val="EFEFEF"/>
                </a:solidFill>
              </a:defRPr>
            </a:lvl5pPr>
            <a:lvl6pPr lvl="5" rtl="0">
              <a:buNone/>
              <a:defRPr>
                <a:solidFill>
                  <a:srgbClr val="EFEFEF"/>
                </a:solidFill>
              </a:defRPr>
            </a:lvl6pPr>
            <a:lvl7pPr lvl="6" rtl="0">
              <a:buNone/>
              <a:defRPr>
                <a:solidFill>
                  <a:srgbClr val="EFEFEF"/>
                </a:solidFill>
              </a:defRPr>
            </a:lvl7pPr>
            <a:lvl8pPr lvl="7" rtl="0">
              <a:buNone/>
              <a:defRPr>
                <a:solidFill>
                  <a:srgbClr val="EFEFEF"/>
                </a:solidFill>
              </a:defRPr>
            </a:lvl8pPr>
            <a:lvl9pPr lvl="8" rtl="0">
              <a:buNone/>
              <a:defRPr>
                <a:solidFill>
                  <a:srgbClr val="EFEFEF"/>
                </a:solidFill>
              </a:defRPr>
            </a:lvl9pPr>
          </a:lstStyle>
          <a:p>
            <a:fld id="{00000000-1234-1234-1234-123412341234}" type="slidenum">
              <a:rPr lang="es"/>
              <a:pPr/>
              <a:t>‹#›</a:t>
            </a:fld>
            <a:endParaRPr/>
          </a:p>
        </p:txBody>
      </p:sp>
      <p:sp>
        <p:nvSpPr>
          <p:cNvPr id="110" name="Google Shape;110;p19"/>
          <p:cNvSpPr txBox="1">
            <a:spLocks noGrp="1"/>
          </p:cNvSpPr>
          <p:nvPr>
            <p:ph type="subTitle" idx="1"/>
          </p:nvPr>
        </p:nvSpPr>
        <p:spPr>
          <a:xfrm>
            <a:off x="1735775" y="1648700"/>
            <a:ext cx="2592600" cy="26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00C8C4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00C8C4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00C8C4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00C8C4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00C8C4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00C8C4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00C8C4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00C8C4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00C8C4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11" name="Google Shape;111;p19"/>
          <p:cNvSpPr txBox="1">
            <a:spLocks noGrp="1"/>
          </p:cNvSpPr>
          <p:nvPr>
            <p:ph type="subTitle" idx="2"/>
          </p:nvPr>
        </p:nvSpPr>
        <p:spPr>
          <a:xfrm>
            <a:off x="5291750" y="1648700"/>
            <a:ext cx="2547300" cy="26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CCC3B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CCC3B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CCC3B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CCC3B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CCC3B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CCC3B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CCC3B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CCC3B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CCC3B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12" name="Google Shape;112;p19"/>
          <p:cNvSpPr txBox="1">
            <a:spLocks noGrp="1"/>
          </p:cNvSpPr>
          <p:nvPr>
            <p:ph type="title"/>
          </p:nvPr>
        </p:nvSpPr>
        <p:spPr>
          <a:xfrm>
            <a:off x="1205250" y="555175"/>
            <a:ext cx="6733500" cy="4824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9pPr>
          </a:lstStyle>
          <a:p>
            <a:endParaRPr/>
          </a:p>
        </p:txBody>
      </p:sp>
      <p:sp>
        <p:nvSpPr>
          <p:cNvPr id="113" name="Google Shape;113;p19"/>
          <p:cNvSpPr/>
          <p:nvPr/>
        </p:nvSpPr>
        <p:spPr>
          <a:xfrm rot="-5400000">
            <a:off x="6643750" y="4005150"/>
            <a:ext cx="350100" cy="997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14" name="Google Shape;114;p19"/>
          <p:cNvSpPr/>
          <p:nvPr/>
        </p:nvSpPr>
        <p:spPr>
          <a:xfrm rot="10800000">
            <a:off x="469650" y="2682750"/>
            <a:ext cx="350100" cy="997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15" name="Google Shape;115;p19"/>
          <p:cNvSpPr txBox="1">
            <a:spLocks noGrp="1"/>
          </p:cNvSpPr>
          <p:nvPr>
            <p:ph type="subTitle" idx="3"/>
          </p:nvPr>
        </p:nvSpPr>
        <p:spPr>
          <a:xfrm>
            <a:off x="4798853" y="2195675"/>
            <a:ext cx="3139800" cy="77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9pPr>
          </a:lstStyle>
          <a:p>
            <a:endParaRPr/>
          </a:p>
        </p:txBody>
      </p:sp>
      <p:sp>
        <p:nvSpPr>
          <p:cNvPr id="116" name="Google Shape;116;p19"/>
          <p:cNvSpPr txBox="1">
            <a:spLocks noGrp="1"/>
          </p:cNvSpPr>
          <p:nvPr>
            <p:ph type="subTitle" idx="4"/>
          </p:nvPr>
        </p:nvSpPr>
        <p:spPr>
          <a:xfrm>
            <a:off x="1242878" y="2195675"/>
            <a:ext cx="3085500" cy="77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9pPr>
          </a:lstStyle>
          <a:p>
            <a:endParaRPr/>
          </a:p>
        </p:txBody>
      </p:sp>
      <p:cxnSp>
        <p:nvCxnSpPr>
          <p:cNvPr id="117" name="Google Shape;117;p19"/>
          <p:cNvCxnSpPr/>
          <p:nvPr/>
        </p:nvCxnSpPr>
        <p:spPr>
          <a:xfrm>
            <a:off x="1350000" y="2113075"/>
            <a:ext cx="1440900" cy="0"/>
          </a:xfrm>
          <a:prstGeom prst="straightConnector1">
            <a:avLst/>
          </a:prstGeom>
          <a:noFill/>
          <a:ln w="19050" cap="rnd" cmpd="sng">
            <a:solidFill>
              <a:srgbClr val="00C8C4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118" name="Google Shape;118;p19"/>
          <p:cNvCxnSpPr/>
          <p:nvPr/>
        </p:nvCxnSpPr>
        <p:spPr>
          <a:xfrm>
            <a:off x="4895850" y="2113075"/>
            <a:ext cx="1440900" cy="0"/>
          </a:xfrm>
          <a:prstGeom prst="straightConnector1">
            <a:avLst/>
          </a:prstGeom>
          <a:noFill/>
          <a:ln w="19050" cap="rnd" cmpd="sng">
            <a:solidFill>
              <a:srgbClr val="FACA32"/>
            </a:solidFill>
            <a:prstDash val="solid"/>
            <a:round/>
            <a:headEnd type="oval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59384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="" xmlns:p15="http://schemas.microsoft.com/office/powerpoint/2012/main">
        <p15:guide id="1" pos="2880">
          <p15:clr>
            <a:srgbClr val="F9AD4C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3 columns slide">
  <p:cSld name="Title &amp; 3 columns slide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0"/>
          <p:cNvSpPr/>
          <p:nvPr/>
        </p:nvSpPr>
        <p:spPr>
          <a:xfrm>
            <a:off x="-78950" y="-226875"/>
            <a:ext cx="4587300" cy="898200"/>
          </a:xfrm>
          <a:prstGeom prst="rect">
            <a:avLst/>
          </a:prstGeom>
          <a:noFill/>
          <a:ln w="76200" cap="flat" cmpd="sng">
            <a:solidFill>
              <a:srgbClr val="F3F3F3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1" name="Google Shape;121;p20"/>
          <p:cNvSpPr txBox="1">
            <a:spLocks noGrp="1"/>
          </p:cNvSpPr>
          <p:nvPr>
            <p:ph type="title"/>
          </p:nvPr>
        </p:nvSpPr>
        <p:spPr>
          <a:xfrm>
            <a:off x="757525" y="408410"/>
            <a:ext cx="3054300" cy="5505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9pPr>
          </a:lstStyle>
          <a:p>
            <a:endParaRPr/>
          </a:p>
        </p:txBody>
      </p:sp>
      <p:sp>
        <p:nvSpPr>
          <p:cNvPr id="122" name="Google Shape;122;p20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EFEFEF"/>
                </a:solidFill>
              </a:defRPr>
            </a:lvl1pPr>
            <a:lvl2pPr lvl="1" rtl="0">
              <a:buNone/>
              <a:defRPr>
                <a:solidFill>
                  <a:srgbClr val="EFEFEF"/>
                </a:solidFill>
              </a:defRPr>
            </a:lvl2pPr>
            <a:lvl3pPr lvl="2" rtl="0">
              <a:buNone/>
              <a:defRPr>
                <a:solidFill>
                  <a:srgbClr val="EFEFEF"/>
                </a:solidFill>
              </a:defRPr>
            </a:lvl3pPr>
            <a:lvl4pPr lvl="3" rtl="0">
              <a:buNone/>
              <a:defRPr>
                <a:solidFill>
                  <a:srgbClr val="EFEFEF"/>
                </a:solidFill>
              </a:defRPr>
            </a:lvl4pPr>
            <a:lvl5pPr lvl="4" rtl="0">
              <a:buNone/>
              <a:defRPr>
                <a:solidFill>
                  <a:srgbClr val="EFEFEF"/>
                </a:solidFill>
              </a:defRPr>
            </a:lvl5pPr>
            <a:lvl6pPr lvl="5" rtl="0">
              <a:buNone/>
              <a:defRPr>
                <a:solidFill>
                  <a:srgbClr val="EFEFEF"/>
                </a:solidFill>
              </a:defRPr>
            </a:lvl6pPr>
            <a:lvl7pPr lvl="6" rtl="0">
              <a:buNone/>
              <a:defRPr>
                <a:solidFill>
                  <a:srgbClr val="EFEFEF"/>
                </a:solidFill>
              </a:defRPr>
            </a:lvl7pPr>
            <a:lvl8pPr lvl="7" rtl="0">
              <a:buNone/>
              <a:defRPr>
                <a:solidFill>
                  <a:srgbClr val="EFEFEF"/>
                </a:solidFill>
              </a:defRPr>
            </a:lvl8pPr>
            <a:lvl9pPr lvl="8" rtl="0">
              <a:buNone/>
              <a:defRPr>
                <a:solidFill>
                  <a:srgbClr val="EFEFEF"/>
                </a:solidFill>
              </a:defRPr>
            </a:lvl9pPr>
          </a:lstStyle>
          <a:p>
            <a:fld id="{00000000-1234-1234-1234-123412341234}" type="slidenum">
              <a:rPr lang="es"/>
              <a:pPr/>
              <a:t>‹#›</a:t>
            </a:fld>
            <a:endParaRPr/>
          </a:p>
        </p:txBody>
      </p:sp>
      <p:sp>
        <p:nvSpPr>
          <p:cNvPr id="123" name="Google Shape;123;p20"/>
          <p:cNvSpPr txBox="1">
            <a:spLocks noGrp="1"/>
          </p:cNvSpPr>
          <p:nvPr>
            <p:ph type="subTitle" idx="1"/>
          </p:nvPr>
        </p:nvSpPr>
        <p:spPr>
          <a:xfrm>
            <a:off x="757525" y="1796100"/>
            <a:ext cx="22212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  <p:sp>
        <p:nvSpPr>
          <p:cNvPr id="124" name="Google Shape;124;p20"/>
          <p:cNvSpPr txBox="1">
            <a:spLocks noGrp="1"/>
          </p:cNvSpPr>
          <p:nvPr>
            <p:ph type="subTitle" idx="2"/>
          </p:nvPr>
        </p:nvSpPr>
        <p:spPr>
          <a:xfrm>
            <a:off x="3519400" y="1796100"/>
            <a:ext cx="2166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  <p:sp>
        <p:nvSpPr>
          <p:cNvPr id="125" name="Google Shape;125;p20"/>
          <p:cNvSpPr txBox="1">
            <a:spLocks noGrp="1"/>
          </p:cNvSpPr>
          <p:nvPr>
            <p:ph type="subTitle" idx="3"/>
          </p:nvPr>
        </p:nvSpPr>
        <p:spPr>
          <a:xfrm>
            <a:off x="6226675" y="1796100"/>
            <a:ext cx="2166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  <p:sp>
        <p:nvSpPr>
          <p:cNvPr id="126" name="Google Shape;126;p20"/>
          <p:cNvSpPr/>
          <p:nvPr/>
        </p:nvSpPr>
        <p:spPr>
          <a:xfrm rot="5400000">
            <a:off x="4268850" y="3754350"/>
            <a:ext cx="606300" cy="2171700"/>
          </a:xfrm>
          <a:prstGeom prst="rect">
            <a:avLst/>
          </a:prstGeom>
          <a:solidFill>
            <a:srgbClr val="FACA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" name="Google Shape;127;p20"/>
          <p:cNvSpPr/>
          <p:nvPr/>
        </p:nvSpPr>
        <p:spPr>
          <a:xfrm rot="5400000">
            <a:off x="1544700" y="3754350"/>
            <a:ext cx="606300" cy="2171700"/>
          </a:xfrm>
          <a:prstGeom prst="rect">
            <a:avLst/>
          </a:prstGeom>
          <a:solidFill>
            <a:srgbClr val="00C8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8" name="Google Shape;128;p20"/>
          <p:cNvSpPr/>
          <p:nvPr/>
        </p:nvSpPr>
        <p:spPr>
          <a:xfrm rot="5400000">
            <a:off x="6993000" y="3754350"/>
            <a:ext cx="606300" cy="2171700"/>
          </a:xfrm>
          <a:prstGeom prst="rect">
            <a:avLst/>
          </a:prstGeom>
          <a:solidFill>
            <a:srgbClr val="E162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9" name="Google Shape;129;p20"/>
          <p:cNvSpPr txBox="1">
            <a:spLocks noGrp="1"/>
          </p:cNvSpPr>
          <p:nvPr>
            <p:ph type="subTitle" idx="4"/>
          </p:nvPr>
        </p:nvSpPr>
        <p:spPr>
          <a:xfrm>
            <a:off x="762000" y="2413025"/>
            <a:ext cx="2135700" cy="15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9pPr>
          </a:lstStyle>
          <a:p>
            <a:endParaRPr/>
          </a:p>
        </p:txBody>
      </p:sp>
      <p:sp>
        <p:nvSpPr>
          <p:cNvPr id="130" name="Google Shape;130;p20"/>
          <p:cNvSpPr txBox="1">
            <a:spLocks noGrp="1"/>
          </p:cNvSpPr>
          <p:nvPr>
            <p:ph type="subTitle" idx="5"/>
          </p:nvPr>
        </p:nvSpPr>
        <p:spPr>
          <a:xfrm>
            <a:off x="3486150" y="2413025"/>
            <a:ext cx="2135700" cy="15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9pPr>
          </a:lstStyle>
          <a:p>
            <a:endParaRPr/>
          </a:p>
        </p:txBody>
      </p:sp>
      <p:sp>
        <p:nvSpPr>
          <p:cNvPr id="131" name="Google Shape;131;p20"/>
          <p:cNvSpPr txBox="1">
            <a:spLocks noGrp="1"/>
          </p:cNvSpPr>
          <p:nvPr>
            <p:ph type="subTitle" idx="6"/>
          </p:nvPr>
        </p:nvSpPr>
        <p:spPr>
          <a:xfrm>
            <a:off x="6210300" y="2413025"/>
            <a:ext cx="2135700" cy="15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9pPr>
          </a:lstStyle>
          <a:p>
            <a:endParaRPr/>
          </a:p>
        </p:txBody>
      </p:sp>
      <p:cxnSp>
        <p:nvCxnSpPr>
          <p:cNvPr id="132" name="Google Shape;132;p20"/>
          <p:cNvCxnSpPr/>
          <p:nvPr/>
        </p:nvCxnSpPr>
        <p:spPr>
          <a:xfrm>
            <a:off x="757525" y="2294400"/>
            <a:ext cx="2181300" cy="0"/>
          </a:xfrm>
          <a:prstGeom prst="straightConnector1">
            <a:avLst/>
          </a:prstGeom>
          <a:noFill/>
          <a:ln w="19050" cap="flat" cmpd="sng">
            <a:solidFill>
              <a:srgbClr val="00C8C4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133" name="Google Shape;133;p20"/>
          <p:cNvCxnSpPr/>
          <p:nvPr/>
        </p:nvCxnSpPr>
        <p:spPr>
          <a:xfrm>
            <a:off x="3483775" y="2294400"/>
            <a:ext cx="2181300" cy="0"/>
          </a:xfrm>
          <a:prstGeom prst="straightConnector1">
            <a:avLst/>
          </a:prstGeom>
          <a:noFill/>
          <a:ln w="19050" cap="flat" cmpd="sng">
            <a:solidFill>
              <a:srgbClr val="FACA32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134" name="Google Shape;134;p20"/>
          <p:cNvCxnSpPr/>
          <p:nvPr/>
        </p:nvCxnSpPr>
        <p:spPr>
          <a:xfrm>
            <a:off x="6176875" y="2294400"/>
            <a:ext cx="2181300" cy="0"/>
          </a:xfrm>
          <a:prstGeom prst="straightConnector1">
            <a:avLst/>
          </a:prstGeom>
          <a:noFill/>
          <a:ln w="19050" cap="flat" cmpd="sng">
            <a:solidFill>
              <a:srgbClr val="E1628E"/>
            </a:solidFill>
            <a:prstDash val="solid"/>
            <a:round/>
            <a:headEnd type="oval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93796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 &amp; some text slide 1">
  <p:cSld name="BIG text &amp; some text slide 1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3"/>
          <p:cNvSpPr/>
          <p:nvPr/>
        </p:nvSpPr>
        <p:spPr>
          <a:xfrm>
            <a:off x="211900" y="225875"/>
            <a:ext cx="699600" cy="1287000"/>
          </a:xfrm>
          <a:prstGeom prst="rect">
            <a:avLst/>
          </a:prstGeom>
          <a:noFill/>
          <a:ln w="76200" cap="flat" cmpd="sng">
            <a:solidFill>
              <a:srgbClr val="E1628E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57" name="Google Shape;157;p23"/>
          <p:cNvSpPr txBox="1">
            <a:spLocks noGrp="1"/>
          </p:cNvSpPr>
          <p:nvPr>
            <p:ph type="subTitle" idx="1"/>
          </p:nvPr>
        </p:nvSpPr>
        <p:spPr>
          <a:xfrm>
            <a:off x="2122200" y="571707"/>
            <a:ext cx="4899600" cy="2100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rgbClr val="00C8C4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endParaRPr/>
          </a:p>
        </p:txBody>
      </p:sp>
      <p:sp>
        <p:nvSpPr>
          <p:cNvPr id="158" name="Google Shape;158;p23"/>
          <p:cNvSpPr/>
          <p:nvPr/>
        </p:nvSpPr>
        <p:spPr>
          <a:xfrm>
            <a:off x="558154" y="440612"/>
            <a:ext cx="699600" cy="710700"/>
          </a:xfrm>
          <a:prstGeom prst="rect">
            <a:avLst/>
          </a:prstGeom>
          <a:noFill/>
          <a:ln w="76200" cap="flat" cmpd="sng">
            <a:solidFill>
              <a:srgbClr val="FACA3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59" name="Google Shape;159;p23"/>
          <p:cNvSpPr/>
          <p:nvPr/>
        </p:nvSpPr>
        <p:spPr>
          <a:xfrm>
            <a:off x="781874" y="1008984"/>
            <a:ext cx="252000" cy="308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60" name="Google Shape;160;p23"/>
          <p:cNvSpPr/>
          <p:nvPr/>
        </p:nvSpPr>
        <p:spPr>
          <a:xfrm>
            <a:off x="8686725" y="4708985"/>
            <a:ext cx="185400" cy="188400"/>
          </a:xfrm>
          <a:prstGeom prst="rect">
            <a:avLst/>
          </a:prstGeom>
          <a:solidFill>
            <a:srgbClr val="FACA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61" name="Google Shape;161;p23"/>
          <p:cNvSpPr/>
          <p:nvPr/>
        </p:nvSpPr>
        <p:spPr>
          <a:xfrm>
            <a:off x="8686725" y="4433751"/>
            <a:ext cx="185400" cy="188400"/>
          </a:xfrm>
          <a:prstGeom prst="rect">
            <a:avLst/>
          </a:prstGeom>
          <a:solidFill>
            <a:srgbClr val="E162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62" name="Google Shape;162;p23"/>
          <p:cNvSpPr txBox="1">
            <a:spLocks noGrp="1"/>
          </p:cNvSpPr>
          <p:nvPr>
            <p:ph type="subTitle" idx="2"/>
          </p:nvPr>
        </p:nvSpPr>
        <p:spPr>
          <a:xfrm>
            <a:off x="1241050" y="3183550"/>
            <a:ext cx="6661800" cy="15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9pPr>
          </a:lstStyle>
          <a:p>
            <a:endParaRPr/>
          </a:p>
        </p:txBody>
      </p:sp>
      <p:cxnSp>
        <p:nvCxnSpPr>
          <p:cNvPr id="163" name="Google Shape;163;p23"/>
          <p:cNvCxnSpPr/>
          <p:nvPr/>
        </p:nvCxnSpPr>
        <p:spPr>
          <a:xfrm>
            <a:off x="3920100" y="2860900"/>
            <a:ext cx="1303800" cy="0"/>
          </a:xfrm>
          <a:prstGeom prst="straightConnector1">
            <a:avLst/>
          </a:prstGeom>
          <a:noFill/>
          <a:ln w="19050" cap="flat" cmpd="sng">
            <a:solidFill>
              <a:srgbClr val="00C8C4"/>
            </a:solidFill>
            <a:prstDash val="solid"/>
            <a:round/>
            <a:headEnd type="diamond" w="med" len="med"/>
            <a:tailEnd type="diamond" w="med" len="med"/>
          </a:ln>
        </p:spPr>
      </p:cxnSp>
    </p:spTree>
    <p:extLst>
      <p:ext uri="{BB962C8B-B14F-4D97-AF65-F5344CB8AC3E}">
        <p14:creationId xmlns:p14="http://schemas.microsoft.com/office/powerpoint/2010/main" val="1941327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="" xmlns:p15="http://schemas.microsoft.com/office/powerpoint/2012/main">
        <p15:guide id="1" orient="horz" pos="2402">
          <p15:clr>
            <a:srgbClr val="FA7B17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some text slide ">
  <p:cSld name="Title &amp; some text slide 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5"/>
          <p:cNvSpPr/>
          <p:nvPr/>
        </p:nvSpPr>
        <p:spPr>
          <a:xfrm>
            <a:off x="211900" y="225875"/>
            <a:ext cx="699600" cy="1287000"/>
          </a:xfrm>
          <a:prstGeom prst="rect">
            <a:avLst/>
          </a:prstGeom>
          <a:noFill/>
          <a:ln w="76200" cap="flat" cmpd="sng">
            <a:solidFill>
              <a:srgbClr val="E1628E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75" name="Google Shape;175;p25"/>
          <p:cNvSpPr/>
          <p:nvPr/>
        </p:nvSpPr>
        <p:spPr>
          <a:xfrm>
            <a:off x="558154" y="440612"/>
            <a:ext cx="699600" cy="710700"/>
          </a:xfrm>
          <a:prstGeom prst="rect">
            <a:avLst/>
          </a:prstGeom>
          <a:noFill/>
          <a:ln w="76200" cap="flat" cmpd="sng">
            <a:solidFill>
              <a:srgbClr val="FACA3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76" name="Google Shape;176;p25"/>
          <p:cNvSpPr/>
          <p:nvPr/>
        </p:nvSpPr>
        <p:spPr>
          <a:xfrm>
            <a:off x="781874" y="1008984"/>
            <a:ext cx="252000" cy="308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77" name="Google Shape;177;p25"/>
          <p:cNvSpPr/>
          <p:nvPr/>
        </p:nvSpPr>
        <p:spPr>
          <a:xfrm>
            <a:off x="8686725" y="4708985"/>
            <a:ext cx="185400" cy="188400"/>
          </a:xfrm>
          <a:prstGeom prst="rect">
            <a:avLst/>
          </a:prstGeom>
          <a:solidFill>
            <a:srgbClr val="FACA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78" name="Google Shape;178;p25"/>
          <p:cNvSpPr/>
          <p:nvPr/>
        </p:nvSpPr>
        <p:spPr>
          <a:xfrm>
            <a:off x="8686725" y="4433751"/>
            <a:ext cx="185400" cy="188400"/>
          </a:xfrm>
          <a:prstGeom prst="rect">
            <a:avLst/>
          </a:prstGeom>
          <a:solidFill>
            <a:srgbClr val="E162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79" name="Google Shape;179;p25"/>
          <p:cNvSpPr txBox="1">
            <a:spLocks noGrp="1"/>
          </p:cNvSpPr>
          <p:nvPr>
            <p:ph type="subTitle" idx="1"/>
          </p:nvPr>
        </p:nvSpPr>
        <p:spPr>
          <a:xfrm>
            <a:off x="1609850" y="1675400"/>
            <a:ext cx="5924400" cy="15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9pPr>
          </a:lstStyle>
          <a:p>
            <a:endParaRPr/>
          </a:p>
        </p:txBody>
      </p:sp>
      <p:sp>
        <p:nvSpPr>
          <p:cNvPr id="180" name="Google Shape;180;p25"/>
          <p:cNvSpPr txBox="1">
            <a:spLocks noGrp="1"/>
          </p:cNvSpPr>
          <p:nvPr>
            <p:ph type="title"/>
          </p:nvPr>
        </p:nvSpPr>
        <p:spPr>
          <a:xfrm>
            <a:off x="1435875" y="812685"/>
            <a:ext cx="3054300" cy="5505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41971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="" xmlns:p15="http://schemas.microsoft.com/office/powerpoint/2012/main">
        <p15:guide id="1" orient="horz" pos="2402">
          <p15:clr>
            <a:srgbClr val="FA7B17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 slide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0876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chnology 1">
  <p:cSld name="Technology 1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8"/>
          <p:cNvSpPr/>
          <p:nvPr/>
        </p:nvSpPr>
        <p:spPr>
          <a:xfrm>
            <a:off x="6037500" y="0"/>
            <a:ext cx="3106500" cy="5143500"/>
          </a:xfrm>
          <a:prstGeom prst="rect">
            <a:avLst/>
          </a:prstGeom>
          <a:solidFill>
            <a:srgbClr val="E162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cxnSp>
        <p:nvCxnSpPr>
          <p:cNvPr id="192" name="Google Shape;192;p28"/>
          <p:cNvCxnSpPr/>
          <p:nvPr/>
        </p:nvCxnSpPr>
        <p:spPr>
          <a:xfrm>
            <a:off x="4978425" y="2393525"/>
            <a:ext cx="1382400" cy="1020600"/>
          </a:xfrm>
          <a:prstGeom prst="bentConnector3">
            <a:avLst>
              <a:gd name="adj1" fmla="val 50000"/>
            </a:avLst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93" name="Google Shape;193;p28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9pPr>
          </a:lstStyle>
          <a:p>
            <a:fld id="{00000000-1234-1234-1234-123412341234}" type="slidenum">
              <a:rPr lang="es"/>
              <a:pPr/>
              <a:t>‹#›</a:t>
            </a:fld>
            <a:endParaRPr/>
          </a:p>
        </p:txBody>
      </p:sp>
      <p:sp>
        <p:nvSpPr>
          <p:cNvPr id="194" name="Google Shape;194;p28"/>
          <p:cNvSpPr txBox="1">
            <a:spLocks noGrp="1"/>
          </p:cNvSpPr>
          <p:nvPr>
            <p:ph type="title"/>
          </p:nvPr>
        </p:nvSpPr>
        <p:spPr>
          <a:xfrm>
            <a:off x="6346500" y="3115425"/>
            <a:ext cx="2478300" cy="49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Oswald Regular"/>
              <a:buNone/>
              <a:defRPr b="0"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Oswald Regular"/>
              <a:buNone/>
              <a:defRPr b="0"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Oswald Regular"/>
              <a:buNone/>
              <a:defRPr b="0"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Oswald Regular"/>
              <a:buNone/>
              <a:defRPr b="0"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Oswald Regular"/>
              <a:buNone/>
              <a:defRPr b="0"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Oswald Regular"/>
              <a:buNone/>
              <a:defRPr b="0"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Oswald Regular"/>
              <a:buNone/>
              <a:defRPr b="0"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Oswald Regular"/>
              <a:buNone/>
              <a:defRPr b="0"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686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&amp; illustration">
  <p:cSld name="SECTION_HEADER_1_1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19449" y="0"/>
            <a:ext cx="2394300" cy="5143500"/>
          </a:xfrm>
          <a:prstGeom prst="rect">
            <a:avLst/>
          </a:prstGeom>
          <a:solidFill>
            <a:srgbClr val="E162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9"/>
          <p:cNvSpPr/>
          <p:nvPr/>
        </p:nvSpPr>
        <p:spPr>
          <a:xfrm>
            <a:off x="171224" y="0"/>
            <a:ext cx="2394300" cy="5143500"/>
          </a:xfrm>
          <a:prstGeom prst="rect">
            <a:avLst/>
          </a:prstGeom>
          <a:solidFill>
            <a:srgbClr val="FACA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9"/>
          <p:cNvSpPr/>
          <p:nvPr/>
        </p:nvSpPr>
        <p:spPr>
          <a:xfrm>
            <a:off x="0" y="0"/>
            <a:ext cx="2394300" cy="5143500"/>
          </a:xfrm>
          <a:prstGeom prst="rect">
            <a:avLst/>
          </a:prstGeom>
          <a:solidFill>
            <a:srgbClr val="00C8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title"/>
          </p:nvPr>
        </p:nvSpPr>
        <p:spPr>
          <a:xfrm>
            <a:off x="318950" y="721450"/>
            <a:ext cx="1783500" cy="1182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ubTitle" idx="1"/>
          </p:nvPr>
        </p:nvSpPr>
        <p:spPr>
          <a:xfrm>
            <a:off x="305400" y="1652950"/>
            <a:ext cx="1783500" cy="763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 i="1">
                <a:solidFill>
                  <a:srgbClr val="43434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 i="1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 i="1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 i="1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 i="1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 i="1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 i="1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 i="1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 i="1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="" xmlns:p15="http://schemas.microsoft.com/office/powerpoint/2012/main">
        <p15:guide id="1" pos="2880">
          <p15:clr>
            <a:srgbClr val="F9AD4C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2">
  <p:cSld name="Design 2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9"/>
          <p:cNvSpPr/>
          <p:nvPr/>
        </p:nvSpPr>
        <p:spPr>
          <a:xfrm>
            <a:off x="6037500" y="0"/>
            <a:ext cx="3106500" cy="5143500"/>
          </a:xfrm>
          <a:prstGeom prst="rect">
            <a:avLst/>
          </a:prstGeom>
          <a:solidFill>
            <a:srgbClr val="E162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97" name="Google Shape;197;p29"/>
          <p:cNvSpPr/>
          <p:nvPr/>
        </p:nvSpPr>
        <p:spPr>
          <a:xfrm>
            <a:off x="4271800" y="-57150"/>
            <a:ext cx="5030100" cy="898200"/>
          </a:xfrm>
          <a:prstGeom prst="rect">
            <a:avLst/>
          </a:prstGeom>
          <a:noFill/>
          <a:ln w="76200" cap="flat" cmpd="sng">
            <a:solidFill>
              <a:srgbClr val="F3F3F3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3355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slide 1">
  <p:cSld name="CUSTOM_1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2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buNone/>
              <a:defRPr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buNone/>
              <a:defRPr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buNone/>
              <a:defRPr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buNone/>
              <a:defRPr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buNone/>
              <a:defRPr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buNone/>
              <a:defRPr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buNone/>
              <a:defRPr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buNone/>
              <a:defRPr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65" name="Google Shape;65;p12"/>
          <p:cNvSpPr txBox="1">
            <a:spLocks noGrp="1"/>
          </p:cNvSpPr>
          <p:nvPr>
            <p:ph type="subTitle" idx="1"/>
          </p:nvPr>
        </p:nvSpPr>
        <p:spPr>
          <a:xfrm>
            <a:off x="2122250" y="1373707"/>
            <a:ext cx="4899600" cy="210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rgbClr val="EFEFE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66" name="Google Shape;66;p12"/>
          <p:cNvSpPr txBox="1">
            <a:spLocks noGrp="1"/>
          </p:cNvSpPr>
          <p:nvPr>
            <p:ph type="subTitle" idx="2"/>
          </p:nvPr>
        </p:nvSpPr>
        <p:spPr>
          <a:xfrm>
            <a:off x="2448077" y="3631625"/>
            <a:ext cx="39657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Title &amp; Summary 1">
  <p:cSld name="TITLE_AND_BODY_5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3"/>
          <p:cNvSpPr txBox="1">
            <a:spLocks noGrp="1"/>
          </p:cNvSpPr>
          <p:nvPr>
            <p:ph type="title"/>
          </p:nvPr>
        </p:nvSpPr>
        <p:spPr>
          <a:xfrm>
            <a:off x="723300" y="620403"/>
            <a:ext cx="4393200" cy="136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999999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9pPr>
          </a:lstStyle>
          <a:p>
            <a:endParaRPr/>
          </a:p>
        </p:txBody>
      </p:sp>
      <p:sp>
        <p:nvSpPr>
          <p:cNvPr id="69" name="Google Shape;69;p13"/>
          <p:cNvSpPr/>
          <p:nvPr/>
        </p:nvSpPr>
        <p:spPr>
          <a:xfrm>
            <a:off x="8458701" y="800"/>
            <a:ext cx="685200" cy="1445100"/>
          </a:xfrm>
          <a:prstGeom prst="rect">
            <a:avLst/>
          </a:prstGeom>
          <a:solidFill>
            <a:srgbClr val="00C8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3"/>
          <p:cNvSpPr/>
          <p:nvPr/>
        </p:nvSpPr>
        <p:spPr>
          <a:xfrm>
            <a:off x="8458676" y="1846675"/>
            <a:ext cx="685200" cy="1445100"/>
          </a:xfrm>
          <a:prstGeom prst="rect">
            <a:avLst/>
          </a:prstGeom>
          <a:solidFill>
            <a:srgbClr val="FACA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3"/>
          <p:cNvSpPr/>
          <p:nvPr/>
        </p:nvSpPr>
        <p:spPr>
          <a:xfrm>
            <a:off x="8458676" y="3706350"/>
            <a:ext cx="685200" cy="1445100"/>
          </a:xfrm>
          <a:prstGeom prst="rect">
            <a:avLst/>
          </a:prstGeom>
          <a:solidFill>
            <a:srgbClr val="E162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1"/>
          </p:nvPr>
        </p:nvSpPr>
        <p:spPr>
          <a:xfrm>
            <a:off x="5709750" y="359313"/>
            <a:ext cx="1733400" cy="39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ubTitle" idx="2"/>
          </p:nvPr>
        </p:nvSpPr>
        <p:spPr>
          <a:xfrm>
            <a:off x="5709599" y="2007800"/>
            <a:ext cx="1733400" cy="39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4" name="Google Shape;74;p13"/>
          <p:cNvSpPr txBox="1"/>
          <p:nvPr/>
        </p:nvSpPr>
        <p:spPr>
          <a:xfrm>
            <a:off x="7532575" y="44996"/>
            <a:ext cx="1178400" cy="14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0" b="1">
                <a:solidFill>
                  <a:srgbClr val="00C8C4"/>
                </a:solidFill>
                <a:latin typeface="Oswald"/>
                <a:ea typeface="Oswald"/>
                <a:cs typeface="Oswald"/>
                <a:sym typeface="Oswald"/>
              </a:rPr>
              <a:t>1</a:t>
            </a:r>
            <a:endParaRPr sz="14000" b="1">
              <a:solidFill>
                <a:srgbClr val="00C8C4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5" name="Google Shape;75;p13"/>
          <p:cNvSpPr txBox="1"/>
          <p:nvPr/>
        </p:nvSpPr>
        <p:spPr>
          <a:xfrm>
            <a:off x="7517351" y="1925784"/>
            <a:ext cx="1080000" cy="1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0" b="1">
                <a:solidFill>
                  <a:srgbClr val="FACA32"/>
                </a:solidFill>
                <a:latin typeface="Oswald"/>
                <a:ea typeface="Oswald"/>
                <a:cs typeface="Oswald"/>
                <a:sym typeface="Oswald"/>
              </a:rPr>
              <a:t>2</a:t>
            </a:r>
            <a:endParaRPr sz="14000" b="1">
              <a:solidFill>
                <a:srgbClr val="FACA3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6" name="Google Shape;76;p13"/>
          <p:cNvSpPr txBox="1"/>
          <p:nvPr/>
        </p:nvSpPr>
        <p:spPr>
          <a:xfrm>
            <a:off x="7508997" y="3794645"/>
            <a:ext cx="1080000" cy="1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0" b="1">
                <a:solidFill>
                  <a:srgbClr val="E1628E"/>
                </a:solidFill>
                <a:latin typeface="Oswald"/>
                <a:ea typeface="Oswald"/>
                <a:cs typeface="Oswald"/>
                <a:sym typeface="Oswald"/>
              </a:rPr>
              <a:t>3</a:t>
            </a:r>
            <a:endParaRPr sz="14000" b="1">
              <a:solidFill>
                <a:srgbClr val="E1628E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7" name="Google Shape;77;p13"/>
          <p:cNvSpPr txBox="1">
            <a:spLocks noGrp="1"/>
          </p:cNvSpPr>
          <p:nvPr>
            <p:ph type="subTitle" idx="3"/>
          </p:nvPr>
        </p:nvSpPr>
        <p:spPr>
          <a:xfrm>
            <a:off x="5709750" y="558640"/>
            <a:ext cx="1733400" cy="77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subTitle" idx="4"/>
          </p:nvPr>
        </p:nvSpPr>
        <p:spPr>
          <a:xfrm>
            <a:off x="5709750" y="2196477"/>
            <a:ext cx="1733400" cy="77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ubTitle" idx="5"/>
          </p:nvPr>
        </p:nvSpPr>
        <p:spPr>
          <a:xfrm>
            <a:off x="5709599" y="3820913"/>
            <a:ext cx="1733400" cy="39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subTitle" idx="6"/>
          </p:nvPr>
        </p:nvSpPr>
        <p:spPr>
          <a:xfrm>
            <a:off x="5709750" y="4009590"/>
            <a:ext cx="1733400" cy="77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ody slide 1">
  <p:cSld name="TITLE_AND_BODY_4">
    <p:bg>
      <p:bgPr>
        <a:solidFill>
          <a:srgbClr val="FFFFFF">
            <a:alpha val="0"/>
          </a:srgbClr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4"/>
          <p:cNvSpPr/>
          <p:nvPr/>
        </p:nvSpPr>
        <p:spPr>
          <a:xfrm>
            <a:off x="539725" y="539700"/>
            <a:ext cx="8064600" cy="4064100"/>
          </a:xfrm>
          <a:prstGeom prst="rect">
            <a:avLst/>
          </a:prstGeom>
          <a:noFill/>
          <a:ln w="76200" cap="flat" cmpd="sng">
            <a:solidFill>
              <a:srgbClr val="FACA3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body" idx="1"/>
          </p:nvPr>
        </p:nvSpPr>
        <p:spPr>
          <a:xfrm>
            <a:off x="1520225" y="1939975"/>
            <a:ext cx="6012900" cy="199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marL="3657600" lvl="7" indent="-311150"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84" name="Google Shape;84;p14"/>
          <p:cNvSpPr txBox="1">
            <a:spLocks noGrp="1"/>
          </p:cNvSpPr>
          <p:nvPr>
            <p:ph type="title"/>
          </p:nvPr>
        </p:nvSpPr>
        <p:spPr>
          <a:xfrm>
            <a:off x="1504950" y="1053500"/>
            <a:ext cx="65907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9pPr>
          </a:lstStyle>
          <a:p>
            <a:endParaRPr/>
          </a:p>
        </p:txBody>
      </p:sp>
      <p:sp>
        <p:nvSpPr>
          <p:cNvPr id="85" name="Google Shape;85;p14"/>
          <p:cNvSpPr txBox="1">
            <a:spLocks noGrp="1"/>
          </p:cNvSpPr>
          <p:nvPr>
            <p:ph type="sldNum" idx="12"/>
          </p:nvPr>
        </p:nvSpPr>
        <p:spPr>
          <a:xfrm>
            <a:off x="8607853" y="4764514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000"/>
            </a:lvl1pPr>
            <a:lvl2pPr lvl="1" rtl="0">
              <a:buNone/>
              <a:defRPr sz="1000"/>
            </a:lvl2pPr>
            <a:lvl3pPr lvl="2" rtl="0">
              <a:buNone/>
              <a:defRPr sz="1000"/>
            </a:lvl3pPr>
            <a:lvl4pPr lvl="3" rtl="0">
              <a:buNone/>
              <a:defRPr sz="1000"/>
            </a:lvl4pPr>
            <a:lvl5pPr lvl="4" rtl="0">
              <a:buNone/>
              <a:defRPr sz="1000"/>
            </a:lvl5pPr>
            <a:lvl6pPr lvl="5" rtl="0">
              <a:buNone/>
              <a:defRPr sz="1000"/>
            </a:lvl6pPr>
            <a:lvl7pPr lvl="6" rtl="0">
              <a:buNone/>
              <a:defRPr sz="1000"/>
            </a:lvl7pPr>
            <a:lvl8pPr lvl="7" rtl="0">
              <a:buNone/>
              <a:defRPr sz="1000"/>
            </a:lvl8pPr>
            <a:lvl9pPr lvl="8" rtl="0">
              <a:buNone/>
              <a:defRPr sz="1000"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86" name="Google Shape;86;p14"/>
          <p:cNvSpPr/>
          <p:nvPr/>
        </p:nvSpPr>
        <p:spPr>
          <a:xfrm>
            <a:off x="8445775" y="2934400"/>
            <a:ext cx="350100" cy="997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4"/>
          <p:cNvSpPr/>
          <p:nvPr/>
        </p:nvSpPr>
        <p:spPr>
          <a:xfrm rot="5400000">
            <a:off x="1904025" y="73075"/>
            <a:ext cx="350100" cy="997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1">
  <p:cSld name="TITLE_AND_BODY_4_3">
    <p:bg>
      <p:bgPr>
        <a:solidFill>
          <a:srgbClr val="FFFFFF">
            <a:alpha val="0"/>
          </a:srgbClr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/>
          <p:nvPr/>
        </p:nvSpPr>
        <p:spPr>
          <a:xfrm>
            <a:off x="539725" y="539700"/>
            <a:ext cx="8064600" cy="4064100"/>
          </a:xfrm>
          <a:prstGeom prst="rect">
            <a:avLst/>
          </a:prstGeom>
          <a:noFill/>
          <a:ln w="76200" cap="flat" cmpd="sng">
            <a:solidFill>
              <a:srgbClr val="FACA3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sldNum" idx="12"/>
          </p:nvPr>
        </p:nvSpPr>
        <p:spPr>
          <a:xfrm>
            <a:off x="8607853" y="4764514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000"/>
            </a:lvl1pPr>
            <a:lvl2pPr lvl="1" rtl="0">
              <a:buNone/>
              <a:defRPr sz="1000"/>
            </a:lvl2pPr>
            <a:lvl3pPr lvl="2" rtl="0">
              <a:buNone/>
              <a:defRPr sz="1000"/>
            </a:lvl3pPr>
            <a:lvl4pPr lvl="3" rtl="0">
              <a:buNone/>
              <a:defRPr sz="1000"/>
            </a:lvl4pPr>
            <a:lvl5pPr lvl="4" rtl="0">
              <a:buNone/>
              <a:defRPr sz="1000"/>
            </a:lvl5pPr>
            <a:lvl6pPr lvl="5" rtl="0">
              <a:buNone/>
              <a:defRPr sz="1000"/>
            </a:lvl6pPr>
            <a:lvl7pPr lvl="6" rtl="0">
              <a:buNone/>
              <a:defRPr sz="1000"/>
            </a:lvl7pPr>
            <a:lvl8pPr lvl="7" rtl="0">
              <a:buNone/>
              <a:defRPr sz="1000"/>
            </a:lvl8pPr>
            <a:lvl9pPr lvl="8" rtl="0">
              <a:buNone/>
              <a:defRPr sz="1000"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91" name="Google Shape;91;p15"/>
          <p:cNvSpPr/>
          <p:nvPr/>
        </p:nvSpPr>
        <p:spPr>
          <a:xfrm>
            <a:off x="8445775" y="2934400"/>
            <a:ext cx="350100" cy="997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5"/>
          <p:cNvSpPr/>
          <p:nvPr/>
        </p:nvSpPr>
        <p:spPr>
          <a:xfrm rot="5400000">
            <a:off x="1904025" y="73075"/>
            <a:ext cx="350100" cy="997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2 columns slide">
  <p:cSld name="TITLE_AND_TWO_COLUMNS_3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/>
          <p:nvPr/>
        </p:nvSpPr>
        <p:spPr>
          <a:xfrm>
            <a:off x="698250" y="800678"/>
            <a:ext cx="7747500" cy="3718200"/>
          </a:xfrm>
          <a:prstGeom prst="rect">
            <a:avLst/>
          </a:prstGeom>
          <a:noFill/>
          <a:ln w="76200" cap="flat" cmpd="sng">
            <a:solidFill>
              <a:srgbClr val="E1628E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9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EFEFEF"/>
                </a:solidFill>
              </a:defRPr>
            </a:lvl1pPr>
            <a:lvl2pPr lvl="1" rtl="0">
              <a:buNone/>
              <a:defRPr>
                <a:solidFill>
                  <a:srgbClr val="EFEFEF"/>
                </a:solidFill>
              </a:defRPr>
            </a:lvl2pPr>
            <a:lvl3pPr lvl="2" rtl="0">
              <a:buNone/>
              <a:defRPr>
                <a:solidFill>
                  <a:srgbClr val="EFEFEF"/>
                </a:solidFill>
              </a:defRPr>
            </a:lvl3pPr>
            <a:lvl4pPr lvl="3" rtl="0">
              <a:buNone/>
              <a:defRPr>
                <a:solidFill>
                  <a:srgbClr val="EFEFEF"/>
                </a:solidFill>
              </a:defRPr>
            </a:lvl4pPr>
            <a:lvl5pPr lvl="4" rtl="0">
              <a:buNone/>
              <a:defRPr>
                <a:solidFill>
                  <a:srgbClr val="EFEFEF"/>
                </a:solidFill>
              </a:defRPr>
            </a:lvl5pPr>
            <a:lvl6pPr lvl="5" rtl="0">
              <a:buNone/>
              <a:defRPr>
                <a:solidFill>
                  <a:srgbClr val="EFEFEF"/>
                </a:solidFill>
              </a:defRPr>
            </a:lvl6pPr>
            <a:lvl7pPr lvl="6" rtl="0">
              <a:buNone/>
              <a:defRPr>
                <a:solidFill>
                  <a:srgbClr val="EFEFEF"/>
                </a:solidFill>
              </a:defRPr>
            </a:lvl7pPr>
            <a:lvl8pPr lvl="7" rtl="0">
              <a:buNone/>
              <a:defRPr>
                <a:solidFill>
                  <a:srgbClr val="EFEFEF"/>
                </a:solidFill>
              </a:defRPr>
            </a:lvl8pPr>
            <a:lvl9pPr lvl="8" rtl="0">
              <a:buNone/>
              <a:defRPr>
                <a:solidFill>
                  <a:srgbClr val="EFEFEF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10" name="Google Shape;110;p19"/>
          <p:cNvSpPr txBox="1">
            <a:spLocks noGrp="1"/>
          </p:cNvSpPr>
          <p:nvPr>
            <p:ph type="subTitle" idx="1"/>
          </p:nvPr>
        </p:nvSpPr>
        <p:spPr>
          <a:xfrm>
            <a:off x="1735775" y="1648700"/>
            <a:ext cx="2592600" cy="26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00C8C4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00C8C4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00C8C4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00C8C4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00C8C4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00C8C4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00C8C4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00C8C4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00C8C4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11" name="Google Shape;111;p19"/>
          <p:cNvSpPr txBox="1">
            <a:spLocks noGrp="1"/>
          </p:cNvSpPr>
          <p:nvPr>
            <p:ph type="subTitle" idx="2"/>
          </p:nvPr>
        </p:nvSpPr>
        <p:spPr>
          <a:xfrm>
            <a:off x="5291750" y="1648700"/>
            <a:ext cx="2547300" cy="26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CCC3B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CCC3B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CCC3B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CCC3B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CCC3B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CCC3B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CCC3B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CCC3B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CCC3B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12" name="Google Shape;112;p19"/>
          <p:cNvSpPr txBox="1">
            <a:spLocks noGrp="1"/>
          </p:cNvSpPr>
          <p:nvPr>
            <p:ph type="title"/>
          </p:nvPr>
        </p:nvSpPr>
        <p:spPr>
          <a:xfrm>
            <a:off x="1205250" y="555175"/>
            <a:ext cx="6733500" cy="4824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9pPr>
          </a:lstStyle>
          <a:p>
            <a:endParaRPr/>
          </a:p>
        </p:txBody>
      </p:sp>
      <p:sp>
        <p:nvSpPr>
          <p:cNvPr id="113" name="Google Shape;113;p19"/>
          <p:cNvSpPr/>
          <p:nvPr/>
        </p:nvSpPr>
        <p:spPr>
          <a:xfrm rot="-5400000">
            <a:off x="6643750" y="4005150"/>
            <a:ext cx="350100" cy="997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19"/>
          <p:cNvSpPr/>
          <p:nvPr/>
        </p:nvSpPr>
        <p:spPr>
          <a:xfrm rot="10800000">
            <a:off x="469650" y="2682750"/>
            <a:ext cx="350100" cy="997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19"/>
          <p:cNvSpPr txBox="1">
            <a:spLocks noGrp="1"/>
          </p:cNvSpPr>
          <p:nvPr>
            <p:ph type="subTitle" idx="3"/>
          </p:nvPr>
        </p:nvSpPr>
        <p:spPr>
          <a:xfrm>
            <a:off x="4798853" y="2195675"/>
            <a:ext cx="3139800" cy="77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9pPr>
          </a:lstStyle>
          <a:p>
            <a:endParaRPr/>
          </a:p>
        </p:txBody>
      </p:sp>
      <p:sp>
        <p:nvSpPr>
          <p:cNvPr id="116" name="Google Shape;116;p19"/>
          <p:cNvSpPr txBox="1">
            <a:spLocks noGrp="1"/>
          </p:cNvSpPr>
          <p:nvPr>
            <p:ph type="subTitle" idx="4"/>
          </p:nvPr>
        </p:nvSpPr>
        <p:spPr>
          <a:xfrm>
            <a:off x="1242878" y="2195675"/>
            <a:ext cx="3085500" cy="77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9pPr>
          </a:lstStyle>
          <a:p>
            <a:endParaRPr/>
          </a:p>
        </p:txBody>
      </p:sp>
      <p:cxnSp>
        <p:nvCxnSpPr>
          <p:cNvPr id="117" name="Google Shape;117;p19"/>
          <p:cNvCxnSpPr/>
          <p:nvPr/>
        </p:nvCxnSpPr>
        <p:spPr>
          <a:xfrm>
            <a:off x="1350000" y="2113075"/>
            <a:ext cx="1440900" cy="0"/>
          </a:xfrm>
          <a:prstGeom prst="straightConnector1">
            <a:avLst/>
          </a:prstGeom>
          <a:noFill/>
          <a:ln w="19050" cap="rnd" cmpd="sng">
            <a:solidFill>
              <a:srgbClr val="00C8C4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118" name="Google Shape;118;p19"/>
          <p:cNvCxnSpPr/>
          <p:nvPr/>
        </p:nvCxnSpPr>
        <p:spPr>
          <a:xfrm>
            <a:off x="4895850" y="2113075"/>
            <a:ext cx="1440900" cy="0"/>
          </a:xfrm>
          <a:prstGeom prst="straightConnector1">
            <a:avLst/>
          </a:prstGeom>
          <a:noFill/>
          <a:ln w="19050" cap="rnd" cmpd="sng">
            <a:solidFill>
              <a:srgbClr val="FACA32"/>
            </a:solidFill>
            <a:prstDash val="solid"/>
            <a:round/>
            <a:headEnd type="oval" w="med" len="med"/>
            <a:tailEnd type="none" w="med" len="med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="" xmlns:p15="http://schemas.microsoft.com/office/powerpoint/2012/main">
        <p15:guide id="1" pos="2880">
          <p15:clr>
            <a:srgbClr val="F9AD4C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3 columns slide">
  <p:cSld name="TITLE_AND_TWO_COLUMNS_1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0"/>
          <p:cNvSpPr/>
          <p:nvPr/>
        </p:nvSpPr>
        <p:spPr>
          <a:xfrm>
            <a:off x="-78950" y="-226875"/>
            <a:ext cx="4587300" cy="898200"/>
          </a:xfrm>
          <a:prstGeom prst="rect">
            <a:avLst/>
          </a:prstGeom>
          <a:noFill/>
          <a:ln w="76200" cap="flat" cmpd="sng">
            <a:solidFill>
              <a:srgbClr val="F3F3F3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20"/>
          <p:cNvSpPr txBox="1">
            <a:spLocks noGrp="1"/>
          </p:cNvSpPr>
          <p:nvPr>
            <p:ph type="title"/>
          </p:nvPr>
        </p:nvSpPr>
        <p:spPr>
          <a:xfrm>
            <a:off x="757525" y="408410"/>
            <a:ext cx="3054300" cy="5505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9pPr>
          </a:lstStyle>
          <a:p>
            <a:endParaRPr/>
          </a:p>
        </p:txBody>
      </p:sp>
      <p:sp>
        <p:nvSpPr>
          <p:cNvPr id="122" name="Google Shape;122;p20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EFEFEF"/>
                </a:solidFill>
              </a:defRPr>
            </a:lvl1pPr>
            <a:lvl2pPr lvl="1" rtl="0">
              <a:buNone/>
              <a:defRPr>
                <a:solidFill>
                  <a:srgbClr val="EFEFEF"/>
                </a:solidFill>
              </a:defRPr>
            </a:lvl2pPr>
            <a:lvl3pPr lvl="2" rtl="0">
              <a:buNone/>
              <a:defRPr>
                <a:solidFill>
                  <a:srgbClr val="EFEFEF"/>
                </a:solidFill>
              </a:defRPr>
            </a:lvl3pPr>
            <a:lvl4pPr lvl="3" rtl="0">
              <a:buNone/>
              <a:defRPr>
                <a:solidFill>
                  <a:srgbClr val="EFEFEF"/>
                </a:solidFill>
              </a:defRPr>
            </a:lvl4pPr>
            <a:lvl5pPr lvl="4" rtl="0">
              <a:buNone/>
              <a:defRPr>
                <a:solidFill>
                  <a:srgbClr val="EFEFEF"/>
                </a:solidFill>
              </a:defRPr>
            </a:lvl5pPr>
            <a:lvl6pPr lvl="5" rtl="0">
              <a:buNone/>
              <a:defRPr>
                <a:solidFill>
                  <a:srgbClr val="EFEFEF"/>
                </a:solidFill>
              </a:defRPr>
            </a:lvl6pPr>
            <a:lvl7pPr lvl="6" rtl="0">
              <a:buNone/>
              <a:defRPr>
                <a:solidFill>
                  <a:srgbClr val="EFEFEF"/>
                </a:solidFill>
              </a:defRPr>
            </a:lvl7pPr>
            <a:lvl8pPr lvl="7" rtl="0">
              <a:buNone/>
              <a:defRPr>
                <a:solidFill>
                  <a:srgbClr val="EFEFEF"/>
                </a:solidFill>
              </a:defRPr>
            </a:lvl8pPr>
            <a:lvl9pPr lvl="8" rtl="0">
              <a:buNone/>
              <a:defRPr>
                <a:solidFill>
                  <a:srgbClr val="EFEFEF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23" name="Google Shape;123;p20"/>
          <p:cNvSpPr txBox="1">
            <a:spLocks noGrp="1"/>
          </p:cNvSpPr>
          <p:nvPr>
            <p:ph type="subTitle" idx="1"/>
          </p:nvPr>
        </p:nvSpPr>
        <p:spPr>
          <a:xfrm>
            <a:off x="757525" y="1796100"/>
            <a:ext cx="22212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  <p:sp>
        <p:nvSpPr>
          <p:cNvPr id="124" name="Google Shape;124;p20"/>
          <p:cNvSpPr txBox="1">
            <a:spLocks noGrp="1"/>
          </p:cNvSpPr>
          <p:nvPr>
            <p:ph type="subTitle" idx="2"/>
          </p:nvPr>
        </p:nvSpPr>
        <p:spPr>
          <a:xfrm>
            <a:off x="3519400" y="1796100"/>
            <a:ext cx="2166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  <p:sp>
        <p:nvSpPr>
          <p:cNvPr id="125" name="Google Shape;125;p20"/>
          <p:cNvSpPr txBox="1">
            <a:spLocks noGrp="1"/>
          </p:cNvSpPr>
          <p:nvPr>
            <p:ph type="subTitle" idx="3"/>
          </p:nvPr>
        </p:nvSpPr>
        <p:spPr>
          <a:xfrm>
            <a:off x="6226675" y="1796100"/>
            <a:ext cx="2166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  <p:sp>
        <p:nvSpPr>
          <p:cNvPr id="126" name="Google Shape;126;p20"/>
          <p:cNvSpPr/>
          <p:nvPr/>
        </p:nvSpPr>
        <p:spPr>
          <a:xfrm rot="5400000">
            <a:off x="4268850" y="3754350"/>
            <a:ext cx="606300" cy="2171700"/>
          </a:xfrm>
          <a:prstGeom prst="rect">
            <a:avLst/>
          </a:prstGeom>
          <a:solidFill>
            <a:srgbClr val="FACA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20"/>
          <p:cNvSpPr/>
          <p:nvPr/>
        </p:nvSpPr>
        <p:spPr>
          <a:xfrm rot="5400000">
            <a:off x="1544700" y="3754350"/>
            <a:ext cx="606300" cy="2171700"/>
          </a:xfrm>
          <a:prstGeom prst="rect">
            <a:avLst/>
          </a:prstGeom>
          <a:solidFill>
            <a:srgbClr val="00C8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20"/>
          <p:cNvSpPr/>
          <p:nvPr/>
        </p:nvSpPr>
        <p:spPr>
          <a:xfrm rot="5400000">
            <a:off x="6993000" y="3754350"/>
            <a:ext cx="606300" cy="2171700"/>
          </a:xfrm>
          <a:prstGeom prst="rect">
            <a:avLst/>
          </a:prstGeom>
          <a:solidFill>
            <a:srgbClr val="E162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20"/>
          <p:cNvSpPr txBox="1">
            <a:spLocks noGrp="1"/>
          </p:cNvSpPr>
          <p:nvPr>
            <p:ph type="subTitle" idx="4"/>
          </p:nvPr>
        </p:nvSpPr>
        <p:spPr>
          <a:xfrm>
            <a:off x="762000" y="2413025"/>
            <a:ext cx="2135700" cy="15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9pPr>
          </a:lstStyle>
          <a:p>
            <a:endParaRPr/>
          </a:p>
        </p:txBody>
      </p:sp>
      <p:sp>
        <p:nvSpPr>
          <p:cNvPr id="130" name="Google Shape;130;p20"/>
          <p:cNvSpPr txBox="1">
            <a:spLocks noGrp="1"/>
          </p:cNvSpPr>
          <p:nvPr>
            <p:ph type="subTitle" idx="5"/>
          </p:nvPr>
        </p:nvSpPr>
        <p:spPr>
          <a:xfrm>
            <a:off x="3486150" y="2413025"/>
            <a:ext cx="2135700" cy="15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9pPr>
          </a:lstStyle>
          <a:p>
            <a:endParaRPr/>
          </a:p>
        </p:txBody>
      </p:sp>
      <p:sp>
        <p:nvSpPr>
          <p:cNvPr id="131" name="Google Shape;131;p20"/>
          <p:cNvSpPr txBox="1">
            <a:spLocks noGrp="1"/>
          </p:cNvSpPr>
          <p:nvPr>
            <p:ph type="subTitle" idx="6"/>
          </p:nvPr>
        </p:nvSpPr>
        <p:spPr>
          <a:xfrm>
            <a:off x="6210300" y="2413025"/>
            <a:ext cx="2135700" cy="15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9pPr>
          </a:lstStyle>
          <a:p>
            <a:endParaRPr/>
          </a:p>
        </p:txBody>
      </p:sp>
      <p:cxnSp>
        <p:nvCxnSpPr>
          <p:cNvPr id="132" name="Google Shape;132;p20"/>
          <p:cNvCxnSpPr/>
          <p:nvPr/>
        </p:nvCxnSpPr>
        <p:spPr>
          <a:xfrm>
            <a:off x="757525" y="2294400"/>
            <a:ext cx="2181300" cy="0"/>
          </a:xfrm>
          <a:prstGeom prst="straightConnector1">
            <a:avLst/>
          </a:prstGeom>
          <a:noFill/>
          <a:ln w="19050" cap="flat" cmpd="sng">
            <a:solidFill>
              <a:srgbClr val="00C8C4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133" name="Google Shape;133;p20"/>
          <p:cNvCxnSpPr/>
          <p:nvPr/>
        </p:nvCxnSpPr>
        <p:spPr>
          <a:xfrm>
            <a:off x="3483775" y="2294400"/>
            <a:ext cx="2181300" cy="0"/>
          </a:xfrm>
          <a:prstGeom prst="straightConnector1">
            <a:avLst/>
          </a:prstGeom>
          <a:noFill/>
          <a:ln w="19050" cap="flat" cmpd="sng">
            <a:solidFill>
              <a:srgbClr val="FACA32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134" name="Google Shape;134;p20"/>
          <p:cNvCxnSpPr/>
          <p:nvPr/>
        </p:nvCxnSpPr>
        <p:spPr>
          <a:xfrm>
            <a:off x="6176875" y="2294400"/>
            <a:ext cx="2181300" cy="0"/>
          </a:xfrm>
          <a:prstGeom prst="straightConnector1">
            <a:avLst/>
          </a:prstGeom>
          <a:noFill/>
          <a:ln w="19050" cap="flat" cmpd="sng">
            <a:solidFill>
              <a:srgbClr val="E1628E"/>
            </a:solidFill>
            <a:prstDash val="solid"/>
            <a:round/>
            <a:headEnd type="oval" w="med" len="med"/>
            <a:tailEnd type="none" w="med" len="med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48350" y="37560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2400"/>
              <a:buFont typeface="Oswald"/>
              <a:buNone/>
              <a:defRPr sz="2400" b="1">
                <a:solidFill>
                  <a:srgbClr val="31425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Oswald"/>
              <a:buNone/>
              <a:defRPr sz="2400" b="1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Oswald"/>
              <a:buNone/>
              <a:defRPr sz="2400" b="1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Oswald"/>
              <a:buNone/>
              <a:defRPr sz="2400" b="1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Oswald"/>
              <a:buNone/>
              <a:defRPr sz="2400" b="1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Oswald"/>
              <a:buNone/>
              <a:defRPr sz="2400" b="1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Oswald"/>
              <a:buNone/>
              <a:defRPr sz="2400" b="1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Oswald"/>
              <a:buNone/>
              <a:defRPr sz="2400" b="1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Oswald"/>
              <a:buNone/>
              <a:defRPr sz="2400" b="1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68100" y="2486100"/>
            <a:ext cx="7047300" cy="21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600"/>
              <a:buFont typeface="Open Sans"/>
              <a:buChar char="●"/>
              <a:defRPr sz="16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600"/>
              <a:buFont typeface="Open Sans"/>
              <a:buChar char="○"/>
              <a:defRPr sz="16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238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500"/>
              <a:buFont typeface="Open Sans"/>
              <a:buChar char="■"/>
              <a:defRPr sz="15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238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500"/>
              <a:buFont typeface="Open Sans"/>
              <a:buChar char="●"/>
              <a:defRPr sz="15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Open Sans"/>
              <a:buChar char="○"/>
              <a:defRPr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Open Sans"/>
              <a:buChar char="■"/>
              <a:defRPr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Open Sans"/>
              <a:buChar char="●"/>
              <a:defRPr sz="13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Open Sans"/>
              <a:buChar char="○"/>
              <a:defRPr sz="13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■"/>
              <a:defRPr sz="12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buNone/>
              <a:defRPr sz="1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buNone/>
              <a:defRPr sz="1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buNone/>
              <a:defRPr sz="1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buNone/>
              <a:defRPr sz="1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buNone/>
              <a:defRPr sz="1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buNone/>
              <a:defRPr sz="1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buNone/>
              <a:defRPr sz="1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buNone/>
              <a:defRPr sz="1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3" r:id="rId2"/>
    <p:sldLayoutId id="2147483655" r:id="rId3"/>
    <p:sldLayoutId id="2147483658" r:id="rId4"/>
    <p:sldLayoutId id="2147483659" r:id="rId5"/>
    <p:sldLayoutId id="2147483660" r:id="rId6"/>
    <p:sldLayoutId id="2147483661" r:id="rId7"/>
    <p:sldLayoutId id="2147483665" r:id="rId8"/>
    <p:sldLayoutId id="2147483666" r:id="rId9"/>
    <p:sldLayoutId id="2147483669" r:id="rId10"/>
    <p:sldLayoutId id="2147483671" r:id="rId11"/>
    <p:sldLayoutId id="2147483673" r:id="rId12"/>
    <p:sldLayoutId id="2147483674" r:id="rId13"/>
    <p:sldLayoutId id="2147483675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48350" y="37560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2400"/>
              <a:buFont typeface="Oswald"/>
              <a:buNone/>
              <a:defRPr sz="2400" b="1">
                <a:solidFill>
                  <a:srgbClr val="31425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Oswald"/>
              <a:buNone/>
              <a:defRPr sz="2400" b="1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Oswald"/>
              <a:buNone/>
              <a:defRPr sz="2400" b="1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Oswald"/>
              <a:buNone/>
              <a:defRPr sz="2400" b="1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Oswald"/>
              <a:buNone/>
              <a:defRPr sz="2400" b="1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Oswald"/>
              <a:buNone/>
              <a:defRPr sz="2400" b="1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Oswald"/>
              <a:buNone/>
              <a:defRPr sz="2400" b="1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Oswald"/>
              <a:buNone/>
              <a:defRPr sz="2400" b="1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Oswald"/>
              <a:buNone/>
              <a:defRPr sz="2400" b="1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68100" y="2486100"/>
            <a:ext cx="7047300" cy="21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600"/>
              <a:buFont typeface="Open Sans"/>
              <a:buChar char="●"/>
              <a:defRPr sz="16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600"/>
              <a:buFont typeface="Open Sans"/>
              <a:buChar char="○"/>
              <a:defRPr sz="16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238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500"/>
              <a:buFont typeface="Open Sans"/>
              <a:buChar char="■"/>
              <a:defRPr sz="15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238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500"/>
              <a:buFont typeface="Open Sans"/>
              <a:buChar char="●"/>
              <a:defRPr sz="15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Open Sans"/>
              <a:buChar char="○"/>
              <a:defRPr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Open Sans"/>
              <a:buChar char="■"/>
              <a:defRPr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Open Sans"/>
              <a:buChar char="●"/>
              <a:defRPr sz="13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Open Sans"/>
              <a:buChar char="○"/>
              <a:defRPr sz="13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■"/>
              <a:defRPr sz="12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buNone/>
              <a:defRPr sz="1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buNone/>
              <a:defRPr sz="1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buNone/>
              <a:defRPr sz="1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buNone/>
              <a:defRPr sz="1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buNone/>
              <a:defRPr sz="1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buNone/>
              <a:defRPr sz="1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buNone/>
              <a:defRPr sz="1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buNone/>
              <a:defRPr sz="1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fld id="{00000000-1234-1234-1234-123412341234}" type="slidenum">
              <a:rPr lang="e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5953230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svg"/><Relationship Id="rId5" Type="http://schemas.openxmlformats.org/officeDocument/2006/relationships/image" Target="../media/image20.png"/><Relationship Id="rId4" Type="http://schemas.openxmlformats.org/officeDocument/2006/relationships/image" Target="../media/image20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3.png"/><Relationship Id="rId7" Type="http://schemas.openxmlformats.org/officeDocument/2006/relationships/image" Target="../media/image76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4.png"/><Relationship Id="rId5" Type="http://schemas.openxmlformats.org/officeDocument/2006/relationships/image" Target="../media/image74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9.svg"/><Relationship Id="rId5" Type="http://schemas.openxmlformats.org/officeDocument/2006/relationships/image" Target="../media/image28.png"/><Relationship Id="rId4" Type="http://schemas.openxmlformats.org/officeDocument/2006/relationships/image" Target="../media/image47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2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svg"/><Relationship Id="rId3" Type="http://schemas.openxmlformats.org/officeDocument/2006/relationships/image" Target="../media/image31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6.svg"/><Relationship Id="rId11" Type="http://schemas.openxmlformats.org/officeDocument/2006/relationships/image" Target="../media/image101.svg"/><Relationship Id="rId5" Type="http://schemas.openxmlformats.org/officeDocument/2006/relationships/image" Target="../media/image32.png"/><Relationship Id="rId10" Type="http://schemas.openxmlformats.org/officeDocument/2006/relationships/image" Target="../media/image35.png"/><Relationship Id="rId4" Type="http://schemas.openxmlformats.org/officeDocument/2006/relationships/image" Target="../media/image94.svg"/><Relationship Id="rId9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7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1</a:t>
            </a:fld>
            <a:endParaRPr/>
          </a:p>
        </p:txBody>
      </p:sp>
      <p:sp>
        <p:nvSpPr>
          <p:cNvPr id="6" name="Hộp Văn bản 5">
            <a:extLst>
              <a:ext uri="{FF2B5EF4-FFF2-40B4-BE49-F238E27FC236}">
                <a16:creationId xmlns="" xmlns:a16="http://schemas.microsoft.com/office/drawing/2014/main" id="{6FA85F0E-321D-0C61-70BA-0C2970ED4F5A}"/>
              </a:ext>
            </a:extLst>
          </p:cNvPr>
          <p:cNvSpPr txBox="1"/>
          <p:nvPr/>
        </p:nvSpPr>
        <p:spPr>
          <a:xfrm>
            <a:off x="783330" y="1192303"/>
            <a:ext cx="719375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CHÀO MỪNG CÁC 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THẦY CÔ VÀ CÁC EM 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ĐẾN VỚI TIẾT HỌC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>
            <a:extLst>
              <a:ext uri="{FF2B5EF4-FFF2-40B4-BE49-F238E27FC236}">
                <a16:creationId xmlns="" xmlns:a16="http://schemas.microsoft.com/office/drawing/2014/main" id="{0B17C107-1863-E6AA-2E47-DB0F45EF1F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8067157" y="1799996"/>
            <a:ext cx="934521" cy="3192464"/>
          </a:xfrm>
          <a:prstGeom prst="rect">
            <a:avLst/>
          </a:prstGeom>
        </p:spPr>
      </p:pic>
      <p:pic>
        <p:nvPicPr>
          <p:cNvPr id="4" name="Picture 21">
            <a:extLst>
              <a:ext uri="{FF2B5EF4-FFF2-40B4-BE49-F238E27FC236}">
                <a16:creationId xmlns="" xmlns:a16="http://schemas.microsoft.com/office/drawing/2014/main" id="{9BC65816-D9D3-7B56-83A9-806622987F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554016" y="3764170"/>
            <a:ext cx="2278173" cy="1379330"/>
          </a:xfrm>
          <a:prstGeom prst="rect">
            <a:avLst/>
          </a:prstGeom>
        </p:spPr>
      </p:pic>
      <p:pic>
        <p:nvPicPr>
          <p:cNvPr id="5" name="Picture 29">
            <a:extLst>
              <a:ext uri="{FF2B5EF4-FFF2-40B4-BE49-F238E27FC236}">
                <a16:creationId xmlns="" xmlns:a16="http://schemas.microsoft.com/office/drawing/2014/main" id="{9BD7935E-CB2A-FCCA-F439-D83CE2741A3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032" y="0"/>
            <a:ext cx="1117646" cy="1117646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6895"/>
            <a:ext cx="3554015" cy="4925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75578" y="144204"/>
            <a:ext cx="35132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 DẪN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54014" y="462570"/>
            <a:ext cx="44157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10.4.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viền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đứt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81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="" xmlns:a16="http://schemas.microsoft.com/office/drawing/2014/main" id="{06B9A034-84BF-AE7F-0D8F-29C01991BF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2869" y="4108225"/>
            <a:ext cx="1854727" cy="1035275"/>
          </a:xfrm>
          <a:prstGeom prst="rect">
            <a:avLst/>
          </a:prstGeom>
        </p:spPr>
      </p:pic>
      <p:pic>
        <p:nvPicPr>
          <p:cNvPr id="3" name="Picture 7">
            <a:extLst>
              <a:ext uri="{FF2B5EF4-FFF2-40B4-BE49-F238E27FC236}">
                <a16:creationId xmlns="" xmlns:a16="http://schemas.microsoft.com/office/drawing/2014/main" id="{52C9593C-D65D-21E9-117C-DE5C611686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756070" y="1664774"/>
            <a:ext cx="1070249" cy="2002167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573" y="1672332"/>
            <a:ext cx="5123497" cy="3432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loud Callout 3"/>
          <p:cNvSpPr/>
          <p:nvPr/>
        </p:nvSpPr>
        <p:spPr>
          <a:xfrm>
            <a:off x="5005137" y="26415"/>
            <a:ext cx="4138863" cy="1655544"/>
          </a:xfrm>
          <a:prstGeom prst="cloudCallout">
            <a:avLst>
              <a:gd name="adj1" fmla="val -28162"/>
              <a:gd name="adj2" fmla="val 69520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2504" y="134754"/>
            <a:ext cx="2440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2013" y="854187"/>
            <a:ext cx="2531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10.1/SGK/90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586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="" xmlns:a16="http://schemas.microsoft.com/office/drawing/2014/main" id="{D8CAB08F-103E-C93A-3313-ED499F6F497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623800" y="2822583"/>
            <a:ext cx="1520200" cy="2320917"/>
          </a:xfrm>
          <a:prstGeom prst="rect">
            <a:avLst/>
          </a:prstGeom>
        </p:spPr>
      </p:pic>
      <p:pic>
        <p:nvPicPr>
          <p:cNvPr id="3" name="Picture 4">
            <a:extLst>
              <a:ext uri="{FF2B5EF4-FFF2-40B4-BE49-F238E27FC236}">
                <a16:creationId xmlns="" xmlns:a16="http://schemas.microsoft.com/office/drawing/2014/main" id="{B8DF1C15-0FEB-5922-507F-C76B3F90FA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67378" y="3623172"/>
            <a:ext cx="1193533" cy="1426636"/>
          </a:xfrm>
          <a:prstGeom prst="rect">
            <a:avLst/>
          </a:prstGeom>
        </p:spPr>
      </p:pic>
      <p:pic>
        <p:nvPicPr>
          <p:cNvPr id="4" name="Picture 6">
            <a:extLst>
              <a:ext uri="{FF2B5EF4-FFF2-40B4-BE49-F238E27FC236}">
                <a16:creationId xmlns="" xmlns:a16="http://schemas.microsoft.com/office/drawing/2014/main" id="{7331B302-8BAA-C987-E27D-223598600B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521871" cy="990600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278" y="1"/>
            <a:ext cx="3458731" cy="2063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loud 4"/>
          <p:cNvSpPr/>
          <p:nvPr/>
        </p:nvSpPr>
        <p:spPr>
          <a:xfrm>
            <a:off x="-119776" y="1787128"/>
            <a:ext cx="1563566" cy="1828800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3681053"/>
              </p:ext>
            </p:extLst>
          </p:nvPr>
        </p:nvGraphicFramePr>
        <p:xfrm>
          <a:off x="1521871" y="2063387"/>
          <a:ext cx="6101929" cy="2642444"/>
        </p:xfrm>
        <a:graphic>
          <a:graphicData uri="http://schemas.openxmlformats.org/drawingml/2006/table">
            <a:tbl>
              <a:tblPr bandRow="1"/>
              <a:tblGrid>
                <a:gridCol w="972151"/>
                <a:gridCol w="5129778"/>
              </a:tblGrid>
              <a:tr h="6732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 dirty="0" smtClean="0">
                          <a:solidFill>
                            <a:srgbClr val="F8F81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F8F81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Đỉnh</a:t>
                      </a:r>
                      <a:endParaRPr lang="en-US" sz="2000" b="1" dirty="0">
                        <a:solidFill>
                          <a:srgbClr val="F8F81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429000" algn="ctr"/>
                          <a:tab pos="4552315" algn="l"/>
                        </a:tabLst>
                      </a:pPr>
                      <a:r>
                        <a:rPr lang="en-US" sz="20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    </a:t>
                      </a:r>
                      <a:endParaRPr lang="en-US" sz="20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4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 dirty="0" err="1" smtClean="0">
                          <a:solidFill>
                            <a:srgbClr val="F8F81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Cạnh</a:t>
                      </a:r>
                      <a:endParaRPr lang="en-US" sz="2000" b="1" dirty="0">
                        <a:solidFill>
                          <a:srgbClr val="F8F81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</a:t>
                      </a:r>
                      <a:endParaRPr lang="en-US" sz="20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70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 dirty="0" err="1" smtClean="0">
                          <a:solidFill>
                            <a:srgbClr val="F8F81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Đường</a:t>
                      </a:r>
                      <a:r>
                        <a:rPr lang="en-US" sz="2000" b="1" dirty="0" smtClean="0">
                          <a:solidFill>
                            <a:srgbClr val="F8F81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F8F81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chéo</a:t>
                      </a:r>
                      <a:endParaRPr lang="en-US" sz="2000" b="1" dirty="0">
                        <a:solidFill>
                          <a:srgbClr val="F8F81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     </a:t>
                      </a:r>
                      <a:endParaRPr lang="en-US" sz="20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97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 dirty="0" err="1" smtClean="0">
                          <a:solidFill>
                            <a:srgbClr val="F8F81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Mặt</a:t>
                      </a:r>
                      <a:endParaRPr lang="en-US" sz="2000" b="1" dirty="0">
                        <a:solidFill>
                          <a:srgbClr val="F8F81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</a:t>
                      </a:r>
                      <a:endParaRPr lang="en-US" sz="20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080084" y="2165684"/>
            <a:ext cx="4321743" cy="417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3429000" algn="ctr"/>
                <a:tab pos="4552315" algn="l"/>
              </a:tabLst>
            </a:pPr>
            <a:r>
              <a:rPr lang="en-US" sz="2000" b="1" dirty="0">
                <a:latin typeface="Times New Roman"/>
                <a:ea typeface="Times New Roman"/>
                <a:cs typeface="Times New Roman"/>
              </a:rPr>
              <a:t>A, B, C, D, E, F, G, H.</a:t>
            </a:r>
            <a:endParaRPr lang="en-US" sz="2000" b="1" dirty="0">
              <a:latin typeface="Times New Roman"/>
              <a:ea typeface="Calibri"/>
              <a:cs typeface="Time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85448" y="2701528"/>
            <a:ext cx="4860758" cy="771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latin typeface="Times New Roman"/>
                <a:ea typeface="Times New Roman"/>
                <a:cs typeface="Times New Roman"/>
              </a:rPr>
              <a:t>AB, BC, CD, AD, EF, FG, GH, EH, AE, BF, CG, DH.</a:t>
            </a:r>
            <a:endParaRPr lang="en-US" sz="2000" b="1" dirty="0">
              <a:latin typeface="Times New Roman"/>
              <a:ea typeface="Calibri"/>
              <a:cs typeface="Times New Rom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57086" y="3623172"/>
            <a:ext cx="4013735" cy="417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latin typeface="Times New Roman"/>
                <a:ea typeface="Times New Roman"/>
                <a:cs typeface="Times New Roman"/>
              </a:rPr>
              <a:t>AG, BH, CE, DF.</a:t>
            </a:r>
            <a:endParaRPr lang="en-US" sz="2000" b="1" dirty="0">
              <a:latin typeface="Times New Roman"/>
              <a:ea typeface="Calibri"/>
              <a:cs typeface="Times New 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02567" y="4225835"/>
            <a:ext cx="5524902" cy="417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latin typeface="Times New Roman"/>
                <a:ea typeface="Calibri"/>
                <a:cs typeface="Times New Roman"/>
              </a:rPr>
              <a:t>ABCD, EFGH, ABFE, ADHE, BCGF, </a:t>
            </a:r>
            <a:r>
              <a:rPr lang="en-US" sz="2000" b="1" dirty="0" smtClean="0">
                <a:latin typeface="Times New Roman"/>
                <a:ea typeface="Calibri"/>
                <a:cs typeface="Times New Roman"/>
              </a:rPr>
              <a:t>CDGH</a:t>
            </a:r>
            <a:endParaRPr lang="en-US" sz="2000" b="1" dirty="0">
              <a:latin typeface="Times New Roman"/>
              <a:ea typeface="Calibri"/>
              <a:cs typeface="Times New Roman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03081" y="105878"/>
            <a:ext cx="2464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10.2/SGK/90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184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9" name="Google Shape;1819;p62"/>
          <p:cNvSpPr/>
          <p:nvPr/>
        </p:nvSpPr>
        <p:spPr>
          <a:xfrm>
            <a:off x="459269" y="1977408"/>
            <a:ext cx="2012400" cy="29097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E1628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821" name="Google Shape;1821;p62"/>
          <p:cNvSpPr/>
          <p:nvPr/>
        </p:nvSpPr>
        <p:spPr>
          <a:xfrm>
            <a:off x="3690836" y="1977408"/>
            <a:ext cx="2012400" cy="29097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FACA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4cm.</a:t>
            </a:r>
          </a:p>
          <a:p>
            <a:pPr>
              <a:lnSpc>
                <a:spcPct val="150000"/>
              </a:lnSpc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10.3/SGK/90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23" name="Google Shape;1823;p62"/>
          <p:cNvSpPr/>
          <p:nvPr/>
        </p:nvSpPr>
        <p:spPr>
          <a:xfrm>
            <a:off x="6583878" y="1973933"/>
            <a:ext cx="2150940" cy="29097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C8C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“2.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xung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quanh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34" name="Google Shape;1834;p62"/>
          <p:cNvGrpSpPr/>
          <p:nvPr/>
        </p:nvGrpSpPr>
        <p:grpSpPr>
          <a:xfrm>
            <a:off x="4387993" y="1645183"/>
            <a:ext cx="603900" cy="603900"/>
            <a:chOff x="4976042" y="1397050"/>
            <a:chExt cx="603900" cy="603900"/>
          </a:xfrm>
        </p:grpSpPr>
        <p:sp>
          <p:nvSpPr>
            <p:cNvPr id="1835" name="Google Shape;1835;p62"/>
            <p:cNvSpPr/>
            <p:nvPr/>
          </p:nvSpPr>
          <p:spPr>
            <a:xfrm>
              <a:off x="4976042" y="1397050"/>
              <a:ext cx="603900" cy="603900"/>
            </a:xfrm>
            <a:prstGeom prst="ellipse">
              <a:avLst/>
            </a:prstGeom>
            <a:solidFill>
              <a:srgbClr val="FAC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36" name="Google Shape;1836;p62"/>
            <p:cNvGrpSpPr/>
            <p:nvPr/>
          </p:nvGrpSpPr>
          <p:grpSpPr>
            <a:xfrm>
              <a:off x="5108646" y="1528976"/>
              <a:ext cx="352641" cy="350164"/>
              <a:chOff x="-63250675" y="3744075"/>
              <a:chExt cx="320350" cy="318100"/>
            </a:xfrm>
          </p:grpSpPr>
          <p:sp>
            <p:nvSpPr>
              <p:cNvPr id="1837" name="Google Shape;1837;p62"/>
              <p:cNvSpPr/>
              <p:nvPr/>
            </p:nvSpPr>
            <p:spPr>
              <a:xfrm>
                <a:off x="-63126250" y="3744075"/>
                <a:ext cx="195925" cy="192875"/>
              </a:xfrm>
              <a:custGeom>
                <a:avLst/>
                <a:gdLst/>
                <a:ahLst/>
                <a:cxnLst/>
                <a:rect l="l" t="t" r="r" b="b"/>
                <a:pathLst>
                  <a:path w="7837" h="7715" extrusionOk="0">
                    <a:moveTo>
                      <a:pt x="6020" y="0"/>
                    </a:moveTo>
                    <a:cubicBezTo>
                      <a:pt x="5921" y="0"/>
                      <a:pt x="5820" y="37"/>
                      <a:pt x="5735" y="122"/>
                    </a:cubicBezTo>
                    <a:lnTo>
                      <a:pt x="4097" y="1760"/>
                    </a:lnTo>
                    <a:cubicBezTo>
                      <a:pt x="4034" y="1854"/>
                      <a:pt x="3971" y="1917"/>
                      <a:pt x="3971" y="2012"/>
                    </a:cubicBezTo>
                    <a:lnTo>
                      <a:pt x="3782" y="3304"/>
                    </a:lnTo>
                    <a:lnTo>
                      <a:pt x="1734" y="5351"/>
                    </a:lnTo>
                    <a:cubicBezTo>
                      <a:pt x="1576" y="5288"/>
                      <a:pt x="1387" y="5225"/>
                      <a:pt x="1230" y="5225"/>
                    </a:cubicBezTo>
                    <a:cubicBezTo>
                      <a:pt x="537" y="5225"/>
                      <a:pt x="1" y="5793"/>
                      <a:pt x="1" y="6486"/>
                    </a:cubicBezTo>
                    <a:cubicBezTo>
                      <a:pt x="1" y="7210"/>
                      <a:pt x="537" y="7714"/>
                      <a:pt x="1230" y="7714"/>
                    </a:cubicBezTo>
                    <a:cubicBezTo>
                      <a:pt x="1891" y="7714"/>
                      <a:pt x="2458" y="7179"/>
                      <a:pt x="2458" y="6486"/>
                    </a:cubicBezTo>
                    <a:cubicBezTo>
                      <a:pt x="2458" y="6297"/>
                      <a:pt x="2395" y="6139"/>
                      <a:pt x="2332" y="5982"/>
                    </a:cubicBezTo>
                    <a:lnTo>
                      <a:pt x="4380" y="3934"/>
                    </a:lnTo>
                    <a:lnTo>
                      <a:pt x="5672" y="3745"/>
                    </a:lnTo>
                    <a:cubicBezTo>
                      <a:pt x="5735" y="3745"/>
                      <a:pt x="5829" y="3713"/>
                      <a:pt x="5924" y="3619"/>
                    </a:cubicBezTo>
                    <a:lnTo>
                      <a:pt x="7562" y="1980"/>
                    </a:lnTo>
                    <a:cubicBezTo>
                      <a:pt x="7837" y="1706"/>
                      <a:pt x="7609" y="1254"/>
                      <a:pt x="7251" y="1254"/>
                    </a:cubicBezTo>
                    <a:cubicBezTo>
                      <a:pt x="7240" y="1254"/>
                      <a:pt x="7228" y="1255"/>
                      <a:pt x="7216" y="1256"/>
                    </a:cubicBezTo>
                    <a:lnTo>
                      <a:pt x="6302" y="1382"/>
                    </a:lnTo>
                    <a:lnTo>
                      <a:pt x="6428" y="468"/>
                    </a:lnTo>
                    <a:cubicBezTo>
                      <a:pt x="6472" y="203"/>
                      <a:pt x="6253" y="0"/>
                      <a:pt x="602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8" name="Google Shape;1838;p62"/>
              <p:cNvSpPr/>
              <p:nvPr/>
            </p:nvSpPr>
            <p:spPr>
              <a:xfrm>
                <a:off x="-63190025" y="3814050"/>
                <a:ext cx="186675" cy="185900"/>
              </a:xfrm>
              <a:custGeom>
                <a:avLst/>
                <a:gdLst/>
                <a:ahLst/>
                <a:cxnLst/>
                <a:rect l="l" t="t" r="r" b="b"/>
                <a:pathLst>
                  <a:path w="7467" h="7436" extrusionOk="0">
                    <a:moveTo>
                      <a:pt x="3718" y="1"/>
                    </a:moveTo>
                    <a:cubicBezTo>
                      <a:pt x="1670" y="1"/>
                      <a:pt x="0" y="1670"/>
                      <a:pt x="0" y="3750"/>
                    </a:cubicBezTo>
                    <a:cubicBezTo>
                      <a:pt x="0" y="5797"/>
                      <a:pt x="1638" y="7436"/>
                      <a:pt x="3718" y="7436"/>
                    </a:cubicBezTo>
                    <a:cubicBezTo>
                      <a:pt x="5765" y="7436"/>
                      <a:pt x="7467" y="5797"/>
                      <a:pt x="7467" y="3750"/>
                    </a:cubicBezTo>
                    <a:cubicBezTo>
                      <a:pt x="7467" y="3151"/>
                      <a:pt x="7341" y="2647"/>
                      <a:pt x="7120" y="2143"/>
                    </a:cubicBezTo>
                    <a:lnTo>
                      <a:pt x="5828" y="3435"/>
                    </a:lnTo>
                    <a:cubicBezTo>
                      <a:pt x="5828" y="3498"/>
                      <a:pt x="5860" y="3624"/>
                      <a:pt x="5860" y="3718"/>
                    </a:cubicBezTo>
                    <a:cubicBezTo>
                      <a:pt x="5860" y="4852"/>
                      <a:pt x="4915" y="5797"/>
                      <a:pt x="3781" y="5797"/>
                    </a:cubicBezTo>
                    <a:cubicBezTo>
                      <a:pt x="2615" y="5797"/>
                      <a:pt x="1670" y="4852"/>
                      <a:pt x="1670" y="3718"/>
                    </a:cubicBezTo>
                    <a:cubicBezTo>
                      <a:pt x="1733" y="2552"/>
                      <a:pt x="2615" y="1607"/>
                      <a:pt x="3781" y="1607"/>
                    </a:cubicBezTo>
                    <a:cubicBezTo>
                      <a:pt x="3875" y="1607"/>
                      <a:pt x="3970" y="1607"/>
                      <a:pt x="4033" y="1670"/>
                    </a:cubicBezTo>
                    <a:lnTo>
                      <a:pt x="5356" y="347"/>
                    </a:lnTo>
                    <a:cubicBezTo>
                      <a:pt x="4883" y="127"/>
                      <a:pt x="4316" y="1"/>
                      <a:pt x="37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9" name="Google Shape;1839;p62"/>
              <p:cNvSpPr/>
              <p:nvPr/>
            </p:nvSpPr>
            <p:spPr>
              <a:xfrm>
                <a:off x="-63250675" y="3751050"/>
                <a:ext cx="311125" cy="311125"/>
              </a:xfrm>
              <a:custGeom>
                <a:avLst/>
                <a:gdLst/>
                <a:ahLst/>
                <a:cxnLst/>
                <a:rect l="l" t="t" r="r" b="b"/>
                <a:pathLst>
                  <a:path w="12445" h="12445" extrusionOk="0">
                    <a:moveTo>
                      <a:pt x="6270" y="0"/>
                    </a:moveTo>
                    <a:cubicBezTo>
                      <a:pt x="2773" y="0"/>
                      <a:pt x="0" y="2804"/>
                      <a:pt x="0" y="6238"/>
                    </a:cubicBezTo>
                    <a:cubicBezTo>
                      <a:pt x="0" y="9641"/>
                      <a:pt x="2804" y="12445"/>
                      <a:pt x="6238" y="12445"/>
                    </a:cubicBezTo>
                    <a:cubicBezTo>
                      <a:pt x="9672" y="12445"/>
                      <a:pt x="12445" y="9641"/>
                      <a:pt x="12445" y="6238"/>
                    </a:cubicBezTo>
                    <a:cubicBezTo>
                      <a:pt x="12445" y="5325"/>
                      <a:pt x="12256" y="4411"/>
                      <a:pt x="11878" y="3592"/>
                    </a:cubicBezTo>
                    <a:lnTo>
                      <a:pt x="11563" y="3907"/>
                    </a:lnTo>
                    <a:cubicBezTo>
                      <a:pt x="11342" y="4096"/>
                      <a:pt x="11121" y="4222"/>
                      <a:pt x="10838" y="4253"/>
                    </a:cubicBezTo>
                    <a:lnTo>
                      <a:pt x="10397" y="4348"/>
                    </a:lnTo>
                    <a:cubicBezTo>
                      <a:pt x="10680" y="4915"/>
                      <a:pt x="10806" y="5545"/>
                      <a:pt x="10806" y="6238"/>
                    </a:cubicBezTo>
                    <a:cubicBezTo>
                      <a:pt x="10806" y="8759"/>
                      <a:pt x="8759" y="10743"/>
                      <a:pt x="6270" y="10743"/>
                    </a:cubicBezTo>
                    <a:cubicBezTo>
                      <a:pt x="3781" y="10743"/>
                      <a:pt x="1733" y="8696"/>
                      <a:pt x="1733" y="6238"/>
                    </a:cubicBezTo>
                    <a:cubicBezTo>
                      <a:pt x="1733" y="3718"/>
                      <a:pt x="3781" y="1670"/>
                      <a:pt x="6270" y="1670"/>
                    </a:cubicBezTo>
                    <a:cubicBezTo>
                      <a:pt x="6931" y="1670"/>
                      <a:pt x="7561" y="1796"/>
                      <a:pt x="8160" y="2048"/>
                    </a:cubicBezTo>
                    <a:lnTo>
                      <a:pt x="8254" y="1607"/>
                    </a:lnTo>
                    <a:cubicBezTo>
                      <a:pt x="8286" y="1355"/>
                      <a:pt x="8412" y="1103"/>
                      <a:pt x="8601" y="914"/>
                    </a:cubicBezTo>
                    <a:lnTo>
                      <a:pt x="8916" y="599"/>
                    </a:lnTo>
                    <a:cubicBezTo>
                      <a:pt x="8097" y="189"/>
                      <a:pt x="7215" y="0"/>
                      <a:pt x="627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40" name="Google Shape;1840;p62"/>
          <p:cNvGrpSpPr/>
          <p:nvPr/>
        </p:nvGrpSpPr>
        <p:grpSpPr>
          <a:xfrm>
            <a:off x="7324712" y="1640425"/>
            <a:ext cx="603900" cy="603900"/>
            <a:chOff x="7334759" y="1397050"/>
            <a:chExt cx="603900" cy="603900"/>
          </a:xfrm>
        </p:grpSpPr>
        <p:sp>
          <p:nvSpPr>
            <p:cNvPr id="1841" name="Google Shape;1841;p62"/>
            <p:cNvSpPr/>
            <p:nvPr/>
          </p:nvSpPr>
          <p:spPr>
            <a:xfrm>
              <a:off x="7334759" y="1397050"/>
              <a:ext cx="603900" cy="603900"/>
            </a:xfrm>
            <a:prstGeom prst="ellipse">
              <a:avLst/>
            </a:prstGeom>
            <a:solidFill>
              <a:srgbClr val="00C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42" name="Google Shape;1842;p62"/>
            <p:cNvGrpSpPr/>
            <p:nvPr/>
          </p:nvGrpSpPr>
          <p:grpSpPr>
            <a:xfrm>
              <a:off x="7463903" y="1534703"/>
              <a:ext cx="341633" cy="341413"/>
              <a:chOff x="-61351725" y="3372400"/>
              <a:chExt cx="310350" cy="310150"/>
            </a:xfrm>
          </p:grpSpPr>
          <p:sp>
            <p:nvSpPr>
              <p:cNvPr id="1843" name="Google Shape;1843;p62"/>
              <p:cNvSpPr/>
              <p:nvPr/>
            </p:nvSpPr>
            <p:spPr>
              <a:xfrm>
                <a:off x="-61165050" y="3558875"/>
                <a:ext cx="19700" cy="19700"/>
              </a:xfrm>
              <a:custGeom>
                <a:avLst/>
                <a:gdLst/>
                <a:ahLst/>
                <a:cxnLst/>
                <a:rect l="l" t="t" r="r" b="b"/>
                <a:pathLst>
                  <a:path w="788" h="788" extrusionOk="0">
                    <a:moveTo>
                      <a:pt x="410" y="0"/>
                    </a:moveTo>
                    <a:cubicBezTo>
                      <a:pt x="189" y="0"/>
                      <a:pt x="0" y="189"/>
                      <a:pt x="0" y="410"/>
                    </a:cubicBezTo>
                    <a:cubicBezTo>
                      <a:pt x="0" y="630"/>
                      <a:pt x="189" y="788"/>
                      <a:pt x="410" y="788"/>
                    </a:cubicBezTo>
                    <a:cubicBezTo>
                      <a:pt x="599" y="788"/>
                      <a:pt x="788" y="630"/>
                      <a:pt x="788" y="410"/>
                    </a:cubicBezTo>
                    <a:cubicBezTo>
                      <a:pt x="788" y="189"/>
                      <a:pt x="599" y="0"/>
                      <a:pt x="4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4" name="Google Shape;1844;p62"/>
              <p:cNvSpPr/>
              <p:nvPr/>
            </p:nvSpPr>
            <p:spPr>
              <a:xfrm>
                <a:off x="-61247750" y="3476175"/>
                <a:ext cx="19700" cy="19700"/>
              </a:xfrm>
              <a:custGeom>
                <a:avLst/>
                <a:gdLst/>
                <a:ahLst/>
                <a:cxnLst/>
                <a:rect l="l" t="t" r="r" b="b"/>
                <a:pathLst>
                  <a:path w="788" h="788" extrusionOk="0">
                    <a:moveTo>
                      <a:pt x="378" y="0"/>
                    </a:moveTo>
                    <a:cubicBezTo>
                      <a:pt x="189" y="0"/>
                      <a:pt x="0" y="189"/>
                      <a:pt x="0" y="410"/>
                    </a:cubicBezTo>
                    <a:cubicBezTo>
                      <a:pt x="0" y="630"/>
                      <a:pt x="189" y="788"/>
                      <a:pt x="378" y="788"/>
                    </a:cubicBezTo>
                    <a:cubicBezTo>
                      <a:pt x="599" y="788"/>
                      <a:pt x="788" y="630"/>
                      <a:pt x="788" y="410"/>
                    </a:cubicBezTo>
                    <a:cubicBezTo>
                      <a:pt x="788" y="189"/>
                      <a:pt x="599" y="0"/>
                      <a:pt x="37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5" name="Google Shape;1845;p62"/>
              <p:cNvSpPr/>
              <p:nvPr/>
            </p:nvSpPr>
            <p:spPr>
              <a:xfrm>
                <a:off x="-61351725" y="3372400"/>
                <a:ext cx="310350" cy="310150"/>
              </a:xfrm>
              <a:custGeom>
                <a:avLst/>
                <a:gdLst/>
                <a:ahLst/>
                <a:cxnLst/>
                <a:rect l="l" t="t" r="r" b="b"/>
                <a:pathLst>
                  <a:path w="12414" h="12406" extrusionOk="0">
                    <a:moveTo>
                      <a:pt x="4506" y="3332"/>
                    </a:moveTo>
                    <a:cubicBezTo>
                      <a:pt x="5167" y="3332"/>
                      <a:pt x="5735" y="3867"/>
                      <a:pt x="5735" y="4561"/>
                    </a:cubicBezTo>
                    <a:cubicBezTo>
                      <a:pt x="5735" y="5222"/>
                      <a:pt x="5199" y="5821"/>
                      <a:pt x="4506" y="5821"/>
                    </a:cubicBezTo>
                    <a:cubicBezTo>
                      <a:pt x="3844" y="5821"/>
                      <a:pt x="3277" y="5254"/>
                      <a:pt x="3277" y="4561"/>
                    </a:cubicBezTo>
                    <a:cubicBezTo>
                      <a:pt x="3277" y="3899"/>
                      <a:pt x="3844" y="3332"/>
                      <a:pt x="4506" y="3332"/>
                    </a:cubicBezTo>
                    <a:close/>
                    <a:moveTo>
                      <a:pt x="7830" y="4159"/>
                    </a:moveTo>
                    <a:cubicBezTo>
                      <a:pt x="7940" y="4159"/>
                      <a:pt x="8050" y="4198"/>
                      <a:pt x="8129" y="4277"/>
                    </a:cubicBezTo>
                    <a:cubicBezTo>
                      <a:pt x="8286" y="4435"/>
                      <a:pt x="8286" y="4718"/>
                      <a:pt x="8129" y="4876"/>
                    </a:cubicBezTo>
                    <a:lnTo>
                      <a:pt x="4821" y="8184"/>
                    </a:lnTo>
                    <a:cubicBezTo>
                      <a:pt x="4742" y="8262"/>
                      <a:pt x="4632" y="8302"/>
                      <a:pt x="4522" y="8302"/>
                    </a:cubicBezTo>
                    <a:cubicBezTo>
                      <a:pt x="4411" y="8302"/>
                      <a:pt x="4301" y="8262"/>
                      <a:pt x="4222" y="8184"/>
                    </a:cubicBezTo>
                    <a:cubicBezTo>
                      <a:pt x="4065" y="8026"/>
                      <a:pt x="4065" y="7743"/>
                      <a:pt x="4222" y="7585"/>
                    </a:cubicBezTo>
                    <a:lnTo>
                      <a:pt x="7530" y="4277"/>
                    </a:lnTo>
                    <a:cubicBezTo>
                      <a:pt x="7609" y="4198"/>
                      <a:pt x="7719" y="4159"/>
                      <a:pt x="7830" y="4159"/>
                    </a:cubicBezTo>
                    <a:close/>
                    <a:moveTo>
                      <a:pt x="7845" y="6640"/>
                    </a:moveTo>
                    <a:cubicBezTo>
                      <a:pt x="8539" y="6640"/>
                      <a:pt x="9074" y="7175"/>
                      <a:pt x="9074" y="7900"/>
                    </a:cubicBezTo>
                    <a:cubicBezTo>
                      <a:pt x="9074" y="8562"/>
                      <a:pt x="8539" y="9129"/>
                      <a:pt x="7845" y="9129"/>
                    </a:cubicBezTo>
                    <a:cubicBezTo>
                      <a:pt x="7184" y="9129"/>
                      <a:pt x="6648" y="8562"/>
                      <a:pt x="6648" y="7900"/>
                    </a:cubicBezTo>
                    <a:cubicBezTo>
                      <a:pt x="6648" y="7239"/>
                      <a:pt x="7184" y="6640"/>
                      <a:pt x="7845" y="6640"/>
                    </a:cubicBezTo>
                    <a:close/>
                    <a:moveTo>
                      <a:pt x="6223" y="0"/>
                    </a:moveTo>
                    <a:cubicBezTo>
                      <a:pt x="6113" y="0"/>
                      <a:pt x="6002" y="40"/>
                      <a:pt x="5924" y="118"/>
                    </a:cubicBezTo>
                    <a:lnTo>
                      <a:pt x="4348" y="1694"/>
                    </a:lnTo>
                    <a:lnTo>
                      <a:pt x="2111" y="1694"/>
                    </a:lnTo>
                    <a:cubicBezTo>
                      <a:pt x="1859" y="1694"/>
                      <a:pt x="1702" y="1883"/>
                      <a:pt x="1702" y="2072"/>
                    </a:cubicBezTo>
                    <a:lnTo>
                      <a:pt x="1702" y="4309"/>
                    </a:lnTo>
                    <a:lnTo>
                      <a:pt x="127" y="5884"/>
                    </a:lnTo>
                    <a:cubicBezTo>
                      <a:pt x="1" y="6041"/>
                      <a:pt x="1" y="6325"/>
                      <a:pt x="127" y="6482"/>
                    </a:cubicBezTo>
                    <a:lnTo>
                      <a:pt x="1702" y="8058"/>
                    </a:lnTo>
                    <a:lnTo>
                      <a:pt x="1702" y="10294"/>
                    </a:lnTo>
                    <a:cubicBezTo>
                      <a:pt x="1702" y="10547"/>
                      <a:pt x="1922" y="10704"/>
                      <a:pt x="2111" y="10704"/>
                    </a:cubicBezTo>
                    <a:lnTo>
                      <a:pt x="4348" y="10704"/>
                    </a:lnTo>
                    <a:lnTo>
                      <a:pt x="5924" y="12279"/>
                    </a:lnTo>
                    <a:cubicBezTo>
                      <a:pt x="6018" y="12342"/>
                      <a:pt x="6113" y="12405"/>
                      <a:pt x="6207" y="12405"/>
                    </a:cubicBezTo>
                    <a:cubicBezTo>
                      <a:pt x="6333" y="12405"/>
                      <a:pt x="6396" y="12342"/>
                      <a:pt x="6491" y="12279"/>
                    </a:cubicBezTo>
                    <a:lnTo>
                      <a:pt x="8066" y="10704"/>
                    </a:lnTo>
                    <a:lnTo>
                      <a:pt x="10303" y="10704"/>
                    </a:lnTo>
                    <a:cubicBezTo>
                      <a:pt x="10523" y="10704"/>
                      <a:pt x="10744" y="10515"/>
                      <a:pt x="10744" y="10294"/>
                    </a:cubicBezTo>
                    <a:lnTo>
                      <a:pt x="10744" y="8058"/>
                    </a:lnTo>
                    <a:lnTo>
                      <a:pt x="12319" y="6482"/>
                    </a:lnTo>
                    <a:cubicBezTo>
                      <a:pt x="12382" y="6419"/>
                      <a:pt x="12414" y="6293"/>
                      <a:pt x="12414" y="6199"/>
                    </a:cubicBezTo>
                    <a:cubicBezTo>
                      <a:pt x="12414" y="6104"/>
                      <a:pt x="12382" y="6010"/>
                      <a:pt x="12319" y="5947"/>
                    </a:cubicBezTo>
                    <a:lnTo>
                      <a:pt x="10744" y="4372"/>
                    </a:lnTo>
                    <a:lnTo>
                      <a:pt x="10744" y="2103"/>
                    </a:lnTo>
                    <a:cubicBezTo>
                      <a:pt x="10744" y="1851"/>
                      <a:pt x="10523" y="1694"/>
                      <a:pt x="10334" y="1694"/>
                    </a:cubicBezTo>
                    <a:lnTo>
                      <a:pt x="8097" y="1694"/>
                    </a:lnTo>
                    <a:lnTo>
                      <a:pt x="6522" y="118"/>
                    </a:lnTo>
                    <a:cubicBezTo>
                      <a:pt x="6443" y="40"/>
                      <a:pt x="6333" y="0"/>
                      <a:pt x="622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46" name="Google Shape;1846;p62"/>
          <p:cNvGrpSpPr/>
          <p:nvPr/>
        </p:nvGrpSpPr>
        <p:grpSpPr>
          <a:xfrm>
            <a:off x="1163519" y="1645183"/>
            <a:ext cx="603900" cy="603900"/>
            <a:chOff x="2617325" y="1397050"/>
            <a:chExt cx="603900" cy="603900"/>
          </a:xfrm>
        </p:grpSpPr>
        <p:sp>
          <p:nvSpPr>
            <p:cNvPr id="1847" name="Google Shape;1847;p62"/>
            <p:cNvSpPr/>
            <p:nvPr/>
          </p:nvSpPr>
          <p:spPr>
            <a:xfrm>
              <a:off x="2617325" y="1397050"/>
              <a:ext cx="603900" cy="603900"/>
            </a:xfrm>
            <a:prstGeom prst="ellipse">
              <a:avLst/>
            </a:prstGeom>
            <a:solidFill>
              <a:srgbClr val="E162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62"/>
            <p:cNvSpPr/>
            <p:nvPr/>
          </p:nvSpPr>
          <p:spPr>
            <a:xfrm>
              <a:off x="2803683" y="1524290"/>
              <a:ext cx="229792" cy="349421"/>
            </a:xfrm>
            <a:custGeom>
              <a:avLst/>
              <a:gdLst/>
              <a:ahLst/>
              <a:cxnLst/>
              <a:rect l="l" t="t" r="r" b="b"/>
              <a:pathLst>
                <a:path w="8350" h="12697" extrusionOk="0">
                  <a:moveTo>
                    <a:pt x="4222" y="1166"/>
                  </a:moveTo>
                  <a:cubicBezTo>
                    <a:pt x="4443" y="1166"/>
                    <a:pt x="4600" y="1386"/>
                    <a:pt x="4600" y="1607"/>
                  </a:cubicBezTo>
                  <a:lnTo>
                    <a:pt x="4600" y="1890"/>
                  </a:lnTo>
                  <a:cubicBezTo>
                    <a:pt x="5073" y="2048"/>
                    <a:pt x="5451" y="2520"/>
                    <a:pt x="5451" y="3088"/>
                  </a:cubicBezTo>
                  <a:cubicBezTo>
                    <a:pt x="5451" y="3308"/>
                    <a:pt x="5231" y="3497"/>
                    <a:pt x="5010" y="3497"/>
                  </a:cubicBezTo>
                  <a:cubicBezTo>
                    <a:pt x="4758" y="3497"/>
                    <a:pt x="4600" y="3308"/>
                    <a:pt x="4600" y="3088"/>
                  </a:cubicBezTo>
                  <a:cubicBezTo>
                    <a:pt x="4600" y="2835"/>
                    <a:pt x="4411" y="2678"/>
                    <a:pt x="4222" y="2678"/>
                  </a:cubicBezTo>
                  <a:cubicBezTo>
                    <a:pt x="3970" y="2678"/>
                    <a:pt x="3781" y="2867"/>
                    <a:pt x="3781" y="3088"/>
                  </a:cubicBezTo>
                  <a:cubicBezTo>
                    <a:pt x="3781" y="3308"/>
                    <a:pt x="4096" y="3529"/>
                    <a:pt x="4443" y="3781"/>
                  </a:cubicBezTo>
                  <a:cubicBezTo>
                    <a:pt x="4884" y="4096"/>
                    <a:pt x="5451" y="4505"/>
                    <a:pt x="5451" y="5167"/>
                  </a:cubicBezTo>
                  <a:cubicBezTo>
                    <a:pt x="5451" y="5702"/>
                    <a:pt x="5073" y="6143"/>
                    <a:pt x="4600" y="6333"/>
                  </a:cubicBezTo>
                  <a:lnTo>
                    <a:pt x="4600" y="6616"/>
                  </a:lnTo>
                  <a:cubicBezTo>
                    <a:pt x="4600" y="6868"/>
                    <a:pt x="4411" y="7026"/>
                    <a:pt x="4222" y="7026"/>
                  </a:cubicBezTo>
                  <a:cubicBezTo>
                    <a:pt x="3970" y="7026"/>
                    <a:pt x="3781" y="6805"/>
                    <a:pt x="3781" y="6616"/>
                  </a:cubicBezTo>
                  <a:lnTo>
                    <a:pt x="3781" y="6333"/>
                  </a:lnTo>
                  <a:cubicBezTo>
                    <a:pt x="3309" y="6143"/>
                    <a:pt x="2962" y="5702"/>
                    <a:pt x="2962" y="5167"/>
                  </a:cubicBezTo>
                  <a:cubicBezTo>
                    <a:pt x="2962" y="4915"/>
                    <a:pt x="3151" y="4757"/>
                    <a:pt x="3372" y="4757"/>
                  </a:cubicBezTo>
                  <a:cubicBezTo>
                    <a:pt x="3624" y="4757"/>
                    <a:pt x="3781" y="4978"/>
                    <a:pt x="3781" y="5167"/>
                  </a:cubicBezTo>
                  <a:cubicBezTo>
                    <a:pt x="3781" y="5387"/>
                    <a:pt x="3970" y="5608"/>
                    <a:pt x="4222" y="5608"/>
                  </a:cubicBezTo>
                  <a:cubicBezTo>
                    <a:pt x="4443" y="5608"/>
                    <a:pt x="4600" y="5387"/>
                    <a:pt x="4600" y="5167"/>
                  </a:cubicBezTo>
                  <a:cubicBezTo>
                    <a:pt x="4600" y="4915"/>
                    <a:pt x="4285" y="4694"/>
                    <a:pt x="3939" y="4442"/>
                  </a:cubicBezTo>
                  <a:cubicBezTo>
                    <a:pt x="3498" y="4127"/>
                    <a:pt x="2962" y="3749"/>
                    <a:pt x="2962" y="3088"/>
                  </a:cubicBezTo>
                  <a:cubicBezTo>
                    <a:pt x="2962" y="2520"/>
                    <a:pt x="3309" y="2079"/>
                    <a:pt x="3781" y="1890"/>
                  </a:cubicBezTo>
                  <a:lnTo>
                    <a:pt x="3781" y="1607"/>
                  </a:lnTo>
                  <a:cubicBezTo>
                    <a:pt x="3781" y="1386"/>
                    <a:pt x="3970" y="1166"/>
                    <a:pt x="4222" y="1166"/>
                  </a:cubicBezTo>
                  <a:close/>
                  <a:moveTo>
                    <a:pt x="4222" y="0"/>
                  </a:moveTo>
                  <a:cubicBezTo>
                    <a:pt x="1923" y="0"/>
                    <a:pt x="64" y="1859"/>
                    <a:pt x="64" y="4127"/>
                  </a:cubicBezTo>
                  <a:cubicBezTo>
                    <a:pt x="64" y="6270"/>
                    <a:pt x="1733" y="8034"/>
                    <a:pt x="3781" y="8223"/>
                  </a:cubicBezTo>
                  <a:lnTo>
                    <a:pt x="3781" y="9767"/>
                  </a:lnTo>
                  <a:cubicBezTo>
                    <a:pt x="3655" y="9609"/>
                    <a:pt x="3529" y="9483"/>
                    <a:pt x="3372" y="9325"/>
                  </a:cubicBezTo>
                  <a:cubicBezTo>
                    <a:pt x="2647" y="8601"/>
                    <a:pt x="1576" y="8128"/>
                    <a:pt x="442" y="8128"/>
                  </a:cubicBezTo>
                  <a:cubicBezTo>
                    <a:pt x="190" y="8128"/>
                    <a:pt x="32" y="8317"/>
                    <a:pt x="32" y="8506"/>
                  </a:cubicBezTo>
                  <a:cubicBezTo>
                    <a:pt x="1" y="9609"/>
                    <a:pt x="442" y="10617"/>
                    <a:pt x="1261" y="11468"/>
                  </a:cubicBezTo>
                  <a:cubicBezTo>
                    <a:pt x="2049" y="12255"/>
                    <a:pt x="3057" y="12696"/>
                    <a:pt x="4096" y="12696"/>
                  </a:cubicBezTo>
                  <a:lnTo>
                    <a:pt x="4159" y="12696"/>
                  </a:lnTo>
                  <a:cubicBezTo>
                    <a:pt x="5231" y="12696"/>
                    <a:pt x="6302" y="12287"/>
                    <a:pt x="7089" y="11468"/>
                  </a:cubicBezTo>
                  <a:cubicBezTo>
                    <a:pt x="7877" y="10680"/>
                    <a:pt x="8318" y="9641"/>
                    <a:pt x="8318" y="8506"/>
                  </a:cubicBezTo>
                  <a:cubicBezTo>
                    <a:pt x="8350" y="8317"/>
                    <a:pt x="8160" y="8128"/>
                    <a:pt x="7940" y="8128"/>
                  </a:cubicBezTo>
                  <a:cubicBezTo>
                    <a:pt x="7871" y="8124"/>
                    <a:pt x="7801" y="8122"/>
                    <a:pt x="7733" y="8122"/>
                  </a:cubicBezTo>
                  <a:cubicBezTo>
                    <a:pt x="6711" y="8122"/>
                    <a:pt x="5778" y="8558"/>
                    <a:pt x="5010" y="9325"/>
                  </a:cubicBezTo>
                  <a:cubicBezTo>
                    <a:pt x="4852" y="9483"/>
                    <a:pt x="4726" y="9609"/>
                    <a:pt x="4600" y="9767"/>
                  </a:cubicBezTo>
                  <a:lnTo>
                    <a:pt x="4600" y="8223"/>
                  </a:lnTo>
                  <a:cubicBezTo>
                    <a:pt x="6680" y="8034"/>
                    <a:pt x="8350" y="6270"/>
                    <a:pt x="8350" y="4127"/>
                  </a:cubicBezTo>
                  <a:cubicBezTo>
                    <a:pt x="8350" y="1859"/>
                    <a:pt x="6491" y="0"/>
                    <a:pt x="42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26">
            <a:extLst>
              <a:ext uri="{FF2B5EF4-FFF2-40B4-BE49-F238E27FC236}">
                <a16:creationId xmlns="" xmlns:a16="http://schemas.microsoft.com/office/drawing/2014/main" id="{C9E249CB-C0A7-C7F7-E7EF-958E45BE5B9E}"/>
              </a:ext>
            </a:extLst>
          </p:cNvPr>
          <p:cNvSpPr txBox="1"/>
          <p:nvPr/>
        </p:nvSpPr>
        <p:spPr>
          <a:xfrm>
            <a:off x="804074" y="331142"/>
            <a:ext cx="7447237" cy="809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pic>
        <p:nvPicPr>
          <p:cNvPr id="3" name="Picture 6">
            <a:extLst>
              <a:ext uri="{FF2B5EF4-FFF2-40B4-BE49-F238E27FC236}">
                <a16:creationId xmlns="" xmlns:a16="http://schemas.microsoft.com/office/drawing/2014/main" id="{AF8E91F9-3CFF-E73D-515C-09D20D30F7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4165" y="163499"/>
            <a:ext cx="1399817" cy="12292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8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9" grpId="0" animBg="1"/>
      <p:bldP spid="1821" grpId="0" animBg="1"/>
      <p:bldP spid="1823" grpId="0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1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="" xmlns:a16="http://schemas.microsoft.com/office/drawing/2014/main" id="{14465503-977E-7DFE-35AF-54CD59DF2867}"/>
              </a:ext>
            </a:extLst>
          </p:cNvPr>
          <p:cNvSpPr txBox="1"/>
          <p:nvPr/>
        </p:nvSpPr>
        <p:spPr>
          <a:xfrm>
            <a:off x="1033433" y="1618008"/>
            <a:ext cx="7201468" cy="19058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 BÀI GIẢNG!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="" xmlns:a16="http://schemas.microsoft.com/office/drawing/2014/main" id="{58FBCD03-584A-2A15-1887-9FF4743D75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587521" y="329564"/>
            <a:ext cx="1122277" cy="995766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36976461-C6FF-5967-F236-EEC8E6A002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7121345" y="3991937"/>
            <a:ext cx="1474882" cy="1080686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="" xmlns:a16="http://schemas.microsoft.com/office/drawing/2014/main" id="{5B67C649-B9B0-93B0-0558-8067735A2B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4093458" y="205755"/>
            <a:ext cx="908484" cy="1198240"/>
          </a:xfrm>
          <a:prstGeom prst="rect">
            <a:avLst/>
          </a:prstGeom>
        </p:spPr>
      </p:pic>
      <p:pic>
        <p:nvPicPr>
          <p:cNvPr id="6" name="Picture 7">
            <a:extLst>
              <a:ext uri="{FF2B5EF4-FFF2-40B4-BE49-F238E27FC236}">
                <a16:creationId xmlns="" xmlns:a16="http://schemas.microsoft.com/office/drawing/2014/main" id="{0312F6B1-768C-5897-39BC-7DE05B13AC2E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211556" y="3664833"/>
            <a:ext cx="1029447" cy="1407790"/>
          </a:xfrm>
          <a:prstGeom prst="rect">
            <a:avLst/>
          </a:prstGeom>
        </p:spPr>
      </p:pic>
      <p:pic>
        <p:nvPicPr>
          <p:cNvPr id="7" name="Picture 8">
            <a:extLst>
              <a:ext uri="{FF2B5EF4-FFF2-40B4-BE49-F238E27FC236}">
                <a16:creationId xmlns="" xmlns:a16="http://schemas.microsoft.com/office/drawing/2014/main" id="{BBD810B9-633F-F312-DCA0-6DCD293A800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460728" y="4131147"/>
            <a:ext cx="1029447" cy="9414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ổng hợp tất cả các loại Rubik trên thế giới H2 Rubik Shop">
            <a:extLst>
              <a:ext uri="{FF2B5EF4-FFF2-40B4-BE49-F238E27FC236}">
                <a16:creationId xmlns="" xmlns:a16="http://schemas.microsoft.com/office/drawing/2014/main" id="{9F7F8799-5E4C-0232-4B46-9948C4E2E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306" y="104063"/>
            <a:ext cx="2194559" cy="2194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22 Bể cá cảnh đẹp giá rẻ nhất định phải có trong nhà">
            <a:extLst>
              <a:ext uri="{FF2B5EF4-FFF2-40B4-BE49-F238E27FC236}">
                <a16:creationId xmlns="" xmlns:a16="http://schemas.microsoft.com/office/drawing/2014/main" id="{0BFF47B2-98BE-983C-9BD1-3DD22CB9B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135" y="55855"/>
            <a:ext cx="2300438" cy="1725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Combo 6 Xúc Xắc Xí Ngầu Chất Lượng 14mm">
            <a:extLst>
              <a:ext uri="{FF2B5EF4-FFF2-40B4-BE49-F238E27FC236}">
                <a16:creationId xmlns="" xmlns:a16="http://schemas.microsoft.com/office/drawing/2014/main" id="{9EC5076B-CFD5-B67F-6F95-AB406F4C7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5" y="2612328"/>
            <a:ext cx="2181053" cy="2181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Sữa nguyên kem Devondale 200ml thùng 24 hộp">
            <a:extLst>
              <a:ext uri="{FF2B5EF4-FFF2-40B4-BE49-F238E27FC236}">
                <a16:creationId xmlns="" xmlns:a16="http://schemas.microsoft.com/office/drawing/2014/main" id="{EBF138D6-976A-8D15-AC1B-4FF47CAAB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573" y="-34018"/>
            <a:ext cx="2262596" cy="2262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170+ Tranh tô màu hộp quà dễ thương nhất cho bé tập tô Update 2022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724" y="3192210"/>
            <a:ext cx="1969445" cy="111996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AutoShape 2" descr="TỦ LẠNH - Điện Lạnh Thanh Tù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4" descr="TỦ LẠNH - Điện Lạnh Thanh Tù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6" descr="TỦ LẠNH - Điện Lạnh Thanh Tù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Tranh tô màu tủ lạnh | MN Hoa Mai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254" y="2254163"/>
            <a:ext cx="2531580" cy="290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10" descr="Cong ty Cong Nghe Tin hoc Nha truong | School@net - Bài viết | Toán 8 -  Chương 4 - Bài 4. Hình lăng trụ đứ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12" descr="Cong ty Cong Nghe Tin hoc Nha truong | School@net - Bài viết | Toán 8 -  Chương 4 - Bài 4. Hình lăng trụ đứn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14" descr="Lịch Để Bàn 2022 Tại Hà Nội. Có Bán Sẵn Và Làm Theo Yêu Cầu"/>
          <p:cNvSpPr>
            <a:spLocks noChangeAspect="1" noChangeArrowheads="1"/>
          </p:cNvSpPr>
          <p:nvPr/>
        </p:nvSpPr>
        <p:spPr bwMode="auto">
          <a:xfrm>
            <a:off x="935855" y="769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0" name="Picture 16" descr="Câu hỏi Bài 4 trang 107 Toán lớp 8 Tập 2 : Trên hình 94 là tấm lịch để bàn,  nó có hình dạng là một lăng trụ đứng. Hãy chỉ rõ các đáy,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131" y="175278"/>
            <a:ext cx="2375869" cy="2078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Giải toán VNEN 8 bài 3: Hình lăng trụ đứng. Diện tích xung quanh của hình  lăng trụ đứng. - Tech12h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278" y="2612328"/>
            <a:ext cx="2575574" cy="2387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7208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ộp Văn bản 9">
            <a:extLst>
              <a:ext uri="{FF2B5EF4-FFF2-40B4-BE49-F238E27FC236}">
                <a16:creationId xmlns="" xmlns:a16="http://schemas.microsoft.com/office/drawing/2014/main" id="{F9C999A7-ADA0-7330-487F-CE49E451AF61}"/>
              </a:ext>
            </a:extLst>
          </p:cNvPr>
          <p:cNvSpPr txBox="1"/>
          <p:nvPr/>
        </p:nvSpPr>
        <p:spPr>
          <a:xfrm>
            <a:off x="271705" y="2588444"/>
            <a:ext cx="869161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36: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HÌNH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HỘP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CHỮ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NHẬT VÀ 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HÌNH LẬP PHƯƠNG</a:t>
            </a:r>
          </a:p>
        </p:txBody>
      </p:sp>
      <p:pic>
        <p:nvPicPr>
          <p:cNvPr id="3" name="Picture 16">
            <a:extLst>
              <a:ext uri="{FF2B5EF4-FFF2-40B4-BE49-F238E27FC236}">
                <a16:creationId xmlns="" xmlns:a16="http://schemas.microsoft.com/office/drawing/2014/main" id="{EA56F9D4-B392-D7F8-399A-0CB6171549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894">
            <a:off x="988737" y="3713219"/>
            <a:ext cx="1239243" cy="1259102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DF44213E-090F-C495-4E13-5D8F8554C4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760691" y="121443"/>
            <a:ext cx="1287861" cy="135176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64739" y="1294281"/>
            <a:ext cx="836639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CHƯƠNG X: MỘT SỐ HÌNH KHỐI</a:t>
            </a:r>
          </a:p>
          <a:p>
            <a:pPr algn="ctr"/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TRONG THỰC TIỄN</a:t>
            </a:r>
            <a:endParaRPr lang="en-US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8"/>
          <p:cNvSpPr/>
          <p:nvPr/>
        </p:nvSpPr>
        <p:spPr>
          <a:xfrm rot="5400000">
            <a:off x="17700" y="696844"/>
            <a:ext cx="620100" cy="655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TextBox 12">
            <a:extLst>
              <a:ext uri="{FF2B5EF4-FFF2-40B4-BE49-F238E27FC236}">
                <a16:creationId xmlns="" xmlns:a16="http://schemas.microsoft.com/office/drawing/2014/main" id="{D892C9C4-1EA7-C4DA-0A01-1B455527A86C}"/>
              </a:ext>
            </a:extLst>
          </p:cNvPr>
          <p:cNvSpPr txBox="1"/>
          <p:nvPr/>
        </p:nvSpPr>
        <p:spPr>
          <a:xfrm>
            <a:off x="1125002" y="35173"/>
            <a:ext cx="6893996" cy="8209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sp>
        <p:nvSpPr>
          <p:cNvPr id="17" name="Hình chữ nhật: Góc Tròn 16">
            <a:extLst>
              <a:ext uri="{FF2B5EF4-FFF2-40B4-BE49-F238E27FC236}">
                <a16:creationId xmlns="" xmlns:a16="http://schemas.microsoft.com/office/drawing/2014/main" id="{8BD194DA-DECA-872F-CC89-D17FE906A826}"/>
              </a:ext>
            </a:extLst>
          </p:cNvPr>
          <p:cNvSpPr/>
          <p:nvPr/>
        </p:nvSpPr>
        <p:spPr>
          <a:xfrm>
            <a:off x="900113" y="1187853"/>
            <a:ext cx="7050881" cy="13971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dirty="0" smtClean="0">
                <a:solidFill>
                  <a:schemeClr val="tx1"/>
                </a:solidFill>
              </a:rPr>
              <a:t>1. </a:t>
            </a:r>
            <a:r>
              <a:rPr lang="en-US" sz="2800" dirty="0" err="1" smtClean="0">
                <a:solidFill>
                  <a:schemeClr val="tx1"/>
                </a:solidFill>
              </a:rPr>
              <a:t>Hình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hộp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chữ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nhật</a:t>
            </a:r>
            <a:r>
              <a:rPr lang="en-US" sz="2800" dirty="0" smtClean="0">
                <a:solidFill>
                  <a:schemeClr val="tx1"/>
                </a:solidFill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</a:rPr>
              <a:t>hình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lập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phương</a:t>
            </a:r>
            <a:r>
              <a:rPr lang="en-US" sz="2800" dirty="0" smtClean="0">
                <a:solidFill>
                  <a:schemeClr val="tx1"/>
                </a:solidFill>
              </a:rPr>
              <a:t>.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9" name="Hình chữ nhật: Góc Tròn 18">
            <a:extLst>
              <a:ext uri="{FF2B5EF4-FFF2-40B4-BE49-F238E27FC236}">
                <a16:creationId xmlns="" xmlns:a16="http://schemas.microsoft.com/office/drawing/2014/main" id="{99572963-8C25-2F57-39A4-8B130C9306A6}"/>
              </a:ext>
            </a:extLst>
          </p:cNvPr>
          <p:cNvSpPr/>
          <p:nvPr/>
        </p:nvSpPr>
        <p:spPr>
          <a:xfrm>
            <a:off x="900113" y="3208909"/>
            <a:ext cx="7050882" cy="13971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dirty="0" smtClean="0">
                <a:solidFill>
                  <a:schemeClr val="tx1"/>
                </a:solidFill>
              </a:rPr>
              <a:t>2. </a:t>
            </a:r>
            <a:r>
              <a:rPr lang="en-US" sz="2800" dirty="0" err="1" smtClean="0">
                <a:solidFill>
                  <a:schemeClr val="tx1"/>
                </a:solidFill>
              </a:rPr>
              <a:t>Diện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tích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xung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quanh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và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thể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tích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của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hình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hộp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chữ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nhật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hình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lập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phương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="" xmlns:a16="http://schemas.microsoft.com/office/drawing/2014/main" id="{FF192BFD-F028-D23F-B3BD-97FCB37916DD}"/>
              </a:ext>
            </a:extLst>
          </p:cNvPr>
          <p:cNvSpPr txBox="1"/>
          <p:nvPr/>
        </p:nvSpPr>
        <p:spPr>
          <a:xfrm>
            <a:off x="142874" y="77846"/>
            <a:ext cx="8606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1</a:t>
            </a:r>
            <a:r>
              <a:rPr lang="en-US" sz="2400" b="1" dirty="0" smtClean="0"/>
              <a:t>. </a:t>
            </a:r>
            <a:r>
              <a:rPr lang="en-US" sz="2400" b="1" dirty="0"/>
              <a:t>HÌNH HỘP CHỮ </a:t>
            </a:r>
            <a:r>
              <a:rPr lang="en-US" sz="2400" b="1" dirty="0" smtClean="0"/>
              <a:t>NHẬT, HÌNH LẬP PHƯƠNG</a:t>
            </a:r>
            <a:endParaRPr lang="en-US" sz="2400" b="1" dirty="0"/>
          </a:p>
        </p:txBody>
      </p:sp>
      <p:sp>
        <p:nvSpPr>
          <p:cNvPr id="7" name="Rounded Rectangle 9">
            <a:extLst>
              <a:ext uri="{FF2B5EF4-FFF2-40B4-BE49-F238E27FC236}">
                <a16:creationId xmlns="" xmlns:a16="http://schemas.microsoft.com/office/drawing/2014/main" id="{1F5EAE8F-C3B7-FCAB-7D33-6DAA55B1B404}"/>
              </a:ext>
            </a:extLst>
          </p:cNvPr>
          <p:cNvSpPr/>
          <p:nvPr/>
        </p:nvSpPr>
        <p:spPr>
          <a:xfrm>
            <a:off x="685800" y="700265"/>
            <a:ext cx="1016000" cy="6604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  <a:endParaRPr lang="en-US" sz="2667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3294" y="1546106"/>
            <a:ext cx="764005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 smtClean="0"/>
              <a:t>đỉnh</a:t>
            </a:r>
            <a:r>
              <a:rPr lang="en-US" sz="3200" dirty="0" smtClean="0"/>
              <a:t>: ………………</a:t>
            </a:r>
          </a:p>
          <a:p>
            <a:r>
              <a:rPr lang="en-US" sz="3200" dirty="0" err="1" smtClean="0"/>
              <a:t>Các</a:t>
            </a:r>
            <a:r>
              <a:rPr lang="en-US" sz="3200" dirty="0" smtClean="0"/>
              <a:t> </a:t>
            </a:r>
            <a:r>
              <a:rPr lang="en-US" sz="3200" dirty="0" err="1"/>
              <a:t>cạnh</a:t>
            </a:r>
            <a:r>
              <a:rPr lang="en-US" sz="3200" dirty="0"/>
              <a:t>: </a:t>
            </a:r>
            <a:r>
              <a:rPr lang="en-US" sz="3200" dirty="0" smtClean="0"/>
              <a:t>……………..</a:t>
            </a:r>
          </a:p>
          <a:p>
            <a:r>
              <a:rPr lang="en-US" sz="3200" dirty="0" err="1" smtClean="0"/>
              <a:t>Các</a:t>
            </a:r>
            <a:r>
              <a:rPr lang="en-US" sz="3200" dirty="0" smtClean="0"/>
              <a:t> </a:t>
            </a:r>
            <a:r>
              <a:rPr lang="en-US" sz="3200" dirty="0" err="1"/>
              <a:t>đường</a:t>
            </a:r>
            <a:r>
              <a:rPr lang="en-US" sz="3200" dirty="0"/>
              <a:t> </a:t>
            </a:r>
            <a:r>
              <a:rPr lang="en-US" sz="3200" dirty="0" err="1"/>
              <a:t>chéo</a:t>
            </a:r>
            <a:r>
              <a:rPr lang="en-US" sz="3200" dirty="0"/>
              <a:t>: </a:t>
            </a:r>
            <a:r>
              <a:rPr lang="en-US" sz="3200" dirty="0" smtClean="0"/>
              <a:t>…………………………</a:t>
            </a:r>
          </a:p>
          <a:p>
            <a:r>
              <a:rPr lang="en-US" sz="3200" dirty="0" err="1" smtClean="0"/>
              <a:t>Các</a:t>
            </a:r>
            <a:r>
              <a:rPr lang="en-US" sz="3200" dirty="0" smtClean="0"/>
              <a:t> </a:t>
            </a:r>
            <a:r>
              <a:rPr lang="en-US" sz="3200" dirty="0" err="1"/>
              <a:t>mặt</a:t>
            </a:r>
            <a:r>
              <a:rPr lang="en-US" sz="3200" dirty="0"/>
              <a:t> </a:t>
            </a:r>
            <a:r>
              <a:rPr lang="en-US" sz="3200" dirty="0" err="1"/>
              <a:t>bên</a:t>
            </a:r>
            <a:r>
              <a:rPr lang="en-US" sz="3200" dirty="0"/>
              <a:t>: </a:t>
            </a:r>
            <a:r>
              <a:rPr lang="en-US" sz="3200" dirty="0" smtClean="0"/>
              <a:t>………………………………</a:t>
            </a:r>
          </a:p>
          <a:p>
            <a:r>
              <a:rPr lang="en-US" sz="3200" dirty="0" err="1" smtClean="0"/>
              <a:t>Các</a:t>
            </a:r>
            <a:r>
              <a:rPr lang="en-US" sz="3200" dirty="0" smtClean="0"/>
              <a:t> </a:t>
            </a:r>
            <a:r>
              <a:rPr lang="en-US" sz="3200" dirty="0" err="1"/>
              <a:t>mặt</a:t>
            </a:r>
            <a:r>
              <a:rPr lang="en-US" sz="3200" dirty="0"/>
              <a:t> </a:t>
            </a:r>
            <a:r>
              <a:rPr lang="en-US" sz="3200" dirty="0" err="1"/>
              <a:t>đáy</a:t>
            </a:r>
            <a:r>
              <a:rPr lang="en-US" sz="3200" dirty="0" smtClean="0"/>
              <a:t>:……………………………….</a:t>
            </a:r>
            <a:endParaRPr lang="en-US" sz="3200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891" y="568879"/>
            <a:ext cx="3205213" cy="2489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9132" y="144261"/>
            <a:ext cx="7190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1. HÌNH HỘP CHỮ NHẬT, HÌNH LẬP </a:t>
            </a:r>
            <a:r>
              <a:rPr lang="en-US" sz="2400" b="1" dirty="0" smtClean="0"/>
              <a:t>PHƯƠNG</a:t>
            </a:r>
            <a:endParaRPr lang="en-US" sz="2400" b="1" dirty="0"/>
          </a:p>
        </p:txBody>
      </p:sp>
      <p:sp>
        <p:nvSpPr>
          <p:cNvPr id="6" name="Rounded Rectangle 9">
            <a:extLst>
              <a:ext uri="{FF2B5EF4-FFF2-40B4-BE49-F238E27FC236}">
                <a16:creationId xmlns="" xmlns:a16="http://schemas.microsoft.com/office/drawing/2014/main" id="{1F5EAE8F-C3B7-FCAB-7D33-6DAA55B1B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475" y="606425"/>
            <a:ext cx="1030070" cy="57748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HĐ3</a:t>
            </a:r>
            <a:endParaRPr lang="en-US" sz="2667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1895" y="1496495"/>
            <a:ext cx="7774354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đỉnh</a:t>
            </a:r>
            <a:r>
              <a:rPr lang="en-US" sz="3200" dirty="0"/>
              <a:t>: </a:t>
            </a:r>
            <a:r>
              <a:rPr lang="en-US" sz="3200" dirty="0" smtClean="0"/>
              <a:t>……………….</a:t>
            </a:r>
            <a:endParaRPr lang="en-US" sz="3200" dirty="0"/>
          </a:p>
          <a:p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cạnh</a:t>
            </a:r>
            <a:r>
              <a:rPr lang="en-US" sz="3200" dirty="0"/>
              <a:t>: </a:t>
            </a:r>
            <a:r>
              <a:rPr lang="en-US" sz="3200" dirty="0" smtClean="0"/>
              <a:t>………………</a:t>
            </a:r>
            <a:endParaRPr lang="en-US" sz="3200" dirty="0"/>
          </a:p>
          <a:p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đường</a:t>
            </a:r>
            <a:r>
              <a:rPr lang="en-US" sz="3200" dirty="0"/>
              <a:t> </a:t>
            </a:r>
            <a:r>
              <a:rPr lang="en-US" sz="3200" dirty="0" err="1"/>
              <a:t>chéo</a:t>
            </a:r>
            <a:r>
              <a:rPr lang="en-US" sz="3200" dirty="0"/>
              <a:t>: …………………………</a:t>
            </a:r>
          </a:p>
          <a:p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mặt</a:t>
            </a:r>
            <a:r>
              <a:rPr lang="en-US" sz="3200" dirty="0"/>
              <a:t> </a:t>
            </a:r>
            <a:r>
              <a:rPr lang="en-US" sz="3200" dirty="0" err="1"/>
              <a:t>bên</a:t>
            </a:r>
            <a:r>
              <a:rPr lang="en-US" sz="3200" dirty="0"/>
              <a:t>: ………………………………</a:t>
            </a:r>
          </a:p>
          <a:p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mặt</a:t>
            </a:r>
            <a:r>
              <a:rPr lang="en-US" sz="3200" dirty="0"/>
              <a:t> </a:t>
            </a:r>
            <a:r>
              <a:rPr lang="en-US" sz="3200" dirty="0" err="1"/>
              <a:t>đáy</a:t>
            </a:r>
            <a:r>
              <a:rPr lang="en-US" sz="3200" dirty="0"/>
              <a:t>:……………………………….</a:t>
            </a:r>
          </a:p>
          <a:p>
            <a:endParaRPr lang="en-US" dirty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289" y="605926"/>
            <a:ext cx="2367815" cy="2384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6258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0474829"/>
              </p:ext>
            </p:extLst>
          </p:nvPr>
        </p:nvGraphicFramePr>
        <p:xfrm>
          <a:off x="567890" y="625643"/>
          <a:ext cx="8008219" cy="3892235"/>
        </p:xfrm>
        <a:graphic>
          <a:graphicData uri="http://schemas.openxmlformats.org/drawingml/2006/table">
            <a:tbl>
              <a:tblPr bandRow="1"/>
              <a:tblGrid>
                <a:gridCol w="2906830"/>
                <a:gridCol w="2723949"/>
                <a:gridCol w="2377440"/>
              </a:tblGrid>
              <a:tr h="6833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Hình</a:t>
                      </a:r>
                      <a:r>
                        <a:rPr lang="en-US" sz="2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hộp</a:t>
                      </a:r>
                      <a:r>
                        <a:rPr lang="en-US" sz="2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chữ</a:t>
                      </a:r>
                      <a:r>
                        <a:rPr lang="en-US" sz="2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nhật</a:t>
                      </a:r>
                      <a:endParaRPr lang="en-US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429000" algn="ctr"/>
                          <a:tab pos="4552315" algn="l"/>
                        </a:tabLst>
                      </a:pPr>
                      <a:r>
                        <a:rPr lang="en-US" sz="24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Hình</a:t>
                      </a:r>
                      <a:r>
                        <a:rPr lang="en-US" sz="2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lập</a:t>
                      </a:r>
                      <a:r>
                        <a:rPr lang="en-US" sz="2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phương</a:t>
                      </a:r>
                      <a:endParaRPr lang="en-US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97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i="0" u="none" strike="noStrike" cap="none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Số</a:t>
                      </a:r>
                      <a:r>
                        <a:rPr lang="en-US" sz="24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400" b="1" i="0" u="none" strike="noStrike" cap="none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mặt</a:t>
                      </a:r>
                      <a:r>
                        <a:rPr lang="en-US" sz="24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 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24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24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52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Số</a:t>
                      </a:r>
                      <a:r>
                        <a:rPr lang="en-US" sz="2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đỉnh</a:t>
                      </a:r>
                      <a:endParaRPr lang="en-US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52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Số cạnh</a:t>
                      </a:r>
                      <a:endParaRPr lang="en-US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52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Số đường chéo</a:t>
                      </a:r>
                      <a:endParaRPr lang="en-US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33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Đặc</a:t>
                      </a:r>
                      <a:r>
                        <a:rPr lang="en-US" sz="2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điểm</a:t>
                      </a:r>
                      <a:r>
                        <a:rPr lang="en-US" sz="2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của</a:t>
                      </a:r>
                      <a:r>
                        <a:rPr lang="en-US" sz="2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các</a:t>
                      </a:r>
                      <a:r>
                        <a:rPr lang="en-US" sz="2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mặt</a:t>
                      </a:r>
                      <a:endParaRPr lang="en-US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05213" y="134579"/>
            <a:ext cx="3522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PHIẾU HỌC TẬP SỐ 3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249553" y="1318661"/>
            <a:ext cx="56789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/>
                <a:ea typeface="Calibri"/>
                <a:cs typeface="Times New Roman"/>
              </a:rPr>
              <a:t>6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249553" y="1995769"/>
            <a:ext cx="466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/>
                <a:ea typeface="Times New Roman"/>
                <a:cs typeface="Times New Roman"/>
              </a:rPr>
              <a:t>8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249553" y="2618071"/>
            <a:ext cx="577516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latin typeface="Times New Roman"/>
                <a:ea typeface="Times New Roman"/>
                <a:cs typeface="Times New Roman"/>
              </a:rPr>
              <a:t>12</a:t>
            </a:r>
            <a:endParaRPr lang="en-US" sz="2400" dirty="0">
              <a:latin typeface="Times New Roman"/>
              <a:ea typeface="Calibri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31368" y="3135136"/>
            <a:ext cx="495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/>
                <a:ea typeface="Times New Roman"/>
                <a:cs typeface="Times New Roman"/>
              </a:rPr>
              <a:t>4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570974" y="3657253"/>
            <a:ext cx="25795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400" b="1" dirty="0" err="1">
                <a:latin typeface="Times New Roman"/>
                <a:ea typeface="Times New Roman"/>
                <a:cs typeface="Times New Roman"/>
              </a:rPr>
              <a:t>Các</a:t>
            </a:r>
            <a:r>
              <a:rPr lang="en-US" sz="24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latin typeface="Times New Roman"/>
                <a:ea typeface="Times New Roman"/>
                <a:cs typeface="Times New Roman"/>
              </a:rPr>
              <a:t>mặt</a:t>
            </a:r>
            <a:r>
              <a:rPr lang="en-US" sz="24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latin typeface="Times New Roman"/>
                <a:ea typeface="Times New Roman"/>
                <a:cs typeface="Times New Roman"/>
              </a:rPr>
              <a:t>là</a:t>
            </a:r>
            <a:r>
              <a:rPr lang="en-US" sz="24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latin typeface="Times New Roman"/>
                <a:ea typeface="Times New Roman"/>
                <a:cs typeface="Times New Roman"/>
              </a:rPr>
              <a:t>các</a:t>
            </a:r>
            <a:r>
              <a:rPr lang="en-US" sz="24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latin typeface="Times New Roman"/>
                <a:ea typeface="Times New Roman"/>
                <a:cs typeface="Times New Roman"/>
              </a:rPr>
              <a:t>hình</a:t>
            </a:r>
            <a:r>
              <a:rPr lang="en-US" sz="24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latin typeface="Times New Roman"/>
                <a:ea typeface="Times New Roman"/>
                <a:cs typeface="Times New Roman"/>
              </a:rPr>
              <a:t>chữ</a:t>
            </a:r>
            <a:r>
              <a:rPr lang="en-US" sz="24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latin typeface="Times New Roman"/>
                <a:ea typeface="Times New Roman"/>
                <a:cs typeface="Times New Roman"/>
              </a:rPr>
              <a:t>nhật</a:t>
            </a:r>
            <a:r>
              <a:rPr lang="en-US" b="1" dirty="0">
                <a:latin typeface="Times New Roman"/>
                <a:ea typeface="Times New Roman"/>
                <a:cs typeface="Times New Roman"/>
              </a:rPr>
              <a:t>.</a:t>
            </a:r>
            <a:endParaRPr lang="en-US" dirty="0">
              <a:latin typeface="Times New Roman"/>
              <a:ea typeface="Calibri"/>
              <a:cs typeface="Times New Rom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78316" y="1405288"/>
            <a:ext cx="625642" cy="483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latin typeface="Times New Roman"/>
                <a:ea typeface="Calibri"/>
                <a:cs typeface="Times New Roman"/>
              </a:rPr>
              <a:t>6</a:t>
            </a:r>
            <a:endParaRPr lang="en-US" sz="2400" b="1" dirty="0">
              <a:latin typeface="Times New Roman"/>
              <a:ea typeface="Calibri"/>
              <a:cs typeface="Times New 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78316" y="1995769"/>
            <a:ext cx="702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/>
                <a:ea typeface="Times New Roman"/>
                <a:cs typeface="Times New Roman"/>
              </a:rPr>
              <a:t>8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978316" y="2618071"/>
            <a:ext cx="664143" cy="483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latin typeface="Times New Roman"/>
                <a:ea typeface="Times New Roman"/>
                <a:cs typeface="Times New Roman"/>
              </a:rPr>
              <a:t>12</a:t>
            </a:r>
            <a:endParaRPr lang="en-US" sz="2400" dirty="0">
              <a:latin typeface="Times New Roman"/>
              <a:ea typeface="Calibri"/>
              <a:cs typeface="Times New Roman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78316" y="3205213"/>
            <a:ext cx="981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/>
                <a:ea typeface="Times New Roman"/>
                <a:cs typeface="Times New Roman"/>
              </a:rPr>
              <a:t>4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285296" y="3596801"/>
            <a:ext cx="2464067" cy="941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 err="1">
                <a:latin typeface="Times New Roman"/>
                <a:ea typeface="Times New Roman"/>
                <a:cs typeface="Times New Roman"/>
              </a:rPr>
              <a:t>Các</a:t>
            </a:r>
            <a:r>
              <a:rPr lang="en-US" sz="24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latin typeface="Times New Roman"/>
                <a:ea typeface="Times New Roman"/>
                <a:cs typeface="Times New Roman"/>
              </a:rPr>
              <a:t>mặt</a:t>
            </a:r>
            <a:r>
              <a:rPr lang="en-US" sz="24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latin typeface="Times New Roman"/>
                <a:ea typeface="Times New Roman"/>
                <a:cs typeface="Times New Roman"/>
              </a:rPr>
              <a:t>là</a:t>
            </a:r>
            <a:r>
              <a:rPr lang="en-US" sz="24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latin typeface="Times New Roman"/>
                <a:ea typeface="Times New Roman"/>
                <a:cs typeface="Times New Roman"/>
              </a:rPr>
              <a:t>các</a:t>
            </a:r>
            <a:r>
              <a:rPr lang="en-US" sz="24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latin typeface="Times New Roman"/>
                <a:ea typeface="Times New Roman"/>
                <a:cs typeface="Times New Roman"/>
              </a:rPr>
              <a:t>hình</a:t>
            </a:r>
            <a:r>
              <a:rPr lang="en-US" sz="24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latin typeface="Times New Roman"/>
                <a:ea typeface="Times New Roman"/>
                <a:cs typeface="Times New Roman"/>
              </a:rPr>
              <a:t>vuông</a:t>
            </a:r>
            <a:r>
              <a:rPr lang="en-US" sz="2400" b="1" dirty="0">
                <a:latin typeface="Times New Roman"/>
                <a:ea typeface="Times New Roman"/>
                <a:cs typeface="Times New Roman"/>
              </a:rPr>
              <a:t>.</a:t>
            </a:r>
            <a:endParaRPr lang="en-US" sz="2400" dirty="0">
              <a:latin typeface="Times New Roman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7318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ũi tên: Phải 6">
            <a:extLst>
              <a:ext uri="{FF2B5EF4-FFF2-40B4-BE49-F238E27FC236}">
                <a16:creationId xmlns="" xmlns:a16="http://schemas.microsoft.com/office/drawing/2014/main" id="{4A9007AD-78EA-2FBD-0543-FF6711835E30}"/>
              </a:ext>
            </a:extLst>
          </p:cNvPr>
          <p:cNvSpPr/>
          <p:nvPr/>
        </p:nvSpPr>
        <p:spPr>
          <a:xfrm>
            <a:off x="127156" y="2692742"/>
            <a:ext cx="592931" cy="3357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Hình chữ nhật: Góc Tròn 7">
            <a:extLst>
              <a:ext uri="{FF2B5EF4-FFF2-40B4-BE49-F238E27FC236}">
                <a16:creationId xmlns="" xmlns:a16="http://schemas.microsoft.com/office/drawing/2014/main" id="{975BE406-3EB9-93D3-FF5C-261715E69F90}"/>
              </a:ext>
            </a:extLst>
          </p:cNvPr>
          <p:cNvSpPr/>
          <p:nvPr/>
        </p:nvSpPr>
        <p:spPr>
          <a:xfrm>
            <a:off x="720089" y="2406315"/>
            <a:ext cx="7779020" cy="26276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/>
                </a:solidFill>
              </a:rPr>
              <a:t>Nhận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xét</a:t>
            </a:r>
            <a:r>
              <a:rPr lang="en-US" sz="2800" b="1" dirty="0" smtClean="0">
                <a:solidFill>
                  <a:schemeClr val="tx1"/>
                </a:solidFill>
              </a:rPr>
              <a:t>:</a:t>
            </a:r>
          </a:p>
          <a:p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- </a:t>
            </a:r>
            <a:r>
              <a:rPr lang="en-US" sz="2400" dirty="0" err="1" smtClean="0">
                <a:solidFill>
                  <a:schemeClr val="tx1"/>
                </a:solidFill>
              </a:rPr>
              <a:t>Hình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hộp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chữ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nhật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có</a:t>
            </a:r>
            <a:r>
              <a:rPr lang="en-US" sz="2400" dirty="0" smtClean="0">
                <a:solidFill>
                  <a:schemeClr val="tx1"/>
                </a:solidFill>
              </a:rPr>
              <a:t> 6 </a:t>
            </a:r>
            <a:r>
              <a:rPr lang="en-US" sz="2400" dirty="0" err="1" smtClean="0">
                <a:solidFill>
                  <a:schemeClr val="tx1"/>
                </a:solidFill>
              </a:rPr>
              <a:t>mặt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là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các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hình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chữ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nhật</a:t>
            </a:r>
            <a:r>
              <a:rPr lang="en-US" sz="2400" dirty="0" smtClean="0">
                <a:solidFill>
                  <a:schemeClr val="tx1"/>
                </a:solidFill>
              </a:rPr>
              <a:t>, 8 </a:t>
            </a:r>
            <a:r>
              <a:rPr lang="en-US" sz="2400" dirty="0" err="1" smtClean="0">
                <a:solidFill>
                  <a:schemeClr val="tx1"/>
                </a:solidFill>
              </a:rPr>
              <a:t>đỉnh</a:t>
            </a:r>
            <a:r>
              <a:rPr lang="en-US" sz="2400" dirty="0" smtClean="0">
                <a:solidFill>
                  <a:schemeClr val="tx1"/>
                </a:solidFill>
              </a:rPr>
              <a:t>,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12 </a:t>
            </a:r>
            <a:r>
              <a:rPr lang="en-US" sz="2400" dirty="0" err="1">
                <a:solidFill>
                  <a:schemeClr val="tx1"/>
                </a:solidFill>
              </a:rPr>
              <a:t>cạnh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smtClean="0">
                <a:solidFill>
                  <a:schemeClr val="tx1"/>
                </a:solidFill>
              </a:rPr>
              <a:t>4 </a:t>
            </a:r>
            <a:r>
              <a:rPr lang="en-US" sz="2400" dirty="0" err="1" smtClean="0">
                <a:solidFill>
                  <a:schemeClr val="tx1"/>
                </a:solidFill>
              </a:rPr>
              <a:t>đường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chéo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các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cạnh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bên</a:t>
            </a:r>
            <a:r>
              <a:rPr lang="en-US" sz="2400" dirty="0" smtClean="0">
                <a:solidFill>
                  <a:schemeClr val="tx1"/>
                </a:solidFill>
              </a:rPr>
              <a:t> song </a:t>
            </a:r>
            <a:r>
              <a:rPr lang="en-US" sz="2400" dirty="0" err="1" smtClean="0">
                <a:solidFill>
                  <a:schemeClr val="tx1"/>
                </a:solidFill>
              </a:rPr>
              <a:t>song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và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bằng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nhau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- </a:t>
            </a:r>
            <a:r>
              <a:rPr lang="en-US" sz="2400" dirty="0" err="1" smtClean="0">
                <a:solidFill>
                  <a:schemeClr val="tx1"/>
                </a:solidFill>
              </a:rPr>
              <a:t>Hình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lập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phương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là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hình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hộp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chữ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nhật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có</a:t>
            </a:r>
            <a:r>
              <a:rPr lang="en-US" sz="2400" dirty="0" smtClean="0">
                <a:solidFill>
                  <a:schemeClr val="tx1"/>
                </a:solidFill>
              </a:rPr>
              <a:t> 6 </a:t>
            </a:r>
            <a:r>
              <a:rPr lang="en-US" sz="2400" dirty="0" err="1" smtClean="0">
                <a:solidFill>
                  <a:schemeClr val="tx1"/>
                </a:solidFill>
              </a:rPr>
              <a:t>mặt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là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các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hình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vuông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051" y="49276"/>
            <a:ext cx="2085987" cy="2097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679" y="49276"/>
            <a:ext cx="3297422" cy="232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>
            <a:extLst>
              <a:ext uri="{FF2B5EF4-FFF2-40B4-BE49-F238E27FC236}">
                <a16:creationId xmlns="" xmlns:a16="http://schemas.microsoft.com/office/drawing/2014/main" id="{CCF98896-A28D-DF6A-A4E6-97DE2E5EED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490" y="3763925"/>
            <a:ext cx="1094509" cy="1414024"/>
          </a:xfrm>
          <a:prstGeom prst="rect">
            <a:avLst/>
          </a:prstGeom>
        </p:spPr>
      </p:pic>
      <p:pic>
        <p:nvPicPr>
          <p:cNvPr id="3" name="Picture 17">
            <a:extLst>
              <a:ext uri="{FF2B5EF4-FFF2-40B4-BE49-F238E27FC236}">
                <a16:creationId xmlns="" xmlns:a16="http://schemas.microsoft.com/office/drawing/2014/main" id="{5014A151-5217-4039-B939-48F6A4745F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937" y="4617950"/>
            <a:ext cx="930650" cy="58339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55906" y="0"/>
            <a:ext cx="284083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THỰC HÀNH</a:t>
            </a:r>
          </a:p>
          <a:p>
            <a:pPr>
              <a:lnSpc>
                <a:spcPct val="150000"/>
              </a:lnSpc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bìa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cứng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10.3/SGK.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2" descr="Các kích thước của hình hộp chữ nhật ABCD . A1B1C1D1 là DC = 5cm, CB = 4cm,  BB1 = 3cm. Hỏi độ dài DC1 và CB1 là bao nhiêu (cm)? - Ol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https://media.ican.vn/hocmai/cms/Toan_08_HHC_4_BT_01_BT_03_8a663f35b7.PNG?1842994.2949998658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922784"/>
            <a:ext cx="5044079" cy="3322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4970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olour Creative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olour Creative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457</Words>
  <PresentationFormat>On-screen Show (16:9)</PresentationFormat>
  <Paragraphs>81</Paragraphs>
  <Slides>14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Arial</vt:lpstr>
      <vt:lpstr>Times New Roman</vt:lpstr>
      <vt:lpstr>Oswald</vt:lpstr>
      <vt:lpstr>Arvo</vt:lpstr>
      <vt:lpstr>Open Sans</vt:lpstr>
      <vt:lpstr>Open Sans Light</vt:lpstr>
      <vt:lpstr>Calibri</vt:lpstr>
      <vt:lpstr>Montserrat Black</vt:lpstr>
      <vt:lpstr>Oswald Regular</vt:lpstr>
      <vt:lpstr>Bodoni</vt:lpstr>
      <vt:lpstr>Colour Creative</vt:lpstr>
      <vt:lpstr>1_Colour Creative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HĐ3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modified xsi:type="dcterms:W3CDTF">2022-10-07T18:31:19Z</dcterms:modified>
</cp:coreProperties>
</file>