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6" r:id="rId2"/>
  </p:sldIdLst>
  <p:sldSz cx="16276638" cy="9144000"/>
  <p:notesSz cx="6858000" cy="9144000"/>
  <p:defaultTextStyle>
    <a:defPPr>
      <a:defRPr lang="en-US"/>
    </a:defPPr>
    <a:lvl1pPr marL="0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726262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1452524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2178787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2905049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3631311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4357573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5083835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5810098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88DFE8"/>
    <a:srgbClr val="FFCC29"/>
    <a:srgbClr val="FFDB69"/>
    <a:srgbClr val="FEF4EC"/>
    <a:srgbClr val="F688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0" d="100"/>
          <a:sy n="60" d="100"/>
        </p:scale>
        <p:origin x="-720" y="-72"/>
      </p:cViewPr>
      <p:guideLst>
        <p:guide orient="horz" pos="2880"/>
        <p:guide pos="512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079AE0-E343-4431-9E77-3AB2AF9D83DA}" type="datetimeFigureOut">
              <a:rPr lang="en-US" smtClean="0"/>
              <a:t>9/8/2022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77825" y="685800"/>
            <a:ext cx="61023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D46B89-F200-43AA-B36B-6A2EF4B500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41543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726262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1452524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2178787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2905049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3631311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4357573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5083835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5810098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0748" y="2840568"/>
            <a:ext cx="13835142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41496" y="5181600"/>
            <a:ext cx="11393647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7262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4525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1787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9050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6313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3575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0838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8100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9/8/2022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7765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9/8/2022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6370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007037" y="488951"/>
            <a:ext cx="6516307" cy="104013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9640" y="488951"/>
            <a:ext cx="19286120" cy="104013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9/8/2022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8464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9/8/2022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274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742" y="5875867"/>
            <a:ext cx="13835142" cy="1816100"/>
          </a:xfrm>
        </p:spPr>
        <p:txBody>
          <a:bodyPr anchor="t"/>
          <a:lstStyle>
            <a:lvl1pPr algn="l">
              <a:defRPr sz="64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5742" y="3875618"/>
            <a:ext cx="13835142" cy="2000249"/>
          </a:xfrm>
        </p:spPr>
        <p:txBody>
          <a:bodyPr anchor="b"/>
          <a:lstStyle>
            <a:lvl1pPr marL="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1pPr>
            <a:lvl2pPr marL="726262" indent="0">
              <a:buNone/>
              <a:defRPr sz="2900">
                <a:solidFill>
                  <a:schemeClr val="tx1">
                    <a:tint val="75000"/>
                  </a:schemeClr>
                </a:solidFill>
              </a:defRPr>
            </a:lvl2pPr>
            <a:lvl3pPr marL="1452524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3pPr>
            <a:lvl4pPr marL="2178787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4pPr>
            <a:lvl5pPr marL="2905049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5pPr>
            <a:lvl6pPr marL="3631311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6pPr>
            <a:lvl7pPr marL="4357573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7pPr>
            <a:lvl8pPr marL="5083835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8pPr>
            <a:lvl9pPr marL="5810098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9/8/2022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532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9640" y="2844800"/>
            <a:ext cx="12899800" cy="8045451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620717" y="2844800"/>
            <a:ext cx="12902627" cy="8045451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9/8/2022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6589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2" y="366184"/>
            <a:ext cx="14648974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046817"/>
            <a:ext cx="7191675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26262" indent="0">
              <a:buNone/>
              <a:defRPr sz="3200" b="1"/>
            </a:lvl2pPr>
            <a:lvl3pPr marL="1452524" indent="0">
              <a:buNone/>
              <a:defRPr sz="2900" b="1"/>
            </a:lvl3pPr>
            <a:lvl4pPr marL="2178787" indent="0">
              <a:buNone/>
              <a:defRPr sz="2500" b="1"/>
            </a:lvl4pPr>
            <a:lvl5pPr marL="2905049" indent="0">
              <a:buNone/>
              <a:defRPr sz="2500" b="1"/>
            </a:lvl5pPr>
            <a:lvl6pPr marL="3631311" indent="0">
              <a:buNone/>
              <a:defRPr sz="2500" b="1"/>
            </a:lvl6pPr>
            <a:lvl7pPr marL="4357573" indent="0">
              <a:buNone/>
              <a:defRPr sz="2500" b="1"/>
            </a:lvl7pPr>
            <a:lvl8pPr marL="5083835" indent="0">
              <a:buNone/>
              <a:defRPr sz="2500" b="1"/>
            </a:lvl8pPr>
            <a:lvl9pPr marL="5810098" indent="0">
              <a:buNone/>
              <a:defRPr sz="25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3832" y="2899833"/>
            <a:ext cx="7191675" cy="5268384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68307" y="2046817"/>
            <a:ext cx="7194500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26262" indent="0">
              <a:buNone/>
              <a:defRPr sz="3200" b="1"/>
            </a:lvl2pPr>
            <a:lvl3pPr marL="1452524" indent="0">
              <a:buNone/>
              <a:defRPr sz="2900" b="1"/>
            </a:lvl3pPr>
            <a:lvl4pPr marL="2178787" indent="0">
              <a:buNone/>
              <a:defRPr sz="2500" b="1"/>
            </a:lvl4pPr>
            <a:lvl5pPr marL="2905049" indent="0">
              <a:buNone/>
              <a:defRPr sz="2500" b="1"/>
            </a:lvl5pPr>
            <a:lvl6pPr marL="3631311" indent="0">
              <a:buNone/>
              <a:defRPr sz="2500" b="1"/>
            </a:lvl6pPr>
            <a:lvl7pPr marL="4357573" indent="0">
              <a:buNone/>
              <a:defRPr sz="2500" b="1"/>
            </a:lvl7pPr>
            <a:lvl8pPr marL="5083835" indent="0">
              <a:buNone/>
              <a:defRPr sz="2500" b="1"/>
            </a:lvl8pPr>
            <a:lvl9pPr marL="5810098" indent="0">
              <a:buNone/>
              <a:defRPr sz="25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68307" y="2899833"/>
            <a:ext cx="7194500" cy="5268384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9/8/2022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64485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9/8/2022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0075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9/8/2022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40738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3" y="364067"/>
            <a:ext cx="5354902" cy="1549400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63713" y="364067"/>
            <a:ext cx="9099093" cy="7804151"/>
          </a:xfrm>
        </p:spPr>
        <p:txBody>
          <a:bodyPr/>
          <a:lstStyle>
            <a:lvl1pPr>
              <a:defRPr sz="5100"/>
            </a:lvl1pPr>
            <a:lvl2pPr>
              <a:defRPr sz="4400"/>
            </a:lvl2pPr>
            <a:lvl3pPr>
              <a:defRPr sz="38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33" y="1913467"/>
            <a:ext cx="5354902" cy="6254751"/>
          </a:xfrm>
        </p:spPr>
        <p:txBody>
          <a:bodyPr/>
          <a:lstStyle>
            <a:lvl1pPr marL="0" indent="0">
              <a:buNone/>
              <a:defRPr sz="2200"/>
            </a:lvl1pPr>
            <a:lvl2pPr marL="726262" indent="0">
              <a:buNone/>
              <a:defRPr sz="1900"/>
            </a:lvl2pPr>
            <a:lvl3pPr marL="1452524" indent="0">
              <a:buNone/>
              <a:defRPr sz="1600"/>
            </a:lvl3pPr>
            <a:lvl4pPr marL="2178787" indent="0">
              <a:buNone/>
              <a:defRPr sz="1400"/>
            </a:lvl4pPr>
            <a:lvl5pPr marL="2905049" indent="0">
              <a:buNone/>
              <a:defRPr sz="1400"/>
            </a:lvl5pPr>
            <a:lvl6pPr marL="3631311" indent="0">
              <a:buNone/>
              <a:defRPr sz="1400"/>
            </a:lvl6pPr>
            <a:lvl7pPr marL="4357573" indent="0">
              <a:buNone/>
              <a:defRPr sz="1400"/>
            </a:lvl7pPr>
            <a:lvl8pPr marL="5083835" indent="0">
              <a:buNone/>
              <a:defRPr sz="1400"/>
            </a:lvl8pPr>
            <a:lvl9pPr marL="5810098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9/8/2022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9790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0335" y="6400800"/>
            <a:ext cx="9765983" cy="755651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90335" y="817033"/>
            <a:ext cx="9765983" cy="5486400"/>
          </a:xfrm>
        </p:spPr>
        <p:txBody>
          <a:bodyPr/>
          <a:lstStyle>
            <a:lvl1pPr marL="0" indent="0">
              <a:buNone/>
              <a:defRPr sz="5100"/>
            </a:lvl1pPr>
            <a:lvl2pPr marL="726262" indent="0">
              <a:buNone/>
              <a:defRPr sz="4400"/>
            </a:lvl2pPr>
            <a:lvl3pPr marL="1452524" indent="0">
              <a:buNone/>
              <a:defRPr sz="3800"/>
            </a:lvl3pPr>
            <a:lvl4pPr marL="2178787" indent="0">
              <a:buNone/>
              <a:defRPr sz="3200"/>
            </a:lvl4pPr>
            <a:lvl5pPr marL="2905049" indent="0">
              <a:buNone/>
              <a:defRPr sz="3200"/>
            </a:lvl5pPr>
            <a:lvl6pPr marL="3631311" indent="0">
              <a:buNone/>
              <a:defRPr sz="3200"/>
            </a:lvl6pPr>
            <a:lvl7pPr marL="4357573" indent="0">
              <a:buNone/>
              <a:defRPr sz="3200"/>
            </a:lvl7pPr>
            <a:lvl8pPr marL="5083835" indent="0">
              <a:buNone/>
              <a:defRPr sz="3200"/>
            </a:lvl8pPr>
            <a:lvl9pPr marL="5810098" indent="0">
              <a:buNone/>
              <a:defRPr sz="3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90335" y="7156451"/>
            <a:ext cx="9765983" cy="1073149"/>
          </a:xfrm>
        </p:spPr>
        <p:txBody>
          <a:bodyPr/>
          <a:lstStyle>
            <a:lvl1pPr marL="0" indent="0">
              <a:buNone/>
              <a:defRPr sz="2200"/>
            </a:lvl1pPr>
            <a:lvl2pPr marL="726262" indent="0">
              <a:buNone/>
              <a:defRPr sz="1900"/>
            </a:lvl2pPr>
            <a:lvl3pPr marL="1452524" indent="0">
              <a:buNone/>
              <a:defRPr sz="1600"/>
            </a:lvl3pPr>
            <a:lvl4pPr marL="2178787" indent="0">
              <a:buNone/>
              <a:defRPr sz="1400"/>
            </a:lvl4pPr>
            <a:lvl5pPr marL="2905049" indent="0">
              <a:buNone/>
              <a:defRPr sz="1400"/>
            </a:lvl5pPr>
            <a:lvl6pPr marL="3631311" indent="0">
              <a:buNone/>
              <a:defRPr sz="1400"/>
            </a:lvl6pPr>
            <a:lvl7pPr marL="4357573" indent="0">
              <a:buNone/>
              <a:defRPr sz="1400"/>
            </a:lvl7pPr>
            <a:lvl8pPr marL="5083835" indent="0">
              <a:buNone/>
              <a:defRPr sz="1400"/>
            </a:lvl8pPr>
            <a:lvl9pPr marL="5810098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9/8/2022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99809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3832" y="366184"/>
            <a:ext cx="14648974" cy="1524000"/>
          </a:xfrm>
          <a:prstGeom prst="rect">
            <a:avLst/>
          </a:prstGeom>
        </p:spPr>
        <p:txBody>
          <a:bodyPr vert="horz" lIns="145252" tIns="72626" rIns="145252" bIns="72626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133601"/>
            <a:ext cx="14648974" cy="6034617"/>
          </a:xfrm>
          <a:prstGeom prst="rect">
            <a:avLst/>
          </a:prstGeom>
        </p:spPr>
        <p:txBody>
          <a:bodyPr vert="horz" lIns="145252" tIns="72626" rIns="145252" bIns="72626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13832" y="8475134"/>
            <a:ext cx="3797882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l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4B3276-3901-471F-8285-C92A8E75787C}" type="datetimeFigureOut">
              <a:rPr lang="en-US" smtClean="0"/>
              <a:t>9/8/2022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61185" y="8475134"/>
            <a:ext cx="5154269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ct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64924" y="8475134"/>
            <a:ext cx="3797882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57901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452524" rtl="0" eaLnBrk="1" latinLnBrk="0" hangingPunct="1">
        <a:spcBef>
          <a:spcPct val="0"/>
        </a:spcBef>
        <a:buNone/>
        <a:defRPr sz="7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44697" indent="-544697" algn="l" defTabSz="1452524" rtl="0" eaLnBrk="1" latinLnBrk="0" hangingPunct="1">
        <a:spcBef>
          <a:spcPct val="20000"/>
        </a:spcBef>
        <a:buFont typeface="Arial" pitchFamily="34" charset="0"/>
        <a:buChar char="•"/>
        <a:defRPr sz="5100" kern="1200">
          <a:solidFill>
            <a:schemeClr val="tx1"/>
          </a:solidFill>
          <a:latin typeface="+mn-lt"/>
          <a:ea typeface="+mn-ea"/>
          <a:cs typeface="+mn-cs"/>
        </a:defRPr>
      </a:lvl1pPr>
      <a:lvl2pPr marL="1180176" indent="-453914" algn="l" defTabSz="1452524" rtl="0" eaLnBrk="1" latinLnBrk="0" hangingPunct="1">
        <a:spcBef>
          <a:spcPct val="20000"/>
        </a:spcBef>
        <a:buFont typeface="Arial" pitchFamily="34" charset="0"/>
        <a:buChar char="–"/>
        <a:defRPr sz="4400" kern="1200">
          <a:solidFill>
            <a:schemeClr val="tx1"/>
          </a:solidFill>
          <a:latin typeface="+mn-lt"/>
          <a:ea typeface="+mn-ea"/>
          <a:cs typeface="+mn-cs"/>
        </a:defRPr>
      </a:lvl2pPr>
      <a:lvl3pPr marL="1815656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800" kern="1200">
          <a:solidFill>
            <a:schemeClr val="tx1"/>
          </a:solidFill>
          <a:latin typeface="+mn-lt"/>
          <a:ea typeface="+mn-ea"/>
          <a:cs typeface="+mn-cs"/>
        </a:defRPr>
      </a:lvl3pPr>
      <a:lvl4pPr marL="2541918" indent="-363131" algn="l" defTabSz="1452524" rtl="0" eaLnBrk="1" latinLnBrk="0" hangingPunct="1">
        <a:spcBef>
          <a:spcPct val="20000"/>
        </a:spcBef>
        <a:buFont typeface="Arial" pitchFamily="34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268180" indent="-363131" algn="l" defTabSz="1452524" rtl="0" eaLnBrk="1" latinLnBrk="0" hangingPunct="1">
        <a:spcBef>
          <a:spcPct val="20000"/>
        </a:spcBef>
        <a:buFont typeface="Arial" pitchFamily="34" charset="0"/>
        <a:buChar char="»"/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3994442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720704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446967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173229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726262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452524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2178787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4pPr>
      <a:lvl5pPr marL="2905049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5pPr>
      <a:lvl6pPr marL="3631311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6pPr>
      <a:lvl7pPr marL="4357573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7pPr>
      <a:lvl8pPr marL="5083835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8pPr>
      <a:lvl9pPr marL="5810098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4861719" y="152400"/>
            <a:ext cx="5492209" cy="930735"/>
            <a:chOff x="5026168" y="172432"/>
            <a:chExt cx="5399539" cy="930735"/>
          </a:xfrm>
        </p:grpSpPr>
        <p:grpSp>
          <p:nvGrpSpPr>
            <p:cNvPr id="10" name="Group 9"/>
            <p:cNvGrpSpPr/>
            <p:nvPr/>
          </p:nvGrpSpPr>
          <p:grpSpPr>
            <a:xfrm>
              <a:off x="5026168" y="172432"/>
              <a:ext cx="5399539" cy="930735"/>
              <a:chOff x="5026168" y="172432"/>
              <a:chExt cx="5399539" cy="930735"/>
            </a:xfrm>
          </p:grpSpPr>
          <p:sp>
            <p:nvSpPr>
              <p:cNvPr id="12" name="TextBox 4"/>
              <p:cNvSpPr txBox="1"/>
              <p:nvPr/>
            </p:nvSpPr>
            <p:spPr>
              <a:xfrm>
                <a:off x="5026168" y="172432"/>
                <a:ext cx="5399539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>
                <a:defPPr>
                  <a:defRPr lang="en-US"/>
                </a:defPPr>
                <a:lvl1pPr marL="0" algn="l" defTabSz="1452524" rtl="0" eaLnBrk="1" latinLnBrk="0" hangingPunct="1">
                  <a:defRPr sz="29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26262" algn="l" defTabSz="1452524" rtl="0" eaLnBrk="1" latinLnBrk="0" hangingPunct="1">
                  <a:defRPr sz="29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452524" algn="l" defTabSz="1452524" rtl="0" eaLnBrk="1" latinLnBrk="0" hangingPunct="1">
                  <a:defRPr sz="29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2178787" algn="l" defTabSz="1452524" rtl="0" eaLnBrk="1" latinLnBrk="0" hangingPunct="1">
                  <a:defRPr sz="29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905049" algn="l" defTabSz="1452524" rtl="0" eaLnBrk="1" latinLnBrk="0" hangingPunct="1">
                  <a:defRPr sz="29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3631311" algn="l" defTabSz="1452524" rtl="0" eaLnBrk="1" latinLnBrk="0" hangingPunct="1">
                  <a:defRPr sz="29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4357573" algn="l" defTabSz="1452524" rtl="0" eaLnBrk="1" latinLnBrk="0" hangingPunct="1">
                  <a:defRPr sz="29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5083835" algn="l" defTabSz="1452524" rtl="0" eaLnBrk="1" latinLnBrk="0" hangingPunct="1">
                  <a:defRPr sz="29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5810098" algn="l" defTabSz="1452524" rtl="0" eaLnBrk="1" latinLnBrk="0" hangingPunct="1">
                  <a:defRPr sz="29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sz="2800" smtClean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  <a:endParaRPr lang="en-US" sz="280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3" name="TextBox 5"/>
              <p:cNvSpPr txBox="1"/>
              <p:nvPr/>
            </p:nvSpPr>
            <p:spPr>
              <a:xfrm>
                <a:off x="6718466" y="641502"/>
                <a:ext cx="205536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>
                <a:defPPr>
                  <a:defRPr lang="en-US"/>
                </a:defPPr>
                <a:lvl1pPr marL="0" algn="l" defTabSz="1452524" rtl="0" eaLnBrk="1" latinLnBrk="0" hangingPunct="1">
                  <a:defRPr sz="29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26262" algn="l" defTabSz="1452524" rtl="0" eaLnBrk="1" latinLnBrk="0" hangingPunct="1">
                  <a:defRPr sz="29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452524" algn="l" defTabSz="1452524" rtl="0" eaLnBrk="1" latinLnBrk="0" hangingPunct="1">
                  <a:defRPr sz="29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2178787" algn="l" defTabSz="1452524" rtl="0" eaLnBrk="1" latinLnBrk="0" hangingPunct="1">
                  <a:defRPr sz="29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905049" algn="l" defTabSz="1452524" rtl="0" eaLnBrk="1" latinLnBrk="0" hangingPunct="1">
                  <a:defRPr sz="29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3631311" algn="l" defTabSz="1452524" rtl="0" eaLnBrk="1" latinLnBrk="0" hangingPunct="1">
                  <a:defRPr sz="29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4357573" algn="l" defTabSz="1452524" rtl="0" eaLnBrk="1" latinLnBrk="0" hangingPunct="1">
                  <a:defRPr sz="29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5083835" algn="l" defTabSz="1452524" rtl="0" eaLnBrk="1" latinLnBrk="0" hangingPunct="1">
                  <a:defRPr sz="29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5810098" algn="l" defTabSz="1452524" rtl="0" eaLnBrk="1" latinLnBrk="0" hangingPunct="1">
                  <a:defRPr sz="29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sz="2400" b="1" smtClean="0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CÔNG NGHỆ</a:t>
                </a:r>
                <a:endParaRPr lang="en-US" sz="2400" b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cxnSp>
          <p:nvCxnSpPr>
            <p:cNvPr id="11" name="Straight Connector 10"/>
            <p:cNvCxnSpPr/>
            <p:nvPr/>
          </p:nvCxnSpPr>
          <p:spPr>
            <a:xfrm>
              <a:off x="6830837" y="1051559"/>
              <a:ext cx="1834387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5" name="TextBox 14"/>
          <p:cNvSpPr txBox="1"/>
          <p:nvPr/>
        </p:nvSpPr>
        <p:spPr>
          <a:xfrm>
            <a:off x="3456026" y="1066800"/>
            <a:ext cx="4148893" cy="67710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8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Theo em số 4 là gì?</a:t>
            </a:r>
            <a:endParaRPr lang="en-US" sz="38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7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255" t="41297" r="27578" b="8703"/>
          <a:stretch/>
        </p:blipFill>
        <p:spPr bwMode="auto">
          <a:xfrm>
            <a:off x="3106738" y="1752600"/>
            <a:ext cx="10972800" cy="69873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9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824" t="44387" r="50957" b="52860"/>
          <a:stretch/>
        </p:blipFill>
        <p:spPr bwMode="auto">
          <a:xfrm>
            <a:off x="4252119" y="5334000"/>
            <a:ext cx="2787273" cy="3846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14010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932</TotalTime>
  <Words>17</Words>
  <Application>Microsoft Office PowerPoint</Application>
  <PresentationFormat>Custom</PresentationFormat>
  <Paragraphs>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154</cp:revision>
  <dcterms:created xsi:type="dcterms:W3CDTF">2022-07-10T01:37:20Z</dcterms:created>
  <dcterms:modified xsi:type="dcterms:W3CDTF">2022-08-09T03:08:40Z</dcterms:modified>
</cp:coreProperties>
</file>