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18" r:id="rId10"/>
    <p:sldId id="256" r:id="rId11"/>
    <p:sldId id="329" r:id="rId12"/>
  </p:sldIdLst>
  <p:sldSz cx="12161838" cy="6858000"/>
  <p:notesSz cx="6858000" cy="9144000"/>
  <p:embeddedFontLst>
    <p:embeddedFont>
      <p:font typeface="Quicksand" charset="0"/>
      <p:regular r:id="rId14"/>
      <p:bold r:id="rId15"/>
    </p:embeddedFont>
    <p:embeddedFont>
      <p:font typeface="Arial-Rounded" pitchFamily="34" charset="0"/>
      <p:regular r:id="rId16"/>
    </p:embeddedFont>
    <p:embeddedFont>
      <p:font typeface="UTM Showcard" pitchFamily="18" charset="0"/>
      <p:regular r:id="rId17"/>
    </p:embeddedFont>
    <p:embeddedFont>
      <p:font typeface="Nunito" charset="0"/>
      <p:regular r:id="rId18"/>
      <p:bold r:id="rId19"/>
      <p:italic r:id="rId20"/>
      <p:boldItalic r:id="rId21"/>
    </p:embeddedFont>
    <p:embeddedFont>
      <p:font typeface="Nunito Sans" charset="0"/>
      <p:regular r:id="rId22"/>
      <p:bold r:id="rId23"/>
      <p:italic r:id="rId24"/>
      <p:boldItalic r:id="rId25"/>
    </p:embeddedFont>
    <p:embeddedFont>
      <p:font typeface="Quicksand Light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9FE"/>
    <a:srgbClr val="FF6699"/>
    <a:srgbClr val="6DC0FF"/>
    <a:srgbClr val="FFFF66"/>
    <a:srgbClr val="9FFF9F"/>
    <a:srgbClr val="EEA1FD"/>
    <a:srgbClr val="B4C0FE"/>
    <a:srgbClr val="778DFD"/>
    <a:srgbClr val="2DA5FF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9" autoAdjust="0"/>
  </p:normalViewPr>
  <p:slideViewPr>
    <p:cSldViewPr>
      <p:cViewPr varScale="1">
        <p:scale>
          <a:sx n="64" d="100"/>
          <a:sy n="64" d="100"/>
        </p:scale>
        <p:origin x="-57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tự ghép tranh ở phía dưới các mảnh ghép này nhé. Tuỳ nd thầy cô dạy để ghép tranh phù hợp 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hỏi</a:t>
            </a:r>
            <a:r>
              <a:rPr lang="en-US" baseline="0" smtClean="0"/>
              <a:t> HS tên bạn nhỏ là gì?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Dựa</a:t>
            </a:r>
            <a:r>
              <a:rPr lang="en-US" baseline="0" smtClean="0"/>
              <a:t> vào tình huống để hỏi HS tên của bạn Hà.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087" y="4443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6082" y="-12222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1666234" y="58674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1172159" y="63662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65763" y="65807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1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414" y="3072515"/>
            <a:ext cx="9002872" cy="1261600"/>
          </a:xfrm>
        </p:spPr>
        <p:txBody>
          <a:bodyPr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 học </a:t>
            </a:r>
            <a:endParaRPr lang="en-US" sz="8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081" y="3048000"/>
            <a:ext cx="2133600" cy="14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874E-6 -5.20231E-7 C 0.01605 -0.01734 0.03158 -0.03376 0.04894 -0.04647 C 0.05625 -0.05179 0.06121 -0.05896 0.06917 -0.06127 C 0.07426 -0.07029 0.07909 -0.06728 0.08588 -0.06566 C 0.08744 -0.06358 0.08888 -0.06081 0.09071 -0.05919 C 0.09253 -0.05734 0.09501 -0.05734 0.09671 -0.05503 C 0.10311 -0.04624 0.10063 -0.04301 0.10859 -0.03815 C 0.11498 -0.02613 0.1249 -0.02266 0.13365 -0.01896 C 0.13678 -0.01757 0.14317 -0.0148 0.14317 -0.0148 C 0.15257 -0.01572 0.17149 -0.01526 0.18141 -0.02543 C 0.18911 -0.03353 0.1976 -0.03907 0.2053 -0.04647 C 0.22344 -0.06474 0.21235 -0.05803 0.222 -0.06335 C 0.22448 -0.06798 0.22749 -0.07214 0.23036 -0.07607 C 0.2331 -0.07977 0.23871 -0.0867 0.23871 -0.0867 C 0.24276 -0.09734 0.24954 -0.10289 0.25542 -0.11006 C 0.26207 -0.11815 0.26847 -0.12486 0.27565 -0.1311 C 0.27773 -0.13295 0.27969 -0.13503 0.28165 -0.13734 C 0.28335 -0.13919 0.28452 -0.1422 0.28635 -0.14381 C 0.28778 -0.1452 0.28961 -0.14497 0.29118 -0.1459 C 0.29966 -0.15144 0.30162 -0.15445 0.31141 -0.15653 C 0.33229 -0.15514 0.33921 -0.15538 0.35565 -0.1459 C 0.36426 -0.13572 0.36922 -0.12 0.37953 -0.11422 C 0.38645 -0.11722 0.38932 -0.12439 0.39494 -0.1311 C 0.40211 -0.14913 0.41438 -0.16116 0.42365 -0.17549 C 0.42665 -0.18012 0.42861 -0.18682 0.432 -0.19029 C 0.44453 -0.20324 0.45562 -0.21688 0.47011 -0.22196 C 0.47129 -0.22335 0.47233 -0.22613 0.47377 -0.22613 C 0.4893 -0.22682 0.5047 -0.22405 0.52023 -0.22405 C 0.53419 -0.22405 0.54803 -0.22543 0.56199 -0.22613 C 0.56774 -0.22983 0.56643 -0.23491 0.57165 -0.24092 C 0.57452 -0.24879 0.57844 -0.25433 0.58118 -0.2622 C 0.58718 -0.27884 0.59227 -0.30058 0.60258 -0.31075 C 0.60532 -0.31353 0.61276 -0.31445 0.61459 -0.31491 C 0.62334 -0.31769 0.63208 -0.31884 0.64082 -0.32139 C 0.64722 -0.32069 0.65361 -0.32116 0.65988 -0.31931 C 0.66236 -0.31861 0.66353 -0.31283 0.66588 -0.31075 C 0.66928 -0.30775 0.67293 -0.30451 0.67658 -0.30243 C 0.6822 -0.30335 0.68885 -0.30058 0.69329 -0.30659 C 0.69838 -0.31329 0.70021 -0.32185 0.7053 -0.32763 C 0.70686 -0.33642 0.70934 -0.33965 0.71365 -0.34451 C 0.72057 -0.34243 0.72187 -0.33965 0.72788 -0.33618 C 0.7331 -0.3274 0.73284 -0.32809 0.7374 -0.33618 " pathEditMode="relative" ptsTypes="fffffffffffffffffffffffffffffffffffffffffA">
                                      <p:cBhvr>
                                        <p:cTn id="6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title"/>
          </p:nvPr>
        </p:nvSpPr>
        <p:spPr>
          <a:xfrm>
            <a:off x="386770" y="3200400"/>
            <a:ext cx="11276075" cy="1874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smtClean="0">
                <a:solidFill>
                  <a:srgbClr val="0070C0"/>
                </a:solidFill>
                <a:latin typeface="+mj-lt"/>
              </a:rPr>
              <a:t>Nhóm chia sẻ tài liệu: </a:t>
            </a:r>
            <a:r>
              <a:rPr lang="en-US" sz="3200">
                <a:solidFill>
                  <a:srgbClr val="0070C0"/>
                </a:solidFill>
                <a:latin typeface="+mj-lt"/>
                <a:hlinkClick r:id="rId3"/>
              </a:rPr>
              <a:t>https://www.facebook.com/groups/443096903751589</a:t>
            </a:r>
            <a:r>
              <a:rPr lang="en" sz="3200" smtClean="0">
                <a:solidFill>
                  <a:srgbClr val="0070C0"/>
                </a:solidFill>
                <a:latin typeface="+mj-lt"/>
              </a:rPr>
              <a:t> </a:t>
            </a:r>
            <a:br>
              <a:rPr lang="en" sz="3200" smtClean="0">
                <a:solidFill>
                  <a:srgbClr val="0070C0"/>
                </a:solidFill>
                <a:latin typeface="+mj-lt"/>
              </a:rPr>
            </a:br>
            <a:r>
              <a:rPr lang="en" sz="3200" smtClean="0">
                <a:solidFill>
                  <a:srgbClr val="0070C0"/>
                </a:solidFill>
                <a:latin typeface="+mj-lt"/>
              </a:rPr>
              <a:t>Zalo tác giả: 0916.604.268</a:t>
            </a:r>
            <a:br>
              <a:rPr lang="en" sz="3200" smtClean="0">
                <a:solidFill>
                  <a:srgbClr val="0070C0"/>
                </a:solidFill>
                <a:latin typeface="+mj-lt"/>
              </a:rPr>
            </a:br>
            <a:endParaRPr sz="320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78350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70454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63197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844471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817257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817257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5385333"/>
            <a:ext cx="1390376" cy="11975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1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2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3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4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1519" y="1524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Bài mới soạn ở đây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34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121</Words>
  <PresentationFormat>Custom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Quicksand</vt:lpstr>
      <vt:lpstr>Arial-Rounded</vt:lpstr>
      <vt:lpstr>UTM Showcard</vt:lpstr>
      <vt:lpstr>Nunito</vt:lpstr>
      <vt:lpstr>Nunito Sans</vt:lpstr>
      <vt:lpstr>Quicksand Light</vt:lpstr>
      <vt:lpstr>Early Childhood Center by Slidesgo</vt:lpstr>
      <vt:lpstr>Môn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chia sẻ tài liệu: https://www.facebook.com/groups/443096903751589  Zalo tác giả: 0916.604.268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2021-08-08T16:05:35Z</dcterms:modified>
</cp:coreProperties>
</file>