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5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xmlns="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xmlns="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 smtClean="0">
                <a:cs typeface="Times New Roman" panose="02020603050405020304" pitchFamily="18" charset="0"/>
              </a:rPr>
              <a:t>là số tự nhiên khác 0. 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smtClean="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  <a:endParaRPr lang="en-US" sz="280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  <a:endParaRPr lang="en-US" sz="240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Đến điểm 6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  <a:endParaRPr lang="en-US" sz="2800" i="1">
              <a:solidFill>
                <a:srgbClr val="780A6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Từ điểm 2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cs typeface="Times New Roman" panose="02020603050405020304" pitchFamily="18" charset="0"/>
              </a:rPr>
              <a:t>Minh họa trên trục số</a:t>
            </a:r>
            <a:endParaRPr lang="en-US" sz="2800"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 triển tăng gia sản xuất, gia đình bạn Vinh đã vay Ngân hàng Chính sách xã hội 3 triệu đồng, sau đó lại vay thêm 5 triệu đồng nữa. Mẹ bạn Vinh đã viết số tiền vào sổ tay như hình bên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biểu thị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tiền nợ ngân hàng của gia đình bạn Vinh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2184120" imgH="342720" progId="Equation.DSMT4">
                  <p:embed/>
                </p:oleObj>
              </mc:Choice>
              <mc:Fallback>
                <p:oleObj name="Equation" r:id="rId6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xmlns="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xmlns="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  <a:endParaRPr 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 hai số nguyên </a:t>
            </a:r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</a:t>
            </a:r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  <a:endParaRPr lang="en-US" sz="2800" i="1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1257120" imgH="457200" progId="Equation.DSMT4">
                  <p:embed/>
                </p:oleObj>
              </mc:Choice>
              <mc:Fallback>
                <p:oleObj name="Equation" r:id="rId5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4368600" imgH="457200" progId="Equation.DSMT4">
                  <p:embed/>
                </p:oleObj>
              </mc:Choice>
              <mc:Fallback>
                <p:oleObj name="Equation" r:id="rId7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</a:t>
            </a:r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 gì về tổng của hai số nguyên dương và tổng của hai số nguyên </a:t>
            </a:r>
            <a:r>
              <a:rPr lang="vi-VN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xmlns="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smtClean="0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xmlns="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xmlns="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 smtClean="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smtClean="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smtClean="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với </a:t>
                </a:r>
                <a:r>
                  <a:rPr lang="en-US" sz="280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 smtClean="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(-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13) + ( -17) = - (13 + 17) = - </a:t>
            </a:r>
            <a:r>
              <a:rPr lang="vi-VN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699</TotalTime>
  <Words>1003</Words>
  <PresentationFormat>Custom</PresentationFormat>
  <Paragraphs>133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