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4" autoAdjust="0"/>
    <p:restoredTop sz="96187" autoAdjust="0"/>
  </p:normalViewPr>
  <p:slideViewPr>
    <p:cSldViewPr snapToGrid="0">
      <p:cViewPr>
        <p:scale>
          <a:sx n="66" d="100"/>
          <a:sy n="66" d="100"/>
        </p:scale>
        <p:origin x="-3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6090-E8AF-494E-82F9-8940A0A26D52}" type="datetimeFigureOut">
              <a:rPr lang="en-US" smtClean="0"/>
              <a:t>31/12/2019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A07E-2608-477E-BED4-63F1266A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audio" Target="../media/media2.wav"/><Relationship Id="rId9" Type="http://schemas.openxmlformats.org/officeDocument/2006/relationships/audio" Target="../media/audio4.wav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jp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onwardigo.files.wordpress.com/2016/05/millionaire02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/>
          <a:stretch/>
        </p:blipFill>
        <p:spPr>
          <a:xfrm>
            <a:off x="12192028" y="0"/>
            <a:ext cx="3361509" cy="6858000"/>
          </a:xfrm>
          <a:prstGeom prst="rect">
            <a:avLst/>
          </a:prstGeom>
        </p:spPr>
      </p:pic>
      <p:sp>
        <p:nvSpPr>
          <p:cNvPr id="5" name="LINE"/>
          <p:cNvSpPr/>
          <p:nvPr/>
        </p:nvSpPr>
        <p:spPr>
          <a:xfrm>
            <a:off x="12191999" y="0"/>
            <a:ext cx="18288" cy="6858000"/>
          </a:xfrm>
          <a:prstGeom prst="rect">
            <a:avLst/>
          </a:prstGeom>
          <a:solidFill>
            <a:srgbClr val="7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1"/>
          <p:cNvSpPr/>
          <p:nvPr/>
        </p:nvSpPr>
        <p:spPr>
          <a:xfrm>
            <a:off x="12375481" y="5904244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G2"/>
          <p:cNvSpPr/>
          <p:nvPr/>
        </p:nvSpPr>
        <p:spPr>
          <a:xfrm>
            <a:off x="12375481" y="5549180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G3"/>
          <p:cNvSpPr/>
          <p:nvPr/>
        </p:nvSpPr>
        <p:spPr>
          <a:xfrm>
            <a:off x="12375481" y="5194116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G4"/>
          <p:cNvSpPr/>
          <p:nvPr/>
        </p:nvSpPr>
        <p:spPr>
          <a:xfrm>
            <a:off x="12375481" y="4839052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G5"/>
          <p:cNvSpPr/>
          <p:nvPr/>
        </p:nvSpPr>
        <p:spPr>
          <a:xfrm>
            <a:off x="12375481" y="4483988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G6"/>
          <p:cNvSpPr/>
          <p:nvPr/>
        </p:nvSpPr>
        <p:spPr>
          <a:xfrm>
            <a:off x="12375481" y="4128924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G7"/>
          <p:cNvSpPr/>
          <p:nvPr/>
        </p:nvSpPr>
        <p:spPr>
          <a:xfrm>
            <a:off x="12375481" y="3773860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G8"/>
          <p:cNvSpPr/>
          <p:nvPr/>
        </p:nvSpPr>
        <p:spPr>
          <a:xfrm>
            <a:off x="12375481" y="3418796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G9"/>
          <p:cNvSpPr/>
          <p:nvPr/>
        </p:nvSpPr>
        <p:spPr>
          <a:xfrm>
            <a:off x="12375481" y="3063732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G10"/>
          <p:cNvSpPr/>
          <p:nvPr/>
        </p:nvSpPr>
        <p:spPr>
          <a:xfrm>
            <a:off x="12375481" y="2708668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G11"/>
          <p:cNvSpPr/>
          <p:nvPr/>
        </p:nvSpPr>
        <p:spPr>
          <a:xfrm>
            <a:off x="12375481" y="2353604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G12"/>
          <p:cNvSpPr/>
          <p:nvPr/>
        </p:nvSpPr>
        <p:spPr>
          <a:xfrm>
            <a:off x="12375481" y="1998540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G13"/>
          <p:cNvSpPr/>
          <p:nvPr/>
        </p:nvSpPr>
        <p:spPr>
          <a:xfrm>
            <a:off x="12375481" y="1643476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G14"/>
          <p:cNvSpPr/>
          <p:nvPr/>
        </p:nvSpPr>
        <p:spPr>
          <a:xfrm>
            <a:off x="12375481" y="1288412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G15"/>
          <p:cNvSpPr/>
          <p:nvPr/>
        </p:nvSpPr>
        <p:spPr>
          <a:xfrm>
            <a:off x="12375481" y="933348"/>
            <a:ext cx="2932312" cy="36576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C1"/>
          <p:cNvSpPr/>
          <p:nvPr/>
        </p:nvSpPr>
        <p:spPr>
          <a:xfrm>
            <a:off x="12734542" y="589417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	200</a:t>
            </a:r>
          </a:p>
        </p:txBody>
      </p:sp>
      <p:sp>
        <p:nvSpPr>
          <p:cNvPr id="22" name="C2"/>
          <p:cNvSpPr/>
          <p:nvPr/>
        </p:nvSpPr>
        <p:spPr>
          <a:xfrm>
            <a:off x="12734542" y="553982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2	400</a:t>
            </a:r>
          </a:p>
        </p:txBody>
      </p:sp>
      <p:sp>
        <p:nvSpPr>
          <p:cNvPr id="23" name="C3"/>
          <p:cNvSpPr/>
          <p:nvPr/>
        </p:nvSpPr>
        <p:spPr>
          <a:xfrm>
            <a:off x="12734542" y="5185476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3	600</a:t>
            </a:r>
          </a:p>
        </p:txBody>
      </p:sp>
      <p:sp>
        <p:nvSpPr>
          <p:cNvPr id="24" name="C4"/>
          <p:cNvSpPr/>
          <p:nvPr/>
        </p:nvSpPr>
        <p:spPr>
          <a:xfrm>
            <a:off x="12734542" y="4831132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4	1.000</a:t>
            </a:r>
          </a:p>
        </p:txBody>
      </p:sp>
      <p:sp>
        <p:nvSpPr>
          <p:cNvPr id="25" name="C5"/>
          <p:cNvSpPr/>
          <p:nvPr/>
        </p:nvSpPr>
        <p:spPr>
          <a:xfrm>
            <a:off x="12734542" y="4476788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5	2.000</a:t>
            </a:r>
          </a:p>
        </p:txBody>
      </p:sp>
      <p:sp>
        <p:nvSpPr>
          <p:cNvPr id="26" name="C6"/>
          <p:cNvSpPr/>
          <p:nvPr/>
        </p:nvSpPr>
        <p:spPr>
          <a:xfrm>
            <a:off x="12734542" y="4122444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6	3.000</a:t>
            </a:r>
          </a:p>
        </p:txBody>
      </p:sp>
      <p:sp>
        <p:nvSpPr>
          <p:cNvPr id="27" name="C7"/>
          <p:cNvSpPr/>
          <p:nvPr/>
        </p:nvSpPr>
        <p:spPr>
          <a:xfrm>
            <a:off x="12734542" y="376810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7	6.000</a:t>
            </a:r>
          </a:p>
        </p:txBody>
      </p:sp>
      <p:sp>
        <p:nvSpPr>
          <p:cNvPr id="28" name="C8"/>
          <p:cNvSpPr/>
          <p:nvPr/>
        </p:nvSpPr>
        <p:spPr>
          <a:xfrm>
            <a:off x="12734542" y="3413756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8	10.000</a:t>
            </a:r>
          </a:p>
        </p:txBody>
      </p:sp>
      <p:sp>
        <p:nvSpPr>
          <p:cNvPr id="29" name="C9"/>
          <p:cNvSpPr/>
          <p:nvPr/>
        </p:nvSpPr>
        <p:spPr>
          <a:xfrm>
            <a:off x="12734542" y="3059412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9	14.000</a:t>
            </a:r>
          </a:p>
        </p:txBody>
      </p:sp>
      <p:sp>
        <p:nvSpPr>
          <p:cNvPr id="30" name="C10"/>
          <p:cNvSpPr/>
          <p:nvPr/>
        </p:nvSpPr>
        <p:spPr>
          <a:xfrm>
            <a:off x="12734542" y="2705068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10	22.000</a:t>
            </a:r>
          </a:p>
        </p:txBody>
      </p:sp>
      <p:sp>
        <p:nvSpPr>
          <p:cNvPr id="31" name="C11"/>
          <p:cNvSpPr/>
          <p:nvPr/>
        </p:nvSpPr>
        <p:spPr>
          <a:xfrm>
            <a:off x="12734542" y="2350724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11	30.000</a:t>
            </a:r>
          </a:p>
        </p:txBody>
      </p:sp>
      <p:sp>
        <p:nvSpPr>
          <p:cNvPr id="32" name="C12"/>
          <p:cNvSpPr/>
          <p:nvPr/>
        </p:nvSpPr>
        <p:spPr>
          <a:xfrm>
            <a:off x="12734542" y="1996380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12	40.000</a:t>
            </a:r>
          </a:p>
        </p:txBody>
      </p:sp>
      <p:sp>
        <p:nvSpPr>
          <p:cNvPr id="33" name="C13"/>
          <p:cNvSpPr/>
          <p:nvPr/>
        </p:nvSpPr>
        <p:spPr>
          <a:xfrm>
            <a:off x="12734542" y="1642036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13	60.000</a:t>
            </a:r>
          </a:p>
        </p:txBody>
      </p:sp>
      <p:sp>
        <p:nvSpPr>
          <p:cNvPr id="34" name="C14"/>
          <p:cNvSpPr/>
          <p:nvPr/>
        </p:nvSpPr>
        <p:spPr>
          <a:xfrm>
            <a:off x="12734542" y="1287692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14	85.000</a:t>
            </a:r>
          </a:p>
        </p:txBody>
      </p:sp>
      <p:sp>
        <p:nvSpPr>
          <p:cNvPr id="35" name="C15"/>
          <p:cNvSpPr/>
          <p:nvPr/>
        </p:nvSpPr>
        <p:spPr>
          <a:xfrm>
            <a:off x="12734542" y="933348"/>
            <a:ext cx="2684014" cy="37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15	150.000</a:t>
            </a:r>
          </a:p>
        </p:txBody>
      </p:sp>
      <p:pic>
        <p:nvPicPr>
          <p:cNvPr id="36" name="NMNM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387" y="240357"/>
            <a:ext cx="670618" cy="408467"/>
          </a:xfrm>
          <a:prstGeom prst="rect">
            <a:avLst/>
          </a:prstGeom>
        </p:spPr>
      </p:pic>
      <p:pic>
        <p:nvPicPr>
          <p:cNvPr id="37" name="GD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471" y="237308"/>
            <a:ext cx="670618" cy="414564"/>
          </a:xfrm>
          <a:prstGeom prst="rect">
            <a:avLst/>
          </a:prstGeom>
        </p:spPr>
      </p:pic>
      <p:pic>
        <p:nvPicPr>
          <p:cNvPr id="38" name="HK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555" y="240357"/>
            <a:ext cx="670618" cy="408467"/>
          </a:xfrm>
          <a:prstGeom prst="rect">
            <a:avLst/>
          </a:prstGeom>
        </p:spPr>
      </p:pic>
      <p:pic>
        <p:nvPicPr>
          <p:cNvPr id="39" name="Audio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874971" y="-818577"/>
            <a:ext cx="609600" cy="609600"/>
          </a:xfrm>
          <a:prstGeom prst="rect">
            <a:avLst/>
          </a:prstGeom>
        </p:spPr>
      </p:pic>
      <p:pic>
        <p:nvPicPr>
          <p:cNvPr id="40" name="Audio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088855" y="-818577"/>
            <a:ext cx="609600" cy="609600"/>
          </a:xfrm>
          <a:prstGeom prst="rect">
            <a:avLst/>
          </a:prstGeom>
        </p:spPr>
      </p:pic>
      <p:pic>
        <p:nvPicPr>
          <p:cNvPr id="41" name="Logo" descr="O-icon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6129" r="4992" b="-1130"/>
          <a:stretch/>
        </p:blipFill>
        <p:spPr bwMode="auto">
          <a:xfrm>
            <a:off x="4336324" y="1607454"/>
            <a:ext cx="3578022" cy="35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Violet"/>
          <p:cNvSpPr>
            <a:spLocks noChangeArrowheads="1"/>
          </p:cNvSpPr>
          <p:nvPr/>
        </p:nvSpPr>
        <p:spPr bwMode="auto">
          <a:xfrm rot="18245478" flipH="1">
            <a:off x="5857739" y="2120205"/>
            <a:ext cx="398463" cy="2454471"/>
          </a:xfrm>
          <a:custGeom>
            <a:avLst/>
            <a:gdLst>
              <a:gd name="G0" fmla="+- 1355 0 0"/>
              <a:gd name="G1" fmla="+- 21600 0 1355"/>
              <a:gd name="G2" fmla="+- 21600 0 135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55" y="10800"/>
                </a:moveTo>
                <a:cubicBezTo>
                  <a:pt x="1355" y="16016"/>
                  <a:pt x="5584" y="20245"/>
                  <a:pt x="10800" y="20245"/>
                </a:cubicBezTo>
                <a:cubicBezTo>
                  <a:pt x="16016" y="20245"/>
                  <a:pt x="20245" y="16016"/>
                  <a:pt x="20245" y="10800"/>
                </a:cubicBezTo>
                <a:cubicBezTo>
                  <a:pt x="20245" y="5584"/>
                  <a:pt x="16016" y="1355"/>
                  <a:pt x="10800" y="1355"/>
                </a:cubicBezTo>
                <a:cubicBezTo>
                  <a:pt x="5584" y="1355"/>
                  <a:pt x="1355" y="5584"/>
                  <a:pt x="1355" y="10800"/>
                </a:cubicBezTo>
                <a:close/>
              </a:path>
            </a:pathLst>
          </a:custGeom>
          <a:gradFill rotWithShape="1">
            <a:gsLst>
              <a:gs pos="0">
                <a:srgbClr val="CC66FF">
                  <a:alpha val="46001"/>
                </a:srgbClr>
              </a:gs>
              <a:gs pos="50000">
                <a:schemeClr val="accent1">
                  <a:alpha val="0"/>
                </a:schemeClr>
              </a:gs>
              <a:gs pos="100000">
                <a:srgbClr val="CC66FF">
                  <a:alpha val="46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Green"/>
          <p:cNvSpPr>
            <a:spLocks noChangeArrowheads="1"/>
          </p:cNvSpPr>
          <p:nvPr/>
        </p:nvSpPr>
        <p:spPr bwMode="auto">
          <a:xfrm rot="3354522">
            <a:off x="5773205" y="2210871"/>
            <a:ext cx="552450" cy="2332038"/>
          </a:xfrm>
          <a:custGeom>
            <a:avLst/>
            <a:gdLst>
              <a:gd name="G0" fmla="+- 1297 0 0"/>
              <a:gd name="G1" fmla="+- 21600 0 1297"/>
              <a:gd name="G2" fmla="+- 21600 0 129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297" y="10800"/>
                </a:moveTo>
                <a:cubicBezTo>
                  <a:pt x="1297" y="16048"/>
                  <a:pt x="5552" y="20303"/>
                  <a:pt x="10800" y="20303"/>
                </a:cubicBezTo>
                <a:cubicBezTo>
                  <a:pt x="16048" y="20303"/>
                  <a:pt x="20303" y="16048"/>
                  <a:pt x="20303" y="10800"/>
                </a:cubicBezTo>
                <a:cubicBezTo>
                  <a:pt x="20303" y="5552"/>
                  <a:pt x="16048" y="1297"/>
                  <a:pt x="10800" y="1297"/>
                </a:cubicBezTo>
                <a:cubicBezTo>
                  <a:pt x="5552" y="1297"/>
                  <a:pt x="1297" y="5552"/>
                  <a:pt x="1297" y="10800"/>
                </a:cubicBezTo>
                <a:close/>
              </a:path>
            </a:pathLst>
          </a:custGeom>
          <a:gradFill rotWithShape="1">
            <a:gsLst>
              <a:gs pos="0">
                <a:srgbClr val="00FF99">
                  <a:gamma/>
                  <a:tint val="44314"/>
                  <a:invGamma/>
                </a:srgbClr>
              </a:gs>
              <a:gs pos="50000">
                <a:srgbClr val="00FF99">
                  <a:alpha val="0"/>
                </a:srgbClr>
              </a:gs>
              <a:gs pos="100000">
                <a:srgbClr val="00FF99">
                  <a:gamma/>
                  <a:tint val="44314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TV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630" y="239790"/>
            <a:ext cx="67556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6771 0.00186 " pathEditMode="fixed" rAng="0" ptsTypes="AA">
                                      <p:cBhvr>
                                        <p:cTn id="1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6 L -0.27799 0.00186 " pathEditMode="fixed" rAng="0" ptsTypes="AA">
                                      <p:cBhvr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422E-16 -4.81481E-6 L -0.28763 0.00186 " pathEditMode="fixed" rAng="0" ptsTypes="AA">
                                      <p:cBhvr>
                                        <p:cTn id="1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2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3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fixed" ptsTypes="AA">
                                      <p:cBhvr>
                                        <p:cTn id="4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5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6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7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3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8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7631 4.44444E-6 " pathEditMode="relative" rAng="0" ptsTypes="AA">
                                      <p:cBhvr>
                                        <p:cTn id="9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0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6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0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7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1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8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2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9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3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4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1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5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2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6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3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7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4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63 0 " pathEditMode="relative" ptsTypes="AA">
                                      <p:cBhvr>
                                        <p:cTn id="18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9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"/>
                            </p:stCondLst>
                            <p:childTnLst>
                              <p:par>
                                <p:cTn id="192" presetID="10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"/>
                            </p:stCondLst>
                            <p:childTnLst>
                              <p:par>
                                <p:cTn id="196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0" presetID="10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600"/>
                            </p:stCondLst>
                            <p:childTnLst>
                              <p:par>
                                <p:cTn id="204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300"/>
                            </p:stCondLst>
                            <p:childTnLst>
                              <p:par>
                                <p:cTn id="208" presetID="10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4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ker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00"/>
                            </p:stCondLst>
                            <p:childTnLst>
                              <p:par>
                                <p:cTn id="216" presetID="6" presetClass="emph" presetSubtype="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7" dur="4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00"/>
                            </p:stCondLst>
                            <p:childTnLst>
                              <p:par>
                                <p:cTn id="219" presetID="6" presetClass="emph" presetSubtype="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0" dur="4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oker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500" fill="hold"/>
                                        <p:tgtEl>
                                          <p:spTgt spid="41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>
                <p:cTn id="3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0">
                <p:cTn id="3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https://onwardigo.files.wordpress.com/2016/05/millionaire02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35" r="4536" b="-167"/>
          <a:stretch/>
        </p:blipFill>
        <p:spPr>
          <a:xfrm>
            <a:off x="-614081" y="-16329"/>
            <a:ext cx="12811524" cy="832758"/>
          </a:xfrm>
          <a:prstGeom prst="rect">
            <a:avLst/>
          </a:prstGeom>
          <a:noFill/>
        </p:spPr>
      </p:pic>
      <p:pic>
        <p:nvPicPr>
          <p:cNvPr id="7" name="B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r="955" b="55996"/>
          <a:stretch/>
        </p:blipFill>
        <p:spPr>
          <a:xfrm>
            <a:off x="-7620" y="4582886"/>
            <a:ext cx="12207240" cy="968828"/>
          </a:xfrm>
          <a:prstGeom prst="rect">
            <a:avLst/>
          </a:prstGeom>
        </p:spPr>
      </p:pic>
      <p:cxnSp>
        <p:nvCxnSpPr>
          <p:cNvPr id="41" name="Line1"/>
          <p:cNvCxnSpPr/>
          <p:nvPr/>
        </p:nvCxnSpPr>
        <p:spPr>
          <a:xfrm>
            <a:off x="-7620" y="5839097"/>
            <a:ext cx="12207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2"/>
          <p:cNvCxnSpPr/>
          <p:nvPr/>
        </p:nvCxnSpPr>
        <p:spPr>
          <a:xfrm>
            <a:off x="-21963" y="6400800"/>
            <a:ext cx="12207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oxDapAn"/>
          <p:cNvSpPr/>
          <p:nvPr/>
        </p:nvSpPr>
        <p:spPr>
          <a:xfrm flipH="1">
            <a:off x="2332617" y="5583618"/>
            <a:ext cx="7526766" cy="1060270"/>
          </a:xfrm>
          <a:custGeom>
            <a:avLst/>
            <a:gdLst>
              <a:gd name="connsiteX0" fmla="*/ 3509602 w 7526766"/>
              <a:gd name="connsiteY0" fmla="*/ 557404 h 1060270"/>
              <a:gd name="connsiteX1" fmla="*/ 1443112 w 7526766"/>
              <a:gd name="connsiteY1" fmla="*/ 557405 h 1060270"/>
              <a:gd name="connsiteX2" fmla="*/ 239438 w 7526766"/>
              <a:gd name="connsiteY2" fmla="*/ 557404 h 1060270"/>
              <a:gd name="connsiteX3" fmla="*/ 27713 w 7526766"/>
              <a:gd name="connsiteY3" fmla="*/ 776209 h 1060270"/>
              <a:gd name="connsiteX4" fmla="*/ 1938 w 7526766"/>
              <a:gd name="connsiteY4" fmla="*/ 807629 h 1060270"/>
              <a:gd name="connsiteX5" fmla="*/ 0 w 7526766"/>
              <a:gd name="connsiteY5" fmla="*/ 807629 h 1060270"/>
              <a:gd name="connsiteX6" fmla="*/ 969 w 7526766"/>
              <a:gd name="connsiteY6" fmla="*/ 808810 h 1060270"/>
              <a:gd name="connsiteX7" fmla="*/ 0 w 7526766"/>
              <a:gd name="connsiteY7" fmla="*/ 809992 h 1060270"/>
              <a:gd name="connsiteX8" fmla="*/ 1938 w 7526766"/>
              <a:gd name="connsiteY8" fmla="*/ 809992 h 1060270"/>
              <a:gd name="connsiteX9" fmla="*/ 27713 w 7526766"/>
              <a:gd name="connsiteY9" fmla="*/ 841411 h 1060270"/>
              <a:gd name="connsiteX10" fmla="*/ 239438 w 7526766"/>
              <a:gd name="connsiteY10" fmla="*/ 1060216 h 1060270"/>
              <a:gd name="connsiteX11" fmla="*/ 2284021 w 7526766"/>
              <a:gd name="connsiteY11" fmla="*/ 1054251 h 1060270"/>
              <a:gd name="connsiteX12" fmla="*/ 3509602 w 7526766"/>
              <a:gd name="connsiteY12" fmla="*/ 1060216 h 1060270"/>
              <a:gd name="connsiteX13" fmla="*/ 3721327 w 7526766"/>
              <a:gd name="connsiteY13" fmla="*/ 841411 h 1060270"/>
              <a:gd name="connsiteX14" fmla="*/ 3747102 w 7526766"/>
              <a:gd name="connsiteY14" fmla="*/ 809992 h 1060270"/>
              <a:gd name="connsiteX15" fmla="*/ 3749040 w 7526766"/>
              <a:gd name="connsiteY15" fmla="*/ 809992 h 1060270"/>
              <a:gd name="connsiteX16" fmla="*/ 3748071 w 7526766"/>
              <a:gd name="connsiteY16" fmla="*/ 808810 h 1060270"/>
              <a:gd name="connsiteX17" fmla="*/ 3749040 w 7526766"/>
              <a:gd name="connsiteY17" fmla="*/ 807629 h 1060270"/>
              <a:gd name="connsiteX18" fmla="*/ 3747102 w 7526766"/>
              <a:gd name="connsiteY18" fmla="*/ 807629 h 1060270"/>
              <a:gd name="connsiteX19" fmla="*/ 3721327 w 7526766"/>
              <a:gd name="connsiteY19" fmla="*/ 776209 h 1060270"/>
              <a:gd name="connsiteX20" fmla="*/ 3509602 w 7526766"/>
              <a:gd name="connsiteY20" fmla="*/ 557404 h 1060270"/>
              <a:gd name="connsiteX21" fmla="*/ 7287328 w 7526766"/>
              <a:gd name="connsiteY21" fmla="*/ 557404 h 1060270"/>
              <a:gd name="connsiteX22" fmla="*/ 5220839 w 7526766"/>
              <a:gd name="connsiteY22" fmla="*/ 557405 h 1060270"/>
              <a:gd name="connsiteX23" fmla="*/ 4017164 w 7526766"/>
              <a:gd name="connsiteY23" fmla="*/ 557404 h 1060270"/>
              <a:gd name="connsiteX24" fmla="*/ 3805439 w 7526766"/>
              <a:gd name="connsiteY24" fmla="*/ 776209 h 1060270"/>
              <a:gd name="connsiteX25" fmla="*/ 3779664 w 7526766"/>
              <a:gd name="connsiteY25" fmla="*/ 807629 h 1060270"/>
              <a:gd name="connsiteX26" fmla="*/ 3777726 w 7526766"/>
              <a:gd name="connsiteY26" fmla="*/ 807629 h 1060270"/>
              <a:gd name="connsiteX27" fmla="*/ 3778695 w 7526766"/>
              <a:gd name="connsiteY27" fmla="*/ 808810 h 1060270"/>
              <a:gd name="connsiteX28" fmla="*/ 3777726 w 7526766"/>
              <a:gd name="connsiteY28" fmla="*/ 809992 h 1060270"/>
              <a:gd name="connsiteX29" fmla="*/ 3779664 w 7526766"/>
              <a:gd name="connsiteY29" fmla="*/ 809992 h 1060270"/>
              <a:gd name="connsiteX30" fmla="*/ 3805439 w 7526766"/>
              <a:gd name="connsiteY30" fmla="*/ 841411 h 1060270"/>
              <a:gd name="connsiteX31" fmla="*/ 4017164 w 7526766"/>
              <a:gd name="connsiteY31" fmla="*/ 1060216 h 1060270"/>
              <a:gd name="connsiteX32" fmla="*/ 6061747 w 7526766"/>
              <a:gd name="connsiteY32" fmla="*/ 1054251 h 1060270"/>
              <a:gd name="connsiteX33" fmla="*/ 7287328 w 7526766"/>
              <a:gd name="connsiteY33" fmla="*/ 1060216 h 1060270"/>
              <a:gd name="connsiteX34" fmla="*/ 7499054 w 7526766"/>
              <a:gd name="connsiteY34" fmla="*/ 841411 h 1060270"/>
              <a:gd name="connsiteX35" fmla="*/ 7524828 w 7526766"/>
              <a:gd name="connsiteY35" fmla="*/ 809992 h 1060270"/>
              <a:gd name="connsiteX36" fmla="*/ 7526766 w 7526766"/>
              <a:gd name="connsiteY36" fmla="*/ 809992 h 1060270"/>
              <a:gd name="connsiteX37" fmla="*/ 7525797 w 7526766"/>
              <a:gd name="connsiteY37" fmla="*/ 808810 h 1060270"/>
              <a:gd name="connsiteX38" fmla="*/ 7526766 w 7526766"/>
              <a:gd name="connsiteY38" fmla="*/ 807629 h 1060270"/>
              <a:gd name="connsiteX39" fmla="*/ 7524828 w 7526766"/>
              <a:gd name="connsiteY39" fmla="*/ 807629 h 1060270"/>
              <a:gd name="connsiteX40" fmla="*/ 7499054 w 7526766"/>
              <a:gd name="connsiteY40" fmla="*/ 776209 h 1060270"/>
              <a:gd name="connsiteX41" fmla="*/ 7287328 w 7526766"/>
              <a:gd name="connsiteY41" fmla="*/ 557404 h 1060270"/>
              <a:gd name="connsiteX42" fmla="*/ 3509602 w 7526766"/>
              <a:gd name="connsiteY42" fmla="*/ 54 h 1060270"/>
              <a:gd name="connsiteX43" fmla="*/ 1443112 w 7526766"/>
              <a:gd name="connsiteY43" fmla="*/ 55 h 1060270"/>
              <a:gd name="connsiteX44" fmla="*/ 239438 w 7526766"/>
              <a:gd name="connsiteY44" fmla="*/ 54 h 1060270"/>
              <a:gd name="connsiteX45" fmla="*/ 27713 w 7526766"/>
              <a:gd name="connsiteY45" fmla="*/ 218859 h 1060270"/>
              <a:gd name="connsiteX46" fmla="*/ 1938 w 7526766"/>
              <a:gd name="connsiteY46" fmla="*/ 250279 h 1060270"/>
              <a:gd name="connsiteX47" fmla="*/ 0 w 7526766"/>
              <a:gd name="connsiteY47" fmla="*/ 250279 h 1060270"/>
              <a:gd name="connsiteX48" fmla="*/ 969 w 7526766"/>
              <a:gd name="connsiteY48" fmla="*/ 251460 h 1060270"/>
              <a:gd name="connsiteX49" fmla="*/ 0 w 7526766"/>
              <a:gd name="connsiteY49" fmla="*/ 252642 h 1060270"/>
              <a:gd name="connsiteX50" fmla="*/ 1938 w 7526766"/>
              <a:gd name="connsiteY50" fmla="*/ 252642 h 1060270"/>
              <a:gd name="connsiteX51" fmla="*/ 27713 w 7526766"/>
              <a:gd name="connsiteY51" fmla="*/ 284061 h 1060270"/>
              <a:gd name="connsiteX52" fmla="*/ 239438 w 7526766"/>
              <a:gd name="connsiteY52" fmla="*/ 502866 h 1060270"/>
              <a:gd name="connsiteX53" fmla="*/ 2284021 w 7526766"/>
              <a:gd name="connsiteY53" fmla="*/ 496901 h 1060270"/>
              <a:gd name="connsiteX54" fmla="*/ 3509602 w 7526766"/>
              <a:gd name="connsiteY54" fmla="*/ 502866 h 1060270"/>
              <a:gd name="connsiteX55" fmla="*/ 3721327 w 7526766"/>
              <a:gd name="connsiteY55" fmla="*/ 284061 h 1060270"/>
              <a:gd name="connsiteX56" fmla="*/ 3747102 w 7526766"/>
              <a:gd name="connsiteY56" fmla="*/ 252642 h 1060270"/>
              <a:gd name="connsiteX57" fmla="*/ 3749040 w 7526766"/>
              <a:gd name="connsiteY57" fmla="*/ 252642 h 1060270"/>
              <a:gd name="connsiteX58" fmla="*/ 3748071 w 7526766"/>
              <a:gd name="connsiteY58" fmla="*/ 251460 h 1060270"/>
              <a:gd name="connsiteX59" fmla="*/ 3749040 w 7526766"/>
              <a:gd name="connsiteY59" fmla="*/ 250279 h 1060270"/>
              <a:gd name="connsiteX60" fmla="*/ 3747102 w 7526766"/>
              <a:gd name="connsiteY60" fmla="*/ 250279 h 1060270"/>
              <a:gd name="connsiteX61" fmla="*/ 3721327 w 7526766"/>
              <a:gd name="connsiteY61" fmla="*/ 218859 h 1060270"/>
              <a:gd name="connsiteX62" fmla="*/ 3509602 w 7526766"/>
              <a:gd name="connsiteY62" fmla="*/ 54 h 1060270"/>
              <a:gd name="connsiteX63" fmla="*/ 7287328 w 7526766"/>
              <a:gd name="connsiteY63" fmla="*/ 54 h 1060270"/>
              <a:gd name="connsiteX64" fmla="*/ 5220839 w 7526766"/>
              <a:gd name="connsiteY64" fmla="*/ 55 h 1060270"/>
              <a:gd name="connsiteX65" fmla="*/ 4017164 w 7526766"/>
              <a:gd name="connsiteY65" fmla="*/ 54 h 1060270"/>
              <a:gd name="connsiteX66" fmla="*/ 3805439 w 7526766"/>
              <a:gd name="connsiteY66" fmla="*/ 218859 h 1060270"/>
              <a:gd name="connsiteX67" fmla="*/ 3779664 w 7526766"/>
              <a:gd name="connsiteY67" fmla="*/ 250279 h 1060270"/>
              <a:gd name="connsiteX68" fmla="*/ 3777726 w 7526766"/>
              <a:gd name="connsiteY68" fmla="*/ 250279 h 1060270"/>
              <a:gd name="connsiteX69" fmla="*/ 3778695 w 7526766"/>
              <a:gd name="connsiteY69" fmla="*/ 251460 h 1060270"/>
              <a:gd name="connsiteX70" fmla="*/ 3777726 w 7526766"/>
              <a:gd name="connsiteY70" fmla="*/ 252642 h 1060270"/>
              <a:gd name="connsiteX71" fmla="*/ 3779664 w 7526766"/>
              <a:gd name="connsiteY71" fmla="*/ 252642 h 1060270"/>
              <a:gd name="connsiteX72" fmla="*/ 3805439 w 7526766"/>
              <a:gd name="connsiteY72" fmla="*/ 284061 h 1060270"/>
              <a:gd name="connsiteX73" fmla="*/ 4017164 w 7526766"/>
              <a:gd name="connsiteY73" fmla="*/ 502866 h 1060270"/>
              <a:gd name="connsiteX74" fmla="*/ 6061747 w 7526766"/>
              <a:gd name="connsiteY74" fmla="*/ 496901 h 1060270"/>
              <a:gd name="connsiteX75" fmla="*/ 7287328 w 7526766"/>
              <a:gd name="connsiteY75" fmla="*/ 502866 h 1060270"/>
              <a:gd name="connsiteX76" fmla="*/ 7499054 w 7526766"/>
              <a:gd name="connsiteY76" fmla="*/ 284061 h 1060270"/>
              <a:gd name="connsiteX77" fmla="*/ 7524828 w 7526766"/>
              <a:gd name="connsiteY77" fmla="*/ 252642 h 1060270"/>
              <a:gd name="connsiteX78" fmla="*/ 7526766 w 7526766"/>
              <a:gd name="connsiteY78" fmla="*/ 252642 h 1060270"/>
              <a:gd name="connsiteX79" fmla="*/ 7525797 w 7526766"/>
              <a:gd name="connsiteY79" fmla="*/ 251460 h 1060270"/>
              <a:gd name="connsiteX80" fmla="*/ 7526766 w 7526766"/>
              <a:gd name="connsiteY80" fmla="*/ 250279 h 1060270"/>
              <a:gd name="connsiteX81" fmla="*/ 7524828 w 7526766"/>
              <a:gd name="connsiteY81" fmla="*/ 250279 h 1060270"/>
              <a:gd name="connsiteX82" fmla="*/ 7499054 w 7526766"/>
              <a:gd name="connsiteY82" fmla="*/ 218859 h 1060270"/>
              <a:gd name="connsiteX83" fmla="*/ 7287328 w 7526766"/>
              <a:gd name="connsiteY83" fmla="*/ 54 h 106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526766" h="1060270">
                <a:moveTo>
                  <a:pt x="3509602" y="557404"/>
                </a:moveTo>
                <a:lnTo>
                  <a:pt x="1443112" y="557405"/>
                </a:lnTo>
                <a:lnTo>
                  <a:pt x="239438" y="557404"/>
                </a:lnTo>
                <a:cubicBezTo>
                  <a:pt x="146644" y="554281"/>
                  <a:pt x="93350" y="686372"/>
                  <a:pt x="27713" y="776209"/>
                </a:cubicBezTo>
                <a:lnTo>
                  <a:pt x="1938" y="807629"/>
                </a:lnTo>
                <a:lnTo>
                  <a:pt x="0" y="807629"/>
                </a:lnTo>
                <a:lnTo>
                  <a:pt x="969" y="808810"/>
                </a:lnTo>
                <a:lnTo>
                  <a:pt x="0" y="809992"/>
                </a:lnTo>
                <a:lnTo>
                  <a:pt x="1938" y="809992"/>
                </a:lnTo>
                <a:lnTo>
                  <a:pt x="27713" y="841411"/>
                </a:lnTo>
                <a:cubicBezTo>
                  <a:pt x="93350" y="931248"/>
                  <a:pt x="146644" y="1063340"/>
                  <a:pt x="239438" y="1060216"/>
                </a:cubicBezTo>
                <a:lnTo>
                  <a:pt x="2284021" y="1054251"/>
                </a:lnTo>
                <a:lnTo>
                  <a:pt x="3509602" y="1060216"/>
                </a:lnTo>
                <a:cubicBezTo>
                  <a:pt x="3602396" y="1063340"/>
                  <a:pt x="3655690" y="931248"/>
                  <a:pt x="3721327" y="841411"/>
                </a:cubicBezTo>
                <a:lnTo>
                  <a:pt x="3747102" y="809992"/>
                </a:lnTo>
                <a:lnTo>
                  <a:pt x="3749040" y="809992"/>
                </a:lnTo>
                <a:lnTo>
                  <a:pt x="3748071" y="808810"/>
                </a:lnTo>
                <a:lnTo>
                  <a:pt x="3749040" y="807629"/>
                </a:lnTo>
                <a:lnTo>
                  <a:pt x="3747102" y="807629"/>
                </a:lnTo>
                <a:lnTo>
                  <a:pt x="3721327" y="776209"/>
                </a:lnTo>
                <a:cubicBezTo>
                  <a:pt x="3655690" y="686372"/>
                  <a:pt x="3602396" y="554281"/>
                  <a:pt x="3509602" y="557404"/>
                </a:cubicBezTo>
                <a:close/>
                <a:moveTo>
                  <a:pt x="7287328" y="557404"/>
                </a:moveTo>
                <a:lnTo>
                  <a:pt x="5220839" y="557405"/>
                </a:lnTo>
                <a:lnTo>
                  <a:pt x="4017164" y="557404"/>
                </a:lnTo>
                <a:cubicBezTo>
                  <a:pt x="3924370" y="554281"/>
                  <a:pt x="3871076" y="686372"/>
                  <a:pt x="3805439" y="776209"/>
                </a:cubicBezTo>
                <a:lnTo>
                  <a:pt x="3779664" y="807629"/>
                </a:lnTo>
                <a:lnTo>
                  <a:pt x="3777726" y="807629"/>
                </a:lnTo>
                <a:lnTo>
                  <a:pt x="3778695" y="808810"/>
                </a:lnTo>
                <a:lnTo>
                  <a:pt x="3777726" y="809992"/>
                </a:lnTo>
                <a:lnTo>
                  <a:pt x="3779664" y="809992"/>
                </a:lnTo>
                <a:lnTo>
                  <a:pt x="3805439" y="841411"/>
                </a:lnTo>
                <a:cubicBezTo>
                  <a:pt x="3871076" y="931248"/>
                  <a:pt x="3924370" y="1063340"/>
                  <a:pt x="4017164" y="1060216"/>
                </a:cubicBezTo>
                <a:lnTo>
                  <a:pt x="6061747" y="1054251"/>
                </a:lnTo>
                <a:lnTo>
                  <a:pt x="7287328" y="1060216"/>
                </a:lnTo>
                <a:cubicBezTo>
                  <a:pt x="7380122" y="1063340"/>
                  <a:pt x="7433416" y="931248"/>
                  <a:pt x="7499054" y="841411"/>
                </a:cubicBezTo>
                <a:lnTo>
                  <a:pt x="7524828" y="809992"/>
                </a:lnTo>
                <a:lnTo>
                  <a:pt x="7526766" y="809992"/>
                </a:lnTo>
                <a:lnTo>
                  <a:pt x="7525797" y="808810"/>
                </a:lnTo>
                <a:lnTo>
                  <a:pt x="7526766" y="807629"/>
                </a:lnTo>
                <a:lnTo>
                  <a:pt x="7524828" y="807629"/>
                </a:lnTo>
                <a:lnTo>
                  <a:pt x="7499054" y="776209"/>
                </a:lnTo>
                <a:cubicBezTo>
                  <a:pt x="7433416" y="686372"/>
                  <a:pt x="7380122" y="554281"/>
                  <a:pt x="7287328" y="557404"/>
                </a:cubicBezTo>
                <a:close/>
                <a:moveTo>
                  <a:pt x="3509602" y="54"/>
                </a:moveTo>
                <a:lnTo>
                  <a:pt x="1443112" y="55"/>
                </a:lnTo>
                <a:lnTo>
                  <a:pt x="239438" y="54"/>
                </a:lnTo>
                <a:cubicBezTo>
                  <a:pt x="146644" y="-3070"/>
                  <a:pt x="93350" y="129022"/>
                  <a:pt x="27713" y="218859"/>
                </a:cubicBezTo>
                <a:lnTo>
                  <a:pt x="1938" y="250279"/>
                </a:lnTo>
                <a:lnTo>
                  <a:pt x="0" y="250279"/>
                </a:lnTo>
                <a:lnTo>
                  <a:pt x="969" y="251460"/>
                </a:lnTo>
                <a:lnTo>
                  <a:pt x="0" y="252642"/>
                </a:lnTo>
                <a:lnTo>
                  <a:pt x="1938" y="252642"/>
                </a:lnTo>
                <a:lnTo>
                  <a:pt x="27713" y="284061"/>
                </a:lnTo>
                <a:cubicBezTo>
                  <a:pt x="93350" y="373898"/>
                  <a:pt x="146644" y="505990"/>
                  <a:pt x="239438" y="502866"/>
                </a:cubicBezTo>
                <a:lnTo>
                  <a:pt x="2284021" y="496901"/>
                </a:lnTo>
                <a:lnTo>
                  <a:pt x="3509602" y="502866"/>
                </a:lnTo>
                <a:cubicBezTo>
                  <a:pt x="3602396" y="505990"/>
                  <a:pt x="3655690" y="373898"/>
                  <a:pt x="3721327" y="284061"/>
                </a:cubicBezTo>
                <a:lnTo>
                  <a:pt x="3747102" y="252642"/>
                </a:lnTo>
                <a:lnTo>
                  <a:pt x="3749040" y="252642"/>
                </a:lnTo>
                <a:lnTo>
                  <a:pt x="3748071" y="251460"/>
                </a:lnTo>
                <a:lnTo>
                  <a:pt x="3749040" y="250279"/>
                </a:lnTo>
                <a:lnTo>
                  <a:pt x="3747102" y="250279"/>
                </a:lnTo>
                <a:lnTo>
                  <a:pt x="3721327" y="218859"/>
                </a:lnTo>
                <a:cubicBezTo>
                  <a:pt x="3655690" y="129022"/>
                  <a:pt x="3602396" y="-3070"/>
                  <a:pt x="3509602" y="54"/>
                </a:cubicBezTo>
                <a:close/>
                <a:moveTo>
                  <a:pt x="7287328" y="54"/>
                </a:moveTo>
                <a:lnTo>
                  <a:pt x="5220839" y="55"/>
                </a:lnTo>
                <a:lnTo>
                  <a:pt x="4017164" y="54"/>
                </a:lnTo>
                <a:cubicBezTo>
                  <a:pt x="3924370" y="-3070"/>
                  <a:pt x="3871076" y="129022"/>
                  <a:pt x="3805439" y="218859"/>
                </a:cubicBezTo>
                <a:lnTo>
                  <a:pt x="3779664" y="250279"/>
                </a:lnTo>
                <a:lnTo>
                  <a:pt x="3777726" y="250279"/>
                </a:lnTo>
                <a:lnTo>
                  <a:pt x="3778695" y="251460"/>
                </a:lnTo>
                <a:lnTo>
                  <a:pt x="3777726" y="252642"/>
                </a:lnTo>
                <a:lnTo>
                  <a:pt x="3779664" y="252642"/>
                </a:lnTo>
                <a:lnTo>
                  <a:pt x="3805439" y="284061"/>
                </a:lnTo>
                <a:cubicBezTo>
                  <a:pt x="3871076" y="373898"/>
                  <a:pt x="3924370" y="505990"/>
                  <a:pt x="4017164" y="502866"/>
                </a:cubicBezTo>
                <a:lnTo>
                  <a:pt x="6061747" y="496901"/>
                </a:lnTo>
                <a:lnTo>
                  <a:pt x="7287328" y="502866"/>
                </a:lnTo>
                <a:cubicBezTo>
                  <a:pt x="7380122" y="505990"/>
                  <a:pt x="7433416" y="373898"/>
                  <a:pt x="7499054" y="284061"/>
                </a:cubicBezTo>
                <a:lnTo>
                  <a:pt x="7524828" y="252642"/>
                </a:lnTo>
                <a:lnTo>
                  <a:pt x="7526766" y="252642"/>
                </a:lnTo>
                <a:lnTo>
                  <a:pt x="7525797" y="251460"/>
                </a:lnTo>
                <a:lnTo>
                  <a:pt x="7526766" y="250279"/>
                </a:lnTo>
                <a:lnTo>
                  <a:pt x="7524828" y="250279"/>
                </a:lnTo>
                <a:lnTo>
                  <a:pt x="7499054" y="218859"/>
                </a:lnTo>
                <a:cubicBezTo>
                  <a:pt x="7433416" y="129022"/>
                  <a:pt x="7380122" y="-3070"/>
                  <a:pt x="7287328" y="54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DAA"/>
          <p:cNvSpPr/>
          <p:nvPr/>
        </p:nvSpPr>
        <p:spPr>
          <a:xfrm flipH="1">
            <a:off x="2346640" y="5567230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DAB"/>
          <p:cNvSpPr/>
          <p:nvPr/>
        </p:nvSpPr>
        <p:spPr>
          <a:xfrm flipH="1">
            <a:off x="6106437" y="5585159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DAC"/>
          <p:cNvSpPr/>
          <p:nvPr/>
        </p:nvSpPr>
        <p:spPr>
          <a:xfrm flipH="1">
            <a:off x="2328711" y="6142509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DAD"/>
          <p:cNvSpPr/>
          <p:nvPr/>
        </p:nvSpPr>
        <p:spPr>
          <a:xfrm flipH="1">
            <a:off x="6106437" y="6142509"/>
            <a:ext cx="3749040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TV" hidden="1">
            <a:hlinkClick r:id="" action="ppaction://macro?name=TV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57" y="252231"/>
            <a:ext cx="675563" cy="411480"/>
          </a:xfrm>
          <a:prstGeom prst="rect">
            <a:avLst/>
          </a:prstGeom>
        </p:spPr>
      </p:pic>
      <p:sp>
        <p:nvSpPr>
          <p:cNvPr id="52" name="cauhoi">
            <a:extLst>
              <a:ext uri="{FF2B5EF4-FFF2-40B4-BE49-F238E27FC236}">
                <a16:creationId xmlns="" xmlns:a16="http://schemas.microsoft.com/office/drawing/2014/main" id="{9EEC6104-A32F-4AA8-BE7D-9405C52255CB}"/>
              </a:ext>
            </a:extLst>
          </p:cNvPr>
          <p:cNvSpPr/>
          <p:nvPr/>
        </p:nvSpPr>
        <p:spPr>
          <a:xfrm>
            <a:off x="2852382" y="4819934"/>
            <a:ext cx="6523630" cy="58367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 file powpoint mien phi tai kenh youtube TOMCUA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11150" y="-1494543"/>
            <a:ext cx="2011777" cy="1120627"/>
            <a:chOff x="411150" y="-1494543"/>
            <a:chExt cx="2011777" cy="1120627"/>
          </a:xfrm>
        </p:grpSpPr>
        <p:sp>
          <p:nvSpPr>
            <p:cNvPr id="54" name="Rectangle: Rounded Corners 5">
              <a:extLst>
                <a:ext uri="{FF2B5EF4-FFF2-40B4-BE49-F238E27FC236}">
                  <a16:creationId xmlns="" xmlns:a16="http://schemas.microsoft.com/office/drawing/2014/main" id="{76BB65D3-92E2-4B24-9E58-8C6CDEF15301}"/>
                </a:ext>
              </a:extLst>
            </p:cNvPr>
            <p:cNvSpPr/>
            <p:nvPr/>
          </p:nvSpPr>
          <p:spPr>
            <a:xfrm>
              <a:off x="411150" y="-1493919"/>
              <a:ext cx="2011777" cy="1120003"/>
            </a:xfrm>
            <a:prstGeom prst="roundRect">
              <a:avLst>
                <a:gd name="adj" fmla="val 5680"/>
              </a:avLst>
            </a:prstGeom>
            <a:solidFill>
              <a:schemeClr val="tx1">
                <a:alpha val="4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C45653E3-8674-4DAA-86A1-DD899315CF00}"/>
                </a:ext>
              </a:extLst>
            </p:cNvPr>
            <p:cNvSpPr/>
            <p:nvPr/>
          </p:nvSpPr>
          <p:spPr>
            <a:xfrm>
              <a:off x="715813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F7930266-13F8-4434-AAF5-A39186B1F8F4}"/>
                </a:ext>
              </a:extLst>
            </p:cNvPr>
            <p:cNvSpPr/>
            <p:nvPr/>
          </p:nvSpPr>
          <p:spPr>
            <a:xfrm>
              <a:off x="1091842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F58DD33E-4A78-480C-A015-8C90003967E5}"/>
                </a:ext>
              </a:extLst>
            </p:cNvPr>
            <p:cNvSpPr/>
            <p:nvPr/>
          </p:nvSpPr>
          <p:spPr>
            <a:xfrm>
              <a:off x="1467871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567CB22F-DB96-4D8C-94BD-C46F658E46ED}"/>
                </a:ext>
              </a:extLst>
            </p:cNvPr>
            <p:cNvSpPr/>
            <p:nvPr/>
          </p:nvSpPr>
          <p:spPr>
            <a:xfrm>
              <a:off x="1843899" y="-928401"/>
              <a:ext cx="28440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sp>
          <p:nvSpPr>
            <p:cNvPr id="63" name="a">
              <a:extLst>
                <a:ext uri="{FF2B5EF4-FFF2-40B4-BE49-F238E27FC236}">
                  <a16:creationId xmlns="" xmlns:a16="http://schemas.microsoft.com/office/drawing/2014/main" id="{D18FD02A-2B83-4602-8CE1-201710455F9D}"/>
                </a:ext>
              </a:extLst>
            </p:cNvPr>
            <p:cNvSpPr/>
            <p:nvPr/>
          </p:nvSpPr>
          <p:spPr>
            <a:xfrm>
              <a:off x="542196" y="-14945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20%</a:t>
              </a:r>
            </a:p>
          </p:txBody>
        </p:sp>
        <p:sp>
          <p:nvSpPr>
            <p:cNvPr id="64" name="b">
              <a:extLst>
                <a:ext uri="{FF2B5EF4-FFF2-40B4-BE49-F238E27FC236}">
                  <a16:creationId xmlns="" xmlns:a16="http://schemas.microsoft.com/office/drawing/2014/main" id="{C50E4E55-3B37-4C49-9585-0DD56AB9208C}"/>
                </a:ext>
              </a:extLst>
            </p:cNvPr>
            <p:cNvSpPr/>
            <p:nvPr/>
          </p:nvSpPr>
          <p:spPr>
            <a:xfrm>
              <a:off x="918161" y="-13421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14%</a:t>
              </a:r>
            </a:p>
          </p:txBody>
        </p:sp>
        <p:sp>
          <p:nvSpPr>
            <p:cNvPr id="65" name="c">
              <a:extLst>
                <a:ext uri="{FF2B5EF4-FFF2-40B4-BE49-F238E27FC236}">
                  <a16:creationId xmlns="" xmlns:a16="http://schemas.microsoft.com/office/drawing/2014/main" id="{B69072CC-D79B-4102-9534-77CB0A523016}"/>
                </a:ext>
              </a:extLst>
            </p:cNvPr>
            <p:cNvSpPr/>
            <p:nvPr/>
          </p:nvSpPr>
          <p:spPr>
            <a:xfrm>
              <a:off x="1294126" y="-13421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16%</a:t>
              </a:r>
            </a:p>
          </p:txBody>
        </p:sp>
        <p:sp>
          <p:nvSpPr>
            <p:cNvPr id="66" name="d">
              <a:extLst>
                <a:ext uri="{FF2B5EF4-FFF2-40B4-BE49-F238E27FC236}">
                  <a16:creationId xmlns="" xmlns:a16="http://schemas.microsoft.com/office/drawing/2014/main" id="{BB7AC3F7-2CCB-4069-AC2E-3A5ABFF60DD5}"/>
                </a:ext>
              </a:extLst>
            </p:cNvPr>
            <p:cNvSpPr/>
            <p:nvPr/>
          </p:nvSpPr>
          <p:spPr>
            <a:xfrm>
              <a:off x="1670092" y="-1342143"/>
              <a:ext cx="670985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50%</a:t>
              </a:r>
            </a:p>
          </p:txBody>
        </p:sp>
      </p:grpSp>
      <p:sp>
        <p:nvSpPr>
          <p:cNvPr id="53" name="TG"/>
          <p:cNvSpPr/>
          <p:nvPr/>
        </p:nvSpPr>
        <p:spPr>
          <a:xfrm>
            <a:off x="3125350" y="-1234081"/>
            <a:ext cx="1614443" cy="68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55" name="ANHMO" hidden="1">
            <a:hlinkClick r:id="rId2" action="ppaction://hlinksldjump"/>
          </p:cNvPr>
          <p:cNvSpPr/>
          <p:nvPr/>
        </p:nvSpPr>
        <p:spPr>
          <a:xfrm>
            <a:off x="-268941" y="-373916"/>
            <a:ext cx="12784791" cy="7456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NMNM">
            <a:hlinkClick r:id="" action="ppaction://macro?name=M15050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1" y="252231"/>
            <a:ext cx="675563" cy="411480"/>
          </a:xfrm>
          <a:prstGeom prst="rect">
            <a:avLst/>
          </a:prstGeom>
        </p:spPr>
      </p:pic>
      <p:pic>
        <p:nvPicPr>
          <p:cNvPr id="49" name="GDT">
            <a:hlinkClick r:id="" action="ppaction://macro?name=GDT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17" y="252231"/>
            <a:ext cx="665631" cy="411480"/>
          </a:xfrm>
          <a:prstGeom prst="rect">
            <a:avLst/>
          </a:prstGeom>
        </p:spPr>
      </p:pic>
      <p:pic>
        <p:nvPicPr>
          <p:cNvPr id="50" name="HKG">
            <a:hlinkClick r:id="" action="ppaction://macro?name=HKG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21" y="252231"/>
            <a:ext cx="675563" cy="41148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8634" y="188808"/>
            <a:ext cx="217008" cy="57086"/>
          </a:xfrm>
          <a:prstGeom prst="rect">
            <a:avLst/>
          </a:prstGeom>
        </p:spPr>
      </p:pic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/>
          <a:stretch/>
        </p:blipFill>
        <p:spPr>
          <a:xfrm>
            <a:off x="9633785" y="18066"/>
            <a:ext cx="2706335" cy="50921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Picture 3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769684" y="2536083"/>
            <a:ext cx="5126419" cy="54251"/>
          </a:xfrm>
          <a:prstGeom prst="rect">
            <a:avLst/>
          </a:prstGeom>
        </p:spPr>
      </p:pic>
      <p:pic>
        <p:nvPicPr>
          <p:cNvPr id="40" name="Picture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8634" y="4826788"/>
            <a:ext cx="217008" cy="57086"/>
          </a:xfrm>
          <a:prstGeom prst="rect">
            <a:avLst/>
          </a:prstGeom>
        </p:spPr>
      </p:pic>
      <p:sp>
        <p:nvSpPr>
          <p:cNvPr id="73" name="ANHMO"/>
          <p:cNvSpPr/>
          <p:nvPr/>
        </p:nvSpPr>
        <p:spPr>
          <a:xfrm>
            <a:off x="-190500" y="-373916"/>
            <a:ext cx="13030200" cy="7593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HAY">
            <a:hlinkClick r:id="" action="ppaction://macro?name=DescerObjeto"/>
          </p:cNvPr>
          <p:cNvSpPr/>
          <p:nvPr/>
        </p:nvSpPr>
        <p:spPr>
          <a:xfrm>
            <a:off x="9652815" y="3873500"/>
            <a:ext cx="2103120" cy="27432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/>
          </a:p>
        </p:txBody>
      </p:sp>
      <p:grpSp>
        <p:nvGrpSpPr>
          <p:cNvPr id="3" name="Group 2"/>
          <p:cNvGrpSpPr/>
          <p:nvPr/>
        </p:nvGrpSpPr>
        <p:grpSpPr>
          <a:xfrm>
            <a:off x="10553150" y="781919"/>
            <a:ext cx="108504" cy="3935826"/>
            <a:chOff x="10504431" y="1292206"/>
            <a:chExt cx="91440" cy="3152132"/>
          </a:xfrm>
        </p:grpSpPr>
        <p:sp>
          <p:nvSpPr>
            <p:cNvPr id="9" name="X1"/>
            <p:cNvSpPr/>
            <p:nvPr/>
          </p:nvSpPr>
          <p:spPr>
            <a:xfrm>
              <a:off x="10504431" y="4352898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X2"/>
            <p:cNvSpPr/>
            <p:nvPr/>
          </p:nvSpPr>
          <p:spPr>
            <a:xfrm>
              <a:off x="10504431" y="4093884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X3"/>
            <p:cNvSpPr/>
            <p:nvPr/>
          </p:nvSpPr>
          <p:spPr>
            <a:xfrm>
              <a:off x="10504431" y="3835586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X4"/>
            <p:cNvSpPr/>
            <p:nvPr/>
          </p:nvSpPr>
          <p:spPr>
            <a:xfrm>
              <a:off x="10504431" y="3578008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X5"/>
            <p:cNvSpPr/>
            <p:nvPr/>
          </p:nvSpPr>
          <p:spPr>
            <a:xfrm>
              <a:off x="10504431" y="3321150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X6"/>
            <p:cNvSpPr/>
            <p:nvPr/>
          </p:nvSpPr>
          <p:spPr>
            <a:xfrm>
              <a:off x="10504431" y="3065012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X7"/>
            <p:cNvSpPr/>
            <p:nvPr/>
          </p:nvSpPr>
          <p:spPr>
            <a:xfrm>
              <a:off x="10504431" y="2809594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X8"/>
            <p:cNvSpPr/>
            <p:nvPr/>
          </p:nvSpPr>
          <p:spPr>
            <a:xfrm>
              <a:off x="10504431" y="2554896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X9"/>
            <p:cNvSpPr/>
            <p:nvPr/>
          </p:nvSpPr>
          <p:spPr>
            <a:xfrm>
              <a:off x="10504431" y="2300918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X10"/>
            <p:cNvSpPr/>
            <p:nvPr/>
          </p:nvSpPr>
          <p:spPr>
            <a:xfrm>
              <a:off x="10504431" y="2047660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X11"/>
            <p:cNvSpPr/>
            <p:nvPr/>
          </p:nvSpPr>
          <p:spPr>
            <a:xfrm>
              <a:off x="10504431" y="1795122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0" name="X12"/>
            <p:cNvSpPr/>
            <p:nvPr/>
          </p:nvSpPr>
          <p:spPr>
            <a:xfrm>
              <a:off x="10504431" y="1543304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X13"/>
            <p:cNvSpPr/>
            <p:nvPr/>
          </p:nvSpPr>
          <p:spPr>
            <a:xfrm>
              <a:off x="10504431" y="1292206"/>
              <a:ext cx="91440" cy="9144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2" name="X14"/>
          <p:cNvSpPr/>
          <p:nvPr/>
        </p:nvSpPr>
        <p:spPr>
          <a:xfrm>
            <a:off x="10553150" y="450262"/>
            <a:ext cx="108504" cy="11417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X15"/>
          <p:cNvSpPr/>
          <p:nvPr/>
        </p:nvSpPr>
        <p:spPr>
          <a:xfrm>
            <a:off x="10553150" y="148048"/>
            <a:ext cx="108504" cy="11417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C2"/>
          <p:cNvSpPr/>
          <p:nvPr/>
        </p:nvSpPr>
        <p:spPr>
          <a:xfrm>
            <a:off x="10038651" y="4221279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2	400</a:t>
            </a:r>
          </a:p>
        </p:txBody>
      </p:sp>
      <p:sp>
        <p:nvSpPr>
          <p:cNvPr id="26" name="C3"/>
          <p:cNvSpPr/>
          <p:nvPr/>
        </p:nvSpPr>
        <p:spPr>
          <a:xfrm>
            <a:off x="10038651" y="3899664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3	600</a:t>
            </a:r>
          </a:p>
        </p:txBody>
      </p:sp>
      <p:sp>
        <p:nvSpPr>
          <p:cNvPr id="27" name="C4"/>
          <p:cNvSpPr/>
          <p:nvPr/>
        </p:nvSpPr>
        <p:spPr>
          <a:xfrm>
            <a:off x="10038651" y="3578947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4	1.000</a:t>
            </a:r>
          </a:p>
        </p:txBody>
      </p:sp>
      <p:sp>
        <p:nvSpPr>
          <p:cNvPr id="28" name="C5"/>
          <p:cNvSpPr/>
          <p:nvPr/>
        </p:nvSpPr>
        <p:spPr>
          <a:xfrm>
            <a:off x="10038651" y="325913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5	2.000</a:t>
            </a:r>
          </a:p>
        </p:txBody>
      </p:sp>
      <p:sp>
        <p:nvSpPr>
          <p:cNvPr id="29" name="C6"/>
          <p:cNvSpPr/>
          <p:nvPr/>
        </p:nvSpPr>
        <p:spPr>
          <a:xfrm>
            <a:off x="10038651" y="2940211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6	3.000</a:t>
            </a:r>
          </a:p>
        </p:txBody>
      </p:sp>
      <p:sp>
        <p:nvSpPr>
          <p:cNvPr id="30" name="C7"/>
          <p:cNvSpPr/>
          <p:nvPr/>
        </p:nvSpPr>
        <p:spPr>
          <a:xfrm>
            <a:off x="10038651" y="2622192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7	6.000</a:t>
            </a:r>
          </a:p>
        </p:txBody>
      </p:sp>
      <p:sp>
        <p:nvSpPr>
          <p:cNvPr id="31" name="C8"/>
          <p:cNvSpPr/>
          <p:nvPr/>
        </p:nvSpPr>
        <p:spPr>
          <a:xfrm>
            <a:off x="10038651" y="2305072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8	10.000</a:t>
            </a:r>
          </a:p>
        </p:txBody>
      </p:sp>
      <p:sp>
        <p:nvSpPr>
          <p:cNvPr id="32" name="C9"/>
          <p:cNvSpPr/>
          <p:nvPr/>
        </p:nvSpPr>
        <p:spPr>
          <a:xfrm>
            <a:off x="10038651" y="198885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9	14.000</a:t>
            </a:r>
          </a:p>
        </p:txBody>
      </p:sp>
      <p:sp>
        <p:nvSpPr>
          <p:cNvPr id="33" name="C10"/>
          <p:cNvSpPr/>
          <p:nvPr/>
        </p:nvSpPr>
        <p:spPr>
          <a:xfrm>
            <a:off x="10038651" y="1673528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10	22.000</a:t>
            </a:r>
          </a:p>
        </p:txBody>
      </p:sp>
      <p:sp>
        <p:nvSpPr>
          <p:cNvPr id="34" name="C11"/>
          <p:cNvSpPr/>
          <p:nvPr/>
        </p:nvSpPr>
        <p:spPr>
          <a:xfrm>
            <a:off x="10038651" y="1359104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11	30.000</a:t>
            </a:r>
          </a:p>
        </p:txBody>
      </p:sp>
      <p:sp>
        <p:nvSpPr>
          <p:cNvPr id="35" name="C12"/>
          <p:cNvSpPr/>
          <p:nvPr/>
        </p:nvSpPr>
        <p:spPr>
          <a:xfrm>
            <a:off x="10038651" y="104558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12	40.000</a:t>
            </a:r>
          </a:p>
        </p:txBody>
      </p:sp>
      <p:sp>
        <p:nvSpPr>
          <p:cNvPr id="36" name="C13"/>
          <p:cNvSpPr/>
          <p:nvPr/>
        </p:nvSpPr>
        <p:spPr>
          <a:xfrm>
            <a:off x="10038651" y="732955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13	60.000</a:t>
            </a:r>
          </a:p>
        </p:txBody>
      </p:sp>
      <p:sp>
        <p:nvSpPr>
          <p:cNvPr id="37" name="C14"/>
          <p:cNvSpPr/>
          <p:nvPr/>
        </p:nvSpPr>
        <p:spPr>
          <a:xfrm>
            <a:off x="10038651" y="383170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14	85.000</a:t>
            </a:r>
          </a:p>
        </p:txBody>
      </p:sp>
      <p:sp>
        <p:nvSpPr>
          <p:cNvPr id="38" name="C15"/>
          <p:cNvSpPr/>
          <p:nvPr/>
        </p:nvSpPr>
        <p:spPr>
          <a:xfrm>
            <a:off x="10038651" y="62828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15</a:t>
            </a:r>
            <a:r>
              <a:rPr lang="en-US" sz="1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	150.000</a:t>
            </a:r>
          </a:p>
        </p:txBody>
      </p:sp>
      <p:sp>
        <p:nvSpPr>
          <p:cNvPr id="24" name="C1">
            <a:hlinkClick r:id="" action="ppaction://macro?name=XHNHAY"/>
          </p:cNvPr>
          <p:cNvSpPr/>
          <p:nvPr/>
        </p:nvSpPr>
        <p:spPr>
          <a:xfrm>
            <a:off x="10038651" y="4543792"/>
            <a:ext cx="2170078" cy="22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40080" algn="l"/>
              </a:tabLst>
            </a:pPr>
            <a:r>
              <a:rPr lang="en-US" sz="1400" b="1" dirty="0">
                <a:ln>
                  <a:solidFill>
                    <a:srgbClr val="FFCC00"/>
                  </a:solidFill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Ericsson Capital" panose="02040603050506020204" pitchFamily="18" charset="0"/>
                <a:cs typeface="Segoe UI" panose="020B0502040204020203" pitchFamily="34" charset="0"/>
              </a:rPr>
              <a:t>1	200</a:t>
            </a:r>
          </a:p>
        </p:txBody>
      </p:sp>
      <p:sp>
        <p:nvSpPr>
          <p:cNvPr id="72" name="RS">
            <a:hlinkClick r:id="" action="ppaction://macro?name=RSM1"/>
          </p:cNvPr>
          <p:cNvSpPr/>
          <p:nvPr/>
        </p:nvSpPr>
        <p:spPr>
          <a:xfrm flipH="1">
            <a:off x="27092" y="6334006"/>
            <a:ext cx="878641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RS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A">
            <a:hlinkClick r:id="" action="ppaction://macro?name=DMAM1"/>
          </p:cNvPr>
          <p:cNvSpPr/>
          <p:nvPr/>
        </p:nvSpPr>
        <p:spPr>
          <a:xfrm>
            <a:off x="2397219" y="565828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le B">
            <a:hlinkClick r:id="" action="ppaction://macro?name=DMBM1"/>
          </p:cNvPr>
          <p:cNvSpPr/>
          <p:nvPr/>
        </p:nvSpPr>
        <p:spPr>
          <a:xfrm>
            <a:off x="6219921" y="565828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C">
            <a:hlinkClick r:id="" action="ppaction://macro?name=DMCM1"/>
          </p:cNvPr>
          <p:cNvSpPr/>
          <p:nvPr/>
        </p:nvSpPr>
        <p:spPr>
          <a:xfrm>
            <a:off x="2396687" y="621613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Rectangle D">
            <a:hlinkClick r:id="" action="ppaction://macro?name=DMDM1"/>
          </p:cNvPr>
          <p:cNvSpPr/>
          <p:nvPr/>
        </p:nvSpPr>
        <p:spPr>
          <a:xfrm>
            <a:off x="6226808" y="621982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DA">
            <a:hlinkClick r:id="" action="ppaction://macro?name=DAM1"/>
          </p:cNvPr>
          <p:cNvSpPr/>
          <p:nvPr/>
        </p:nvSpPr>
        <p:spPr>
          <a:xfrm flipH="1">
            <a:off x="11260659" y="5115253"/>
            <a:ext cx="878641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CAUHOI">
            <a:hlinkClick r:id="" action="ppaction://macro?name=CHM1"/>
          </p:cNvPr>
          <p:cNvSpPr/>
          <p:nvPr/>
        </p:nvSpPr>
        <p:spPr>
          <a:xfrm flipH="1">
            <a:off x="11282288" y="6207809"/>
            <a:ext cx="878641" cy="502920"/>
          </a:xfrm>
          <a:custGeom>
            <a:avLst/>
            <a:gdLst>
              <a:gd name="connsiteX0" fmla="*/ 4878672 w 5211513"/>
              <a:gd name="connsiteY0" fmla="*/ 73 h 680760"/>
              <a:gd name="connsiteX1" fmla="*/ 2006060 w 5211513"/>
              <a:gd name="connsiteY1" fmla="*/ 74 h 680760"/>
              <a:gd name="connsiteX2" fmla="*/ 332841 w 5211513"/>
              <a:gd name="connsiteY2" fmla="*/ 73 h 680760"/>
              <a:gd name="connsiteX3" fmla="*/ 38523 w 5211513"/>
              <a:gd name="connsiteY3" fmla="*/ 296251 h 680760"/>
              <a:gd name="connsiteX4" fmla="*/ 2694 w 5211513"/>
              <a:gd name="connsiteY4" fmla="*/ 338781 h 680760"/>
              <a:gd name="connsiteX5" fmla="*/ 0 w 5211513"/>
              <a:gd name="connsiteY5" fmla="*/ 338781 h 680760"/>
              <a:gd name="connsiteX6" fmla="*/ 1347 w 5211513"/>
              <a:gd name="connsiteY6" fmla="*/ 340380 h 680760"/>
              <a:gd name="connsiteX7" fmla="*/ 0 w 5211513"/>
              <a:gd name="connsiteY7" fmla="*/ 341979 h 680760"/>
              <a:gd name="connsiteX8" fmla="*/ 2694 w 5211513"/>
              <a:gd name="connsiteY8" fmla="*/ 341979 h 680760"/>
              <a:gd name="connsiteX9" fmla="*/ 38523 w 5211513"/>
              <a:gd name="connsiteY9" fmla="*/ 384509 h 680760"/>
              <a:gd name="connsiteX10" fmla="*/ 332841 w 5211513"/>
              <a:gd name="connsiteY10" fmla="*/ 680687 h 680760"/>
              <a:gd name="connsiteX11" fmla="*/ 3175001 w 5211513"/>
              <a:gd name="connsiteY11" fmla="*/ 672612 h 680760"/>
              <a:gd name="connsiteX12" fmla="*/ 4878672 w 5211513"/>
              <a:gd name="connsiteY12" fmla="*/ 680687 h 680760"/>
              <a:gd name="connsiteX13" fmla="*/ 5172990 w 5211513"/>
              <a:gd name="connsiteY13" fmla="*/ 384509 h 680760"/>
              <a:gd name="connsiteX14" fmla="*/ 5208819 w 5211513"/>
              <a:gd name="connsiteY14" fmla="*/ 341979 h 680760"/>
              <a:gd name="connsiteX15" fmla="*/ 5211513 w 5211513"/>
              <a:gd name="connsiteY15" fmla="*/ 341979 h 680760"/>
              <a:gd name="connsiteX16" fmla="*/ 5210166 w 5211513"/>
              <a:gd name="connsiteY16" fmla="*/ 340380 h 680760"/>
              <a:gd name="connsiteX17" fmla="*/ 5211513 w 5211513"/>
              <a:gd name="connsiteY17" fmla="*/ 338781 h 680760"/>
              <a:gd name="connsiteX18" fmla="*/ 5208819 w 5211513"/>
              <a:gd name="connsiteY18" fmla="*/ 338781 h 680760"/>
              <a:gd name="connsiteX19" fmla="*/ 5172990 w 5211513"/>
              <a:gd name="connsiteY19" fmla="*/ 296251 h 680760"/>
              <a:gd name="connsiteX20" fmla="*/ 4878672 w 5211513"/>
              <a:gd name="connsiteY20" fmla="*/ 73 h 6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513" h="680760">
                <a:moveTo>
                  <a:pt x="4878672" y="73"/>
                </a:moveTo>
                <a:lnTo>
                  <a:pt x="2006060" y="74"/>
                </a:lnTo>
                <a:lnTo>
                  <a:pt x="332841" y="73"/>
                </a:lnTo>
                <a:cubicBezTo>
                  <a:pt x="203849" y="-4155"/>
                  <a:pt x="129765" y="174646"/>
                  <a:pt x="38523" y="296251"/>
                </a:cubicBezTo>
                <a:lnTo>
                  <a:pt x="2694" y="338781"/>
                </a:lnTo>
                <a:lnTo>
                  <a:pt x="0" y="338781"/>
                </a:lnTo>
                <a:lnTo>
                  <a:pt x="1347" y="340380"/>
                </a:lnTo>
                <a:lnTo>
                  <a:pt x="0" y="341979"/>
                </a:lnTo>
                <a:lnTo>
                  <a:pt x="2694" y="341979"/>
                </a:lnTo>
                <a:lnTo>
                  <a:pt x="38523" y="384509"/>
                </a:lnTo>
                <a:cubicBezTo>
                  <a:pt x="129765" y="506114"/>
                  <a:pt x="203849" y="684915"/>
                  <a:pt x="332841" y="680687"/>
                </a:cubicBezTo>
                <a:lnTo>
                  <a:pt x="3175001" y="672612"/>
                </a:lnTo>
                <a:lnTo>
                  <a:pt x="4878672" y="680687"/>
                </a:lnTo>
                <a:cubicBezTo>
                  <a:pt x="5007664" y="684915"/>
                  <a:pt x="5081748" y="506114"/>
                  <a:pt x="5172990" y="384509"/>
                </a:cubicBezTo>
                <a:lnTo>
                  <a:pt x="5208819" y="341979"/>
                </a:lnTo>
                <a:lnTo>
                  <a:pt x="5211513" y="341979"/>
                </a:lnTo>
                <a:lnTo>
                  <a:pt x="5210166" y="340380"/>
                </a:lnTo>
                <a:lnTo>
                  <a:pt x="5211513" y="338781"/>
                </a:lnTo>
                <a:lnTo>
                  <a:pt x="5208819" y="338781"/>
                </a:lnTo>
                <a:lnTo>
                  <a:pt x="5172990" y="296251"/>
                </a:lnTo>
                <a:cubicBezTo>
                  <a:pt x="5081748" y="174646"/>
                  <a:pt x="5007664" y="-4155"/>
                  <a:pt x="4878672" y="73"/>
                </a:cubicBezTo>
                <a:close/>
              </a:path>
            </a:pathLst>
          </a:custGeom>
          <a:gradFill>
            <a:gsLst>
              <a:gs pos="0">
                <a:srgbClr val="1699E8"/>
              </a:gs>
              <a:gs pos="67000">
                <a:srgbClr val="0E398C"/>
              </a:gs>
              <a:gs pos="83000">
                <a:srgbClr val="0E398C"/>
              </a:gs>
              <a:gs pos="100000">
                <a:srgbClr val="0E398C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1"/>
          <p:cNvSpPr/>
          <p:nvPr/>
        </p:nvSpPr>
        <p:spPr>
          <a:xfrm>
            <a:off x="0" y="0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6"/>
          <p:cNvSpPr/>
          <p:nvPr/>
        </p:nvSpPr>
        <p:spPr>
          <a:xfrm>
            <a:off x="6758624" y="0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M6Câu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1"/>
          <p:cNvSpPr/>
          <p:nvPr/>
        </p:nvSpPr>
        <p:spPr>
          <a:xfrm>
            <a:off x="0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1"/>
          <p:cNvSpPr/>
          <p:nvPr/>
        </p:nvSpPr>
        <p:spPr>
          <a:xfrm>
            <a:off x="2126216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11"/>
          <p:cNvSpPr/>
          <p:nvPr/>
        </p:nvSpPr>
        <p:spPr>
          <a:xfrm>
            <a:off x="3627780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1"/>
          <p:cNvSpPr/>
          <p:nvPr/>
        </p:nvSpPr>
        <p:spPr>
          <a:xfrm>
            <a:off x="0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1393451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2786903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1"/>
          <p:cNvSpPr/>
          <p:nvPr/>
        </p:nvSpPr>
        <p:spPr>
          <a:xfrm>
            <a:off x="4180354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A6"/>
          <p:cNvSpPr/>
          <p:nvPr/>
        </p:nvSpPr>
        <p:spPr>
          <a:xfrm>
            <a:off x="6758624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6"/>
          <p:cNvSpPr/>
          <p:nvPr/>
        </p:nvSpPr>
        <p:spPr>
          <a:xfrm>
            <a:off x="8884840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66"/>
          <p:cNvSpPr/>
          <p:nvPr/>
        </p:nvSpPr>
        <p:spPr>
          <a:xfrm>
            <a:off x="10386404" y="47722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6"/>
          <p:cNvSpPr/>
          <p:nvPr/>
        </p:nvSpPr>
        <p:spPr>
          <a:xfrm>
            <a:off x="6758624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B6"/>
          <p:cNvSpPr/>
          <p:nvPr/>
        </p:nvSpPr>
        <p:spPr>
          <a:xfrm>
            <a:off x="8152075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6"/>
          <p:cNvSpPr/>
          <p:nvPr/>
        </p:nvSpPr>
        <p:spPr>
          <a:xfrm>
            <a:off x="9545527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6"/>
          <p:cNvSpPr/>
          <p:nvPr/>
        </p:nvSpPr>
        <p:spPr>
          <a:xfrm>
            <a:off x="10938978" y="87394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H2"/>
          <p:cNvSpPr/>
          <p:nvPr/>
        </p:nvSpPr>
        <p:spPr>
          <a:xfrm>
            <a:off x="-26393" y="1354041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M2Câu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7"/>
          <p:cNvSpPr/>
          <p:nvPr/>
        </p:nvSpPr>
        <p:spPr>
          <a:xfrm>
            <a:off x="6758624" y="1287262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M7Câu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A2"/>
          <p:cNvSpPr/>
          <p:nvPr/>
        </p:nvSpPr>
        <p:spPr>
          <a:xfrm>
            <a:off x="-26393" y="183126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2"/>
          <p:cNvSpPr/>
          <p:nvPr/>
        </p:nvSpPr>
        <p:spPr>
          <a:xfrm>
            <a:off x="2099823" y="183126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22"/>
          <p:cNvSpPr/>
          <p:nvPr/>
        </p:nvSpPr>
        <p:spPr>
          <a:xfrm>
            <a:off x="3601387" y="183126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2"/>
          <p:cNvSpPr/>
          <p:nvPr/>
        </p:nvSpPr>
        <p:spPr>
          <a:xfrm>
            <a:off x="-26393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B2"/>
          <p:cNvSpPr/>
          <p:nvPr/>
        </p:nvSpPr>
        <p:spPr>
          <a:xfrm>
            <a:off x="1367058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C2"/>
          <p:cNvSpPr/>
          <p:nvPr/>
        </p:nvSpPr>
        <p:spPr>
          <a:xfrm>
            <a:off x="2760510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2"/>
          <p:cNvSpPr/>
          <p:nvPr/>
        </p:nvSpPr>
        <p:spPr>
          <a:xfrm>
            <a:off x="4153961" y="222798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DA7"/>
          <p:cNvSpPr/>
          <p:nvPr/>
        </p:nvSpPr>
        <p:spPr>
          <a:xfrm>
            <a:off x="6758624" y="188522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S7"/>
          <p:cNvSpPr/>
          <p:nvPr/>
        </p:nvSpPr>
        <p:spPr>
          <a:xfrm>
            <a:off x="8884840" y="188522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77"/>
          <p:cNvSpPr/>
          <p:nvPr/>
        </p:nvSpPr>
        <p:spPr>
          <a:xfrm>
            <a:off x="10386404" y="188522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7"/>
          <p:cNvSpPr/>
          <p:nvPr/>
        </p:nvSpPr>
        <p:spPr>
          <a:xfrm>
            <a:off x="6758624" y="228195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7"/>
          <p:cNvSpPr/>
          <p:nvPr/>
        </p:nvSpPr>
        <p:spPr>
          <a:xfrm>
            <a:off x="8152075" y="228195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7"/>
          <p:cNvSpPr/>
          <p:nvPr/>
        </p:nvSpPr>
        <p:spPr>
          <a:xfrm>
            <a:off x="9545527" y="228195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D7"/>
          <p:cNvSpPr/>
          <p:nvPr/>
        </p:nvSpPr>
        <p:spPr>
          <a:xfrm>
            <a:off x="10942697" y="227624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CH3"/>
          <p:cNvSpPr/>
          <p:nvPr/>
        </p:nvSpPr>
        <p:spPr>
          <a:xfrm>
            <a:off x="-26393" y="2723635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M3Câu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CH8"/>
          <p:cNvSpPr/>
          <p:nvPr/>
        </p:nvSpPr>
        <p:spPr>
          <a:xfrm>
            <a:off x="6758624" y="2781130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M8Câu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DA3"/>
          <p:cNvSpPr/>
          <p:nvPr/>
        </p:nvSpPr>
        <p:spPr>
          <a:xfrm>
            <a:off x="-26393" y="320085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S3"/>
          <p:cNvSpPr/>
          <p:nvPr/>
        </p:nvSpPr>
        <p:spPr>
          <a:xfrm>
            <a:off x="2099823" y="320085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S33"/>
          <p:cNvSpPr/>
          <p:nvPr/>
        </p:nvSpPr>
        <p:spPr>
          <a:xfrm>
            <a:off x="3601387" y="320085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A3"/>
          <p:cNvSpPr/>
          <p:nvPr/>
        </p:nvSpPr>
        <p:spPr>
          <a:xfrm>
            <a:off x="-26393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B3"/>
          <p:cNvSpPr/>
          <p:nvPr/>
        </p:nvSpPr>
        <p:spPr>
          <a:xfrm>
            <a:off x="1367058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C3"/>
          <p:cNvSpPr/>
          <p:nvPr/>
        </p:nvSpPr>
        <p:spPr>
          <a:xfrm>
            <a:off x="2760510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D3"/>
          <p:cNvSpPr/>
          <p:nvPr/>
        </p:nvSpPr>
        <p:spPr>
          <a:xfrm>
            <a:off x="4153961" y="359758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DA8"/>
          <p:cNvSpPr/>
          <p:nvPr/>
        </p:nvSpPr>
        <p:spPr>
          <a:xfrm>
            <a:off x="6758624" y="337909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S8"/>
          <p:cNvSpPr/>
          <p:nvPr/>
        </p:nvSpPr>
        <p:spPr>
          <a:xfrm>
            <a:off x="8884840" y="337909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S88"/>
          <p:cNvSpPr/>
          <p:nvPr/>
        </p:nvSpPr>
        <p:spPr>
          <a:xfrm>
            <a:off x="10386404" y="337909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A8"/>
          <p:cNvSpPr/>
          <p:nvPr/>
        </p:nvSpPr>
        <p:spPr>
          <a:xfrm>
            <a:off x="6758624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8"/>
          <p:cNvSpPr/>
          <p:nvPr/>
        </p:nvSpPr>
        <p:spPr>
          <a:xfrm>
            <a:off x="8152075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C8"/>
          <p:cNvSpPr/>
          <p:nvPr/>
        </p:nvSpPr>
        <p:spPr>
          <a:xfrm>
            <a:off x="9545527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D8"/>
          <p:cNvSpPr/>
          <p:nvPr/>
        </p:nvSpPr>
        <p:spPr>
          <a:xfrm>
            <a:off x="10938978" y="377581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CH4"/>
          <p:cNvSpPr/>
          <p:nvPr/>
        </p:nvSpPr>
        <p:spPr>
          <a:xfrm>
            <a:off x="-2368" y="4173724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M4Câu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CH9"/>
          <p:cNvSpPr/>
          <p:nvPr/>
        </p:nvSpPr>
        <p:spPr>
          <a:xfrm>
            <a:off x="6758624" y="4231219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M9Câu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DA4"/>
          <p:cNvSpPr/>
          <p:nvPr/>
        </p:nvSpPr>
        <p:spPr>
          <a:xfrm>
            <a:off x="-2368" y="465094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S4"/>
          <p:cNvSpPr/>
          <p:nvPr/>
        </p:nvSpPr>
        <p:spPr>
          <a:xfrm>
            <a:off x="2123848" y="465094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S44"/>
          <p:cNvSpPr/>
          <p:nvPr/>
        </p:nvSpPr>
        <p:spPr>
          <a:xfrm>
            <a:off x="3625412" y="465094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4"/>
          <p:cNvSpPr/>
          <p:nvPr/>
        </p:nvSpPr>
        <p:spPr>
          <a:xfrm>
            <a:off x="-2368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B4"/>
          <p:cNvSpPr/>
          <p:nvPr/>
        </p:nvSpPr>
        <p:spPr>
          <a:xfrm>
            <a:off x="1391083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C4"/>
          <p:cNvSpPr/>
          <p:nvPr/>
        </p:nvSpPr>
        <p:spPr>
          <a:xfrm>
            <a:off x="2784535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D4"/>
          <p:cNvSpPr/>
          <p:nvPr/>
        </p:nvSpPr>
        <p:spPr>
          <a:xfrm>
            <a:off x="4177986" y="504766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DA9"/>
          <p:cNvSpPr/>
          <p:nvPr/>
        </p:nvSpPr>
        <p:spPr>
          <a:xfrm>
            <a:off x="6758624" y="482918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S9"/>
          <p:cNvSpPr/>
          <p:nvPr/>
        </p:nvSpPr>
        <p:spPr>
          <a:xfrm>
            <a:off x="8884840" y="482918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S99"/>
          <p:cNvSpPr/>
          <p:nvPr/>
        </p:nvSpPr>
        <p:spPr>
          <a:xfrm>
            <a:off x="10386404" y="482918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A9"/>
          <p:cNvSpPr/>
          <p:nvPr/>
        </p:nvSpPr>
        <p:spPr>
          <a:xfrm>
            <a:off x="6758624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B9"/>
          <p:cNvSpPr/>
          <p:nvPr/>
        </p:nvSpPr>
        <p:spPr>
          <a:xfrm>
            <a:off x="8152075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C9"/>
          <p:cNvSpPr/>
          <p:nvPr/>
        </p:nvSpPr>
        <p:spPr>
          <a:xfrm>
            <a:off x="9545527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D9"/>
          <p:cNvSpPr/>
          <p:nvPr/>
        </p:nvSpPr>
        <p:spPr>
          <a:xfrm>
            <a:off x="10938978" y="522590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CH5"/>
          <p:cNvSpPr/>
          <p:nvPr/>
        </p:nvSpPr>
        <p:spPr>
          <a:xfrm>
            <a:off x="-2368" y="5704308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M5Câu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DA5"/>
          <p:cNvSpPr/>
          <p:nvPr/>
        </p:nvSpPr>
        <p:spPr>
          <a:xfrm>
            <a:off x="-2368" y="618152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S5"/>
          <p:cNvSpPr/>
          <p:nvPr/>
        </p:nvSpPr>
        <p:spPr>
          <a:xfrm>
            <a:off x="2123848" y="618152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S55"/>
          <p:cNvSpPr/>
          <p:nvPr/>
        </p:nvSpPr>
        <p:spPr>
          <a:xfrm>
            <a:off x="3625412" y="6181528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A5"/>
          <p:cNvSpPr/>
          <p:nvPr/>
        </p:nvSpPr>
        <p:spPr>
          <a:xfrm>
            <a:off x="-2368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B5"/>
          <p:cNvSpPr/>
          <p:nvPr/>
        </p:nvSpPr>
        <p:spPr>
          <a:xfrm>
            <a:off x="1391083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C5"/>
          <p:cNvSpPr/>
          <p:nvPr/>
        </p:nvSpPr>
        <p:spPr>
          <a:xfrm>
            <a:off x="2784535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D5"/>
          <p:cNvSpPr/>
          <p:nvPr/>
        </p:nvSpPr>
        <p:spPr>
          <a:xfrm>
            <a:off x="4177986" y="6578253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CH10"/>
          <p:cNvSpPr/>
          <p:nvPr/>
        </p:nvSpPr>
        <p:spPr>
          <a:xfrm>
            <a:off x="6758624" y="5717479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M10Câu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DA10"/>
          <p:cNvSpPr/>
          <p:nvPr/>
        </p:nvSpPr>
        <p:spPr>
          <a:xfrm>
            <a:off x="6758624" y="619469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S10"/>
          <p:cNvSpPr/>
          <p:nvPr/>
        </p:nvSpPr>
        <p:spPr>
          <a:xfrm>
            <a:off x="8884840" y="619469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S100"/>
          <p:cNvSpPr/>
          <p:nvPr/>
        </p:nvSpPr>
        <p:spPr>
          <a:xfrm>
            <a:off x="10386404" y="6194699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A10"/>
          <p:cNvSpPr/>
          <p:nvPr/>
        </p:nvSpPr>
        <p:spPr>
          <a:xfrm>
            <a:off x="6758624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B10"/>
          <p:cNvSpPr/>
          <p:nvPr/>
        </p:nvSpPr>
        <p:spPr>
          <a:xfrm>
            <a:off x="8152075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C10"/>
          <p:cNvSpPr/>
          <p:nvPr/>
        </p:nvSpPr>
        <p:spPr>
          <a:xfrm>
            <a:off x="9545527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D10"/>
          <p:cNvSpPr/>
          <p:nvPr/>
        </p:nvSpPr>
        <p:spPr>
          <a:xfrm>
            <a:off x="10938978" y="6591424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1"/>
          <p:cNvSpPr/>
          <p:nvPr/>
        </p:nvSpPr>
        <p:spPr>
          <a:xfrm>
            <a:off x="26393" y="793450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M11Câu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6"/>
          <p:cNvSpPr/>
          <p:nvPr/>
        </p:nvSpPr>
        <p:spPr>
          <a:xfrm>
            <a:off x="6785017" y="793450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M12Câu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1"/>
          <p:cNvSpPr/>
          <p:nvPr/>
        </p:nvSpPr>
        <p:spPr>
          <a:xfrm>
            <a:off x="26393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1"/>
          <p:cNvSpPr/>
          <p:nvPr/>
        </p:nvSpPr>
        <p:spPr>
          <a:xfrm>
            <a:off x="2152609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11"/>
          <p:cNvSpPr/>
          <p:nvPr/>
        </p:nvSpPr>
        <p:spPr>
          <a:xfrm>
            <a:off x="3654173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1"/>
          <p:cNvSpPr/>
          <p:nvPr/>
        </p:nvSpPr>
        <p:spPr>
          <a:xfrm>
            <a:off x="26393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1"/>
          <p:cNvSpPr/>
          <p:nvPr/>
        </p:nvSpPr>
        <p:spPr>
          <a:xfrm>
            <a:off x="1419844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1"/>
          <p:cNvSpPr/>
          <p:nvPr/>
        </p:nvSpPr>
        <p:spPr>
          <a:xfrm>
            <a:off x="2813296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1"/>
          <p:cNvSpPr/>
          <p:nvPr/>
        </p:nvSpPr>
        <p:spPr>
          <a:xfrm>
            <a:off x="4206747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A6"/>
          <p:cNvSpPr/>
          <p:nvPr/>
        </p:nvSpPr>
        <p:spPr>
          <a:xfrm>
            <a:off x="6785017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6"/>
          <p:cNvSpPr/>
          <p:nvPr/>
        </p:nvSpPr>
        <p:spPr>
          <a:xfrm>
            <a:off x="8911233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66"/>
          <p:cNvSpPr/>
          <p:nvPr/>
        </p:nvSpPr>
        <p:spPr>
          <a:xfrm>
            <a:off x="10412797" y="127067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6"/>
          <p:cNvSpPr/>
          <p:nvPr/>
        </p:nvSpPr>
        <p:spPr>
          <a:xfrm>
            <a:off x="6785017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B6"/>
          <p:cNvSpPr/>
          <p:nvPr/>
        </p:nvSpPr>
        <p:spPr>
          <a:xfrm>
            <a:off x="8178468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6"/>
          <p:cNvSpPr/>
          <p:nvPr/>
        </p:nvSpPr>
        <p:spPr>
          <a:xfrm>
            <a:off x="9571920" y="166739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6"/>
          <p:cNvSpPr/>
          <p:nvPr/>
        </p:nvSpPr>
        <p:spPr>
          <a:xfrm>
            <a:off x="10942696" y="1683987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H2"/>
          <p:cNvSpPr/>
          <p:nvPr/>
        </p:nvSpPr>
        <p:spPr>
          <a:xfrm>
            <a:off x="0" y="2147491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M13Câu </a:t>
            </a:r>
            <a:r>
              <a:rPr lang="en-US" dirty="0" err="1" smtClean="0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7"/>
          <p:cNvSpPr/>
          <p:nvPr/>
        </p:nvSpPr>
        <p:spPr>
          <a:xfrm>
            <a:off x="6785017" y="2080712"/>
            <a:ext cx="4925134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M14Câu </a:t>
            </a:r>
            <a:r>
              <a:rPr lang="en-US" dirty="0" err="1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A2"/>
          <p:cNvSpPr/>
          <p:nvPr/>
        </p:nvSpPr>
        <p:spPr>
          <a:xfrm>
            <a:off x="0" y="262471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2"/>
          <p:cNvSpPr/>
          <p:nvPr/>
        </p:nvSpPr>
        <p:spPr>
          <a:xfrm>
            <a:off x="2126216" y="262471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22"/>
          <p:cNvSpPr/>
          <p:nvPr/>
        </p:nvSpPr>
        <p:spPr>
          <a:xfrm>
            <a:off x="3627780" y="2624711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2"/>
          <p:cNvSpPr/>
          <p:nvPr/>
        </p:nvSpPr>
        <p:spPr>
          <a:xfrm>
            <a:off x="0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B2"/>
          <p:cNvSpPr/>
          <p:nvPr/>
        </p:nvSpPr>
        <p:spPr>
          <a:xfrm>
            <a:off x="1393451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BB13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C2"/>
          <p:cNvSpPr/>
          <p:nvPr/>
        </p:nvSpPr>
        <p:spPr>
          <a:xfrm>
            <a:off x="2786903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2"/>
          <p:cNvSpPr/>
          <p:nvPr/>
        </p:nvSpPr>
        <p:spPr>
          <a:xfrm>
            <a:off x="4180354" y="3021436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DA7"/>
          <p:cNvSpPr/>
          <p:nvPr/>
        </p:nvSpPr>
        <p:spPr>
          <a:xfrm>
            <a:off x="6785017" y="267867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S7"/>
          <p:cNvSpPr/>
          <p:nvPr/>
        </p:nvSpPr>
        <p:spPr>
          <a:xfrm>
            <a:off x="8911233" y="267867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77"/>
          <p:cNvSpPr/>
          <p:nvPr/>
        </p:nvSpPr>
        <p:spPr>
          <a:xfrm>
            <a:off x="10412797" y="267867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7"/>
          <p:cNvSpPr/>
          <p:nvPr/>
        </p:nvSpPr>
        <p:spPr>
          <a:xfrm>
            <a:off x="6785017" y="307540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7"/>
          <p:cNvSpPr/>
          <p:nvPr/>
        </p:nvSpPr>
        <p:spPr>
          <a:xfrm>
            <a:off x="8178468" y="307540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7"/>
          <p:cNvSpPr/>
          <p:nvPr/>
        </p:nvSpPr>
        <p:spPr>
          <a:xfrm>
            <a:off x="9571920" y="307540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D7"/>
          <p:cNvSpPr/>
          <p:nvPr/>
        </p:nvSpPr>
        <p:spPr>
          <a:xfrm>
            <a:off x="10927280" y="3091992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CH3"/>
          <p:cNvSpPr/>
          <p:nvPr/>
        </p:nvSpPr>
        <p:spPr>
          <a:xfrm>
            <a:off x="0" y="3517085"/>
            <a:ext cx="4853058" cy="35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M15Câu </a:t>
            </a:r>
            <a:r>
              <a:rPr lang="en-US" dirty="0" err="1" smtClean="0">
                <a:solidFill>
                  <a:schemeClr val="tx1"/>
                </a:solidFill>
              </a:rPr>
              <a:t>hỏi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DA3"/>
          <p:cNvSpPr/>
          <p:nvPr/>
        </p:nvSpPr>
        <p:spPr>
          <a:xfrm>
            <a:off x="0" y="399430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S3"/>
          <p:cNvSpPr/>
          <p:nvPr/>
        </p:nvSpPr>
        <p:spPr>
          <a:xfrm>
            <a:off x="2126216" y="399430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S33"/>
          <p:cNvSpPr/>
          <p:nvPr/>
        </p:nvSpPr>
        <p:spPr>
          <a:xfrm>
            <a:off x="3627780" y="3994305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A3"/>
          <p:cNvSpPr/>
          <p:nvPr/>
        </p:nvSpPr>
        <p:spPr>
          <a:xfrm>
            <a:off x="0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B3"/>
          <p:cNvSpPr/>
          <p:nvPr/>
        </p:nvSpPr>
        <p:spPr>
          <a:xfrm>
            <a:off x="1393451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C3"/>
          <p:cNvSpPr/>
          <p:nvPr/>
        </p:nvSpPr>
        <p:spPr>
          <a:xfrm>
            <a:off x="2786903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D3"/>
          <p:cNvSpPr/>
          <p:nvPr/>
        </p:nvSpPr>
        <p:spPr>
          <a:xfrm>
            <a:off x="4180354" y="4391030"/>
            <a:ext cx="1249303" cy="2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D15</a:t>
            </a:r>
            <a:endParaRPr lang="en-US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0" name="CommandButton1" r:id="rId2" imgW="961920" imgH="324000"/>
        </mc:Choice>
        <mc:Fallback>
          <p:control name="CommandButton1" r:id="rId2" imgW="961920" imgH="324000">
            <p:pic>
              <p:nvPicPr>
                <p:cNvPr id="3" name="CommandButton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40013" y="-1295400"/>
                  <a:ext cx="962025" cy="3238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912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198</Words>
  <Application>Microsoft Office PowerPoint</Application>
  <PresentationFormat>Widescreen</PresentationFormat>
  <Paragraphs>167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Tahoma</vt:lpstr>
      <vt:lpstr>Times New Roman</vt:lpstr>
      <vt:lpstr>UTM Ericsson Capital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 Powerpoin Game Show ALTP 3 Slide Full chức năng</dc:title>
  <dc:creator>thanh nguyen</dc:creator>
  <cp:keywords>VBA; Powerpoint; ALTP; TomCua</cp:keywords>
  <cp:lastModifiedBy>Admin</cp:lastModifiedBy>
  <cp:revision>60</cp:revision>
  <dcterms:created xsi:type="dcterms:W3CDTF">2019-12-23T08:57:30Z</dcterms:created>
  <dcterms:modified xsi:type="dcterms:W3CDTF">2019-12-31T03:05:51Z</dcterms:modified>
</cp:coreProperties>
</file>