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8" r:id="rId4"/>
  </p:sldMasterIdLst>
  <p:notesMasterIdLst>
    <p:notesMasterId r:id="rId37"/>
  </p:notesMasterIdLst>
  <p:sldIdLst>
    <p:sldId id="309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11" r:id="rId13"/>
    <p:sldId id="330" r:id="rId14"/>
    <p:sldId id="259" r:id="rId15"/>
    <p:sldId id="331" r:id="rId16"/>
    <p:sldId id="332" r:id="rId17"/>
    <p:sldId id="293" r:id="rId18"/>
    <p:sldId id="313" r:id="rId19"/>
    <p:sldId id="302" r:id="rId20"/>
    <p:sldId id="333" r:id="rId21"/>
    <p:sldId id="316" r:id="rId22"/>
    <p:sldId id="314" r:id="rId23"/>
    <p:sldId id="315" r:id="rId24"/>
    <p:sldId id="337" r:id="rId25"/>
    <p:sldId id="345" r:id="rId26"/>
    <p:sldId id="320" r:id="rId27"/>
    <p:sldId id="336" r:id="rId28"/>
    <p:sldId id="339" r:id="rId29"/>
    <p:sldId id="346" r:id="rId30"/>
    <p:sldId id="347" r:id="rId31"/>
    <p:sldId id="322" r:id="rId32"/>
    <p:sldId id="321" r:id="rId33"/>
    <p:sldId id="303" r:id="rId34"/>
    <p:sldId id="282" r:id="rId35"/>
    <p:sldId id="279" r:id="rId36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1C"/>
    <a:srgbClr val="FFCD2D"/>
    <a:srgbClr val="E4FD51"/>
    <a:srgbClr val="DF31BE"/>
    <a:srgbClr val="007635"/>
    <a:srgbClr val="FFFF66"/>
    <a:srgbClr val="ECB2CB"/>
    <a:srgbClr val="E9A5C2"/>
    <a:srgbClr val="008A3E"/>
    <a:srgbClr val="E18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72175C51-5CCD-3793-4D90-C81B9FB16590}" v="4" dt="2020-09-30T01:26:48.267"/>
    <p1510:client id="{A77E535D-64B8-4849-8373-C9856491E641}" v="4" dt="2020-08-10T22:19:04.132"/>
    <p1510:client id="{D0DC342E-CA56-99AF-1DAC-34CC87ED2F5A}" v="1" dt="2020-09-30T00:52:24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>
        <p:scale>
          <a:sx n="75" d="100"/>
          <a:sy n="75" d="100"/>
        </p:scale>
        <p:origin x="648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Người dùng Khách" userId="S::urn:spo:anon#eefbec005d879d688a20f21de5210f3a17dbaf617381f3fa0895627a10db5fd6::" providerId="AD" clId="Web-{72175C51-5CCD-3793-4D90-C81B9FB16590}"/>
    <pc:docChg chg="modSld">
      <pc:chgData name="Người dùng Khách" userId="S::urn:spo:anon#eefbec005d879d688a20f21de5210f3a17dbaf617381f3fa0895627a10db5fd6::" providerId="AD" clId="Web-{72175C51-5CCD-3793-4D90-C81B9FB16590}" dt="2020-09-30T01:26:48.267" v="3" actId="20577"/>
      <pc:docMkLst>
        <pc:docMk/>
      </pc:docMkLst>
      <pc:sldChg chg="modSp">
        <pc:chgData name="Người dùng Khách" userId="S::urn:spo:anon#eefbec005d879d688a20f21de5210f3a17dbaf617381f3fa0895627a10db5fd6::" providerId="AD" clId="Web-{72175C51-5CCD-3793-4D90-C81B9FB16590}" dt="2020-09-30T01:26:48.267" v="3" actId="20577"/>
        <pc:sldMkLst>
          <pc:docMk/>
          <pc:sldMk cId="393970107" sldId="346"/>
        </pc:sldMkLst>
        <pc:spChg chg="mod">
          <ac:chgData name="Người dùng Khách" userId="S::urn:spo:anon#eefbec005d879d688a20f21de5210f3a17dbaf617381f3fa0895627a10db5fd6::" providerId="AD" clId="Web-{72175C51-5CCD-3793-4D90-C81B9FB16590}" dt="2020-09-30T01:26:48.267" v="3" actId="20577"/>
          <ac:spMkLst>
            <pc:docMk/>
            <pc:sldMk cId="393970107" sldId="346"/>
            <ac:spMk id="24" creationId="{00000000-0000-0000-0000-000000000000}"/>
          </ac:spMkLst>
        </pc:sp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eefbec005d879d688a20f21de5210f3a17dbaf617381f3fa0895627a10db5fd6::" providerId="AD" clId="Web-{D0DC342E-CA56-99AF-1DAC-34CC87ED2F5A}"/>
    <pc:docChg chg="modSld">
      <pc:chgData name="Người dùng Khách" userId="S::urn:spo:anon#eefbec005d879d688a20f21de5210f3a17dbaf617381f3fa0895627a10db5fd6::" providerId="AD" clId="Web-{D0DC342E-CA56-99AF-1DAC-34CC87ED2F5A}" dt="2020-09-30T00:52:24.188" v="0" actId="1076"/>
      <pc:docMkLst>
        <pc:docMk/>
      </pc:docMkLst>
      <pc:sldChg chg="modSp">
        <pc:chgData name="Người dùng Khách" userId="S::urn:spo:anon#eefbec005d879d688a20f21de5210f3a17dbaf617381f3fa0895627a10db5fd6::" providerId="AD" clId="Web-{D0DC342E-CA56-99AF-1DAC-34CC87ED2F5A}" dt="2020-09-30T00:52:24.188" v="0" actId="1076"/>
        <pc:sldMkLst>
          <pc:docMk/>
          <pc:sldMk cId="4082367581" sldId="345"/>
        </pc:sldMkLst>
        <pc:picChg chg="mod">
          <ac:chgData name="Người dùng Khách" userId="S::urn:spo:anon#eefbec005d879d688a20f21de5210f3a17dbaf617381f3fa0895627a10db5fd6::" providerId="AD" clId="Web-{D0DC342E-CA56-99AF-1DAC-34CC87ED2F5A}" dt="2020-09-30T00:52:24.188" v="0" actId="1076"/>
          <ac:picMkLst>
            <pc:docMk/>
            <pc:sldMk cId="4082367581" sldId="345"/>
            <ac:picMk id="2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8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3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20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52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1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3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1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9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5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6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0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5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95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94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3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7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2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5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34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18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77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58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9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88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69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9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93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11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16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5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9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4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7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B2200-ED45-47E7-901C-E83B3791FB1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5828-0A09-4316-914E-A40F04581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4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3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mp4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slide" Target="slide4.xml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6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wav"/><Relationship Id="rId7" Type="http://schemas.openxmlformats.org/officeDocument/2006/relationships/slideLayout" Target="../slideLayouts/slideLayout3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1143000" y="1995368"/>
            <a:ext cx="70579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Xin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  <a:endParaRPr lang="en-US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7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2972783" y="590550"/>
            <a:ext cx="4750018" cy="3395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mới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Giới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thiệu</a:t>
            </a:r>
            <a:r>
              <a:rPr lang="en-US" sz="5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bài</a:t>
            </a:r>
            <a:endParaRPr lang="en-US" sz="50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0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2343150"/>
            <a:ext cx="3200400" cy="23622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257175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635"/>
                </a:solidFill>
                <a:latin typeface="HP-222" panose="020B0803050302020204" pitchFamily="34" charset="0"/>
              </a:rPr>
              <a:t>gi</a:t>
            </a:r>
            <a:endParaRPr lang="en-US" sz="9600" dirty="0">
              <a:solidFill>
                <a:srgbClr val="007635"/>
              </a:solidFill>
              <a:latin typeface="HP-222" panose="020B08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7486" y="163929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-222" panose="020B0803050302020204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HP-222" panose="020B0803050302020204" pitchFamily="34" charset="0"/>
              </a:rPr>
              <a:t> 17: </a:t>
            </a:r>
            <a:r>
              <a:rPr lang="en-US" sz="3200" b="1" dirty="0" err="1">
                <a:solidFill>
                  <a:srgbClr val="7030A0"/>
                </a:solidFill>
                <a:latin typeface="HP-222" panose="020B0803050302020204" pitchFamily="34" charset="0"/>
              </a:rPr>
              <a:t>gi</a:t>
            </a:r>
            <a:endParaRPr lang="en-US" sz="3200" b="1" dirty="0">
              <a:solidFill>
                <a:srgbClr val="7030A0"/>
              </a:solidFill>
              <a:latin typeface="HP-222" panose="020B08030503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2343150"/>
            <a:ext cx="3200400" cy="23622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57175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7635"/>
                </a:solidFill>
                <a:latin typeface="HP-222" panose="020B0803050302020204" pitchFamily="34" charset="0"/>
              </a:rPr>
              <a:t> 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5329" y="1631274"/>
            <a:ext cx="106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-222" panose="020B0803050302020204" pitchFamily="34" charset="0"/>
              </a:rPr>
              <a:t>- k</a:t>
            </a: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1" grpId="0"/>
      <p:bldP spid="7" grpId="0" animBg="1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>
                <a:latin typeface="HP-222" panose="020B0803050302020204" pitchFamily="34" charset="0"/>
              </a:rPr>
              <a:t>             </a:t>
            </a:r>
            <a:endParaRPr lang="en-US" sz="96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99021" y="1322189"/>
            <a:ext cx="3200400" cy="23622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718459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7635"/>
                </a:solidFill>
                <a:latin typeface="HP-222" panose="020B0803050302020204" pitchFamily="34" charset="0"/>
              </a:rPr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9410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1981200" y="1581150"/>
            <a:ext cx="6345007" cy="967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phá</a:t>
            </a:r>
            <a:endParaRPr lang="en-US" sz="44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2362200" y="10633"/>
            <a:ext cx="49530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  <p:pic>
        <p:nvPicPr>
          <p:cNvPr id="7" name="b62ece3e-186b-484b-9820-d969970e42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8770" y="3267534"/>
            <a:ext cx="2810106" cy="158068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2400" y="1047750"/>
            <a:ext cx="3699852" cy="2787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93" y="3847120"/>
            <a:ext cx="2659246" cy="642330"/>
          </a:xfrm>
          <a:prstGeom prst="rect">
            <a:avLst/>
          </a:prstGeom>
        </p:spPr>
      </p:pic>
      <p:pic>
        <p:nvPicPr>
          <p:cNvPr id="16" name="446a942e-2440-44d4-8ee4-e26b5d8c0ac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895350"/>
            <a:ext cx="5867400" cy="3810000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442912" y="3847120"/>
            <a:ext cx="8382000" cy="11229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68545" y="3889970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HP-222" panose="020B0803050302020204" pitchFamily="34" charset="0"/>
              </a:rPr>
              <a:t>gi</a:t>
            </a:r>
            <a:r>
              <a:rPr lang="en-US" sz="5400" dirty="0">
                <a:solidFill>
                  <a:srgbClr val="002060"/>
                </a:solidFill>
              </a:rPr>
              <a:t>          </a:t>
            </a:r>
            <a:r>
              <a:rPr lang="en-US" sz="5400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</a:t>
            </a:r>
            <a:r>
              <a:rPr lang="en-US" sz="5400" dirty="0">
                <a:solidFill>
                  <a:srgbClr val="002060"/>
                </a:solidFill>
              </a:rPr>
              <a:t>         </a:t>
            </a:r>
            <a:r>
              <a:rPr lang="en-US" sz="5400" dirty="0" err="1">
                <a:solidFill>
                  <a:srgbClr val="002060"/>
                </a:solidFill>
                <a:latin typeface="HP-222" panose="020B0803050302020204" pitchFamily="34" charset="0"/>
              </a:rPr>
              <a:t>Gi</a:t>
            </a:r>
            <a:endParaRPr lang="en-US" sz="5400" dirty="0">
              <a:solidFill>
                <a:srgbClr val="00206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2362200" y="10633"/>
            <a:ext cx="49530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 panose="020B0803050302020204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HP-222" panose="020B0803050302020204" pitchFamily="34" charset="0"/>
            </a:endParaRPr>
          </a:p>
        </p:txBody>
      </p:sp>
      <p:pic>
        <p:nvPicPr>
          <p:cNvPr id="7" name="b62ece3e-186b-484b-9820-d969970e42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8770" y="3267534"/>
            <a:ext cx="2810106" cy="1580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05499"/>
            <a:ext cx="5105400" cy="1591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949" y="2926767"/>
            <a:ext cx="1843502" cy="681534"/>
          </a:xfrm>
          <a:prstGeom prst="rect">
            <a:avLst/>
          </a:prstGeom>
        </p:spPr>
      </p:pic>
      <p:pic>
        <p:nvPicPr>
          <p:cNvPr id="2" name="96a2e054-880e-461a-9672-5a9bb7759af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6200" y="780066"/>
            <a:ext cx="5257800" cy="3160713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442912" y="3847120"/>
            <a:ext cx="8382000" cy="11229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29563" y="4046128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HP-222" panose="020B0803050302020204" pitchFamily="34" charset="0"/>
              </a:rPr>
              <a:t>k</a:t>
            </a:r>
            <a:r>
              <a:rPr lang="en-US" sz="5400" dirty="0">
                <a:solidFill>
                  <a:srgbClr val="002060"/>
                </a:solidFill>
              </a:rPr>
              <a:t>          </a:t>
            </a:r>
            <a:r>
              <a:rPr lang="en-US" sz="5400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</a:t>
            </a:r>
            <a:r>
              <a:rPr lang="en-US" sz="5400" dirty="0">
                <a:solidFill>
                  <a:srgbClr val="002060"/>
                </a:solidFill>
              </a:rPr>
              <a:t>         </a:t>
            </a:r>
            <a:r>
              <a:rPr lang="en-US" sz="5400" dirty="0" err="1">
                <a:solidFill>
                  <a:srgbClr val="002060"/>
                </a:solidFill>
                <a:latin typeface="HP-222" panose="020B0803050302020204" pitchFamily="34" charset="0"/>
              </a:rPr>
              <a:t>K</a:t>
            </a:r>
            <a:endParaRPr lang="en-US" sz="5400" dirty="0">
              <a:solidFill>
                <a:srgbClr val="002060"/>
              </a:solidFill>
              <a:latin typeface="HP-222" panose="020B08030503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" y="1047750"/>
            <a:ext cx="3703674" cy="289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9616" y="74295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gi</a:t>
            </a:r>
            <a:r>
              <a:rPr lang="en-US" sz="6000" b="1" dirty="0">
                <a:latin typeface="HP-222" panose="020B0803050302020204" pitchFamily="34" charset="0"/>
              </a:rPr>
              <a:t>     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gi</a:t>
            </a:r>
            <a:r>
              <a:rPr lang="en-US" sz="6000" b="1" dirty="0" err="1">
                <a:latin typeface="HP-222" panose="020B0803050302020204" pitchFamily="34" charset="0"/>
              </a:rPr>
              <a:t>á</a:t>
            </a:r>
            <a:r>
              <a:rPr lang="en-US" sz="6000" b="1" dirty="0"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latin typeface="HP-222" panose="020B0803050302020204" pitchFamily="34" charset="0"/>
              </a:rPr>
              <a:t>đỗ</a:t>
            </a:r>
            <a:endParaRPr lang="en-US" sz="6000" b="1" dirty="0">
              <a:latin typeface="HP-222" panose="020B08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3916" y="302895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k</a:t>
            </a:r>
            <a:r>
              <a:rPr lang="en-US" sz="6000" b="1" dirty="0">
                <a:latin typeface="HP-222" panose="020B0803050302020204" pitchFamily="34" charset="0"/>
              </a:rPr>
              <a:t>      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k</a:t>
            </a:r>
            <a:r>
              <a:rPr lang="en-US" sz="6000" b="1" dirty="0" err="1">
                <a:latin typeface="HP-222" panose="020B0803050302020204" pitchFamily="34" charset="0"/>
              </a:rPr>
              <a:t>ì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latin typeface="HP-222" panose="020B0803050302020204" pitchFamily="34" charset="0"/>
              </a:rPr>
              <a:t>đà</a:t>
            </a:r>
            <a:endParaRPr lang="en-US" sz="6000" b="1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3634698" y="1581150"/>
            <a:ext cx="3038011" cy="967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42950"/>
            <a:ext cx="5981700" cy="42196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0994" y="143708"/>
            <a:ext cx="3441405" cy="4468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vốn</a:t>
            </a:r>
            <a:r>
              <a:rPr lang="en-US" sz="28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từ</a:t>
            </a:r>
            <a:endParaRPr lang="en-US" sz="28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0358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9" y="0"/>
            <a:ext cx="2346960" cy="2530549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20" y="142652"/>
            <a:ext cx="2485292" cy="2272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5" y="142652"/>
            <a:ext cx="2318783" cy="22141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" y="2650163"/>
            <a:ext cx="2319843" cy="2323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61" y="2462766"/>
            <a:ext cx="3163256" cy="26195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899932"/>
            <a:ext cx="1857647" cy="20318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331941" y="2515931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43306" y="2356841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52989" y="5014033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85479" y="2462766"/>
            <a:ext cx="50488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4982134"/>
            <a:ext cx="50488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28722" y="4943697"/>
            <a:ext cx="50488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8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29" l="8871" r="97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03" y="3604798"/>
            <a:ext cx="1054406" cy="677105"/>
          </a:xfrm>
          <a:prstGeom prst="rect">
            <a:avLst/>
          </a:prstGeom>
        </p:spPr>
      </p:pic>
      <p:sp>
        <p:nvSpPr>
          <p:cNvPr id="21" name="Flowchart: QUAY"/>
          <p:cNvSpPr/>
          <p:nvPr/>
        </p:nvSpPr>
        <p:spPr>
          <a:xfrm>
            <a:off x="5772150" y="3943350"/>
            <a:ext cx="985838" cy="4286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1575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951923" y="795645"/>
            <a:ext cx="2777490" cy="2777490"/>
            <a:chOff x="2292335" y="715809"/>
            <a:chExt cx="4937760" cy="4937760"/>
          </a:xfrm>
        </p:grpSpPr>
        <p:grpSp>
          <p:nvGrpSpPr>
            <p:cNvPr id="19" name="Group 18"/>
            <p:cNvGrpSpPr/>
            <p:nvPr/>
          </p:nvGrpSpPr>
          <p:grpSpPr>
            <a:xfrm>
              <a:off x="2292335" y="715809"/>
              <a:ext cx="4937760" cy="4937760"/>
              <a:chOff x="2255499" y="576799"/>
              <a:chExt cx="4937760" cy="493776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255499" y="576799"/>
                <a:ext cx="4937760" cy="4937760"/>
                <a:chOff x="2255499" y="576799"/>
                <a:chExt cx="4937760" cy="493776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255499" y="576799"/>
                  <a:ext cx="4937760" cy="4937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6" name="Group 5"/>
                <p:cNvGrpSpPr/>
                <p:nvPr/>
              </p:nvGrpSpPr>
              <p:grpSpPr>
                <a:xfrm>
                  <a:off x="2438400" y="759679"/>
                  <a:ext cx="4572000" cy="4572000"/>
                  <a:chOff x="2362200" y="685800"/>
                  <a:chExt cx="4572000" cy="4572000"/>
                </a:xfrm>
              </p:grpSpPr>
              <p:sp>
                <p:nvSpPr>
                  <p:cNvPr id="4" name="Flowchart: Or 3"/>
                  <p:cNvSpPr/>
                  <p:nvPr/>
                </p:nvSpPr>
                <p:spPr>
                  <a:xfrm>
                    <a:off x="2362200" y="685800"/>
                    <a:ext cx="4572000" cy="4572000"/>
                  </a:xfrm>
                  <a:prstGeom prst="flowChartOr">
                    <a:avLst/>
                  </a:pr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en-US" sz="1013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" name="Flowchart: Summing Junction 4"/>
                  <p:cNvSpPr/>
                  <p:nvPr/>
                </p:nvSpPr>
                <p:spPr>
                  <a:xfrm>
                    <a:off x="2362200" y="685800"/>
                    <a:ext cx="4572000" cy="4572000"/>
                  </a:xfrm>
                  <a:prstGeom prst="flowChartSummingJunction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en-US" sz="1013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7" name="Pie 6"/>
                <p:cNvSpPr/>
                <p:nvPr/>
              </p:nvSpPr>
              <p:spPr>
                <a:xfrm>
                  <a:off x="2438400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Pie 7"/>
                <p:cNvSpPr/>
                <p:nvPr/>
              </p:nvSpPr>
              <p:spPr>
                <a:xfrm rot="18904907">
                  <a:off x="2438400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solidFill>
                  <a:srgbClr val="92D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Pie 8"/>
                <p:cNvSpPr/>
                <p:nvPr/>
              </p:nvSpPr>
              <p:spPr>
                <a:xfrm rot="16200000">
                  <a:off x="2438399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Pie 9"/>
                <p:cNvSpPr/>
                <p:nvPr/>
              </p:nvSpPr>
              <p:spPr>
                <a:xfrm rot="13513462">
                  <a:off x="2438379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Pie 10"/>
                <p:cNvSpPr/>
                <p:nvPr/>
              </p:nvSpPr>
              <p:spPr>
                <a:xfrm rot="10800000">
                  <a:off x="2438400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ie 11"/>
                <p:cNvSpPr/>
                <p:nvPr/>
              </p:nvSpPr>
              <p:spPr>
                <a:xfrm rot="8061400">
                  <a:off x="2439161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Pie 12"/>
                <p:cNvSpPr/>
                <p:nvPr/>
              </p:nvSpPr>
              <p:spPr>
                <a:xfrm rot="2749586">
                  <a:off x="2439161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Pie 13"/>
                <p:cNvSpPr/>
                <p:nvPr/>
              </p:nvSpPr>
              <p:spPr>
                <a:xfrm rot="5400000">
                  <a:off x="2438400" y="759679"/>
                  <a:ext cx="4572000" cy="4572000"/>
                </a:xfrm>
                <a:prstGeom prst="pie">
                  <a:avLst>
                    <a:gd name="adj1" fmla="val 13467931"/>
                    <a:gd name="adj2" fmla="val 16200000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en-US" sz="1013" kern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39" b="99861" l="139" r="99583">
                            <a14:foregroundMark x1="40000" y1="40139" x2="43889" y2="50556"/>
                            <a14:foregroundMark x1="58750" y1="39306" x2="59444" y2="4652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750" y="2512268"/>
                <a:ext cx="1066821" cy="10668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TextBox 19"/>
            <p:cNvSpPr txBox="1"/>
            <p:nvPr/>
          </p:nvSpPr>
          <p:spPr>
            <a:xfrm rot="1351507">
              <a:off x="5229635" y="3255781"/>
              <a:ext cx="1810501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350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MAY MẮN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3760001">
              <a:off x="4536571" y="4159953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20417093">
              <a:off x="5350698" y="2318689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6740954">
              <a:off x="3405318" y="4230497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9332261">
              <a:off x="2568406" y="3410437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2931664">
              <a:off x="2579995" y="2258604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4773330">
              <a:off x="3390915" y="1466497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6876611">
              <a:off x="4536575" y="1563656"/>
              <a:ext cx="157286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b="1" kern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30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0066" y="-389698"/>
            <a:ext cx="342900" cy="342900"/>
          </a:xfrm>
          <a:prstGeom prst="rect">
            <a:avLst/>
          </a:prstGeom>
        </p:spPr>
      </p:pic>
      <p:sp>
        <p:nvSpPr>
          <p:cNvPr id="31" name="Isosceles Triangle 30">
            <a:hlinkClick r:id="rId10" action="ppaction://hlinksldjump"/>
          </p:cNvPr>
          <p:cNvSpPr/>
          <p:nvPr/>
        </p:nvSpPr>
        <p:spPr>
          <a:xfrm rot="16200000">
            <a:off x="6721202" y="1869001"/>
            <a:ext cx="214314" cy="630784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US" sz="1013" kern="0">
              <a:solidFill>
                <a:sysClr val="windowText" lastClr="000000"/>
              </a:solidFill>
            </a:endParaRPr>
          </a:p>
        </p:txBody>
      </p:sp>
      <p:sp>
        <p:nvSpPr>
          <p:cNvPr id="1024" name="TRÁI TIM">
            <a:hlinkClick r:id="rId11" action="ppaction://hlinksldjump"/>
          </p:cNvPr>
          <p:cNvSpPr/>
          <p:nvPr/>
        </p:nvSpPr>
        <p:spPr>
          <a:xfrm>
            <a:off x="2205984" y="1547035"/>
            <a:ext cx="514350" cy="514350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TRÁI TIM">
            <a:hlinkClick r:id="rId10" action="ppaction://hlinksldjump"/>
          </p:cNvPr>
          <p:cNvSpPr/>
          <p:nvPr/>
        </p:nvSpPr>
        <p:spPr>
          <a:xfrm>
            <a:off x="2977509" y="1549075"/>
            <a:ext cx="514350" cy="514350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RÁI TIM">
            <a:hlinkClick r:id="rId12" action="ppaction://hlinksldjump"/>
          </p:cNvPr>
          <p:cNvSpPr/>
          <p:nvPr/>
        </p:nvSpPr>
        <p:spPr>
          <a:xfrm>
            <a:off x="2993542" y="2239042"/>
            <a:ext cx="514350" cy="514350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TRÁI TIM">
            <a:hlinkClick r:id="rId13" action="ppaction://hlinksldjump"/>
          </p:cNvPr>
          <p:cNvSpPr/>
          <p:nvPr/>
        </p:nvSpPr>
        <p:spPr>
          <a:xfrm>
            <a:off x="2218837" y="2221119"/>
            <a:ext cx="514350" cy="514350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984" y="795645"/>
            <a:ext cx="2237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35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</a:p>
        </p:txBody>
      </p:sp>
      <p:sp>
        <p:nvSpPr>
          <p:cNvPr id="38" name="TRÁI TIM">
            <a:hlinkClick r:id="rId12" action="ppaction://hlinksldjump"/>
          </p:cNvPr>
          <p:cNvSpPr/>
          <p:nvPr/>
        </p:nvSpPr>
        <p:spPr>
          <a:xfrm>
            <a:off x="2223554" y="2957077"/>
            <a:ext cx="528720" cy="505567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TRÁI TIM">
            <a:hlinkClick r:id="rId14" action="ppaction://hlinksldjump"/>
          </p:cNvPr>
          <p:cNvSpPr/>
          <p:nvPr/>
        </p:nvSpPr>
        <p:spPr>
          <a:xfrm>
            <a:off x="2993542" y="2984333"/>
            <a:ext cx="528720" cy="503283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110484" y="121561"/>
            <a:ext cx="3124200" cy="51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HP-222" panose="020B0803050302020204" pitchFamily="34" charset="0"/>
              </a:rPr>
              <a:t>Kiểm</a:t>
            </a:r>
            <a:r>
              <a:rPr lang="en-US" sz="2800" b="1" dirty="0"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latin typeface="HP-222" panose="020B0803050302020204" pitchFamily="34" charset="0"/>
              </a:rPr>
              <a:t>tra</a:t>
            </a:r>
            <a:r>
              <a:rPr lang="en-US" sz="2800" b="1" dirty="0"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latin typeface="HP-222" panose="020B0803050302020204" pitchFamily="34" charset="0"/>
              </a:rPr>
              <a:t>bài</a:t>
            </a:r>
            <a:r>
              <a:rPr lang="en-US" sz="2800" b="1" dirty="0"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latin typeface="HP-222" panose="020B0803050302020204" pitchFamily="34" charset="0"/>
              </a:rPr>
              <a:t>cũ</a:t>
            </a:r>
            <a:endParaRPr lang="en-US" sz="2800" b="1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40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7326"/>
            <a:ext cx="8991151" cy="4621424"/>
          </a:xfrm>
        </p:spPr>
      </p:pic>
      <p:sp>
        <p:nvSpPr>
          <p:cNvPr id="14" name="Rectangle 13"/>
          <p:cNvSpPr/>
          <p:nvPr/>
        </p:nvSpPr>
        <p:spPr>
          <a:xfrm>
            <a:off x="2781300" y="243636"/>
            <a:ext cx="3581400" cy="5219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tả</a:t>
            </a:r>
            <a:endParaRPr lang="en-US" sz="28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91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9750"/>
          </a:xfrm>
        </p:spPr>
      </p:pic>
      <p:sp>
        <p:nvSpPr>
          <p:cNvPr id="5" name="Rectangle 4"/>
          <p:cNvSpPr/>
          <p:nvPr/>
        </p:nvSpPr>
        <p:spPr>
          <a:xfrm>
            <a:off x="1066800" y="895350"/>
            <a:ext cx="7467600" cy="224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Tập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 đọc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:</a:t>
            </a:r>
            <a:endParaRPr kumimoji="0" lang="vi-VN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2" panose="020B0803050302020204" pitchFamily="34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Bé kể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755" y="1028700"/>
            <a:ext cx="9144000" cy="5143500"/>
          </a:xfrm>
          <a:prstGeom prst="rect">
            <a:avLst/>
          </a:prstGeom>
        </p:spPr>
      </p:pic>
      <p:pic>
        <p:nvPicPr>
          <p:cNvPr id="3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41708"/>
            <a:ext cx="6553200" cy="3187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32112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HP-222" panose="020B0803050302020204" pitchFamily="34" charset="0"/>
              </a:rPr>
              <a:t>Thư giãn</a:t>
            </a:r>
            <a:endParaRPr lang="en-US" sz="4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6758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950"/>
            <a:ext cx="8915400" cy="478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11" y="211580"/>
            <a:ext cx="2445490" cy="52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HP-222" panose="020B0803050302020204" pitchFamily="34" charset="0"/>
              </a:rPr>
              <a:t>Luyện đọc từ</a:t>
            </a:r>
            <a:endParaRPr 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38600" y="1375585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67600" y="1375585"/>
            <a:ext cx="76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33600" y="1722477"/>
            <a:ext cx="9906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29200" y="2082651"/>
            <a:ext cx="914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50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926" y="121401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bi bô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215908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bé kể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877293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ghế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đá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2909043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bờ</a:t>
            </a:r>
            <a:r>
              <a:rPr lang="en-US" sz="6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hồ</a:t>
            </a:r>
            <a:endParaRPr lang="en-US" sz="60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5217" y="366988"/>
            <a:ext cx="2445490" cy="52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HP-222" panose="020B0803050302020204" pitchFamily="34" charset="0"/>
              </a:rPr>
              <a:t>Luyện đọc từ</a:t>
            </a:r>
            <a:endParaRPr 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6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Bờ hồ</a:t>
            </a:r>
            <a:endParaRPr lang="en-US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9144000" cy="4019550"/>
          </a:xfrm>
        </p:spPr>
      </p:pic>
    </p:spTree>
    <p:extLst>
      <p:ext uri="{BB962C8B-B14F-4D97-AF65-F5344CB8AC3E}">
        <p14:creationId xmlns:p14="http://schemas.microsoft.com/office/powerpoint/2010/main" val="9707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4724400" cy="3818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10" y="211580"/>
            <a:ext cx="3131289" cy="52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HP-222" panose="020B0803050302020204" pitchFamily="34" charset="0"/>
              </a:rPr>
              <a:t>Luyện đọc câu</a:t>
            </a:r>
            <a:endParaRPr 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181600" y="734792"/>
            <a:ext cx="304800" cy="30099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0065" y="557573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Bà bế bé Lê</a:t>
            </a:r>
            <a:endParaRPr lang="en-US" sz="2800" dirty="0">
              <a:solidFill>
                <a:srgbClr val="0070C0"/>
              </a:solidFill>
              <a:latin typeface="HP-222" panose="020B0803050302020204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181600" y="1309359"/>
            <a:ext cx="304800" cy="28875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60065" y="1192129"/>
            <a:ext cx="1718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Bé bi bô:</a:t>
            </a:r>
            <a:endParaRPr lang="en-US" sz="2800" dirty="0">
              <a:solidFill>
                <a:srgbClr val="0070C0"/>
              </a:solidFill>
              <a:latin typeface="HP-222" panose="020B08030503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5181600" y="1890032"/>
            <a:ext cx="304800" cy="28875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60065" y="1715349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“Dì... giò...”.</a:t>
            </a:r>
            <a:endParaRPr lang="en-US" sz="2800" dirty="0">
              <a:solidFill>
                <a:srgbClr val="0070C0"/>
              </a:solidFill>
              <a:latin typeface="HP-222" panose="020B0803050302020204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183372" y="2470705"/>
            <a:ext cx="304800" cy="28875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25788" y="2349905"/>
            <a:ext cx="2278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Đó là bé kể:</a:t>
            </a:r>
            <a:endParaRPr lang="en-US" sz="2800" dirty="0">
              <a:solidFill>
                <a:srgbClr val="0070C0"/>
              </a:solidFill>
              <a:latin typeface="HP-222" panose="020B0803050302020204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5181600" y="3033035"/>
            <a:ext cx="304800" cy="28875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9207" y="2915804"/>
            <a:ext cx="2048959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vi-VN" sz="2800" dirty="0" err="1">
                <a:solidFill>
                  <a:srgbClr val="0070C0"/>
                </a:solidFill>
                <a:latin typeface="HP-222" panose="020B0803050302020204" pitchFamily="34" charset="0"/>
              </a:rPr>
              <a:t>Dì</a:t>
            </a:r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 </a:t>
            </a:r>
            <a:r>
              <a:rPr lang="vi-VN" sz="2800" dirty="0" err="1">
                <a:solidFill>
                  <a:srgbClr val="0070C0"/>
                </a:solidFill>
                <a:latin typeface="HP-222" panose="020B0803050302020204" pitchFamily="34" charset="0"/>
              </a:rPr>
              <a:t>Kế</a:t>
            </a:r>
            <a:r>
              <a:rPr lang="vi-VN" sz="2800">
                <a:solidFill>
                  <a:srgbClr val="0070C0"/>
                </a:solidFill>
                <a:latin typeface="HP-222" panose="020B0803050302020204" pitchFamily="34" charset="0"/>
              </a:rPr>
              <a:t> giã </a:t>
            </a:r>
            <a:r>
              <a:rPr lang="vi-VN" sz="2800" dirty="0" err="1">
                <a:solidFill>
                  <a:srgbClr val="0070C0"/>
                </a:solidFill>
                <a:latin typeface="HP-222" panose="020B0803050302020204" pitchFamily="34" charset="0"/>
              </a:rPr>
              <a:t>giò</a:t>
            </a:r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HP-222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5183372" y="3593644"/>
            <a:ext cx="304800" cy="28875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25788" y="3481703"/>
            <a:ext cx="32255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Cỗ có giò, có gà, </a:t>
            </a:r>
          </a:p>
          <a:p>
            <a:r>
              <a:rPr lang="vi-VN" sz="2800" dirty="0">
                <a:solidFill>
                  <a:srgbClr val="0070C0"/>
                </a:solidFill>
                <a:latin typeface="HP-222" panose="020B0803050302020204" pitchFamily="34" charset="0"/>
              </a:rPr>
              <a:t>có cả giá đỗ.</a:t>
            </a:r>
            <a:endParaRPr lang="en-US" sz="2800" dirty="0">
              <a:solidFill>
                <a:srgbClr val="0070C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0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6" grpId="0" animBg="1"/>
      <p:bldP spid="17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950"/>
            <a:ext cx="8915400" cy="478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10" y="211580"/>
            <a:ext cx="3359889" cy="52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HP-222" panose="020B0803050302020204" pitchFamily="34" charset="0"/>
              </a:rPr>
              <a:t>Tìm hiểu bài học</a:t>
            </a:r>
            <a:endParaRPr 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5468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708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1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1700" y="1457325"/>
            <a:ext cx="4757738" cy="131445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4186237" y="3859548"/>
            <a:ext cx="1071563" cy="514350"/>
          </a:xfrm>
          <a:prstGeom prst="homePlate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4818" y="5214938"/>
            <a:ext cx="342900" cy="457200"/>
          </a:xfrm>
          <a:prstGeom prst="rect">
            <a:avLst/>
          </a:prstGeom>
        </p:spPr>
      </p:pic>
      <p:pic>
        <p:nvPicPr>
          <p:cNvPr id="2" name="Tr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500" y="3771900"/>
            <a:ext cx="457200" cy="457200"/>
          </a:xfrm>
          <a:prstGeom prst="rect">
            <a:avLst/>
          </a:prstGeom>
        </p:spPr>
      </p:pic>
      <p:pic>
        <p:nvPicPr>
          <p:cNvPr id="3" name="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9438" y="3771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581150"/>
            <a:ext cx="1447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0" y="50062"/>
            <a:ext cx="9034130" cy="27546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65735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5000" y="3486150"/>
            <a:ext cx="5715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9605" y="50062"/>
            <a:ext cx="311179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bảng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5000" y="1962150"/>
            <a:ext cx="5715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e2ef2ef0-f48e-4c73-99c9-6c73ed9640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318" y="1761460"/>
            <a:ext cx="6536365" cy="33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734175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1700" y="1585913"/>
            <a:ext cx="4757738" cy="131445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ghẹ</a:t>
            </a: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4014787" y="3557588"/>
            <a:ext cx="1071563" cy="514350"/>
          </a:xfrm>
          <a:prstGeom prst="homePlate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4818" y="5214938"/>
            <a:ext cx="342900" cy="457200"/>
          </a:xfrm>
          <a:prstGeom prst="rect">
            <a:avLst/>
          </a:prstGeom>
        </p:spPr>
      </p:pic>
      <p:pic>
        <p:nvPicPr>
          <p:cNvPr id="5" name="Tr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500" y="3771900"/>
            <a:ext cx="457200" cy="457200"/>
          </a:xfrm>
          <a:prstGeom prst="rect">
            <a:avLst/>
          </a:prstGeom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9438" y="3771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4562" y="1714500"/>
            <a:ext cx="4757738" cy="131445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3971925" y="3643313"/>
            <a:ext cx="1071563" cy="514350"/>
          </a:xfrm>
          <a:prstGeom prst="homePlate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4818" y="5214938"/>
            <a:ext cx="342900" cy="457200"/>
          </a:xfrm>
          <a:prstGeom prst="rect">
            <a:avLst/>
          </a:prstGeom>
        </p:spPr>
      </p:pic>
      <p:pic>
        <p:nvPicPr>
          <p:cNvPr id="5" name="Tr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500" y="3771900"/>
            <a:ext cx="457200" cy="457200"/>
          </a:xfrm>
          <a:prstGeom prst="rect">
            <a:avLst/>
          </a:prstGeom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9438" y="3771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1700" y="1543050"/>
            <a:ext cx="4757738" cy="131445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4014787" y="3343275"/>
            <a:ext cx="1071563" cy="514350"/>
          </a:xfrm>
          <a:prstGeom prst="homePlate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4818" y="5214938"/>
            <a:ext cx="342900" cy="457200"/>
          </a:xfrm>
          <a:prstGeom prst="rect">
            <a:avLst/>
          </a:prstGeom>
        </p:spPr>
      </p:pic>
      <p:pic>
        <p:nvPicPr>
          <p:cNvPr id="5" name="Tr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500" y="3771900"/>
            <a:ext cx="457200" cy="457200"/>
          </a:xfrm>
          <a:prstGeom prst="rect">
            <a:avLst/>
          </a:prstGeom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9438" y="3771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4562" y="1714500"/>
            <a:ext cx="4757738" cy="131445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3971925" y="3643313"/>
            <a:ext cx="1071563" cy="514350"/>
          </a:xfrm>
          <a:prstGeom prst="homePlate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4818" y="5214938"/>
            <a:ext cx="342900" cy="457200"/>
          </a:xfrm>
          <a:prstGeom prst="rect">
            <a:avLst/>
          </a:prstGeom>
        </p:spPr>
      </p:pic>
      <p:pic>
        <p:nvPicPr>
          <p:cNvPr id="5" name="Tr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500" y="3771900"/>
            <a:ext cx="457200" cy="457200"/>
          </a:xfrm>
          <a:prstGeom prst="rect">
            <a:avLst/>
          </a:prstGeom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9438" y="3771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1700" y="1543050"/>
            <a:ext cx="4757738" cy="131445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4014787" y="3343275"/>
            <a:ext cx="1071563" cy="514350"/>
          </a:xfrm>
          <a:prstGeom prst="homePlate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4818" y="5214938"/>
            <a:ext cx="342900" cy="457200"/>
          </a:xfrm>
          <a:prstGeom prst="rect">
            <a:avLst/>
          </a:prstGeom>
        </p:spPr>
      </p:pic>
      <p:pic>
        <p:nvPicPr>
          <p:cNvPr id="5" name="Tr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500" y="3771900"/>
            <a:ext cx="457200" cy="457200"/>
          </a:xfrm>
          <a:prstGeom prst="rect">
            <a:avLst/>
          </a:prstGeom>
        </p:spPr>
      </p:pic>
      <p:pic>
        <p:nvPicPr>
          <p:cNvPr id="7" name="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9438" y="3771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164"/>
            <a:ext cx="8648700" cy="5077973"/>
          </a:xfrm>
        </p:spPr>
      </p:pic>
    </p:spTree>
    <p:extLst>
      <p:ext uri="{BB962C8B-B14F-4D97-AF65-F5344CB8AC3E}">
        <p14:creationId xmlns:p14="http://schemas.microsoft.com/office/powerpoint/2010/main" val="3349786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204</Words>
  <Application>Microsoft Office PowerPoint</Application>
  <PresentationFormat>Trình chiếu Trên màn hình (16:9)</PresentationFormat>
  <Paragraphs>83</Paragraphs>
  <Slides>32</Slides>
  <Notes>3</Notes>
  <HiddenSlides>0</HiddenSlides>
  <MMClips>25</MMClips>
  <ScaleCrop>false</ScaleCrop>
  <HeadingPairs>
    <vt:vector size="4" baseType="variant">
      <vt:variant>
        <vt:lpstr>Chủ đề</vt:lpstr>
      </vt:variant>
      <vt:variant>
        <vt:i4>4</vt:i4>
      </vt:variant>
      <vt:variant>
        <vt:lpstr>Tiêu đề Bản chiếu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Làm quen</vt:lpstr>
      <vt:lpstr>1. Làm quen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Bờ hồ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98</cp:revision>
  <dcterms:created xsi:type="dcterms:W3CDTF">2020-05-18T12:48:51Z</dcterms:created>
  <dcterms:modified xsi:type="dcterms:W3CDTF">2020-09-30T01:26:50Z</dcterms:modified>
</cp:coreProperties>
</file>