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328" r:id="rId5"/>
    <p:sldId id="329" r:id="rId6"/>
    <p:sldId id="331" r:id="rId7"/>
    <p:sldId id="332" r:id="rId8"/>
    <p:sldId id="333" r:id="rId9"/>
    <p:sldId id="3444" r:id="rId10"/>
    <p:sldId id="334" r:id="rId11"/>
    <p:sldId id="3445" r:id="rId12"/>
    <p:sldId id="3446" r:id="rId13"/>
    <p:sldId id="3447" r:id="rId14"/>
    <p:sldId id="344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13961-E144-46BA-8CB1-2F2663190F5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DE5A-8F0D-4098-B270-759F2454F9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2b5c519ef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2b5c519ef9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 rotWithShape="1">
          <a:blip r:embed="rId2"/>
          <a:srcRect l="246" t="24517" r="1007" b="11214"/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469000" y="2149200"/>
            <a:ext cx="925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pic>
        <p:nvPicPr>
          <p:cNvPr id="64" name="Google Shape;64;p8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395785">
            <a:off x="11062621" y="139770"/>
            <a:ext cx="771767" cy="92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3796" y="5452500"/>
            <a:ext cx="1042679" cy="12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855526" y="4806171"/>
            <a:ext cx="1185933" cy="19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2700000">
            <a:off x="9903532" y="5944367"/>
            <a:ext cx="743849" cy="5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1615791">
            <a:off x="11457053" y="879819"/>
            <a:ext cx="610856" cy="69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1615791">
            <a:off x="4332520" y="-15882"/>
            <a:ext cx="610856" cy="69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1615791">
            <a:off x="973487" y="6062985"/>
            <a:ext cx="610856" cy="69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FC92-4F95-464C-8140-31618CB4CB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389D-250D-44A7-948A-B35A0D652F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hyperlink" Target="https://1900.edu.vn/cau-hoi/em-da-chu-dong-thuc-hien-quyen-va-nghia-vu-lao-dong-cua-ban-than-nhu-the-nao-hay-lam-ro-theo-bang-sa-3983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50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1325959">
            <a:off x="10358033" y="4359300"/>
            <a:ext cx="431867" cy="136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5734" y="156330"/>
            <a:ext cx="4122663" cy="1967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76"/>
          <p:cNvSpPr txBox="1"/>
          <p:nvPr/>
        </p:nvSpPr>
        <p:spPr>
          <a:xfrm>
            <a:off x="1777236" y="1140196"/>
            <a:ext cx="8637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9600" b="1" dirty="0">
                <a:solidFill>
                  <a:srgbClr val="D8181D"/>
                </a:solidFill>
                <a:latin typeface="SVN-Caprica Script" pitchFamily="2" charset="0"/>
              </a:rPr>
              <a:t>KHỞI ĐỘNG</a:t>
            </a:r>
            <a:endParaRPr lang="en-US" sz="9600" b="1" dirty="0">
              <a:solidFill>
                <a:srgbClr val="D8181D"/>
              </a:solidFill>
              <a:latin typeface="SVN-Caprica Scrip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5" y="3056965"/>
            <a:ext cx="1156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770" y="805180"/>
            <a:ext cx="1155446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4- T 69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Sgk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 sang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Sau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448" y="3601342"/>
            <a:ext cx="116047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6" name="Text Box 99"/>
          <p:cNvSpPr txBox="1"/>
          <p:nvPr/>
        </p:nvSpPr>
        <p:spPr>
          <a:xfrm>
            <a:off x="140970" y="76200"/>
            <a:ext cx="89357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6404" y="788565"/>
            <a:ext cx="10175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5- T69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vụ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sz="2800" dirty="0"/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572315" y="2131347"/>
          <a:ext cx="11407164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02388"/>
                <a:gridCol w="4007342"/>
                <a:gridCol w="3597434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Những</a:t>
                      </a:r>
                      <a:r>
                        <a:rPr lang="en-US" sz="2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việc</a:t>
                      </a:r>
                      <a:r>
                        <a:rPr lang="en-US" sz="2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làm</a:t>
                      </a:r>
                      <a:r>
                        <a:rPr lang="en-US" sz="2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tốt</a:t>
                      </a:r>
                      <a:endParaRPr 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Những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việc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làm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chưa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tốt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Phương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hướng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khắc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phục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những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việc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làm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chưa</a:t>
                      </a:r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 </a:t>
                      </a:r>
                      <a:r>
                        <a:rPr lang="en-US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"/>
                        </a:rPr>
                        <a:t>tốt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99"/>
          <p:cNvSpPr txBox="1"/>
          <p:nvPr/>
        </p:nvSpPr>
        <p:spPr>
          <a:xfrm>
            <a:off x="140970" y="76200"/>
            <a:ext cx="89357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28600" y="152400"/>
            <a:ext cx="28821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48623"/>
            <a:ext cx="115075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khoảng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nửa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giấy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tấm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gương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rút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tấm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gương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đó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9144000" cy="394335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6"/>
            <a:ext cx="12013035" cy="6740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08" y="857250"/>
            <a:ext cx="1885950" cy="18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7" y="0"/>
            <a:ext cx="1200374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2013 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15.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35.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Nghiêm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37.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Nghiêm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đã,i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5" y="161364"/>
            <a:ext cx="115465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Gia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Sau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ty. Anh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7362" y="4197663"/>
            <a:ext cx="109476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Theo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780" y="251670"/>
            <a:ext cx="11350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670" y="3348938"/>
            <a:ext cx="115348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Anh 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730" y="360727"/>
            <a:ext cx="105030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huống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xem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lướt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nhở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lẩn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618" y="2783048"/>
            <a:ext cx="10855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5619" y="3858936"/>
            <a:ext cx="106540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đùng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50098" y="239819"/>
            <a:ext cx="64770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“AI NHANH HƠN”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840" y="1600583"/>
            <a:ext cx="111741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endParaRPr lang="en-US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chưa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quyền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?</a:t>
            </a:r>
            <a:endParaRPr lang="en-US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76200"/>
            <a:ext cx="64770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“AI NHANH HƠN”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524000"/>
            <a:ext cx="220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174" y="2047221"/>
            <a:ext cx="1097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Gồm</a:t>
            </a:r>
            <a:r>
              <a:rPr lang="en-US" sz="24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2 </a:t>
            </a:r>
            <a:r>
              <a:rPr lang="en-US" sz="2400" b="1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đội</a:t>
            </a:r>
            <a:r>
              <a:rPr lang="en-US" sz="24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chơi</a:t>
            </a:r>
            <a:r>
              <a:rPr lang="en-US" sz="24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mỗi</a:t>
            </a:r>
            <a:r>
              <a:rPr lang="en-US" sz="24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đội</a:t>
            </a:r>
            <a:r>
              <a:rPr lang="en-US" sz="24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3 </a:t>
            </a:r>
            <a:r>
              <a:rPr lang="en-US" sz="2400" b="1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endParaRPr lang="en-US" sz="2400" b="1" i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.(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3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advClick="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116" y="662730"/>
            <a:ext cx="113838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910" y="2667701"/>
            <a:ext cx="10979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4730</Words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Arial</vt:lpstr>
      <vt:lpstr>SVN-Caprica Script</vt:lpstr>
      <vt:lpstr>Segoe Print</vt:lpstr>
      <vt:lpstr>Times New Roman</vt:lpstr>
      <vt:lpstr>MS Mincho</vt:lpstr>
      <vt:lpstr>Yu Gothic UI</vt:lpstr>
      <vt:lpstr>Helvetica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2023-08-15T19:00:00Z</dcterms:created>
  <dcterms:modified xsi:type="dcterms:W3CDTF">2023-08-19T08:39:08Z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A738AB0710C04FD1B56A93C5F6E78A90</vt:lpwstr>
  </property>
  <property fmtid="{D5CDD505-2E9C-101B-9397-08002B2CF9AE}" pid="3" name="KSOProductBuildVer">
    <vt:lpwstr>1033-11.2.0.11537</vt:lpwstr>
  </property>
</Properties>
</file>