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5"/>
  </p:notesMasterIdLst>
  <p:sldIdLst>
    <p:sldId id="297" r:id="rId2"/>
    <p:sldId id="315" r:id="rId3"/>
    <p:sldId id="293" r:id="rId4"/>
    <p:sldId id="316" r:id="rId5"/>
    <p:sldId id="283" r:id="rId6"/>
    <p:sldId id="285" r:id="rId7"/>
    <p:sldId id="284" r:id="rId8"/>
    <p:sldId id="292" r:id="rId9"/>
    <p:sldId id="288" r:id="rId10"/>
    <p:sldId id="260" r:id="rId11"/>
    <p:sldId id="257" r:id="rId12"/>
    <p:sldId id="258" r:id="rId13"/>
    <p:sldId id="25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2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1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0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1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5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0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3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28"/>
          <p:cNvSpPr txBox="1"/>
          <p:nvPr/>
        </p:nvSpPr>
        <p:spPr>
          <a:xfrm>
            <a:off x="1613747" y="2905800"/>
            <a:ext cx="8964507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74: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8800" b="1" kern="0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8800" b="1" kern="0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oe</a:t>
            </a:r>
            <a:endParaRPr lang="en-US" sz="8800" b="1" kern="0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3" y="720964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2"/>
            <a:ext cx="551147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2023864"/>
            <a:ext cx="9919667" cy="280571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07" y="48365"/>
            <a:ext cx="10822883" cy="38891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" y="146421"/>
            <a:ext cx="1831527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530022" y="573744"/>
              <a:ext cx="1393482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5469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995679"/>
            <a:ext cx="12015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Tết đến, hoa đào khoe sắc hồng tươi, hoa mai vàng nở rộ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 hoa phượng vĩ bừng lửa đỏ,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 cả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trời. Cuối thu, hương hoa sữa nồng nàn,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 từng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phố. Cuối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hoa cải trải thảm vàng rực rỡ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Những sắc hoa, hương hoa làm đẹp </a:t>
            </a:r>
            <a:r>
              <a:rPr lang="en-US" alt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cuộc sống.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7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5" y="104551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hoa khoe sắc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1" y="723347"/>
            <a:ext cx="9532859" cy="61346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9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5" cy="856167"/>
            <a:chOff x="1352283" y="1519706"/>
            <a:chExt cx="6395798" cy="856167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ươi</a:t>
              </a:r>
              <a:endParaRPr lang="en-US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trẻ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thơ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3" y="1519706"/>
              <a:ext cx="2462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q</a:t>
              </a:r>
              <a:r>
                <a:rPr lang="en-US" sz="48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uả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bưởi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687" cy="830997"/>
            <a:chOff x="1504683" y="1672106"/>
            <a:chExt cx="7021024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­</a:t>
              </a:r>
              <a:r>
                <a:rPr lang="en-US" sz="48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ư¬u</a:t>
              </a:r>
              <a:endParaRPr lang="en-US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6176" y="1672106"/>
              <a:ext cx="30495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cưỡi</a:t>
              </a:r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ngựa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364" y="1672106"/>
              <a:ext cx="188246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.VnAvant" panose="020B7200000000000000" pitchFamily="34" charset="0"/>
                  <a:cs typeface=".VnAvant" panose="020B7200000000000000" pitchFamily="34" charset="0"/>
                </a:rPr>
                <a:t>đường</a:t>
              </a:r>
              <a:endParaRPr lang="en-US" sz="4800" b="1" dirty="0" smtClean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9588" y="198308"/>
            <a:ext cx="12039727" cy="5957793"/>
            <a:chOff x="242426" y="23902"/>
            <a:chExt cx="12039727" cy="5630011"/>
          </a:xfrm>
        </p:grpSpPr>
        <p:grpSp>
          <p:nvGrpSpPr>
            <p:cNvPr id="18" name="Group 17"/>
            <p:cNvGrpSpPr/>
            <p:nvPr/>
          </p:nvGrpSpPr>
          <p:grpSpPr>
            <a:xfrm>
              <a:off x="242426" y="23902"/>
              <a:ext cx="12039727" cy="5630011"/>
              <a:chOff x="-1" y="-1"/>
              <a:chExt cx="12039727" cy="563001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12039726" cy="5630010"/>
                <a:chOff x="0" y="0"/>
                <a:chExt cx="12039726" cy="563001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0" y="0"/>
                  <a:ext cx="12039726" cy="5280338"/>
                  <a:chOff x="0" y="0"/>
                  <a:chExt cx="12039726" cy="5280338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4673" y="0"/>
                    <a:ext cx="11975053" cy="5280338"/>
                  </a:xfrm>
                  <a:prstGeom prst="rect">
                    <a:avLst/>
                  </a:prstGeom>
                </p:spPr>
              </p:pic>
              <p:sp>
                <p:nvSpPr>
                  <p:cNvPr id="9" name="Rectangle 8"/>
                  <p:cNvSpPr/>
                  <p:nvPr/>
                </p:nvSpPr>
                <p:spPr>
                  <a:xfrm>
                    <a:off x="0" y="1481070"/>
                    <a:ext cx="2923504" cy="850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1249839" y="5114855"/>
                  <a:ext cx="7894162" cy="5151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/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-1"/>
                <a:ext cx="1512397" cy="933181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2201" y="111104"/>
              <a:ext cx="4441940" cy="93318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837407" y="5685183"/>
            <a:ext cx="781050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74296"/>
            <a:ext cx="3575226" cy="858887"/>
            <a:chOff x="-812863" y="550817"/>
            <a:chExt cx="2337639" cy="858887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-747748" y="587628"/>
              <a:ext cx="2272524" cy="8220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12863" y="550817"/>
              <a:ext cx="433243" cy="6694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01114" y="5681513"/>
            <a:ext cx="784324" cy="67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6262" y="5691001"/>
            <a:ext cx="78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295" y="2959735"/>
            <a:ext cx="2073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hoa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8782" y="377192"/>
            <a:ext cx="188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  <a:cs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  <a:cs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/>
                <a:gridCol w="2382592"/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611" y="1588135"/>
            <a:ext cx="185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6" y="158792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  <a:cs typeface=".VnAvant" panose="020B7200000000000000" pitchFamily="34" charset="0"/>
              </a:rPr>
              <a:t>h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4850" y="2959735"/>
            <a:ext cx="211455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oa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6900" y="4393377"/>
            <a:ext cx="10169611" cy="950767"/>
            <a:chOff x="1006900" y="4393375"/>
            <a:chExt cx="10169610" cy="950767"/>
          </a:xfrm>
        </p:grpSpPr>
        <p:sp>
          <p:nvSpPr>
            <p:cNvPr id="18" name="TextBox 1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7515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1980" y="4393375"/>
              <a:ext cx="2552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xoá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6900" y="5463879"/>
            <a:ext cx="10133757" cy="978204"/>
            <a:chOff x="1024826" y="5316705"/>
            <a:chExt cx="10133757" cy="978204"/>
          </a:xfrm>
        </p:grpSpPr>
        <p:sp>
          <p:nvSpPr>
            <p:cNvPr id="29" name="TextBox 28"/>
            <p:cNvSpPr txBox="1"/>
            <p:nvPr/>
          </p:nvSpPr>
          <p:spPr>
            <a:xfrm>
              <a:off x="6091704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loé</a:t>
              </a:r>
              <a:endPara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xoè</a:t>
              </a:r>
              <a:endPara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Khoẻ</a:t>
              </a:r>
              <a:endPara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5441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loe</a:t>
              </a:r>
              <a:endPara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9" y="377189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oe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86795" y="4683114"/>
            <a:ext cx="3216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664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2583" y="4683114"/>
            <a:ext cx="1543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67" y="463641"/>
            <a:ext cx="5581052" cy="38394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8560" y="5237728"/>
            <a:ext cx="4297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4710" y="5237728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66" y="0"/>
            <a:ext cx="5399227" cy="53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2" y="5296238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982" y="5299259"/>
            <a:ext cx="154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09" y="575111"/>
            <a:ext cx="5924281" cy="4176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4919" y="5874658"/>
            <a:ext cx="11373012" cy="1043944"/>
            <a:chOff x="242805" y="4426996"/>
            <a:chExt cx="11373012" cy="1043944"/>
          </a:xfrm>
        </p:grpSpPr>
        <p:sp>
          <p:nvSpPr>
            <p:cNvPr id="17" name="TextBox 16"/>
            <p:cNvSpPr txBox="1"/>
            <p:nvPr/>
          </p:nvSpPr>
          <p:spPr>
            <a:xfrm>
              <a:off x="7875278" y="4455277"/>
              <a:ext cx="3740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chích chòe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05" y="4426996"/>
              <a:ext cx="2807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đóa hoa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901" y="4443167"/>
              <a:ext cx="26481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váy xòe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1822" y="1599354"/>
            <a:ext cx="4032807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1" y="-8663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4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2009251"/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7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880494" cy="923330"/>
              <a:chOff x="5133532" y="2295939"/>
              <a:chExt cx="1880494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898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60"/>
            <a:ext cx="10169611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80" y="3101919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lóe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9" y="-8663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2" y="4158523"/>
            <a:ext cx="2671069" cy="18375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04" y="4084422"/>
            <a:ext cx="2816523" cy="1985749"/>
          </a:xfrm>
          <a:prstGeom prst="rect">
            <a:avLst/>
          </a:prstGeom>
        </p:spPr>
      </p:pic>
      <p:pic>
        <p:nvPicPr>
          <p:cNvPr id="53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87" y="4068494"/>
            <a:ext cx="1845028" cy="18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9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61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97&quot;/&gt;&lt;/object&gt;&lt;object type=&quot;3&quot; unique_id=&quot;10006&quot;&gt;&lt;property id=&quot;20148&quot; value=&quot;5&quot;/&gt;&lt;property id=&quot;20300&quot; value=&quot;Slide 2&quot;/&gt;&lt;property id=&quot;20307&quot; value=&quot;315&quot;/&gt;&lt;/object&gt;&lt;object type=&quot;3&quot; unique_id=&quot;10007&quot;&gt;&lt;property id=&quot;20148&quot; value=&quot;5&quot;/&gt;&lt;property id=&quot;20300&quot; value=&quot;Slide 3&quot;/&gt;&lt;property id=&quot;20307&quot; value=&quot;293&quot;/&gt;&lt;/object&gt;&lt;object type=&quot;3&quot; unique_id=&quot;10008&quot;&gt;&lt;property id=&quot;20148&quot; value=&quot;5&quot;/&gt;&lt;property id=&quot;20300&quot; value=&quot;Slide 4&quot;/&gt;&lt;property id=&quot;20307&quot; value=&quot;316&quot;/&gt;&lt;/object&gt;&lt;object type=&quot;3&quot; unique_id=&quot;10010&quot;&gt;&lt;property id=&quot;20148&quot; value=&quot;5&quot;/&gt;&lt;property id=&quot;20300&quot; value=&quot;Slide 5&quot;/&gt;&lt;property id=&quot;20307&quot; value=&quot;283&quot;/&gt;&lt;/object&gt;&lt;object type=&quot;3&quot; unique_id=&quot;10011&quot;&gt;&lt;property id=&quot;20148&quot; value=&quot;5&quot;/&gt;&lt;property id=&quot;20300&quot; value=&quot;Slide 6&quot;/&gt;&lt;property id=&quot;20307&quot; value=&quot;285&quot;/&gt;&lt;/object&gt;&lt;object type=&quot;3&quot; unique_id=&quot;10012&quot;&gt;&lt;property id=&quot;20148&quot; value=&quot;5&quot;/&gt;&lt;property id=&quot;20300&quot; value=&quot;Slide 7&quot;/&gt;&lt;property id=&quot;20307&quot; value=&quot;284&quot;/&gt;&lt;/object&gt;&lt;object type=&quot;3&quot; unique_id=&quot;10013&quot;&gt;&lt;property id=&quot;20148&quot; value=&quot;5&quot;/&gt;&lt;property id=&quot;20300&quot; value=&quot;Slide 8&quot;/&gt;&lt;property id=&quot;20307&quot; value=&quot;292&quot;/&gt;&lt;/object&gt;&lt;object type=&quot;3&quot; unique_id=&quot;10015&quot;&gt;&lt;property id=&quot;20148&quot; value=&quot;5&quot;/&gt;&lt;property id=&quot;20300&quot; value=&quot;Slide 9&quot;/&gt;&lt;property id=&quot;20307&quot; value=&quot;288&quot;/&gt;&lt;/object&gt;&lt;object type=&quot;3&quot; unique_id=&quot;10016&quot;&gt;&lt;property id=&quot;20148&quot; value=&quot;5&quot;/&gt;&lt;property id=&quot;20300&quot; value=&quot;Slide 10&quot;/&gt;&lt;property id=&quot;20307&quot; value=&quot;260&quot;/&gt;&lt;/object&gt;&lt;object type=&quot;3&quot; unique_id=&quot;10017&quot;&gt;&lt;property id=&quot;20148&quot; value=&quot;5&quot;/&gt;&lt;property id=&quot;20300&quot; value=&quot;Slide 11&quot;/&gt;&lt;property id=&quot;20307&quot; value=&quot;257&quot;/&gt;&lt;/object&gt;&lt;object type=&quot;3&quot; unique_id=&quot;10018&quot;&gt;&lt;property id=&quot;20148&quot; value=&quot;5&quot;/&gt;&lt;property id=&quot;20300&quot; value=&quot;Slide 12&quot;/&gt;&lt;property id=&quot;20307&quot; value=&quot;258&quot;/&gt;&lt;/object&gt;&lt;object type=&quot;3&quot; unique_id=&quot;10020&quot;&gt;&lt;property id=&quot;20148&quot; value=&quot;5&quot;/&gt;&lt;property id=&quot;20300&quot; value=&quot;Slide 13&quot;/&gt;&lt;property id=&quot;20307&quot; value=&quot;259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183</Words>
  <PresentationFormat>Custom</PresentationFormat>
  <Paragraphs>65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2020-08-13T09:32:00Z</dcterms:created>
  <dcterms:modified xsi:type="dcterms:W3CDTF">2020-12-13T23:37:50Z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