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57" r:id="rId4"/>
    <p:sldId id="261" r:id="rId5"/>
    <p:sldId id="258" r:id="rId6"/>
    <p:sldId id="262" r:id="rId7"/>
    <p:sldId id="259" r:id="rId8"/>
    <p:sldId id="260" r:id="rId9"/>
    <p:sldId id="263" r:id="rId10"/>
    <p:sldId id="264" r:id="rId11"/>
    <p:sldId id="269" r:id="rId12"/>
  </p:sldIdLst>
  <p:sldSz cx="12192000" cy="6858000"/>
  <p:notesSz cx="6858000" cy="9144000"/>
  <p:embeddedFontLst>
    <p:embeddedFont>
      <p:font typeface="Calibri Light" pitchFamily="34" charset="0"/>
      <p:regular r:id="rId13"/>
      <p: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.VnArabia" pitchFamily="3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D84975E3-11C9-B746-8CE3-D98E26B627F2}"/>
    <pc:docChg chg="undo custSel delSld modSld">
      <pc:chgData name="Hoàng Thư" userId="21d31c9762d613a4" providerId="LiveId" clId="{D84975E3-11C9-B746-8CE3-D98E26B627F2}" dt="2019-10-07T16:45:09.634" v="3656" actId="2696"/>
      <pc:docMkLst>
        <pc:docMk/>
      </pc:docMkLst>
      <pc:sldChg chg="delSp modSp delAnim">
        <pc:chgData name="Hoàng Thư" userId="21d31c9762d613a4" providerId="LiveId" clId="{D84975E3-11C9-B746-8CE3-D98E26B627F2}" dt="2019-10-07T16:40:57.280" v="3586" actId="1076"/>
        <pc:sldMkLst>
          <pc:docMk/>
          <pc:sldMk cId="4281345377" sldId="256"/>
        </pc:sldMkLst>
        <pc:spChg chg="mod">
          <ac:chgData name="Hoàng Thư" userId="21d31c9762d613a4" providerId="LiveId" clId="{D84975E3-11C9-B746-8CE3-D98E26B627F2}" dt="2019-10-07T16:40:52.627" v="3585" actId="1076"/>
          <ac:spMkLst>
            <pc:docMk/>
            <pc:sldMk cId="4281345377" sldId="256"/>
            <ac:spMk id="8" creationId="{0DDC2A37-E953-4F38-95BF-78B9FF9FB939}"/>
          </ac:spMkLst>
        </pc:spChg>
        <pc:spChg chg="mod">
          <ac:chgData name="Hoàng Thư" userId="21d31c9762d613a4" providerId="LiveId" clId="{D84975E3-11C9-B746-8CE3-D98E26B627F2}" dt="2019-10-07T16:40:44.666" v="3584" actId="1076"/>
          <ac:spMkLst>
            <pc:docMk/>
            <pc:sldMk cId="4281345377" sldId="256"/>
            <ac:spMk id="63" creationId="{A9D48011-2F4F-407F-BC95-04A9F8CF1D22}"/>
          </ac:spMkLst>
        </pc:spChg>
        <pc:spChg chg="mod">
          <ac:chgData name="Hoàng Thư" userId="21d31c9762d613a4" providerId="LiveId" clId="{D84975E3-11C9-B746-8CE3-D98E26B627F2}" dt="2019-10-07T16:40:24.731" v="3579" actId="1076"/>
          <ac:spMkLst>
            <pc:docMk/>
            <pc:sldMk cId="4281345377" sldId="256"/>
            <ac:spMk id="65" creationId="{7E8C949C-FE2E-40FC-A58B-3731A3202359}"/>
          </ac:spMkLst>
        </pc:spChg>
        <pc:spChg chg="mod">
          <ac:chgData name="Hoàng Thư" userId="21d31c9762d613a4" providerId="LiveId" clId="{D84975E3-11C9-B746-8CE3-D98E26B627F2}" dt="2019-10-07T16:40:30.766" v="3581" actId="1076"/>
          <ac:spMkLst>
            <pc:docMk/>
            <pc:sldMk cId="4281345377" sldId="256"/>
            <ac:spMk id="66" creationId="{7372071D-E889-47F7-8AC9-D38DB8254A22}"/>
          </ac:spMkLst>
        </pc:spChg>
        <pc:spChg chg="mod">
          <ac:chgData name="Hoàng Thư" userId="21d31c9762d613a4" providerId="LiveId" clId="{D84975E3-11C9-B746-8CE3-D98E26B627F2}" dt="2019-10-07T16:40:17.394" v="3577" actId="1076"/>
          <ac:spMkLst>
            <pc:docMk/>
            <pc:sldMk cId="4281345377" sldId="256"/>
            <ac:spMk id="67" creationId="{0597FB20-1A0A-46C3-AD8D-CEFD3819E132}"/>
          </ac:spMkLst>
        </pc:spChg>
        <pc:spChg chg="del">
          <ac:chgData name="Hoàng Thư" userId="21d31c9762d613a4" providerId="LiveId" clId="{D84975E3-11C9-B746-8CE3-D98E26B627F2}" dt="2019-10-07T16:39:57.189" v="3573" actId="478"/>
          <ac:spMkLst>
            <pc:docMk/>
            <pc:sldMk cId="4281345377" sldId="256"/>
            <ac:spMk id="68" creationId="{A6A246EB-4ADB-4802-8740-6BFA253C8966}"/>
          </ac:spMkLst>
        </pc:spChg>
        <pc:spChg chg="del">
          <ac:chgData name="Hoàng Thư" userId="21d31c9762d613a4" providerId="LiveId" clId="{D84975E3-11C9-B746-8CE3-D98E26B627F2}" dt="2019-10-07T16:40:04.589" v="3575" actId="478"/>
          <ac:spMkLst>
            <pc:docMk/>
            <pc:sldMk cId="4281345377" sldId="256"/>
            <ac:spMk id="69" creationId="{E6EA2647-DB09-49B5-A35E-A1F867CAFC6A}"/>
          </ac:spMkLst>
        </pc:spChg>
        <pc:spChg chg="mod">
          <ac:chgData name="Hoàng Thư" userId="21d31c9762d613a4" providerId="LiveId" clId="{D84975E3-11C9-B746-8CE3-D98E26B627F2}" dt="2019-10-07T16:40:57.280" v="3586" actId="1076"/>
          <ac:spMkLst>
            <pc:docMk/>
            <pc:sldMk cId="4281345377" sldId="256"/>
            <ac:spMk id="70" creationId="{F7990285-D234-409A-A366-B0B4CE51FFC4}"/>
          </ac:spMkLst>
        </pc:spChg>
        <pc:picChg chg="mod">
          <ac:chgData name="Hoàng Thư" userId="21d31c9762d613a4" providerId="LiveId" clId="{D84975E3-11C9-B746-8CE3-D98E26B627F2}" dt="2019-10-07T16:40:41.157" v="3583" actId="1076"/>
          <ac:picMkLst>
            <pc:docMk/>
            <pc:sldMk cId="4281345377" sldId="256"/>
            <ac:picMk id="9" creationId="{31E8C7EC-5ADF-4B52-81DA-19A71DD7904A}"/>
          </ac:picMkLst>
        </pc:picChg>
        <pc:picChg chg="mod">
          <ac:chgData name="Hoàng Thư" userId="21d31c9762d613a4" providerId="LiveId" clId="{D84975E3-11C9-B746-8CE3-D98E26B627F2}" dt="2019-10-07T16:40:28.396" v="3580" actId="1076"/>
          <ac:picMkLst>
            <pc:docMk/>
            <pc:sldMk cId="4281345377" sldId="256"/>
            <ac:picMk id="11" creationId="{32DD0EA6-894E-410B-86E2-EDD655568F08}"/>
          </ac:picMkLst>
        </pc:picChg>
        <pc:picChg chg="del">
          <ac:chgData name="Hoàng Thư" userId="21d31c9762d613a4" providerId="LiveId" clId="{D84975E3-11C9-B746-8CE3-D98E26B627F2}" dt="2019-10-07T16:39:48.618" v="3571" actId="478"/>
          <ac:picMkLst>
            <pc:docMk/>
            <pc:sldMk cId="4281345377" sldId="256"/>
            <ac:picMk id="15" creationId="{721B26D0-B21F-47F9-BD82-3358016A7F57}"/>
          </ac:picMkLst>
        </pc:picChg>
        <pc:picChg chg="mod">
          <ac:chgData name="Hoàng Thư" userId="21d31c9762d613a4" providerId="LiveId" clId="{D84975E3-11C9-B746-8CE3-D98E26B627F2}" dt="2019-10-07T16:40:21.359" v="3578" actId="1076"/>
          <ac:picMkLst>
            <pc:docMk/>
            <pc:sldMk cId="4281345377" sldId="256"/>
            <ac:picMk id="23" creationId="{EFAB1C5B-D15A-4858-BA14-5295BDF38E05}"/>
          </ac:picMkLst>
        </pc:picChg>
        <pc:picChg chg="mod">
          <ac:chgData name="Hoàng Thư" userId="21d31c9762d613a4" providerId="LiveId" clId="{D84975E3-11C9-B746-8CE3-D98E26B627F2}" dt="2019-10-07T16:40:14.594" v="3576" actId="1076"/>
          <ac:picMkLst>
            <pc:docMk/>
            <pc:sldMk cId="4281345377" sldId="256"/>
            <ac:picMk id="42" creationId="{81A38DC9-4DBF-48B5-AE8C-A76673CF8679}"/>
          </ac:picMkLst>
        </pc:picChg>
        <pc:picChg chg="del">
          <ac:chgData name="Hoàng Thư" userId="21d31c9762d613a4" providerId="LiveId" clId="{D84975E3-11C9-B746-8CE3-D98E26B627F2}" dt="2019-10-07T16:40:00.667" v="3574" actId="478"/>
          <ac:picMkLst>
            <pc:docMk/>
            <pc:sldMk cId="4281345377" sldId="256"/>
            <ac:picMk id="44" creationId="{7E1CE70E-289D-440B-A190-2D901C943312}"/>
          </ac:picMkLst>
        </pc:picChg>
      </pc:sldChg>
      <pc:sldChg chg="modSp">
        <pc:chgData name="Hoàng Thư" userId="21d31c9762d613a4" providerId="LiveId" clId="{D84975E3-11C9-B746-8CE3-D98E26B627F2}" dt="2019-10-07T16:03:32.177" v="680" actId="20577"/>
        <pc:sldMkLst>
          <pc:docMk/>
          <pc:sldMk cId="3423027517" sldId="257"/>
        </pc:sldMkLst>
        <pc:spChg chg="mod">
          <ac:chgData name="Hoàng Thư" userId="21d31c9762d613a4" providerId="LiveId" clId="{D84975E3-11C9-B746-8CE3-D98E26B627F2}" dt="2019-10-07T16:00:24.956" v="335" actId="255"/>
          <ac:spMkLst>
            <pc:docMk/>
            <pc:sldMk cId="3423027517" sldId="257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03:32.177" v="680" actId="20577"/>
          <ac:spMkLst>
            <pc:docMk/>
            <pc:sldMk cId="3423027517" sldId="257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01:29.867" v="459" actId="20577"/>
          <ac:spMkLst>
            <pc:docMk/>
            <pc:sldMk cId="3423027517" sldId="257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02:04.461" v="562" actId="20577"/>
          <ac:spMkLst>
            <pc:docMk/>
            <pc:sldMk cId="3423027517" sldId="257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03:10.522" v="620" actId="20577"/>
          <ac:spMkLst>
            <pc:docMk/>
            <pc:sldMk cId="3423027517" sldId="257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8:04.520" v="1512" actId="20577"/>
        <pc:sldMkLst>
          <pc:docMk/>
          <pc:sldMk cId="711869206" sldId="258"/>
        </pc:sldMkLst>
        <pc:spChg chg="mod">
          <ac:chgData name="Hoàng Thư" userId="21d31c9762d613a4" providerId="LiveId" clId="{D84975E3-11C9-B746-8CE3-D98E26B627F2}" dt="2019-10-07T16:16:45.560" v="1221" actId="20577"/>
          <ac:spMkLst>
            <pc:docMk/>
            <pc:sldMk cId="711869206" sldId="258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6:31.298" v="1180" actId="20577"/>
          <ac:spMkLst>
            <pc:docMk/>
            <pc:sldMk cId="711869206" sldId="258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7:03.609" v="1295" actId="20577"/>
          <ac:spMkLst>
            <pc:docMk/>
            <pc:sldMk cId="711869206" sldId="258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7:22.241" v="1362" actId="20577"/>
          <ac:spMkLst>
            <pc:docMk/>
            <pc:sldMk cId="711869206" sldId="258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8:04.520" v="1512" actId="20577"/>
          <ac:spMkLst>
            <pc:docMk/>
            <pc:sldMk cId="711869206" sldId="258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3:33.732" v="2175" actId="20577"/>
        <pc:sldMkLst>
          <pc:docMk/>
          <pc:sldMk cId="2172248019" sldId="259"/>
        </pc:sldMkLst>
        <pc:spChg chg="mod">
          <ac:chgData name="Hoàng Thư" userId="21d31c9762d613a4" providerId="LiveId" clId="{D84975E3-11C9-B746-8CE3-D98E26B627F2}" dt="2019-10-07T16:23:33.732" v="2175" actId="20577"/>
          <ac:spMkLst>
            <pc:docMk/>
            <pc:sldMk cId="2172248019" sldId="259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1:57.730" v="1943" actId="20577"/>
          <ac:spMkLst>
            <pc:docMk/>
            <pc:sldMk cId="2172248019" sldId="259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3:28.592" v="2171" actId="20577"/>
          <ac:spMkLst>
            <pc:docMk/>
            <pc:sldMk cId="2172248019" sldId="259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3:25.947" v="2170" actId="20577"/>
          <ac:spMkLst>
            <pc:docMk/>
            <pc:sldMk cId="2172248019" sldId="259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3:22.550" v="2169" actId="20577"/>
          <ac:spMkLst>
            <pc:docMk/>
            <pc:sldMk cId="2172248019" sldId="259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5:41.173" v="2445" actId="20577"/>
        <pc:sldMkLst>
          <pc:docMk/>
          <pc:sldMk cId="1925806360" sldId="260"/>
        </pc:sldMkLst>
        <pc:spChg chg="mod">
          <ac:chgData name="Hoàng Thư" userId="21d31c9762d613a4" providerId="LiveId" clId="{D84975E3-11C9-B746-8CE3-D98E26B627F2}" dt="2019-10-07T16:25:41.173" v="2445" actId="20577"/>
          <ac:spMkLst>
            <pc:docMk/>
            <pc:sldMk cId="1925806360" sldId="260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4:45.225" v="2265" actId="20577"/>
          <ac:spMkLst>
            <pc:docMk/>
            <pc:sldMk cId="1925806360" sldId="260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5:38.597" v="2444" actId="20577"/>
          <ac:spMkLst>
            <pc:docMk/>
            <pc:sldMk cId="1925806360" sldId="260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5:36.059" v="2443" actId="20577"/>
          <ac:spMkLst>
            <pc:docMk/>
            <pc:sldMk cId="1925806360" sldId="260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5:33.470" v="2442" actId="20577"/>
          <ac:spMkLst>
            <pc:docMk/>
            <pc:sldMk cId="1925806360" sldId="260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4:48.932" v="1060" actId="20577"/>
        <pc:sldMkLst>
          <pc:docMk/>
          <pc:sldMk cId="3438333456" sldId="261"/>
        </pc:sldMkLst>
        <pc:spChg chg="mod">
          <ac:chgData name="Hoàng Thư" userId="21d31c9762d613a4" providerId="LiveId" clId="{D84975E3-11C9-B746-8CE3-D98E26B627F2}" dt="2019-10-07T16:14:00.504" v="871" actId="20577"/>
          <ac:spMkLst>
            <pc:docMk/>
            <pc:sldMk cId="3438333456" sldId="261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3:41.547" v="809" actId="20577"/>
          <ac:spMkLst>
            <pc:docMk/>
            <pc:sldMk cId="3438333456" sldId="261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4:17.075" v="940" actId="20577"/>
          <ac:spMkLst>
            <pc:docMk/>
            <pc:sldMk cId="3438333456" sldId="261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4:31.118" v="993" actId="20577"/>
          <ac:spMkLst>
            <pc:docMk/>
            <pc:sldMk cId="3438333456" sldId="261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4:48.932" v="1060" actId="20577"/>
          <ac:spMkLst>
            <pc:docMk/>
            <pc:sldMk cId="3438333456" sldId="261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0:15.247" v="1879" actId="20577"/>
        <pc:sldMkLst>
          <pc:docMk/>
          <pc:sldMk cId="2222197637" sldId="262"/>
        </pc:sldMkLst>
        <pc:spChg chg="mod">
          <ac:chgData name="Hoàng Thư" userId="21d31c9762d613a4" providerId="LiveId" clId="{D84975E3-11C9-B746-8CE3-D98E26B627F2}" dt="2019-10-07T16:20:15.247" v="1879" actId="20577"/>
          <ac:spMkLst>
            <pc:docMk/>
            <pc:sldMk cId="2222197637" sldId="262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9:06.821" v="1628" actId="20577"/>
          <ac:spMkLst>
            <pc:docMk/>
            <pc:sldMk cId="2222197637" sldId="262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0:12.376" v="1878" actId="20577"/>
          <ac:spMkLst>
            <pc:docMk/>
            <pc:sldMk cId="2222197637" sldId="262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0:09.386" v="1877" actId="20577"/>
          <ac:spMkLst>
            <pc:docMk/>
            <pc:sldMk cId="2222197637" sldId="262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0:05.381" v="1876" actId="20577"/>
          <ac:spMkLst>
            <pc:docMk/>
            <pc:sldMk cId="2222197637" sldId="262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0:05.132" v="2974" actId="20577"/>
        <pc:sldMkLst>
          <pc:docMk/>
          <pc:sldMk cId="1328699712" sldId="263"/>
        </pc:sldMkLst>
        <pc:spChg chg="mod">
          <ac:chgData name="Hoàng Thư" userId="21d31c9762d613a4" providerId="LiveId" clId="{D84975E3-11C9-B746-8CE3-D98E26B627F2}" dt="2019-10-07T16:28:54.080" v="2678" actId="20577"/>
          <ac:spMkLst>
            <pc:docMk/>
            <pc:sldMk cId="1328699712" sldId="263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8:25.672" v="2563" actId="20577"/>
          <ac:spMkLst>
            <pc:docMk/>
            <pc:sldMk cId="1328699712" sldId="263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9:22.421" v="2768" actId="20577"/>
          <ac:spMkLst>
            <pc:docMk/>
            <pc:sldMk cId="1328699712" sldId="263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9:49.564" v="2896" actId="20577"/>
          <ac:spMkLst>
            <pc:docMk/>
            <pc:sldMk cId="1328699712" sldId="263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0:05.132" v="2974" actId="20577"/>
          <ac:spMkLst>
            <pc:docMk/>
            <pc:sldMk cId="1328699712" sldId="263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8:27.041" v="3567" actId="20577"/>
        <pc:sldMkLst>
          <pc:docMk/>
          <pc:sldMk cId="3420062921" sldId="264"/>
        </pc:sldMkLst>
        <pc:spChg chg="mod">
          <ac:chgData name="Hoàng Thư" userId="21d31c9762d613a4" providerId="LiveId" clId="{D84975E3-11C9-B746-8CE3-D98E26B627F2}" dt="2019-10-07T16:37:36.146" v="3412" actId="20577"/>
          <ac:spMkLst>
            <pc:docMk/>
            <pc:sldMk cId="3420062921" sldId="264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37:23.673" v="3362" actId="20577"/>
          <ac:spMkLst>
            <pc:docMk/>
            <pc:sldMk cId="3420062921" sldId="264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37:53.327" v="3464" actId="20577"/>
          <ac:spMkLst>
            <pc:docMk/>
            <pc:sldMk cId="3420062921" sldId="264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38:11.063" v="3504" actId="20577"/>
          <ac:spMkLst>
            <pc:docMk/>
            <pc:sldMk cId="3420062921" sldId="264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8:27.041" v="3567" actId="20577"/>
          <ac:spMkLst>
            <pc:docMk/>
            <pc:sldMk cId="3420062921" sldId="264"/>
            <ac:spMk id="9" creationId="{4CF9D1E6-1179-4E48-A495-91304BFFE195}"/>
          </ac:spMkLst>
        </pc:spChg>
      </pc:sldChg>
      <pc:sldChg chg="del">
        <pc:chgData name="Hoàng Thư" userId="21d31c9762d613a4" providerId="LiveId" clId="{D84975E3-11C9-B746-8CE3-D98E26B627F2}" dt="2019-10-07T16:45:01.282" v="3655" actId="2696"/>
        <pc:sldMkLst>
          <pc:docMk/>
          <pc:sldMk cId="3155511167" sldId="265"/>
        </pc:sldMkLst>
      </pc:sldChg>
      <pc:sldChg chg="del">
        <pc:chgData name="Hoàng Thư" userId="21d31c9762d613a4" providerId="LiveId" clId="{D84975E3-11C9-B746-8CE3-D98E26B627F2}" dt="2019-10-07T16:45:09.634" v="3656" actId="2696"/>
        <pc:sldMkLst>
          <pc:docMk/>
          <pc:sldMk cId="1671184536" sldId="266"/>
        </pc:sldMkLst>
      </pc:sldChg>
      <pc:sldChg chg="modSp">
        <pc:chgData name="Hoàng Thư" userId="21d31c9762d613a4" providerId="LiveId" clId="{D84975E3-11C9-B746-8CE3-D98E26B627F2}" dt="2019-10-07T16:44:30.673" v="3654" actId="20577"/>
        <pc:sldMkLst>
          <pc:docMk/>
          <pc:sldMk cId="4037546687" sldId="267"/>
        </pc:sldMkLst>
        <pc:spChg chg="mod">
          <ac:chgData name="Hoàng Thư" userId="21d31c9762d613a4" providerId="LiveId" clId="{D84975E3-11C9-B746-8CE3-D98E26B627F2}" dt="2019-10-07T16:44:13.570" v="3611" actId="20577"/>
          <ac:spMkLst>
            <pc:docMk/>
            <pc:sldMk cId="4037546687" sldId="267"/>
            <ac:spMk id="5" creationId="{CA8E2B11-008F-4FD6-AA97-94C6727D3823}"/>
          </ac:spMkLst>
        </pc:spChg>
        <pc:spChg chg="mod">
          <ac:chgData name="Hoàng Thư" userId="21d31c9762d613a4" providerId="LiveId" clId="{D84975E3-11C9-B746-8CE3-D98E26B627F2}" dt="2019-10-07T16:44:30.673" v="3654" actId="20577"/>
          <ac:spMkLst>
            <pc:docMk/>
            <pc:sldMk cId="4037546687" sldId="267"/>
            <ac:spMk id="79" creationId="{8E1D8E5C-ECFA-47AC-943C-5BAF7A8E65A7}"/>
          </ac:spMkLst>
        </pc:spChg>
      </pc:sldChg>
      <pc:sldChg chg="delSp modSp">
        <pc:chgData name="Hoàng Thư" userId="21d31c9762d613a4" providerId="LiveId" clId="{D84975E3-11C9-B746-8CE3-D98E26B627F2}" dt="2019-10-07T16:36:27.285" v="3224" actId="1076"/>
        <pc:sldMkLst>
          <pc:docMk/>
          <pc:sldMk cId="3818187274" sldId="268"/>
        </pc:sldMkLst>
        <pc:spChg chg="mod">
          <ac:chgData name="Hoàng Thư" userId="21d31c9762d613a4" providerId="LiveId" clId="{D84975E3-11C9-B746-8CE3-D98E26B627F2}" dt="2019-10-07T16:36:27.285" v="3224" actId="1076"/>
          <ac:spMkLst>
            <pc:docMk/>
            <pc:sldMk cId="3818187274" sldId="268"/>
            <ac:spMk id="4" creationId="{D2FCD358-89EA-48FC-AFDA-D52BE0F05A97}"/>
          </ac:spMkLst>
        </pc:spChg>
        <pc:spChg chg="del">
          <ac:chgData name="Hoàng Thư" userId="21d31c9762d613a4" providerId="LiveId" clId="{D84975E3-11C9-B746-8CE3-D98E26B627F2}" dt="2019-10-07T16:35:54.832" v="3214" actId="478"/>
          <ac:spMkLst>
            <pc:docMk/>
            <pc:sldMk cId="3818187274" sldId="268"/>
            <ac:spMk id="7" creationId="{01FC695A-7967-46B5-80F0-9AD4C543A026}"/>
          </ac:spMkLst>
        </pc:spChg>
        <pc:picChg chg="del mod">
          <ac:chgData name="Hoàng Thư" userId="21d31c9762d613a4" providerId="LiveId" clId="{D84975E3-11C9-B746-8CE3-D98E26B627F2}" dt="2019-10-07T16:35:51.788" v="3213" actId="478"/>
          <ac:picMkLst>
            <pc:docMk/>
            <pc:sldMk cId="3818187274" sldId="268"/>
            <ac:picMk id="6" creationId="{CC8B8DF5-0A48-407E-B496-FB775F70AE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.gif"/><Relationship Id="rId18" Type="http://schemas.openxmlformats.org/officeDocument/2006/relationships/slide" Target="slide10.xml"/><Relationship Id="rId3" Type="http://schemas.openxmlformats.org/officeDocument/2006/relationships/audio" Target="../media/audio2.wav"/><Relationship Id="rId21" Type="http://schemas.openxmlformats.org/officeDocument/2006/relationships/slide" Target="slide11.xml"/><Relationship Id="rId7" Type="http://schemas.openxmlformats.org/officeDocument/2006/relationships/image" Target="../media/image13.gif"/><Relationship Id="rId12" Type="http://schemas.openxmlformats.org/officeDocument/2006/relationships/slide" Target="slide3.xml"/><Relationship Id="rId17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4.gif"/><Relationship Id="rId5" Type="http://schemas.openxmlformats.org/officeDocument/2006/relationships/image" Target="../media/image12.gif"/><Relationship Id="rId15" Type="http://schemas.openxmlformats.org/officeDocument/2006/relationships/image" Target="../media/image15.gif"/><Relationship Id="rId10" Type="http://schemas.openxmlformats.org/officeDocument/2006/relationships/slide" Target="slide5.xml"/><Relationship Id="rId19" Type="http://schemas.openxmlformats.org/officeDocument/2006/relationships/image" Target="../media/image2.gif"/><Relationship Id="rId4" Type="http://schemas.openxmlformats.org/officeDocument/2006/relationships/slide" Target="slide7.xml"/><Relationship Id="rId9" Type="http://schemas.openxmlformats.org/officeDocument/2006/relationships/image" Target="../media/image14.gif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gif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gif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gif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0D04A0A-33F9-4E82-8CBB-DCAD53483EE3}"/>
              </a:ext>
            </a:extLst>
          </p:cNvPr>
          <p:cNvSpPr/>
          <p:nvPr/>
        </p:nvSpPr>
        <p:spPr>
          <a:xfrm>
            <a:off x="3174960" y="1051600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8E2B11-008F-4FD6-AA97-94C6727D3823}"/>
              </a:ext>
            </a:extLst>
          </p:cNvPr>
          <p:cNvSpPr/>
          <p:nvPr/>
        </p:nvSpPr>
        <p:spPr>
          <a:xfrm>
            <a:off x="4451448" y="0"/>
            <a:ext cx="3612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5003" y="0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60" y="-19121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47" y="1315414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310" y="1929506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xmlns="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728" y="46830"/>
            <a:ext cx="4522926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4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79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54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50185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Sự phát triển kinh tế, chất lượng cuộc sống.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Dân số đông và tăng nhanh gây ra những hậu quả xấu đối với: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50185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Môi Trường, chất lượng cuộc sống.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50185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Chất lượng cuộc sống và các vấn đề khác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501850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Sự phát triển kinh tế, chất lượng cuộc sống; tài nguyên môi trường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96163" y="1563246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9257E-6 2.74746E-6 L -0.33021 0.59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7" y="29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2FCD358-89EA-48FC-AFDA-D52BE0F05A97}"/>
              </a:ext>
            </a:extLst>
          </p:cNvPr>
          <p:cNvSpPr/>
          <p:nvPr/>
        </p:nvSpPr>
        <p:spPr>
          <a:xfrm>
            <a:off x="54019" y="843677"/>
            <a:ext cx="120839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 SILE BÀI MỚI THẦY CÔ ĐỂ TIẾP Ở ĐÂY…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xmlns="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4C5C41E-5105-4CDF-95B0-4CD67F72B833}"/>
              </a:ext>
            </a:extLst>
          </p:cNvPr>
          <p:cNvSpPr/>
          <p:nvPr/>
        </p:nvSpPr>
        <p:spPr>
          <a:xfrm>
            <a:off x="419319" y="5742169"/>
            <a:ext cx="15472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xmlns="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xmlns="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xmlns="" id="{A9D48011-2F4F-407F-BC95-04A9F8CF1D22}"/>
              </a:ext>
            </a:extLst>
          </p:cNvPr>
          <p:cNvSpPr/>
          <p:nvPr/>
        </p:nvSpPr>
        <p:spPr>
          <a:xfrm>
            <a:off x="5931995" y="3918382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xmlns="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7" y="2545729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xmlns="" id="{7372071D-E889-47F7-8AC9-D38DB8254A22}"/>
              </a:ext>
            </a:extLst>
          </p:cNvPr>
          <p:cNvSpPr/>
          <p:nvPr/>
        </p:nvSpPr>
        <p:spPr>
          <a:xfrm>
            <a:off x="7786183" y="212515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:a16="http://schemas.microsoft.com/office/drawing/2014/main" xmlns="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71" y="691514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xmlns="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xmlns="" id="{7E8C949C-FE2E-40FC-A58B-3731A3202359}"/>
              </a:ext>
            </a:extLst>
          </p:cNvPr>
          <p:cNvSpPr/>
          <p:nvPr/>
        </p:nvSpPr>
        <p:spPr>
          <a:xfrm>
            <a:off x="9075039" y="3868148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56" y="2582554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xmlns="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xmlns="" id="{0597FB20-1A0A-46C3-AD8D-CEFD3819E132}"/>
              </a:ext>
            </a:extLst>
          </p:cNvPr>
          <p:cNvSpPr/>
          <p:nvPr/>
        </p:nvSpPr>
        <p:spPr>
          <a:xfrm>
            <a:off x="10246568" y="1430638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7" y="342502"/>
            <a:ext cx="1651000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xmlns="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2CE2229-2B52-46F5-8794-CD28FD83C87A}"/>
              </a:ext>
            </a:extLst>
          </p:cNvPr>
          <p:cNvSpPr/>
          <p:nvPr/>
        </p:nvSpPr>
        <p:spPr>
          <a:xfrm>
            <a:off x="7732583" y="5746057"/>
            <a:ext cx="15215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xmlns="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DDC2A37-E953-4F38-95BF-78B9FF9FB939}"/>
              </a:ext>
            </a:extLst>
          </p:cNvPr>
          <p:cNvSpPr/>
          <p:nvPr/>
        </p:nvSpPr>
        <p:spPr>
          <a:xfrm>
            <a:off x="369370" y="-86148"/>
            <a:ext cx="4575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rabia" pitchFamily="34" charset="0"/>
              </a:rPr>
              <a:t>CHÚC MỪNG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rabia" pitchFamily="34" charset="0"/>
              </a:rPr>
              <a:t>ĐỘI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rabia" pitchFamily="34" charset="0"/>
              </a:rPr>
              <a:t>A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Arabia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518118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518118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F7990285-D234-409A-A366-B0B4CE51FFC4}"/>
              </a:ext>
            </a:extLst>
          </p:cNvPr>
          <p:cNvSpPr/>
          <p:nvPr/>
        </p:nvSpPr>
        <p:spPr>
          <a:xfrm>
            <a:off x="7248601" y="-75644"/>
            <a:ext cx="45672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rabia" pitchFamily="34" charset="0"/>
              </a:rPr>
              <a:t>CHÚC MỪNG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rabia" pitchFamily="34" charset="0"/>
              </a:rPr>
              <a:t>ĐỘI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Arabia" pitchFamily="34" charset="0"/>
              </a:rPr>
              <a:t>B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Arabia" pitchFamily="34" charset="0"/>
            </a:endParaRPr>
          </a:p>
        </p:txBody>
      </p:sp>
      <p:sp>
        <p:nvSpPr>
          <p:cNvPr id="16" name="Heart 15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A. Góp phần quan trọng trong sự hình thành nền văn hóa Việt Nam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endParaRPr lang="en-US" sz="2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+mj-lt"/>
              </a:rPr>
              <a:t>	</a:t>
            </a:r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Trong 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nền văn hóa Việt Nam, nền văn hóa của các dân tộc thiểu số có vị trí.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 </a:t>
            </a:r>
            <a:br>
              <a:rPr lang="vi-VN" sz="3200" b="1" dirty="0">
                <a:solidFill>
                  <a:schemeClr val="tx1"/>
                </a:solidFill>
                <a:latin typeface="+mj-lt"/>
              </a:rPr>
            </a:br>
            <a:endParaRPr lang="en-US" sz="3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Bổ sung làm hoàn chỉnh nền văn hóa Việt Nam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 cho nền văn hóa Việt Nam muôn màu, muôn vẻ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Tất cả phương án </a:t>
            </a:r>
            <a:r>
              <a:rPr lang="vi-V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Làm đồ gốm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2766E-6 -4.53284E-7 L -0.32292 0.6868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3" y="34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Chất lượng cuộc sống của người dân giảm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/>
              <a:t/>
            </a:r>
            <a:br>
              <a:rPr lang="vi-VN" sz="3200" dirty="0"/>
            </a:b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/>
              <a:t>	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 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 đông và tăng nhanh gây ra hậu quả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Sức ép đối với kinh tế, xã hội và môi trường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Hiện tượng ô nhiễm môi trường gia tăng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kiệt,xã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07E-6 -1.00833E-6 L -0.33776 0.3561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4" y="17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Phòng chống thiên tai và bảo vệ môi trường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/>
              <a:t>	</a:t>
            </a:r>
            <a:r>
              <a:rPr lang="vi-V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Rừng </a:t>
            </a:r>
            <a:r>
              <a:rPr lang="vi-V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 hộ có chức năng</a:t>
            </a:r>
            <a:r>
              <a:rPr lang="vi-V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Cung cấp nguyên liệu cho công nghiệp, bảo vệ môi trường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Cung cấp nguyên liệu cho công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07E-6 -1.00833E-6 L -0.44241 0.1773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7" y="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góp phần đưa Việt Nam nhanh chóng hội nhập nền kinh tế thế giới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 có vai trò quan trọng nhất là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Bưu chính viễn thông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1173018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07E-6 4.6531E-6 L -0.40649 0.482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1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nay dân số nước ta đang chuyển sang giai đoạn có tỉ suất sinh: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Cao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Tương đối thấp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5696" y="1057107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07E-6 -2.96947E-6 L -0.38709 0.6609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4" y="330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Cơ cấu dân số già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 </a:t>
            </a:r>
            <a:r>
              <a:rPr lang="vi-VN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 có cơ cấu dân số: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71648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Cơ cấu dân số trẻ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Cơ cấu dân số ổn định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Cơ cấu dân số phát triển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380</Words>
  <Application>Microsoft Office PowerPoint</Application>
  <PresentationFormat>Custom</PresentationFormat>
  <Paragraphs>86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 Light</vt:lpstr>
      <vt:lpstr>Calibri</vt:lpstr>
      <vt:lpstr>Times New Roman</vt:lpstr>
      <vt:lpstr>.VnArabia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52</cp:revision>
  <dcterms:created xsi:type="dcterms:W3CDTF">2018-05-10T00:06:18Z</dcterms:created>
  <dcterms:modified xsi:type="dcterms:W3CDTF">2020-09-18T09:08:32Z</dcterms:modified>
</cp:coreProperties>
</file>