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2"/>
  </p:notesMasterIdLst>
  <p:sldIdLst>
    <p:sldId id="309" r:id="rId2"/>
    <p:sldId id="310" r:id="rId3"/>
    <p:sldId id="299" r:id="rId4"/>
    <p:sldId id="301" r:id="rId5"/>
    <p:sldId id="311" r:id="rId6"/>
    <p:sldId id="312" r:id="rId7"/>
    <p:sldId id="304" r:id="rId8"/>
    <p:sldId id="313" r:id="rId9"/>
    <p:sldId id="314" r:id="rId10"/>
    <p:sldId id="307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B138E"/>
    <a:srgbClr val="6E0C3F"/>
    <a:srgbClr val="ED5DA8"/>
    <a:srgbClr val="E935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15" autoAdjust="0"/>
    <p:restoredTop sz="94291" autoAdjust="0"/>
  </p:normalViewPr>
  <p:slideViewPr>
    <p:cSldViewPr snapToGrid="0">
      <p:cViewPr varScale="1">
        <p:scale>
          <a:sx n="68" d="100"/>
          <a:sy n="68" d="100"/>
        </p:scale>
        <p:origin x="69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D02DFC-0DBF-46FA-961C-0993E7F3A7C7}" type="datetimeFigureOut">
              <a:rPr lang="en-US" smtClean="0"/>
              <a:t>8/25/2020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E81773-F6B7-4EEA-B6AE-A59ABB33B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9688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E81773-F6B7-4EEA-B6AE-A59ABB33BE4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1891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E81773-F6B7-4EEA-B6AE-A59ABB33BE4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3431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E81773-F6B7-4EEA-B6AE-A59ABB33BE4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8698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8/25/2020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3352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8/25/2020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428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8/25/2020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4525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8/25/2020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551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8/25/2020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1130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8/25/2020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544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8/25/2020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0709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8/25/2020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692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8/25/2020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1906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8/25/2020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3633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8/25/2020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8952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6D1223-53C8-4F6E-A0EE-C7ADC22EE3B7}" type="datetimeFigureOut">
              <a:rPr lang="en-US" smtClean="0"/>
              <a:t>8/25/2020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63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6E7A9EE-5F6F-41A7-9CA6-552EFD71C9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1310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6E7CFD0-772C-491B-9A4B-CE0BDBC49DD9}"/>
              </a:ext>
            </a:extLst>
          </p:cNvPr>
          <p:cNvSpPr txBox="1"/>
          <p:nvPr/>
        </p:nvSpPr>
        <p:spPr>
          <a:xfrm>
            <a:off x="132035" y="-20686"/>
            <a:ext cx="47309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VNI-Avo" pitchFamily="2" charset="0"/>
              </a:rPr>
              <a:t>c. </a:t>
            </a:r>
            <a:r>
              <a:rPr lang="en-US" sz="4800" b="1" dirty="0" err="1">
                <a:latin typeface="VNI-Avo" pitchFamily="2" charset="0"/>
              </a:rPr>
              <a:t>Thöïc</a:t>
            </a:r>
            <a:r>
              <a:rPr lang="en-US" sz="4800" b="1" dirty="0">
                <a:latin typeface="VNI-Avo" pitchFamily="2" charset="0"/>
              </a:rPr>
              <a:t> </a:t>
            </a:r>
            <a:r>
              <a:rPr lang="en-US" sz="4800" b="1" dirty="0" err="1">
                <a:latin typeface="VNI-Avo" pitchFamily="2" charset="0"/>
              </a:rPr>
              <a:t>haønh</a:t>
            </a:r>
            <a:endParaRPr lang="en-US" sz="4800" b="1" dirty="0">
              <a:latin typeface="VNI-Avo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6E7CFD0-772C-491B-9A4B-CE0BDBC49DD9}"/>
              </a:ext>
            </a:extLst>
          </p:cNvPr>
          <p:cNvSpPr txBox="1"/>
          <p:nvPr/>
        </p:nvSpPr>
        <p:spPr>
          <a:xfrm>
            <a:off x="284434" y="769862"/>
            <a:ext cx="90673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VNI-Avo" pitchFamily="2" charset="0"/>
              </a:rPr>
              <a:t>- </a:t>
            </a:r>
            <a:r>
              <a:rPr lang="en-US" sz="4800" b="1" dirty="0" err="1">
                <a:latin typeface="VNI-Avo" pitchFamily="2" charset="0"/>
              </a:rPr>
              <a:t>Tìm</a:t>
            </a:r>
            <a:r>
              <a:rPr lang="en-US" sz="4800" b="1" dirty="0">
                <a:latin typeface="VNI-Avo" pitchFamily="2" charset="0"/>
              </a:rPr>
              <a:t> </a:t>
            </a:r>
            <a:r>
              <a:rPr lang="en-US" sz="4800" b="1" dirty="0" err="1">
                <a:latin typeface="VNI-Avo" pitchFamily="2" charset="0"/>
              </a:rPr>
              <a:t>tieáng</a:t>
            </a:r>
            <a:r>
              <a:rPr lang="en-US" sz="4800" b="1" dirty="0">
                <a:latin typeface="VNI-Avo" pitchFamily="2" charset="0"/>
              </a:rPr>
              <a:t> </a:t>
            </a:r>
            <a:r>
              <a:rPr lang="en-US" sz="4800" b="1" dirty="0" err="1">
                <a:latin typeface="VNI-Avo" pitchFamily="2" charset="0"/>
              </a:rPr>
              <a:t>baét</a:t>
            </a:r>
            <a:r>
              <a:rPr lang="en-US" sz="4800" b="1" dirty="0">
                <a:latin typeface="VNI-Avo" pitchFamily="2" charset="0"/>
              </a:rPr>
              <a:t> </a:t>
            </a:r>
            <a:r>
              <a:rPr lang="en-US" sz="4800" b="1" dirty="0" err="1">
                <a:latin typeface="VNI-Avo" pitchFamily="2" charset="0"/>
              </a:rPr>
              <a:t>ñaàu</a:t>
            </a:r>
            <a:r>
              <a:rPr lang="en-US" sz="4800" b="1" dirty="0">
                <a:latin typeface="VNI-Avo" pitchFamily="2" charset="0"/>
              </a:rPr>
              <a:t> </a:t>
            </a:r>
            <a:r>
              <a:rPr lang="en-US" sz="4800" b="1" dirty="0" err="1">
                <a:latin typeface="VNI-Avo" pitchFamily="2" charset="0"/>
              </a:rPr>
              <a:t>baèng</a:t>
            </a:r>
            <a:r>
              <a:rPr lang="en-US" sz="4800" b="1" dirty="0">
                <a:latin typeface="VNI-Avo" pitchFamily="2" charset="0"/>
              </a:rPr>
              <a:t> </a:t>
            </a:r>
            <a:r>
              <a:rPr lang="en-US" sz="4800" b="1" i="1" dirty="0" err="1">
                <a:solidFill>
                  <a:srgbClr val="FF0000"/>
                </a:solidFill>
                <a:latin typeface="VNI-Avo" pitchFamily="2" charset="0"/>
              </a:rPr>
              <a:t>ng</a:t>
            </a:r>
            <a:endParaRPr lang="en-US" sz="4800" b="1" i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6E7CFD0-772C-491B-9A4B-CE0BDBC49DD9}"/>
              </a:ext>
            </a:extLst>
          </p:cNvPr>
          <p:cNvSpPr txBox="1"/>
          <p:nvPr/>
        </p:nvSpPr>
        <p:spPr>
          <a:xfrm>
            <a:off x="1106996" y="1835800"/>
            <a:ext cx="190458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solidFill>
                  <a:srgbClr val="00B050"/>
                </a:solidFill>
                <a:latin typeface="VNI-Avo" pitchFamily="2" charset="0"/>
              </a:rPr>
              <a:t>ngoâ</a:t>
            </a:r>
            <a:endParaRPr lang="en-US" sz="6600" b="1" dirty="0">
              <a:solidFill>
                <a:srgbClr val="00B050"/>
              </a:solidFill>
              <a:latin typeface="VNI-Avo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6E7CFD0-772C-491B-9A4B-CE0BDBC49DD9}"/>
              </a:ext>
            </a:extLst>
          </p:cNvPr>
          <p:cNvSpPr txBox="1"/>
          <p:nvPr/>
        </p:nvSpPr>
        <p:spPr>
          <a:xfrm>
            <a:off x="5998484" y="1870689"/>
            <a:ext cx="190458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solidFill>
                  <a:srgbClr val="00B050"/>
                </a:solidFill>
                <a:latin typeface="VNI-Avo" pitchFamily="2" charset="0"/>
              </a:rPr>
              <a:t>ngoõ</a:t>
            </a:r>
            <a:endParaRPr lang="en-US" sz="6600" b="1" dirty="0">
              <a:solidFill>
                <a:srgbClr val="00B050"/>
              </a:solidFill>
              <a:latin typeface="VNI-Avo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6E7CFD0-772C-491B-9A4B-CE0BDBC49DD9}"/>
              </a:ext>
            </a:extLst>
          </p:cNvPr>
          <p:cNvSpPr txBox="1"/>
          <p:nvPr/>
        </p:nvSpPr>
        <p:spPr>
          <a:xfrm>
            <a:off x="8737156" y="1870689"/>
            <a:ext cx="190458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solidFill>
                  <a:srgbClr val="00B050"/>
                </a:solidFill>
                <a:latin typeface="VNI-Avo" pitchFamily="2" charset="0"/>
              </a:rPr>
              <a:t>ngaø</a:t>
            </a:r>
            <a:endParaRPr lang="en-US" sz="6600" b="1" dirty="0">
              <a:solidFill>
                <a:srgbClr val="00B050"/>
              </a:solidFill>
              <a:latin typeface="VNI-Avo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6E7CFD0-772C-491B-9A4B-CE0BDBC49DD9}"/>
              </a:ext>
            </a:extLst>
          </p:cNvPr>
          <p:cNvSpPr txBox="1"/>
          <p:nvPr/>
        </p:nvSpPr>
        <p:spPr>
          <a:xfrm>
            <a:off x="329251" y="3463817"/>
            <a:ext cx="90673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VNI-Avo" pitchFamily="2" charset="0"/>
              </a:rPr>
              <a:t>- </a:t>
            </a:r>
            <a:r>
              <a:rPr lang="en-US" sz="4800" b="1" dirty="0" err="1">
                <a:latin typeface="VNI-Avo" pitchFamily="2" charset="0"/>
              </a:rPr>
              <a:t>Tìm</a:t>
            </a:r>
            <a:r>
              <a:rPr lang="en-US" sz="4800" b="1" dirty="0">
                <a:latin typeface="VNI-Avo" pitchFamily="2" charset="0"/>
              </a:rPr>
              <a:t> </a:t>
            </a:r>
            <a:r>
              <a:rPr lang="en-US" sz="4800" b="1" dirty="0" err="1">
                <a:latin typeface="VNI-Avo" pitchFamily="2" charset="0"/>
              </a:rPr>
              <a:t>tieáng</a:t>
            </a:r>
            <a:r>
              <a:rPr lang="en-US" sz="4800" b="1" dirty="0">
                <a:latin typeface="VNI-Avo" pitchFamily="2" charset="0"/>
              </a:rPr>
              <a:t> </a:t>
            </a:r>
            <a:r>
              <a:rPr lang="en-US" sz="4800" b="1" dirty="0" err="1">
                <a:latin typeface="VNI-Avo" pitchFamily="2" charset="0"/>
              </a:rPr>
              <a:t>baét</a:t>
            </a:r>
            <a:r>
              <a:rPr lang="en-US" sz="4800" b="1" dirty="0">
                <a:latin typeface="VNI-Avo" pitchFamily="2" charset="0"/>
              </a:rPr>
              <a:t> </a:t>
            </a:r>
            <a:r>
              <a:rPr lang="en-US" sz="4800" b="1" dirty="0" err="1">
                <a:latin typeface="VNI-Avo" pitchFamily="2" charset="0"/>
              </a:rPr>
              <a:t>ñaàu</a:t>
            </a:r>
            <a:r>
              <a:rPr lang="en-US" sz="4800" b="1" dirty="0">
                <a:latin typeface="VNI-Avo" pitchFamily="2" charset="0"/>
              </a:rPr>
              <a:t> </a:t>
            </a:r>
            <a:r>
              <a:rPr lang="en-US" sz="4800" b="1" dirty="0" err="1">
                <a:latin typeface="VNI-Avo" pitchFamily="2" charset="0"/>
              </a:rPr>
              <a:t>baèng</a:t>
            </a:r>
            <a:r>
              <a:rPr lang="en-US" sz="4800" b="1" dirty="0">
                <a:latin typeface="VNI-Avo" pitchFamily="2" charset="0"/>
              </a:rPr>
              <a:t> </a:t>
            </a:r>
            <a:r>
              <a:rPr lang="en-US" sz="4800" b="1" i="1" dirty="0" err="1">
                <a:solidFill>
                  <a:srgbClr val="FF0000"/>
                </a:solidFill>
                <a:latin typeface="VNI-Avo" pitchFamily="2" charset="0"/>
              </a:rPr>
              <a:t>ngh</a:t>
            </a:r>
            <a:endParaRPr lang="en-US" sz="4800" b="1" i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6E7CFD0-772C-491B-9A4B-CE0BDBC49DD9}"/>
              </a:ext>
            </a:extLst>
          </p:cNvPr>
          <p:cNvSpPr txBox="1"/>
          <p:nvPr/>
        </p:nvSpPr>
        <p:spPr>
          <a:xfrm>
            <a:off x="784940" y="4595044"/>
            <a:ext cx="26128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solidFill>
                  <a:srgbClr val="00B050"/>
                </a:solidFill>
                <a:latin typeface="VNI-Avo" pitchFamily="2" charset="0"/>
              </a:rPr>
              <a:t>ngheä</a:t>
            </a:r>
            <a:endParaRPr lang="en-US" sz="6600" b="1" dirty="0">
              <a:solidFill>
                <a:srgbClr val="00B050"/>
              </a:solidFill>
              <a:latin typeface="VNI-Avo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6E7CFD0-772C-491B-9A4B-CE0BDBC49DD9}"/>
              </a:ext>
            </a:extLst>
          </p:cNvPr>
          <p:cNvSpPr txBox="1"/>
          <p:nvPr/>
        </p:nvSpPr>
        <p:spPr>
          <a:xfrm>
            <a:off x="3595968" y="4595044"/>
            <a:ext cx="237565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solidFill>
                  <a:srgbClr val="00B050"/>
                </a:solidFill>
                <a:latin typeface="VNI-Avo" pitchFamily="2" charset="0"/>
              </a:rPr>
              <a:t>nghæ</a:t>
            </a:r>
            <a:endParaRPr lang="en-US" sz="6600" b="1" dirty="0">
              <a:solidFill>
                <a:srgbClr val="00B050"/>
              </a:solidFill>
              <a:latin typeface="VNI-Avo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6E7CFD0-772C-491B-9A4B-CE0BDBC49DD9}"/>
              </a:ext>
            </a:extLst>
          </p:cNvPr>
          <p:cNvSpPr txBox="1"/>
          <p:nvPr/>
        </p:nvSpPr>
        <p:spPr>
          <a:xfrm>
            <a:off x="5971621" y="4595408"/>
            <a:ext cx="248001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solidFill>
                  <a:srgbClr val="00B050"/>
                </a:solidFill>
                <a:latin typeface="VNI-Avo" pitchFamily="2" charset="0"/>
              </a:rPr>
              <a:t>nghe</a:t>
            </a:r>
            <a:endParaRPr lang="en-US" sz="6600" b="1" dirty="0">
              <a:solidFill>
                <a:srgbClr val="00B050"/>
              </a:solidFill>
              <a:latin typeface="VNI-Avo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6E7CFD0-772C-491B-9A4B-CE0BDBC49DD9}"/>
              </a:ext>
            </a:extLst>
          </p:cNvPr>
          <p:cNvSpPr txBox="1"/>
          <p:nvPr/>
        </p:nvSpPr>
        <p:spPr>
          <a:xfrm>
            <a:off x="8832190" y="4595408"/>
            <a:ext cx="277745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solidFill>
                  <a:srgbClr val="00B050"/>
                </a:solidFill>
                <a:latin typeface="VNI-Avo" pitchFamily="2" charset="0"/>
              </a:rPr>
              <a:t>ngheù</a:t>
            </a:r>
            <a:endParaRPr lang="en-US" sz="6600" b="1" dirty="0">
              <a:solidFill>
                <a:srgbClr val="00B050"/>
              </a:solidFill>
              <a:latin typeface="VNI-Avo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6E7CFD0-772C-491B-9A4B-CE0BDBC49DD9}"/>
              </a:ext>
            </a:extLst>
          </p:cNvPr>
          <p:cNvSpPr txBox="1"/>
          <p:nvPr/>
        </p:nvSpPr>
        <p:spPr>
          <a:xfrm>
            <a:off x="3518471" y="1870689"/>
            <a:ext cx="190458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solidFill>
                  <a:srgbClr val="00B050"/>
                </a:solidFill>
                <a:latin typeface="VNI-Avo" pitchFamily="2" charset="0"/>
              </a:rPr>
              <a:t>nguû</a:t>
            </a:r>
            <a:endParaRPr lang="en-US" sz="6600" b="1" dirty="0">
              <a:solidFill>
                <a:srgbClr val="00B050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3763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  <p:bldP spid="8" grpId="0"/>
      <p:bldP spid="17" grpId="0"/>
      <p:bldP spid="19" grpId="0"/>
      <p:bldP spid="20" grpId="0"/>
      <p:bldP spid="21" grpId="0"/>
      <p:bldP spid="22" grpId="0"/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8F44EAF0-1B0F-4C84-8772-D1701B3F01BA}"/>
              </a:ext>
            </a:extLst>
          </p:cNvPr>
          <p:cNvSpPr txBox="1"/>
          <p:nvPr/>
        </p:nvSpPr>
        <p:spPr>
          <a:xfrm>
            <a:off x="928259" y="0"/>
            <a:ext cx="516774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 dirty="0" err="1">
                <a:latin typeface="VNI-Avo" pitchFamily="2" charset="0"/>
              </a:rPr>
              <a:t>Phaân</a:t>
            </a:r>
            <a:r>
              <a:rPr lang="en-US" sz="4500" b="1" dirty="0">
                <a:latin typeface="VNI-Avo" pitchFamily="2" charset="0"/>
              </a:rPr>
              <a:t> </a:t>
            </a:r>
            <a:r>
              <a:rPr lang="en-US" sz="4500" b="1" dirty="0" err="1">
                <a:latin typeface="VNI-Avo" pitchFamily="2" charset="0"/>
              </a:rPr>
              <a:t>bieät</a:t>
            </a:r>
            <a:r>
              <a:rPr lang="en-US" sz="4500" b="1" dirty="0">
                <a:latin typeface="VNI-Avo" pitchFamily="2" charset="0"/>
              </a:rPr>
              <a:t> c </a:t>
            </a:r>
            <a:r>
              <a:rPr lang="en-US" sz="4500" b="1" dirty="0" err="1">
                <a:latin typeface="VNI-Avo" pitchFamily="2" charset="0"/>
              </a:rPr>
              <a:t>vôùi</a:t>
            </a:r>
            <a:r>
              <a:rPr lang="en-US" sz="4500" b="1" dirty="0">
                <a:latin typeface="VNI-Avo" pitchFamily="2" charset="0"/>
              </a:rPr>
              <a:t> k</a:t>
            </a:r>
            <a:endParaRPr lang="en-US" sz="45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2" name="Flowchart: Connector 1"/>
          <p:cNvSpPr/>
          <p:nvPr/>
        </p:nvSpPr>
        <p:spPr>
          <a:xfrm>
            <a:off x="180112" y="83130"/>
            <a:ext cx="568036" cy="568037"/>
          </a:xfrm>
          <a:prstGeom prst="flowChartConnector">
            <a:avLst/>
          </a:prstGeom>
          <a:solidFill>
            <a:srgbClr val="92D05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VNI-Avo" pitchFamily="2" charset="0"/>
              </a:rPr>
              <a:t>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F44EAF0-1B0F-4C84-8772-D1701B3F01BA}"/>
              </a:ext>
            </a:extLst>
          </p:cNvPr>
          <p:cNvSpPr txBox="1"/>
          <p:nvPr/>
        </p:nvSpPr>
        <p:spPr>
          <a:xfrm>
            <a:off x="928259" y="768495"/>
            <a:ext cx="484909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 dirty="0">
                <a:latin typeface="VNI-Avo" pitchFamily="2" charset="0"/>
              </a:rPr>
              <a:t>a. </a:t>
            </a:r>
            <a:r>
              <a:rPr lang="en-US" sz="4500" b="1" dirty="0" err="1">
                <a:latin typeface="VNI-Avo" pitchFamily="2" charset="0"/>
              </a:rPr>
              <a:t>Ñoïc</a:t>
            </a:r>
            <a:endParaRPr lang="en-US" sz="4500" b="1" dirty="0">
              <a:latin typeface="VNI-Avo" pitchFamily="2" charset="0"/>
            </a:endParaRPr>
          </a:p>
        </p:txBody>
      </p:sp>
      <p:sp>
        <p:nvSpPr>
          <p:cNvPr id="27" name="Rounded Rectangle 2">
            <a:extLst>
              <a:ext uri="{FF2B5EF4-FFF2-40B4-BE49-F238E27FC236}">
                <a16:creationId xmlns:a16="http://schemas.microsoft.com/office/drawing/2014/main" id="{F46DEFD3-7552-4491-947E-7F5DF4300820}"/>
              </a:ext>
            </a:extLst>
          </p:cNvPr>
          <p:cNvSpPr/>
          <p:nvPr/>
        </p:nvSpPr>
        <p:spPr>
          <a:xfrm>
            <a:off x="193966" y="1611220"/>
            <a:ext cx="11804069" cy="439189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endParaRPr lang="en-US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VNI-Avo" pitchFamily="2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6005B6E1-B833-4CEE-B029-DCBF7CD35D30}"/>
              </a:ext>
            </a:extLst>
          </p:cNvPr>
          <p:cNvSpPr txBox="1"/>
          <p:nvPr/>
        </p:nvSpPr>
        <p:spPr>
          <a:xfrm>
            <a:off x="568032" y="1783180"/>
            <a:ext cx="14824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solidFill>
                  <a:srgbClr val="FF0000"/>
                </a:solidFill>
                <a:latin typeface="VNI-Avo" pitchFamily="2" charset="0"/>
              </a:rPr>
              <a:t>coâ</a:t>
            </a:r>
            <a:endParaRPr lang="en-US" sz="600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F51D2DD0-DDDD-4F9A-A6A5-E994CFEE2A2C}"/>
              </a:ext>
            </a:extLst>
          </p:cNvPr>
          <p:cNvSpPr txBox="1"/>
          <p:nvPr/>
        </p:nvSpPr>
        <p:spPr>
          <a:xfrm>
            <a:off x="2106740" y="1783180"/>
            <a:ext cx="14824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solidFill>
                  <a:srgbClr val="FF0000"/>
                </a:solidFill>
                <a:latin typeface="VNI-Avo" pitchFamily="2" charset="0"/>
              </a:rPr>
              <a:t>cö</a:t>
            </a:r>
            <a:endParaRPr lang="en-US" sz="600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07D3D0C2-A3A8-496E-AE53-AD99BE348EBA}"/>
              </a:ext>
            </a:extLst>
          </p:cNvPr>
          <p:cNvSpPr txBox="1"/>
          <p:nvPr/>
        </p:nvSpPr>
        <p:spPr>
          <a:xfrm>
            <a:off x="3703215" y="1783180"/>
            <a:ext cx="14824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solidFill>
                  <a:srgbClr val="FF0000"/>
                </a:solidFill>
                <a:latin typeface="VNI-Avo" pitchFamily="2" charset="0"/>
              </a:rPr>
              <a:t>coø</a:t>
            </a:r>
            <a:endParaRPr lang="en-US" sz="600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DFA90CEB-BAE3-4F3C-8CB0-E5238A193F85}"/>
              </a:ext>
            </a:extLst>
          </p:cNvPr>
          <p:cNvSpPr txBox="1"/>
          <p:nvPr/>
        </p:nvSpPr>
        <p:spPr>
          <a:xfrm>
            <a:off x="5241922" y="1783180"/>
            <a:ext cx="14824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solidFill>
                  <a:srgbClr val="FF0000"/>
                </a:solidFill>
                <a:latin typeface="VNI-Avo" pitchFamily="2" charset="0"/>
              </a:rPr>
              <a:t>caù</a:t>
            </a:r>
            <a:endParaRPr lang="en-US" sz="600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5D1B2A2F-E9A5-4560-A861-7E2DFB5AA7C0}"/>
              </a:ext>
            </a:extLst>
          </p:cNvPr>
          <p:cNvSpPr txBox="1"/>
          <p:nvPr/>
        </p:nvSpPr>
        <p:spPr>
          <a:xfrm>
            <a:off x="6862051" y="1783180"/>
            <a:ext cx="14824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solidFill>
                  <a:srgbClr val="FF0000"/>
                </a:solidFill>
                <a:latin typeface="VNI-Avo" pitchFamily="2" charset="0"/>
              </a:rPr>
              <a:t>coå</a:t>
            </a:r>
            <a:endParaRPr lang="en-US" sz="600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4E814BA2-D001-4A9E-A06F-700D5092CAB5}"/>
              </a:ext>
            </a:extLst>
          </p:cNvPr>
          <p:cNvSpPr txBox="1"/>
          <p:nvPr/>
        </p:nvSpPr>
        <p:spPr>
          <a:xfrm>
            <a:off x="8426975" y="1783180"/>
            <a:ext cx="14824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solidFill>
                  <a:srgbClr val="FF0000"/>
                </a:solidFill>
                <a:latin typeface="VNI-Avo" pitchFamily="2" charset="0"/>
              </a:rPr>
              <a:t>côõ</a:t>
            </a:r>
            <a:endParaRPr lang="en-US" sz="600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880ADE69-E882-4DC4-8E86-B81867A6C553}"/>
              </a:ext>
            </a:extLst>
          </p:cNvPr>
          <p:cNvSpPr txBox="1"/>
          <p:nvPr/>
        </p:nvSpPr>
        <p:spPr>
          <a:xfrm>
            <a:off x="9989126" y="1783179"/>
            <a:ext cx="14824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solidFill>
                  <a:srgbClr val="FF0000"/>
                </a:solidFill>
                <a:latin typeface="VNI-Avo" pitchFamily="2" charset="0"/>
              </a:rPr>
              <a:t>coï</a:t>
            </a:r>
            <a:endParaRPr lang="en-US" sz="600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5625EEEB-198D-4D91-857A-7590343F219C}"/>
              </a:ext>
            </a:extLst>
          </p:cNvPr>
          <p:cNvSpPr txBox="1"/>
          <p:nvPr/>
        </p:nvSpPr>
        <p:spPr>
          <a:xfrm>
            <a:off x="568032" y="2996900"/>
            <a:ext cx="14824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solidFill>
                  <a:srgbClr val="FF0000"/>
                </a:solidFill>
                <a:latin typeface="VNI-Avo" pitchFamily="2" charset="0"/>
              </a:rPr>
              <a:t>ki</a:t>
            </a:r>
            <a:endParaRPr lang="en-US" sz="600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5BDBE17F-9DE1-4E06-B1E2-C46BC31BB478}"/>
              </a:ext>
            </a:extLst>
          </p:cNvPr>
          <p:cNvSpPr txBox="1"/>
          <p:nvPr/>
        </p:nvSpPr>
        <p:spPr>
          <a:xfrm>
            <a:off x="2106740" y="2996900"/>
            <a:ext cx="14824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solidFill>
                  <a:srgbClr val="FF0000"/>
                </a:solidFill>
                <a:latin typeface="VNI-Avo" pitchFamily="2" charset="0"/>
              </a:rPr>
              <a:t>keà</a:t>
            </a:r>
            <a:endParaRPr lang="en-US" sz="600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5D01A678-8F30-43D6-9B63-74FBA26243C1}"/>
              </a:ext>
            </a:extLst>
          </p:cNvPr>
          <p:cNvSpPr txBox="1"/>
          <p:nvPr/>
        </p:nvSpPr>
        <p:spPr>
          <a:xfrm>
            <a:off x="3703215" y="2996900"/>
            <a:ext cx="14824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solidFill>
                  <a:srgbClr val="FF0000"/>
                </a:solidFill>
                <a:latin typeface="VNI-Avo" pitchFamily="2" charset="0"/>
              </a:rPr>
              <a:t>keá</a:t>
            </a:r>
            <a:endParaRPr lang="en-US" sz="600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7B0A7071-19F4-441D-9E3D-CF0FAD01DC48}"/>
              </a:ext>
            </a:extLst>
          </p:cNvPr>
          <p:cNvSpPr txBox="1"/>
          <p:nvPr/>
        </p:nvSpPr>
        <p:spPr>
          <a:xfrm>
            <a:off x="5241922" y="2996900"/>
            <a:ext cx="14824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solidFill>
                  <a:srgbClr val="FF0000"/>
                </a:solidFill>
                <a:latin typeface="VNI-Avo" pitchFamily="2" charset="0"/>
              </a:rPr>
              <a:t>keû</a:t>
            </a:r>
            <a:endParaRPr lang="en-US" sz="600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EFB57063-7A59-4C8F-A506-ECE0A74C2D3E}"/>
              </a:ext>
            </a:extLst>
          </p:cNvPr>
          <p:cNvSpPr txBox="1"/>
          <p:nvPr/>
        </p:nvSpPr>
        <p:spPr>
          <a:xfrm>
            <a:off x="6862051" y="2996900"/>
            <a:ext cx="14824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solidFill>
                  <a:srgbClr val="FF0000"/>
                </a:solidFill>
                <a:latin typeface="VNI-Avo" pitchFamily="2" charset="0"/>
              </a:rPr>
              <a:t>kæ</a:t>
            </a:r>
            <a:endParaRPr lang="en-US" sz="600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BB48DE78-2EAB-45BB-840D-74B9AB9F821B}"/>
              </a:ext>
            </a:extLst>
          </p:cNvPr>
          <p:cNvSpPr txBox="1"/>
          <p:nvPr/>
        </p:nvSpPr>
        <p:spPr>
          <a:xfrm>
            <a:off x="8426975" y="2996900"/>
            <a:ext cx="14824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solidFill>
                  <a:srgbClr val="FF0000"/>
                </a:solidFill>
                <a:latin typeface="VNI-Avo" pitchFamily="2" charset="0"/>
              </a:rPr>
              <a:t>keõ</a:t>
            </a:r>
            <a:endParaRPr lang="en-US" sz="600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3A9975E-6D2E-4E63-9578-BE2496EF2E64}"/>
              </a:ext>
            </a:extLst>
          </p:cNvPr>
          <p:cNvSpPr txBox="1"/>
          <p:nvPr/>
        </p:nvSpPr>
        <p:spPr>
          <a:xfrm>
            <a:off x="9989126" y="2996899"/>
            <a:ext cx="14824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solidFill>
                  <a:srgbClr val="FF0000"/>
                </a:solidFill>
                <a:latin typeface="VNI-Avo" pitchFamily="2" charset="0"/>
              </a:rPr>
              <a:t>keä</a:t>
            </a:r>
            <a:endParaRPr lang="en-US" sz="6000" dirty="0">
              <a:solidFill>
                <a:srgbClr val="FF0000"/>
              </a:solidFill>
              <a:latin typeface="VNI-Avo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81E4316-12E9-4B2C-934B-79998870D5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056" y="4072364"/>
            <a:ext cx="2255768" cy="1708171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11D13EEE-2D44-45FA-9C97-37757031997E}"/>
              </a:ext>
            </a:extLst>
          </p:cNvPr>
          <p:cNvSpPr txBox="1"/>
          <p:nvPr/>
        </p:nvSpPr>
        <p:spPr>
          <a:xfrm>
            <a:off x="2820679" y="4452956"/>
            <a:ext cx="25215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rgbClr val="0070C0"/>
                </a:solidFill>
                <a:latin typeface="VNI-Avo" pitchFamily="2" charset="0"/>
              </a:rPr>
              <a:t>caù</a:t>
            </a:r>
            <a:r>
              <a:rPr lang="en-US" sz="5400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5400" b="1" dirty="0" err="1">
                <a:solidFill>
                  <a:srgbClr val="0070C0"/>
                </a:solidFill>
                <a:latin typeface="VNI-Avo" pitchFamily="2" charset="0"/>
              </a:rPr>
              <a:t>côø</a:t>
            </a:r>
            <a:endParaRPr lang="en-US" sz="5400" b="1" dirty="0">
              <a:solidFill>
                <a:srgbClr val="0070C0"/>
              </a:solidFill>
              <a:latin typeface="VNI-Avo" pitchFamily="2" charset="0"/>
            </a:endParaRP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FB245AEE-1DF0-41B8-AE6A-5A1F08F221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1454" y="4224462"/>
            <a:ext cx="2639902" cy="1496307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337EEC23-450B-4EAB-B7ED-0DA91A1DE36D}"/>
              </a:ext>
            </a:extLst>
          </p:cNvPr>
          <p:cNvSpPr txBox="1"/>
          <p:nvPr/>
        </p:nvSpPr>
        <p:spPr>
          <a:xfrm>
            <a:off x="8825778" y="4464785"/>
            <a:ext cx="26739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rgbClr val="0070C0"/>
                </a:solidFill>
                <a:latin typeface="VNI-Avo" pitchFamily="2" charset="0"/>
              </a:rPr>
              <a:t>chöõ</a:t>
            </a:r>
            <a:r>
              <a:rPr lang="en-US" sz="5400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5400" b="1" dirty="0" err="1">
                <a:solidFill>
                  <a:srgbClr val="0070C0"/>
                </a:solidFill>
                <a:latin typeface="VNI-Avo" pitchFamily="2" charset="0"/>
              </a:rPr>
              <a:t>kí</a:t>
            </a:r>
            <a:endParaRPr lang="en-US" sz="5400" b="1" dirty="0">
              <a:solidFill>
                <a:srgbClr val="0070C0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0782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27" grpId="0" animBg="1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  <p:bldP spid="3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3C153831-2898-4C21-B2E8-2720C88D60AC}"/>
              </a:ext>
            </a:extLst>
          </p:cNvPr>
          <p:cNvSpPr txBox="1"/>
          <p:nvPr/>
        </p:nvSpPr>
        <p:spPr>
          <a:xfrm>
            <a:off x="124685" y="108913"/>
            <a:ext cx="44057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atin typeface="VNI-Avo" pitchFamily="2" charset="0"/>
              </a:rPr>
              <a:t>b. </a:t>
            </a:r>
            <a:r>
              <a:rPr lang="en-US" sz="5400" b="1" dirty="0" err="1">
                <a:latin typeface="VNI-Avo" pitchFamily="2" charset="0"/>
              </a:rPr>
              <a:t>Ghi</a:t>
            </a:r>
            <a:r>
              <a:rPr lang="en-US" sz="5400" b="1" dirty="0">
                <a:latin typeface="VNI-Avo" pitchFamily="2" charset="0"/>
              </a:rPr>
              <a:t> </a:t>
            </a:r>
            <a:r>
              <a:rPr lang="en-US" sz="5400" b="1" dirty="0" err="1">
                <a:latin typeface="VNI-Avo" pitchFamily="2" charset="0"/>
              </a:rPr>
              <a:t>nhôù</a:t>
            </a:r>
            <a:endParaRPr lang="en-US" sz="5400" b="1" dirty="0">
              <a:latin typeface="VNI-Avo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C153831-2898-4C21-B2E8-2720C88D60AC}"/>
              </a:ext>
            </a:extLst>
          </p:cNvPr>
          <p:cNvSpPr txBox="1"/>
          <p:nvPr/>
        </p:nvSpPr>
        <p:spPr>
          <a:xfrm>
            <a:off x="-263255" y="2548346"/>
            <a:ext cx="148243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>
                <a:solidFill>
                  <a:srgbClr val="00B0F0"/>
                </a:solidFill>
                <a:latin typeface=".VnAvant" pitchFamily="34" charset="0"/>
              </a:rPr>
              <a:t>k</a:t>
            </a:r>
          </a:p>
        </p:txBody>
      </p:sp>
      <p:pic>
        <p:nvPicPr>
          <p:cNvPr id="38" name="Picture 2" descr="C:\Users\Administrator\Downloads\TV1-TẬP 1\TIẾNG VIỆT 1- TẬP 1 - 0071.jpg">
            <a:extLst>
              <a:ext uri="{FF2B5EF4-FFF2-40B4-BE49-F238E27FC236}">
                <a16:creationId xmlns:a16="http://schemas.microsoft.com/office/drawing/2014/main" id="{81577ABF-1C61-4250-ACDF-4F7344A170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40" t="46042" r="33970" b="48549"/>
          <a:stretch/>
        </p:blipFill>
        <p:spPr bwMode="auto">
          <a:xfrm>
            <a:off x="4405737" y="2216727"/>
            <a:ext cx="3574473" cy="2098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A2B93A13-B040-48B0-845A-19497322C7DA}"/>
              </a:ext>
            </a:extLst>
          </p:cNvPr>
          <p:cNvSpPr txBox="1"/>
          <p:nvPr/>
        </p:nvSpPr>
        <p:spPr>
          <a:xfrm>
            <a:off x="1350806" y="1589266"/>
            <a:ext cx="14824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.VnAvant" pitchFamily="34" charset="0"/>
              </a:rPr>
              <a:t>i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EC79461F-3FF9-4F14-92AA-C37238AF4373}"/>
              </a:ext>
            </a:extLst>
          </p:cNvPr>
          <p:cNvSpPr txBox="1"/>
          <p:nvPr/>
        </p:nvSpPr>
        <p:spPr>
          <a:xfrm>
            <a:off x="1350806" y="2809956"/>
            <a:ext cx="14824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.VnAvant" pitchFamily="34" charset="0"/>
              </a:rPr>
              <a:t>e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A2D8D824-85B7-41D2-B91B-509835FBD62B}"/>
              </a:ext>
            </a:extLst>
          </p:cNvPr>
          <p:cNvSpPr txBox="1"/>
          <p:nvPr/>
        </p:nvSpPr>
        <p:spPr>
          <a:xfrm>
            <a:off x="1350805" y="3994896"/>
            <a:ext cx="14824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.VnAvant" pitchFamily="34" charset="0"/>
              </a:rPr>
              <a:t>ª</a:t>
            </a:r>
          </a:p>
        </p:txBody>
      </p:sp>
      <p:sp>
        <p:nvSpPr>
          <p:cNvPr id="46" name="Rounded Rectangle 1">
            <a:extLst>
              <a:ext uri="{FF2B5EF4-FFF2-40B4-BE49-F238E27FC236}">
                <a16:creationId xmlns:a16="http://schemas.microsoft.com/office/drawing/2014/main" id="{1C12AFDE-2195-4665-AA3E-8113CF5BA6B2}"/>
              </a:ext>
            </a:extLst>
          </p:cNvPr>
          <p:cNvSpPr/>
          <p:nvPr/>
        </p:nvSpPr>
        <p:spPr>
          <a:xfrm>
            <a:off x="2590784" y="1551277"/>
            <a:ext cx="1427017" cy="914400"/>
          </a:xfrm>
          <a:prstGeom prst="roundRect">
            <a:avLst/>
          </a:prstGeom>
          <a:solidFill>
            <a:srgbClr val="ED5DA8"/>
          </a:solidFill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err="1">
                <a:latin typeface=".VnAvant" pitchFamily="34" charset="0"/>
              </a:rPr>
              <a:t>ki</a:t>
            </a:r>
            <a:endParaRPr lang="en-US" sz="6600" b="1" dirty="0">
              <a:latin typeface=".VnAvant" pitchFamily="34" charset="0"/>
            </a:endParaRPr>
          </a:p>
        </p:txBody>
      </p:sp>
      <p:sp>
        <p:nvSpPr>
          <p:cNvPr id="47" name="Rounded Rectangle 15">
            <a:extLst>
              <a:ext uri="{FF2B5EF4-FFF2-40B4-BE49-F238E27FC236}">
                <a16:creationId xmlns:a16="http://schemas.microsoft.com/office/drawing/2014/main" id="{75A354F7-57CC-4834-AAA7-5E13EC674AC0}"/>
              </a:ext>
            </a:extLst>
          </p:cNvPr>
          <p:cNvSpPr/>
          <p:nvPr/>
        </p:nvSpPr>
        <p:spPr>
          <a:xfrm>
            <a:off x="2556142" y="2818886"/>
            <a:ext cx="1427017" cy="914400"/>
          </a:xfrm>
          <a:prstGeom prst="roundRect">
            <a:avLst/>
          </a:prstGeom>
          <a:solidFill>
            <a:srgbClr val="ED5DA8"/>
          </a:solidFill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err="1">
                <a:latin typeface=".VnAvant" pitchFamily="34" charset="0"/>
              </a:rPr>
              <a:t>ke</a:t>
            </a:r>
            <a:endParaRPr lang="en-US" sz="6600" b="1" dirty="0">
              <a:latin typeface=".VnAvant" pitchFamily="34" charset="0"/>
            </a:endParaRPr>
          </a:p>
        </p:txBody>
      </p:sp>
      <p:sp>
        <p:nvSpPr>
          <p:cNvPr id="48" name="Rounded Rectangle 16">
            <a:extLst>
              <a:ext uri="{FF2B5EF4-FFF2-40B4-BE49-F238E27FC236}">
                <a16:creationId xmlns:a16="http://schemas.microsoft.com/office/drawing/2014/main" id="{50A2D245-CD2D-4BDE-A0FB-18905603E8D2}"/>
              </a:ext>
            </a:extLst>
          </p:cNvPr>
          <p:cNvSpPr/>
          <p:nvPr/>
        </p:nvSpPr>
        <p:spPr>
          <a:xfrm>
            <a:off x="2590784" y="4003826"/>
            <a:ext cx="1427017" cy="914400"/>
          </a:xfrm>
          <a:prstGeom prst="roundRect">
            <a:avLst/>
          </a:prstGeom>
          <a:solidFill>
            <a:srgbClr val="ED5DA8"/>
          </a:solidFill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latin typeface=".VnAvant" pitchFamily="34" charset="0"/>
              </a:rPr>
              <a:t>kª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2F3A1224-1AB4-4E89-BE72-B997671E7888}"/>
              </a:ext>
            </a:extLst>
          </p:cNvPr>
          <p:cNvSpPr txBox="1"/>
          <p:nvPr/>
        </p:nvSpPr>
        <p:spPr>
          <a:xfrm>
            <a:off x="7731075" y="2562196"/>
            <a:ext cx="148243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>
                <a:solidFill>
                  <a:srgbClr val="00B0F0"/>
                </a:solidFill>
                <a:latin typeface=".VnAvant" pitchFamily="34" charset="0"/>
              </a:rPr>
              <a:t>c</a:t>
            </a:r>
          </a:p>
        </p:txBody>
      </p: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15BA5F20-CE1D-4C91-98A3-74D5AF780AED}"/>
              </a:ext>
            </a:extLst>
          </p:cNvPr>
          <p:cNvCxnSpPr/>
          <p:nvPr/>
        </p:nvCxnSpPr>
        <p:spPr>
          <a:xfrm flipV="1">
            <a:off x="858982" y="2064781"/>
            <a:ext cx="1052945" cy="1024783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887A1CE7-5A83-4F97-BBE2-9062569EFBF8}"/>
              </a:ext>
            </a:extLst>
          </p:cNvPr>
          <p:cNvCxnSpPr/>
          <p:nvPr/>
        </p:nvCxnSpPr>
        <p:spPr>
          <a:xfrm>
            <a:off x="858982" y="3265776"/>
            <a:ext cx="928254" cy="2416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78B59ADC-C4D4-4339-8528-9179FB5526E5}"/>
              </a:ext>
            </a:extLst>
          </p:cNvPr>
          <p:cNvCxnSpPr/>
          <p:nvPr/>
        </p:nvCxnSpPr>
        <p:spPr>
          <a:xfrm>
            <a:off x="858982" y="3519056"/>
            <a:ext cx="928254" cy="79577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>
            <a:extLst>
              <a:ext uri="{FF2B5EF4-FFF2-40B4-BE49-F238E27FC236}">
                <a16:creationId xmlns:a16="http://schemas.microsoft.com/office/drawing/2014/main" id="{8739125C-1656-41D3-98FD-D2C74CCA61C1}"/>
              </a:ext>
            </a:extLst>
          </p:cNvPr>
          <p:cNvSpPr txBox="1"/>
          <p:nvPr/>
        </p:nvSpPr>
        <p:spPr>
          <a:xfrm>
            <a:off x="9331281" y="1603116"/>
            <a:ext cx="14824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.VnAvant" pitchFamily="34" charset="0"/>
              </a:rPr>
              <a:t> a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C66A1990-B600-4E7A-9683-3D7DF389C4C8}"/>
              </a:ext>
            </a:extLst>
          </p:cNvPr>
          <p:cNvSpPr txBox="1"/>
          <p:nvPr/>
        </p:nvSpPr>
        <p:spPr>
          <a:xfrm>
            <a:off x="9443079" y="2778007"/>
            <a:ext cx="14824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.VnAvant" pitchFamily="34" charset="0"/>
              </a:rPr>
              <a:t>o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A2A53134-ECCB-4F55-9778-09F2E29FD81E}"/>
              </a:ext>
            </a:extLst>
          </p:cNvPr>
          <p:cNvSpPr txBox="1"/>
          <p:nvPr/>
        </p:nvSpPr>
        <p:spPr>
          <a:xfrm>
            <a:off x="9443824" y="4008746"/>
            <a:ext cx="14824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.VnAvant" pitchFamily="34" charset="0"/>
              </a:rPr>
              <a:t>…</a:t>
            </a:r>
          </a:p>
        </p:txBody>
      </p: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27B3AD01-AC17-4A8B-9DCA-786209062468}"/>
              </a:ext>
            </a:extLst>
          </p:cNvPr>
          <p:cNvCxnSpPr/>
          <p:nvPr/>
        </p:nvCxnSpPr>
        <p:spPr>
          <a:xfrm flipV="1">
            <a:off x="8804807" y="2064781"/>
            <a:ext cx="1052945" cy="1024783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DC89032A-063E-4E8D-AF5F-634688FD1C6D}"/>
              </a:ext>
            </a:extLst>
          </p:cNvPr>
          <p:cNvCxnSpPr/>
          <p:nvPr/>
        </p:nvCxnSpPr>
        <p:spPr>
          <a:xfrm flipV="1">
            <a:off x="8846370" y="3347216"/>
            <a:ext cx="879521" cy="57281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FF2879EE-0CE2-462A-968B-5FA9389B4868}"/>
              </a:ext>
            </a:extLst>
          </p:cNvPr>
          <p:cNvCxnSpPr/>
          <p:nvPr/>
        </p:nvCxnSpPr>
        <p:spPr>
          <a:xfrm>
            <a:off x="8804807" y="3747136"/>
            <a:ext cx="1052945" cy="56769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ounded Rectangle 22">
            <a:extLst>
              <a:ext uri="{FF2B5EF4-FFF2-40B4-BE49-F238E27FC236}">
                <a16:creationId xmlns:a16="http://schemas.microsoft.com/office/drawing/2014/main" id="{21C8F198-37D9-41E4-9C67-04C9D187B5B6}"/>
              </a:ext>
            </a:extLst>
          </p:cNvPr>
          <p:cNvSpPr/>
          <p:nvPr/>
        </p:nvSpPr>
        <p:spPr>
          <a:xfrm>
            <a:off x="10571259" y="1565127"/>
            <a:ext cx="1427017" cy="914400"/>
          </a:xfrm>
          <a:prstGeom prst="roundRect">
            <a:avLst/>
          </a:prstGeom>
          <a:solidFill>
            <a:srgbClr val="ED5DA8"/>
          </a:solidFill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err="1">
                <a:latin typeface=".VnAvant" pitchFamily="34" charset="0"/>
              </a:rPr>
              <a:t>ca</a:t>
            </a:r>
            <a:endParaRPr lang="en-US" sz="6600" b="1" dirty="0">
              <a:latin typeface=".VnAvant" pitchFamily="34" charset="0"/>
            </a:endParaRPr>
          </a:p>
        </p:txBody>
      </p:sp>
      <p:sp>
        <p:nvSpPr>
          <p:cNvPr id="4" name="Rounded Rectangle 23">
            <a:extLst>
              <a:ext uri="{FF2B5EF4-FFF2-40B4-BE49-F238E27FC236}">
                <a16:creationId xmlns:a16="http://schemas.microsoft.com/office/drawing/2014/main" id="{118A4290-0A66-4104-8A4C-B609748E88FA}"/>
              </a:ext>
            </a:extLst>
          </p:cNvPr>
          <p:cNvSpPr/>
          <p:nvPr/>
        </p:nvSpPr>
        <p:spPr>
          <a:xfrm>
            <a:off x="10536617" y="2832736"/>
            <a:ext cx="1427017" cy="914400"/>
          </a:xfrm>
          <a:prstGeom prst="roundRect">
            <a:avLst/>
          </a:prstGeom>
          <a:solidFill>
            <a:srgbClr val="ED5DA8"/>
          </a:solidFill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latin typeface=".VnAvant" pitchFamily="34" charset="0"/>
              </a:rPr>
              <a:t>co</a:t>
            </a:r>
          </a:p>
        </p:txBody>
      </p:sp>
      <p:sp>
        <p:nvSpPr>
          <p:cNvPr id="5" name="Rounded Rectangle 24">
            <a:extLst>
              <a:ext uri="{FF2B5EF4-FFF2-40B4-BE49-F238E27FC236}">
                <a16:creationId xmlns:a16="http://schemas.microsoft.com/office/drawing/2014/main" id="{8FA8AA31-74E0-4F6C-9055-12B884013D0B}"/>
              </a:ext>
            </a:extLst>
          </p:cNvPr>
          <p:cNvSpPr/>
          <p:nvPr/>
        </p:nvSpPr>
        <p:spPr>
          <a:xfrm>
            <a:off x="10571259" y="4017676"/>
            <a:ext cx="1427017" cy="914400"/>
          </a:xfrm>
          <a:prstGeom prst="roundRect">
            <a:avLst/>
          </a:prstGeom>
          <a:solidFill>
            <a:srgbClr val="ED5DA8"/>
          </a:solidFill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latin typeface=".VnAvant" pitchFamily="34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572401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39" grpId="0"/>
      <p:bldP spid="42" grpId="0"/>
      <p:bldP spid="43" grpId="0"/>
      <p:bldP spid="46" grpId="0" animBg="1"/>
      <p:bldP spid="47" grpId="0" animBg="1"/>
      <p:bldP spid="48" grpId="0" animBg="1"/>
      <p:bldP spid="50" grpId="0"/>
      <p:bldP spid="63" grpId="0"/>
      <p:bldP spid="64" grpId="0"/>
      <p:bldP spid="65" grpId="0"/>
      <p:bldP spid="3" grpId="0" animBg="1"/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6E7CFD0-772C-491B-9A4B-CE0BDBC49DD9}"/>
              </a:ext>
            </a:extLst>
          </p:cNvPr>
          <p:cNvSpPr txBox="1"/>
          <p:nvPr/>
        </p:nvSpPr>
        <p:spPr>
          <a:xfrm>
            <a:off x="132035" y="-20686"/>
            <a:ext cx="47309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VNI-Avo" pitchFamily="2" charset="0"/>
              </a:rPr>
              <a:t>c. </a:t>
            </a:r>
            <a:r>
              <a:rPr lang="en-US" sz="4800" b="1" dirty="0" err="1">
                <a:latin typeface="VNI-Avo" pitchFamily="2" charset="0"/>
              </a:rPr>
              <a:t>Thöïc</a:t>
            </a:r>
            <a:r>
              <a:rPr lang="en-US" sz="4800" b="1" dirty="0">
                <a:latin typeface="VNI-Avo" pitchFamily="2" charset="0"/>
              </a:rPr>
              <a:t> </a:t>
            </a:r>
            <a:r>
              <a:rPr lang="en-US" sz="4800" b="1" dirty="0" err="1">
                <a:latin typeface="VNI-Avo" pitchFamily="2" charset="0"/>
              </a:rPr>
              <a:t>haønh</a:t>
            </a:r>
            <a:endParaRPr lang="en-US" sz="4800" b="1" dirty="0">
              <a:latin typeface="VNI-Avo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6E7CFD0-772C-491B-9A4B-CE0BDBC49DD9}"/>
              </a:ext>
            </a:extLst>
          </p:cNvPr>
          <p:cNvSpPr txBox="1"/>
          <p:nvPr/>
        </p:nvSpPr>
        <p:spPr>
          <a:xfrm>
            <a:off x="284435" y="713590"/>
            <a:ext cx="83885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VNI-Avo" pitchFamily="2" charset="0"/>
              </a:rPr>
              <a:t>- </a:t>
            </a:r>
            <a:r>
              <a:rPr lang="en-US" sz="4800" b="1" dirty="0" err="1">
                <a:latin typeface="VNI-Avo" pitchFamily="2" charset="0"/>
              </a:rPr>
              <a:t>Tìm</a:t>
            </a:r>
            <a:r>
              <a:rPr lang="en-US" sz="4800" b="1" dirty="0">
                <a:latin typeface="VNI-Avo" pitchFamily="2" charset="0"/>
              </a:rPr>
              <a:t> </a:t>
            </a:r>
            <a:r>
              <a:rPr lang="en-US" sz="4800" b="1" dirty="0" err="1">
                <a:latin typeface="VNI-Avo" pitchFamily="2" charset="0"/>
              </a:rPr>
              <a:t>tieáng</a:t>
            </a:r>
            <a:r>
              <a:rPr lang="en-US" sz="4800" b="1" dirty="0">
                <a:latin typeface="VNI-Avo" pitchFamily="2" charset="0"/>
              </a:rPr>
              <a:t> </a:t>
            </a:r>
            <a:r>
              <a:rPr lang="en-US" sz="4800" b="1" dirty="0" err="1">
                <a:latin typeface="VNI-Avo" pitchFamily="2" charset="0"/>
              </a:rPr>
              <a:t>baét</a:t>
            </a:r>
            <a:r>
              <a:rPr lang="en-US" sz="4800" b="1" dirty="0">
                <a:latin typeface="VNI-Avo" pitchFamily="2" charset="0"/>
              </a:rPr>
              <a:t> </a:t>
            </a:r>
            <a:r>
              <a:rPr lang="en-US" sz="4800" b="1" dirty="0" err="1">
                <a:latin typeface="VNI-Avo" pitchFamily="2" charset="0"/>
              </a:rPr>
              <a:t>ñaàu</a:t>
            </a:r>
            <a:r>
              <a:rPr lang="en-US" sz="4800" b="1" dirty="0">
                <a:latin typeface="VNI-Avo" pitchFamily="2" charset="0"/>
              </a:rPr>
              <a:t> </a:t>
            </a:r>
            <a:r>
              <a:rPr lang="en-US" sz="4800" b="1" dirty="0" err="1">
                <a:latin typeface="VNI-Avo" pitchFamily="2" charset="0"/>
              </a:rPr>
              <a:t>baèng</a:t>
            </a:r>
            <a:r>
              <a:rPr lang="en-US" sz="4800" b="1" dirty="0">
                <a:latin typeface="VNI-Avo" pitchFamily="2" charset="0"/>
              </a:rPr>
              <a:t> </a:t>
            </a:r>
            <a:r>
              <a:rPr lang="en-US" sz="4800" b="1" i="1" dirty="0">
                <a:solidFill>
                  <a:srgbClr val="FF0000"/>
                </a:solidFill>
                <a:latin typeface="VNI-Avo" pitchFamily="2" charset="0"/>
              </a:rPr>
              <a:t>c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6E7CFD0-772C-491B-9A4B-CE0BDBC49DD9}"/>
              </a:ext>
            </a:extLst>
          </p:cNvPr>
          <p:cNvSpPr txBox="1"/>
          <p:nvPr/>
        </p:nvSpPr>
        <p:spPr>
          <a:xfrm>
            <a:off x="284435" y="1835800"/>
            <a:ext cx="190458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solidFill>
                  <a:srgbClr val="00B050"/>
                </a:solidFill>
                <a:latin typeface="VNI-Avo" pitchFamily="2" charset="0"/>
              </a:rPr>
              <a:t>caù</a:t>
            </a:r>
            <a:endParaRPr lang="en-US" sz="6600" b="1" dirty="0">
              <a:solidFill>
                <a:srgbClr val="00B050"/>
              </a:solidFill>
              <a:latin typeface="VNI-Avo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6E7CFD0-772C-491B-9A4B-CE0BDBC49DD9}"/>
              </a:ext>
            </a:extLst>
          </p:cNvPr>
          <p:cNvSpPr txBox="1"/>
          <p:nvPr/>
        </p:nvSpPr>
        <p:spPr>
          <a:xfrm>
            <a:off x="2095623" y="1835800"/>
            <a:ext cx="190458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solidFill>
                  <a:srgbClr val="00B050"/>
                </a:solidFill>
                <a:latin typeface="VNI-Avo" pitchFamily="2" charset="0"/>
              </a:rPr>
              <a:t>caø</a:t>
            </a:r>
            <a:endParaRPr lang="en-US" sz="6600" b="1" dirty="0">
              <a:solidFill>
                <a:srgbClr val="00B050"/>
              </a:solidFill>
              <a:latin typeface="VNI-Avo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6E7CFD0-772C-491B-9A4B-CE0BDBC49DD9}"/>
              </a:ext>
            </a:extLst>
          </p:cNvPr>
          <p:cNvSpPr txBox="1"/>
          <p:nvPr/>
        </p:nvSpPr>
        <p:spPr>
          <a:xfrm>
            <a:off x="4000207" y="1835800"/>
            <a:ext cx="190458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solidFill>
                  <a:srgbClr val="00B050"/>
                </a:solidFill>
                <a:latin typeface="VNI-Avo" pitchFamily="2" charset="0"/>
              </a:rPr>
              <a:t>cua</a:t>
            </a:r>
            <a:endParaRPr lang="en-US" sz="6600" b="1" dirty="0">
              <a:solidFill>
                <a:srgbClr val="00B050"/>
              </a:solidFill>
              <a:latin typeface="VNI-Avo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6E7CFD0-772C-491B-9A4B-CE0BDBC49DD9}"/>
              </a:ext>
            </a:extLst>
          </p:cNvPr>
          <p:cNvSpPr txBox="1"/>
          <p:nvPr/>
        </p:nvSpPr>
        <p:spPr>
          <a:xfrm>
            <a:off x="6375861" y="1836164"/>
            <a:ext cx="190458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solidFill>
                  <a:srgbClr val="00B050"/>
                </a:solidFill>
                <a:latin typeface="VNI-Avo" pitchFamily="2" charset="0"/>
              </a:rPr>
              <a:t>coø</a:t>
            </a:r>
            <a:endParaRPr lang="en-US" sz="6600" b="1" dirty="0">
              <a:solidFill>
                <a:srgbClr val="00B050"/>
              </a:solidFill>
              <a:latin typeface="VNI-Avo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6E7CFD0-772C-491B-9A4B-CE0BDBC49DD9}"/>
              </a:ext>
            </a:extLst>
          </p:cNvPr>
          <p:cNvSpPr txBox="1"/>
          <p:nvPr/>
        </p:nvSpPr>
        <p:spPr>
          <a:xfrm>
            <a:off x="8212789" y="1835436"/>
            <a:ext cx="190458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solidFill>
                  <a:srgbClr val="00B050"/>
                </a:solidFill>
                <a:latin typeface="VNI-Avo" pitchFamily="2" charset="0"/>
              </a:rPr>
              <a:t>caû</a:t>
            </a:r>
            <a:endParaRPr lang="en-US" sz="6600" b="1" dirty="0">
              <a:solidFill>
                <a:srgbClr val="00B050"/>
              </a:solidFill>
              <a:latin typeface="VNI-Avo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6E7CFD0-772C-491B-9A4B-CE0BDBC49DD9}"/>
              </a:ext>
            </a:extLst>
          </p:cNvPr>
          <p:cNvSpPr txBox="1"/>
          <p:nvPr/>
        </p:nvSpPr>
        <p:spPr>
          <a:xfrm>
            <a:off x="10079598" y="1835800"/>
            <a:ext cx="190458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solidFill>
                  <a:srgbClr val="00B050"/>
                </a:solidFill>
                <a:latin typeface="VNI-Avo" pitchFamily="2" charset="0"/>
              </a:rPr>
              <a:t>cuûa</a:t>
            </a:r>
            <a:endParaRPr lang="en-US" sz="6600" b="1" dirty="0">
              <a:solidFill>
                <a:srgbClr val="00B050"/>
              </a:solidFill>
              <a:latin typeface="VNI-Avo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6E7CFD0-772C-491B-9A4B-CE0BDBC49DD9}"/>
              </a:ext>
            </a:extLst>
          </p:cNvPr>
          <p:cNvSpPr txBox="1"/>
          <p:nvPr/>
        </p:nvSpPr>
        <p:spPr>
          <a:xfrm>
            <a:off x="284430" y="3623135"/>
            <a:ext cx="83885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VNI-Avo" pitchFamily="2" charset="0"/>
              </a:rPr>
              <a:t>- </a:t>
            </a:r>
            <a:r>
              <a:rPr lang="en-US" sz="4800" b="1" dirty="0" err="1">
                <a:latin typeface="VNI-Avo" pitchFamily="2" charset="0"/>
              </a:rPr>
              <a:t>Tìm</a:t>
            </a:r>
            <a:r>
              <a:rPr lang="en-US" sz="4800" b="1" dirty="0">
                <a:latin typeface="VNI-Avo" pitchFamily="2" charset="0"/>
              </a:rPr>
              <a:t> </a:t>
            </a:r>
            <a:r>
              <a:rPr lang="en-US" sz="4800" b="1" dirty="0" err="1">
                <a:latin typeface="VNI-Avo" pitchFamily="2" charset="0"/>
              </a:rPr>
              <a:t>tieáng</a:t>
            </a:r>
            <a:r>
              <a:rPr lang="en-US" sz="4800" b="1" dirty="0">
                <a:latin typeface="VNI-Avo" pitchFamily="2" charset="0"/>
              </a:rPr>
              <a:t> </a:t>
            </a:r>
            <a:r>
              <a:rPr lang="en-US" sz="4800" b="1" dirty="0" err="1">
                <a:latin typeface="VNI-Avo" pitchFamily="2" charset="0"/>
              </a:rPr>
              <a:t>baét</a:t>
            </a:r>
            <a:r>
              <a:rPr lang="en-US" sz="4800" b="1" dirty="0">
                <a:latin typeface="VNI-Avo" pitchFamily="2" charset="0"/>
              </a:rPr>
              <a:t> </a:t>
            </a:r>
            <a:r>
              <a:rPr lang="en-US" sz="4800" b="1" dirty="0" err="1">
                <a:latin typeface="VNI-Avo" pitchFamily="2" charset="0"/>
              </a:rPr>
              <a:t>ñaàu</a:t>
            </a:r>
            <a:r>
              <a:rPr lang="en-US" sz="4800" b="1" dirty="0">
                <a:latin typeface="VNI-Avo" pitchFamily="2" charset="0"/>
              </a:rPr>
              <a:t> </a:t>
            </a:r>
            <a:r>
              <a:rPr lang="en-US" sz="4800" b="1" dirty="0" err="1">
                <a:latin typeface="VNI-Avo" pitchFamily="2" charset="0"/>
              </a:rPr>
              <a:t>baèng</a:t>
            </a:r>
            <a:r>
              <a:rPr lang="en-US" sz="4800" b="1" dirty="0">
                <a:latin typeface="VNI-Avo" pitchFamily="2" charset="0"/>
              </a:rPr>
              <a:t> </a:t>
            </a:r>
            <a:r>
              <a:rPr lang="en-US" sz="4800" b="1" i="1" dirty="0">
                <a:solidFill>
                  <a:srgbClr val="FF0000"/>
                </a:solidFill>
                <a:latin typeface="VNI-Avo" pitchFamily="2" charset="0"/>
              </a:rPr>
              <a:t>k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6E7CFD0-772C-491B-9A4B-CE0BDBC49DD9}"/>
              </a:ext>
            </a:extLst>
          </p:cNvPr>
          <p:cNvSpPr txBox="1"/>
          <p:nvPr/>
        </p:nvSpPr>
        <p:spPr>
          <a:xfrm>
            <a:off x="805186" y="4911605"/>
            <a:ext cx="190458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solidFill>
                  <a:srgbClr val="00B050"/>
                </a:solidFill>
                <a:latin typeface="VNI-Avo" pitchFamily="2" charset="0"/>
              </a:rPr>
              <a:t>kó</a:t>
            </a:r>
            <a:endParaRPr lang="en-US" sz="6600" b="1" dirty="0">
              <a:solidFill>
                <a:srgbClr val="00B050"/>
              </a:solidFill>
              <a:latin typeface="VNI-Avo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6E7CFD0-772C-491B-9A4B-CE0BDBC49DD9}"/>
              </a:ext>
            </a:extLst>
          </p:cNvPr>
          <p:cNvSpPr txBox="1"/>
          <p:nvPr/>
        </p:nvSpPr>
        <p:spPr>
          <a:xfrm>
            <a:off x="2709770" y="4911605"/>
            <a:ext cx="190458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solidFill>
                  <a:srgbClr val="00B050"/>
                </a:solidFill>
                <a:latin typeface="VNI-Avo" pitchFamily="2" charset="0"/>
              </a:rPr>
              <a:t>keû</a:t>
            </a:r>
            <a:endParaRPr lang="en-US" sz="6600" b="1" dirty="0">
              <a:solidFill>
                <a:srgbClr val="00B050"/>
              </a:solidFill>
              <a:latin typeface="VNI-Avo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6E7CFD0-772C-491B-9A4B-CE0BDBC49DD9}"/>
              </a:ext>
            </a:extLst>
          </p:cNvPr>
          <p:cNvSpPr txBox="1"/>
          <p:nvPr/>
        </p:nvSpPr>
        <p:spPr>
          <a:xfrm>
            <a:off x="5085424" y="4911969"/>
            <a:ext cx="190458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solidFill>
                  <a:srgbClr val="00B050"/>
                </a:solidFill>
                <a:latin typeface="VNI-Avo" pitchFamily="2" charset="0"/>
              </a:rPr>
              <a:t>keå</a:t>
            </a:r>
            <a:endParaRPr lang="en-US" sz="6600" b="1" dirty="0">
              <a:solidFill>
                <a:srgbClr val="00B050"/>
              </a:solidFill>
              <a:latin typeface="VNI-Avo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6E7CFD0-772C-491B-9A4B-CE0BDBC49DD9}"/>
              </a:ext>
            </a:extLst>
          </p:cNvPr>
          <p:cNvSpPr txBox="1"/>
          <p:nvPr/>
        </p:nvSpPr>
        <p:spPr>
          <a:xfrm>
            <a:off x="7199313" y="4911969"/>
            <a:ext cx="190458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solidFill>
                  <a:srgbClr val="00B050"/>
                </a:solidFill>
                <a:latin typeface="VNI-Avo" pitchFamily="2" charset="0"/>
              </a:rPr>
              <a:t>keùo</a:t>
            </a:r>
            <a:endParaRPr lang="en-US" sz="6600" b="1" dirty="0">
              <a:solidFill>
                <a:srgbClr val="00B050"/>
              </a:solidFill>
              <a:latin typeface="VNI-Avo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6E7CFD0-772C-491B-9A4B-CE0BDBC49DD9}"/>
              </a:ext>
            </a:extLst>
          </p:cNvPr>
          <p:cNvSpPr txBox="1"/>
          <p:nvPr/>
        </p:nvSpPr>
        <p:spPr>
          <a:xfrm>
            <a:off x="9778166" y="4911969"/>
            <a:ext cx="190458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solidFill>
                  <a:srgbClr val="00B050"/>
                </a:solidFill>
                <a:latin typeface="VNI-Avo" pitchFamily="2" charset="0"/>
              </a:rPr>
              <a:t>keä</a:t>
            </a:r>
            <a:endParaRPr lang="en-US" sz="6600" b="1" dirty="0">
              <a:solidFill>
                <a:srgbClr val="00B050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7876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7" grpId="0"/>
      <p:bldP spid="19" grpId="0"/>
      <p:bldP spid="20" grpId="0"/>
      <p:bldP spid="21" grpId="0"/>
      <p:bldP spid="22" grpId="0"/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8F44EAF0-1B0F-4C84-8772-D1701B3F01BA}"/>
              </a:ext>
            </a:extLst>
          </p:cNvPr>
          <p:cNvSpPr txBox="1"/>
          <p:nvPr/>
        </p:nvSpPr>
        <p:spPr>
          <a:xfrm>
            <a:off x="928259" y="0"/>
            <a:ext cx="607745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 dirty="0" err="1">
                <a:latin typeface="VNI-Avo" pitchFamily="2" charset="0"/>
              </a:rPr>
              <a:t>Phaân</a:t>
            </a:r>
            <a:r>
              <a:rPr lang="en-US" sz="4500" b="1" dirty="0">
                <a:latin typeface="VNI-Avo" pitchFamily="2" charset="0"/>
              </a:rPr>
              <a:t> </a:t>
            </a:r>
            <a:r>
              <a:rPr lang="en-US" sz="4500" b="1" dirty="0" err="1">
                <a:latin typeface="VNI-Avo" pitchFamily="2" charset="0"/>
              </a:rPr>
              <a:t>bieät</a:t>
            </a:r>
            <a:r>
              <a:rPr lang="en-US" sz="4500" b="1" dirty="0">
                <a:latin typeface="VNI-Avo" pitchFamily="2" charset="0"/>
              </a:rPr>
              <a:t> </a:t>
            </a:r>
            <a:r>
              <a:rPr lang="en-US" sz="4500" b="1" dirty="0">
                <a:solidFill>
                  <a:srgbClr val="FF0000"/>
                </a:solidFill>
                <a:latin typeface="VNI-Avo" pitchFamily="2" charset="0"/>
              </a:rPr>
              <a:t>g</a:t>
            </a:r>
            <a:r>
              <a:rPr lang="en-US" sz="4500" b="1" dirty="0">
                <a:latin typeface="VNI-Avo" pitchFamily="2" charset="0"/>
              </a:rPr>
              <a:t> </a:t>
            </a:r>
            <a:r>
              <a:rPr lang="en-US" sz="4500" b="1" dirty="0" err="1">
                <a:latin typeface="VNI-Avo" pitchFamily="2" charset="0"/>
              </a:rPr>
              <a:t>vôùi</a:t>
            </a:r>
            <a:r>
              <a:rPr lang="en-US" sz="4500" b="1" dirty="0">
                <a:latin typeface="VNI-Avo" pitchFamily="2" charset="0"/>
              </a:rPr>
              <a:t> </a:t>
            </a:r>
            <a:r>
              <a:rPr lang="en-US" sz="4500" b="1" dirty="0" err="1">
                <a:solidFill>
                  <a:srgbClr val="FF0000"/>
                </a:solidFill>
                <a:latin typeface="VNI-Avo" pitchFamily="2" charset="0"/>
              </a:rPr>
              <a:t>gh</a:t>
            </a:r>
            <a:endParaRPr lang="en-US" sz="45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2" name="Flowchart: Connector 1"/>
          <p:cNvSpPr/>
          <p:nvPr/>
        </p:nvSpPr>
        <p:spPr>
          <a:xfrm>
            <a:off x="180112" y="83130"/>
            <a:ext cx="568036" cy="568037"/>
          </a:xfrm>
          <a:prstGeom prst="flowChartConnector">
            <a:avLst/>
          </a:prstGeom>
          <a:solidFill>
            <a:srgbClr val="92D05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VNI-Avo" pitchFamily="2" charset="0"/>
              </a:rPr>
              <a:t>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F44EAF0-1B0F-4C84-8772-D1701B3F01BA}"/>
              </a:ext>
            </a:extLst>
          </p:cNvPr>
          <p:cNvSpPr txBox="1"/>
          <p:nvPr/>
        </p:nvSpPr>
        <p:spPr>
          <a:xfrm>
            <a:off x="928259" y="768495"/>
            <a:ext cx="484909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 dirty="0">
                <a:latin typeface="VNI-Avo" pitchFamily="2" charset="0"/>
              </a:rPr>
              <a:t>a. </a:t>
            </a:r>
            <a:r>
              <a:rPr lang="en-US" sz="4500" b="1" dirty="0" err="1">
                <a:latin typeface="VNI-Avo" pitchFamily="2" charset="0"/>
              </a:rPr>
              <a:t>Ñoïc</a:t>
            </a:r>
            <a:endParaRPr lang="en-US" sz="4500" b="1" dirty="0">
              <a:latin typeface="VNI-Avo" pitchFamily="2" charset="0"/>
            </a:endParaRPr>
          </a:p>
        </p:txBody>
      </p:sp>
      <p:sp>
        <p:nvSpPr>
          <p:cNvPr id="27" name="Rounded Rectangle 2">
            <a:extLst>
              <a:ext uri="{FF2B5EF4-FFF2-40B4-BE49-F238E27FC236}">
                <a16:creationId xmlns:a16="http://schemas.microsoft.com/office/drawing/2014/main" id="{F46DEFD3-7552-4491-947E-7F5DF4300820}"/>
              </a:ext>
            </a:extLst>
          </p:cNvPr>
          <p:cNvSpPr/>
          <p:nvPr/>
        </p:nvSpPr>
        <p:spPr>
          <a:xfrm>
            <a:off x="193966" y="1611220"/>
            <a:ext cx="11804069" cy="487398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endParaRPr lang="en-US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VNI-Avo" pitchFamily="2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6005B6E1-B833-4CEE-B029-DCBF7CD35D30}"/>
              </a:ext>
            </a:extLst>
          </p:cNvPr>
          <p:cNvSpPr txBox="1"/>
          <p:nvPr/>
        </p:nvSpPr>
        <p:spPr>
          <a:xfrm>
            <a:off x="427353" y="1783180"/>
            <a:ext cx="14824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solidFill>
                  <a:srgbClr val="FF0000"/>
                </a:solidFill>
                <a:latin typeface="VNI-Avo" pitchFamily="2" charset="0"/>
              </a:rPr>
              <a:t>ga</a:t>
            </a:r>
            <a:endParaRPr lang="en-US" sz="600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F51D2DD0-DDDD-4F9A-A6A5-E994CFEE2A2C}"/>
              </a:ext>
            </a:extLst>
          </p:cNvPr>
          <p:cNvSpPr txBox="1"/>
          <p:nvPr/>
        </p:nvSpPr>
        <p:spPr>
          <a:xfrm>
            <a:off x="2416230" y="1783180"/>
            <a:ext cx="14824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solidFill>
                  <a:srgbClr val="FF0000"/>
                </a:solidFill>
                <a:latin typeface="VNI-Avo" pitchFamily="2" charset="0"/>
              </a:rPr>
              <a:t>gaø</a:t>
            </a:r>
            <a:endParaRPr lang="en-US" sz="600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07D3D0C2-A3A8-496E-AE53-AD99BE348EBA}"/>
              </a:ext>
            </a:extLst>
          </p:cNvPr>
          <p:cNvSpPr txBox="1"/>
          <p:nvPr/>
        </p:nvSpPr>
        <p:spPr>
          <a:xfrm>
            <a:off x="4167448" y="1783180"/>
            <a:ext cx="14824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solidFill>
                  <a:srgbClr val="FF0000"/>
                </a:solidFill>
                <a:latin typeface="VNI-Avo" pitchFamily="2" charset="0"/>
              </a:rPr>
              <a:t>goõ</a:t>
            </a:r>
            <a:endParaRPr lang="en-US" sz="600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DFA90CEB-BAE3-4F3C-8CB0-E5238A193F85}"/>
              </a:ext>
            </a:extLst>
          </p:cNvPr>
          <p:cNvSpPr txBox="1"/>
          <p:nvPr/>
        </p:nvSpPr>
        <p:spPr>
          <a:xfrm>
            <a:off x="5931240" y="1783180"/>
            <a:ext cx="14824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solidFill>
                  <a:srgbClr val="FF0000"/>
                </a:solidFill>
                <a:latin typeface="VNI-Avo" pitchFamily="2" charset="0"/>
              </a:rPr>
              <a:t>duø</a:t>
            </a:r>
            <a:endParaRPr lang="en-US" sz="600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5D1B2A2F-E9A5-4560-A861-7E2DFB5AA7C0}"/>
              </a:ext>
            </a:extLst>
          </p:cNvPr>
          <p:cNvSpPr txBox="1"/>
          <p:nvPr/>
        </p:nvSpPr>
        <p:spPr>
          <a:xfrm>
            <a:off x="7888995" y="1783180"/>
            <a:ext cx="14824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solidFill>
                  <a:srgbClr val="FF0000"/>
                </a:solidFill>
                <a:latin typeface="VNI-Avo" pitchFamily="2" charset="0"/>
              </a:rPr>
              <a:t>guø</a:t>
            </a:r>
            <a:endParaRPr lang="en-US" sz="600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4E814BA2-D001-4A9E-A06F-700D5092CAB5}"/>
              </a:ext>
            </a:extLst>
          </p:cNvPr>
          <p:cNvSpPr txBox="1"/>
          <p:nvPr/>
        </p:nvSpPr>
        <p:spPr>
          <a:xfrm>
            <a:off x="9847809" y="1783180"/>
            <a:ext cx="14824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solidFill>
                  <a:srgbClr val="FF0000"/>
                </a:solidFill>
                <a:latin typeface="VNI-Avo" pitchFamily="2" charset="0"/>
              </a:rPr>
              <a:t>göø</a:t>
            </a:r>
            <a:endParaRPr lang="en-US" sz="600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5625EEEB-198D-4D91-857A-7590343F219C}"/>
              </a:ext>
            </a:extLst>
          </p:cNvPr>
          <p:cNvSpPr txBox="1"/>
          <p:nvPr/>
        </p:nvSpPr>
        <p:spPr>
          <a:xfrm>
            <a:off x="258537" y="2996900"/>
            <a:ext cx="211495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solidFill>
                  <a:srgbClr val="FF0000"/>
                </a:solidFill>
                <a:latin typeface="VNI-Avo" pitchFamily="2" charset="0"/>
              </a:rPr>
              <a:t>ghe</a:t>
            </a:r>
            <a:endParaRPr lang="en-US" sz="600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5D01A678-8F30-43D6-9B63-74FBA26243C1}"/>
              </a:ext>
            </a:extLst>
          </p:cNvPr>
          <p:cNvSpPr txBox="1"/>
          <p:nvPr/>
        </p:nvSpPr>
        <p:spPr>
          <a:xfrm>
            <a:off x="2433649" y="2996900"/>
            <a:ext cx="14824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solidFill>
                  <a:srgbClr val="FF0000"/>
                </a:solidFill>
                <a:latin typeface="VNI-Avo" pitchFamily="2" charset="0"/>
              </a:rPr>
              <a:t>ghi</a:t>
            </a:r>
            <a:endParaRPr lang="en-US" sz="600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7B0A7071-19F4-441D-9E3D-CF0FAD01DC48}"/>
              </a:ext>
            </a:extLst>
          </p:cNvPr>
          <p:cNvSpPr txBox="1"/>
          <p:nvPr/>
        </p:nvSpPr>
        <p:spPr>
          <a:xfrm>
            <a:off x="4186583" y="2996900"/>
            <a:ext cx="14824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solidFill>
                  <a:srgbClr val="FF0000"/>
                </a:solidFill>
                <a:latin typeface="VNI-Avo" pitchFamily="2" charset="0"/>
              </a:rPr>
              <a:t>ghì</a:t>
            </a:r>
            <a:endParaRPr lang="en-US" sz="600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EFB57063-7A59-4C8F-A506-ECE0A74C2D3E}"/>
              </a:ext>
            </a:extLst>
          </p:cNvPr>
          <p:cNvSpPr txBox="1"/>
          <p:nvPr/>
        </p:nvSpPr>
        <p:spPr>
          <a:xfrm>
            <a:off x="5906898" y="2970803"/>
            <a:ext cx="18840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solidFill>
                  <a:srgbClr val="FF0000"/>
                </a:solidFill>
                <a:latin typeface="VNI-Avo" pitchFamily="2" charset="0"/>
              </a:rPr>
              <a:t>gheù</a:t>
            </a:r>
            <a:endParaRPr lang="en-US" sz="600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BB48DE78-2EAB-45BB-840D-74B9AB9F821B}"/>
              </a:ext>
            </a:extLst>
          </p:cNvPr>
          <p:cNvSpPr txBox="1"/>
          <p:nvPr/>
        </p:nvSpPr>
        <p:spPr>
          <a:xfrm>
            <a:off x="7906463" y="2996900"/>
            <a:ext cx="18840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solidFill>
                  <a:srgbClr val="FF0000"/>
                </a:solidFill>
                <a:latin typeface="VNI-Avo" pitchFamily="2" charset="0"/>
              </a:rPr>
              <a:t>gheù</a:t>
            </a:r>
            <a:endParaRPr lang="en-US" sz="600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3A9975E-6D2E-4E63-9578-BE2496EF2E64}"/>
              </a:ext>
            </a:extLst>
          </p:cNvPr>
          <p:cNvSpPr txBox="1"/>
          <p:nvPr/>
        </p:nvSpPr>
        <p:spPr>
          <a:xfrm>
            <a:off x="9834379" y="2996899"/>
            <a:ext cx="20089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solidFill>
                  <a:srgbClr val="FF0000"/>
                </a:solidFill>
                <a:latin typeface="VNI-Avo" pitchFamily="2" charset="0"/>
              </a:rPr>
              <a:t>gheï</a:t>
            </a:r>
            <a:endParaRPr lang="en-US" sz="6000" dirty="0">
              <a:solidFill>
                <a:srgbClr val="FF0000"/>
              </a:solidFill>
              <a:latin typeface="VNI-Avo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D6BD747-43CF-48C1-872C-5818358BF5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5138" y="4313941"/>
            <a:ext cx="1802890" cy="1865677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8CF74CBA-6ED0-45D9-8B1D-F9476E53C9BC}"/>
              </a:ext>
            </a:extLst>
          </p:cNvPr>
          <p:cNvSpPr txBox="1"/>
          <p:nvPr/>
        </p:nvSpPr>
        <p:spPr>
          <a:xfrm>
            <a:off x="831276" y="4730382"/>
            <a:ext cx="25215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rgbClr val="0070C0"/>
                </a:solidFill>
                <a:latin typeface="VNI-Avo" pitchFamily="2" charset="0"/>
              </a:rPr>
              <a:t>gaø</a:t>
            </a:r>
            <a:r>
              <a:rPr lang="en-US" sz="5400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5400" b="1" dirty="0" err="1">
                <a:solidFill>
                  <a:srgbClr val="0070C0"/>
                </a:solidFill>
                <a:latin typeface="VNI-Avo" pitchFamily="2" charset="0"/>
              </a:rPr>
              <a:t>goâ</a:t>
            </a:r>
            <a:endParaRPr lang="en-US" sz="5400" b="1" dirty="0">
              <a:solidFill>
                <a:srgbClr val="0070C0"/>
              </a:solidFill>
              <a:latin typeface="VNI-Avo" pitchFamily="2" charset="0"/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791B76E3-8338-4B6F-866A-DD81663C55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47809" y="4123923"/>
            <a:ext cx="1511111" cy="2273016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D9A4CBFD-9188-458A-ACAB-696E09F4BDA4}"/>
              </a:ext>
            </a:extLst>
          </p:cNvPr>
          <p:cNvSpPr txBox="1"/>
          <p:nvPr/>
        </p:nvSpPr>
        <p:spPr>
          <a:xfrm>
            <a:off x="6848904" y="4749290"/>
            <a:ext cx="26739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rgbClr val="0070C0"/>
                </a:solidFill>
                <a:latin typeface="VNI-Avo" pitchFamily="2" charset="0"/>
              </a:rPr>
              <a:t>gheá</a:t>
            </a:r>
            <a:r>
              <a:rPr lang="en-US" sz="5400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5400" b="1" dirty="0" err="1">
                <a:solidFill>
                  <a:srgbClr val="0070C0"/>
                </a:solidFill>
                <a:latin typeface="VNI-Avo" pitchFamily="2" charset="0"/>
              </a:rPr>
              <a:t>goã</a:t>
            </a:r>
            <a:endParaRPr lang="en-US" sz="5400" b="1" dirty="0">
              <a:solidFill>
                <a:srgbClr val="0070C0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0245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27" grpId="0" animBg="1"/>
      <p:bldP spid="46" grpId="0"/>
      <p:bldP spid="47" grpId="0"/>
      <p:bldP spid="48" grpId="0"/>
      <p:bldP spid="49" grpId="0"/>
      <p:bldP spid="50" grpId="0"/>
      <p:bldP spid="51" grpId="0"/>
      <p:bldP spid="53" grpId="0"/>
      <p:bldP spid="55" grpId="0"/>
      <p:bldP spid="56" grpId="0"/>
      <p:bldP spid="57" grpId="0"/>
      <p:bldP spid="58" grpId="0"/>
      <p:bldP spid="59" grpId="0"/>
      <p:bldP spid="3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3C153831-2898-4C21-B2E8-2720C88D60AC}"/>
              </a:ext>
            </a:extLst>
          </p:cNvPr>
          <p:cNvSpPr txBox="1"/>
          <p:nvPr/>
        </p:nvSpPr>
        <p:spPr>
          <a:xfrm>
            <a:off x="124685" y="108913"/>
            <a:ext cx="44057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atin typeface="VNI-Avo" pitchFamily="2" charset="0"/>
              </a:rPr>
              <a:t>b. </a:t>
            </a:r>
            <a:r>
              <a:rPr lang="en-US" sz="5400" b="1" dirty="0" err="1">
                <a:latin typeface="VNI-Avo" pitchFamily="2" charset="0"/>
              </a:rPr>
              <a:t>Ghi</a:t>
            </a:r>
            <a:r>
              <a:rPr lang="en-US" sz="5400" b="1" dirty="0">
                <a:latin typeface="VNI-Avo" pitchFamily="2" charset="0"/>
              </a:rPr>
              <a:t> </a:t>
            </a:r>
            <a:r>
              <a:rPr lang="en-US" sz="5400" b="1" dirty="0" err="1">
                <a:latin typeface="VNI-Avo" pitchFamily="2" charset="0"/>
              </a:rPr>
              <a:t>nhôù</a:t>
            </a:r>
            <a:endParaRPr lang="en-US" sz="5400" b="1" dirty="0">
              <a:latin typeface="VNI-Avo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C153831-2898-4C21-B2E8-2720C88D60AC}"/>
              </a:ext>
            </a:extLst>
          </p:cNvPr>
          <p:cNvSpPr txBox="1"/>
          <p:nvPr/>
        </p:nvSpPr>
        <p:spPr>
          <a:xfrm>
            <a:off x="-195458" y="2762618"/>
            <a:ext cx="1482437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0" b="1" dirty="0" err="1">
                <a:solidFill>
                  <a:srgbClr val="00B0F0"/>
                </a:solidFill>
                <a:latin typeface=".VnAvant" pitchFamily="34" charset="0"/>
              </a:rPr>
              <a:t>gh</a:t>
            </a:r>
            <a:endParaRPr lang="en-US" sz="5500" b="1" dirty="0">
              <a:solidFill>
                <a:srgbClr val="00B0F0"/>
              </a:solidFill>
              <a:latin typeface=".VnAvant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2B93A13-B040-48B0-845A-19497322C7DA}"/>
              </a:ext>
            </a:extLst>
          </p:cNvPr>
          <p:cNvSpPr txBox="1"/>
          <p:nvPr/>
        </p:nvSpPr>
        <p:spPr>
          <a:xfrm>
            <a:off x="1505554" y="1589266"/>
            <a:ext cx="14824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.VnAvant" pitchFamily="34" charset="0"/>
              </a:rPr>
              <a:t>i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EC79461F-3FF9-4F14-92AA-C37238AF4373}"/>
              </a:ext>
            </a:extLst>
          </p:cNvPr>
          <p:cNvSpPr txBox="1"/>
          <p:nvPr/>
        </p:nvSpPr>
        <p:spPr>
          <a:xfrm>
            <a:off x="1505554" y="2809956"/>
            <a:ext cx="14824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.VnAvant" pitchFamily="34" charset="0"/>
              </a:rPr>
              <a:t>e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A2D8D824-85B7-41D2-B91B-509835FBD62B}"/>
              </a:ext>
            </a:extLst>
          </p:cNvPr>
          <p:cNvSpPr txBox="1"/>
          <p:nvPr/>
        </p:nvSpPr>
        <p:spPr>
          <a:xfrm>
            <a:off x="1505553" y="3994896"/>
            <a:ext cx="14824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.VnAvant" pitchFamily="34" charset="0"/>
              </a:rPr>
              <a:t>ª</a:t>
            </a:r>
          </a:p>
        </p:txBody>
      </p:sp>
      <p:sp>
        <p:nvSpPr>
          <p:cNvPr id="46" name="Rounded Rectangle 1">
            <a:extLst>
              <a:ext uri="{FF2B5EF4-FFF2-40B4-BE49-F238E27FC236}">
                <a16:creationId xmlns:a16="http://schemas.microsoft.com/office/drawing/2014/main" id="{1C12AFDE-2195-4665-AA3E-8113CF5BA6B2}"/>
              </a:ext>
            </a:extLst>
          </p:cNvPr>
          <p:cNvSpPr/>
          <p:nvPr/>
        </p:nvSpPr>
        <p:spPr>
          <a:xfrm>
            <a:off x="2632990" y="1551277"/>
            <a:ext cx="1939652" cy="914400"/>
          </a:xfrm>
          <a:prstGeom prst="roundRect">
            <a:avLst/>
          </a:prstGeom>
          <a:solidFill>
            <a:srgbClr val="CB138E"/>
          </a:solidFill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500" b="1" dirty="0" err="1">
                <a:latin typeface="VNI-Avo" pitchFamily="2" charset="0"/>
              </a:rPr>
              <a:t>ghi</a:t>
            </a:r>
            <a:endParaRPr lang="en-US" sz="5500" b="1" dirty="0">
              <a:latin typeface="VNI-Avo" pitchFamily="2" charset="0"/>
            </a:endParaRPr>
          </a:p>
        </p:txBody>
      </p:sp>
      <p:sp>
        <p:nvSpPr>
          <p:cNvPr id="47" name="Rounded Rectangle 15">
            <a:extLst>
              <a:ext uri="{FF2B5EF4-FFF2-40B4-BE49-F238E27FC236}">
                <a16:creationId xmlns:a16="http://schemas.microsoft.com/office/drawing/2014/main" id="{75A354F7-57CC-4834-AAA7-5E13EC674AC0}"/>
              </a:ext>
            </a:extLst>
          </p:cNvPr>
          <p:cNvSpPr/>
          <p:nvPr/>
        </p:nvSpPr>
        <p:spPr>
          <a:xfrm>
            <a:off x="2598348" y="2818886"/>
            <a:ext cx="1939652" cy="914400"/>
          </a:xfrm>
          <a:prstGeom prst="roundRect">
            <a:avLst/>
          </a:prstGeom>
          <a:solidFill>
            <a:srgbClr val="CB138E"/>
          </a:solidFill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500" b="1" dirty="0" err="1">
                <a:latin typeface="VNI-Avo" pitchFamily="2" charset="0"/>
              </a:rPr>
              <a:t>ghe</a:t>
            </a:r>
            <a:endParaRPr lang="en-US" sz="5500" b="1" dirty="0">
              <a:latin typeface="VNI-Avo" pitchFamily="2" charset="0"/>
            </a:endParaRPr>
          </a:p>
        </p:txBody>
      </p:sp>
      <p:sp>
        <p:nvSpPr>
          <p:cNvPr id="48" name="Rounded Rectangle 16">
            <a:extLst>
              <a:ext uri="{FF2B5EF4-FFF2-40B4-BE49-F238E27FC236}">
                <a16:creationId xmlns:a16="http://schemas.microsoft.com/office/drawing/2014/main" id="{50A2D245-CD2D-4BDE-A0FB-18905603E8D2}"/>
              </a:ext>
            </a:extLst>
          </p:cNvPr>
          <p:cNvSpPr/>
          <p:nvPr/>
        </p:nvSpPr>
        <p:spPr>
          <a:xfrm>
            <a:off x="2632990" y="4046030"/>
            <a:ext cx="1939652" cy="914400"/>
          </a:xfrm>
          <a:prstGeom prst="roundRect">
            <a:avLst/>
          </a:prstGeom>
          <a:solidFill>
            <a:srgbClr val="CB138E"/>
          </a:solidFill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500" b="1" dirty="0" err="1">
                <a:latin typeface="VNI-Avo" pitchFamily="2" charset="0"/>
              </a:rPr>
              <a:t>gheâ</a:t>
            </a:r>
            <a:endParaRPr lang="en-US" sz="5500" b="1" dirty="0">
              <a:latin typeface="VNI-Avo" pitchFamily="2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2F3A1224-1AB4-4E89-BE72-B997671E7888}"/>
              </a:ext>
            </a:extLst>
          </p:cNvPr>
          <p:cNvSpPr txBox="1"/>
          <p:nvPr/>
        </p:nvSpPr>
        <p:spPr>
          <a:xfrm>
            <a:off x="7729232" y="2729225"/>
            <a:ext cx="1482437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0" b="1" dirty="0">
                <a:solidFill>
                  <a:srgbClr val="00B0F0"/>
                </a:solidFill>
                <a:latin typeface=".VnAvant" pitchFamily="34" charset="0"/>
              </a:rPr>
              <a:t>g</a:t>
            </a:r>
          </a:p>
        </p:txBody>
      </p: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15BA5F20-CE1D-4C91-98A3-74D5AF780AED}"/>
              </a:ext>
            </a:extLst>
          </p:cNvPr>
          <p:cNvCxnSpPr/>
          <p:nvPr/>
        </p:nvCxnSpPr>
        <p:spPr>
          <a:xfrm flipV="1">
            <a:off x="1013730" y="2064781"/>
            <a:ext cx="1052945" cy="1024783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887A1CE7-5A83-4F97-BBE2-9062569EFBF8}"/>
              </a:ext>
            </a:extLst>
          </p:cNvPr>
          <p:cNvCxnSpPr/>
          <p:nvPr/>
        </p:nvCxnSpPr>
        <p:spPr>
          <a:xfrm>
            <a:off x="1013730" y="3265776"/>
            <a:ext cx="928254" cy="2416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78B59ADC-C4D4-4339-8528-9179FB5526E5}"/>
              </a:ext>
            </a:extLst>
          </p:cNvPr>
          <p:cNvCxnSpPr/>
          <p:nvPr/>
        </p:nvCxnSpPr>
        <p:spPr>
          <a:xfrm>
            <a:off x="1013730" y="3519056"/>
            <a:ext cx="928254" cy="79577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>
            <a:extLst>
              <a:ext uri="{FF2B5EF4-FFF2-40B4-BE49-F238E27FC236}">
                <a16:creationId xmlns:a16="http://schemas.microsoft.com/office/drawing/2014/main" id="{8739125C-1656-41D3-98FD-D2C74CCA61C1}"/>
              </a:ext>
            </a:extLst>
          </p:cNvPr>
          <p:cNvSpPr txBox="1"/>
          <p:nvPr/>
        </p:nvSpPr>
        <p:spPr>
          <a:xfrm>
            <a:off x="9345352" y="1603116"/>
            <a:ext cx="14824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.VnAvant" pitchFamily="34" charset="0"/>
              </a:rPr>
              <a:t> a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C66A1990-B600-4E7A-9683-3D7DF389C4C8}"/>
              </a:ext>
            </a:extLst>
          </p:cNvPr>
          <p:cNvSpPr txBox="1"/>
          <p:nvPr/>
        </p:nvSpPr>
        <p:spPr>
          <a:xfrm>
            <a:off x="9457150" y="2778007"/>
            <a:ext cx="14824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.VnAvant" pitchFamily="34" charset="0"/>
              </a:rPr>
              <a:t>o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A2A53134-ECCB-4F55-9778-09F2E29FD81E}"/>
              </a:ext>
            </a:extLst>
          </p:cNvPr>
          <p:cNvSpPr txBox="1"/>
          <p:nvPr/>
        </p:nvSpPr>
        <p:spPr>
          <a:xfrm>
            <a:off x="9457895" y="4008746"/>
            <a:ext cx="14824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.VnAvant" pitchFamily="34" charset="0"/>
              </a:rPr>
              <a:t>…</a:t>
            </a:r>
          </a:p>
        </p:txBody>
      </p: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27B3AD01-AC17-4A8B-9DCA-786209062468}"/>
              </a:ext>
            </a:extLst>
          </p:cNvPr>
          <p:cNvCxnSpPr/>
          <p:nvPr/>
        </p:nvCxnSpPr>
        <p:spPr>
          <a:xfrm flipV="1">
            <a:off x="8818878" y="2064781"/>
            <a:ext cx="1052945" cy="1024783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DC89032A-063E-4E8D-AF5F-634688FD1C6D}"/>
              </a:ext>
            </a:extLst>
          </p:cNvPr>
          <p:cNvCxnSpPr/>
          <p:nvPr/>
        </p:nvCxnSpPr>
        <p:spPr>
          <a:xfrm flipV="1">
            <a:off x="8860441" y="3347216"/>
            <a:ext cx="879521" cy="57281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FF2879EE-0CE2-462A-968B-5FA9389B4868}"/>
              </a:ext>
            </a:extLst>
          </p:cNvPr>
          <p:cNvCxnSpPr/>
          <p:nvPr/>
        </p:nvCxnSpPr>
        <p:spPr>
          <a:xfrm>
            <a:off x="8818878" y="3747136"/>
            <a:ext cx="1052945" cy="56769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ounded Rectangle 22">
            <a:extLst>
              <a:ext uri="{FF2B5EF4-FFF2-40B4-BE49-F238E27FC236}">
                <a16:creationId xmlns:a16="http://schemas.microsoft.com/office/drawing/2014/main" id="{21C8F198-37D9-41E4-9C67-04C9D187B5B6}"/>
              </a:ext>
            </a:extLst>
          </p:cNvPr>
          <p:cNvSpPr/>
          <p:nvPr/>
        </p:nvSpPr>
        <p:spPr>
          <a:xfrm>
            <a:off x="10585330" y="1565127"/>
            <a:ext cx="1427017" cy="914400"/>
          </a:xfrm>
          <a:prstGeom prst="roundRect">
            <a:avLst/>
          </a:prstGeom>
          <a:solidFill>
            <a:srgbClr val="CB138E"/>
          </a:solidFill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500" b="1" dirty="0" err="1">
                <a:latin typeface="VNI-Avo" pitchFamily="2" charset="0"/>
              </a:rPr>
              <a:t>ga</a:t>
            </a:r>
            <a:endParaRPr lang="en-US" sz="5500" b="1" dirty="0">
              <a:latin typeface="VNI-Avo" pitchFamily="2" charset="0"/>
            </a:endParaRPr>
          </a:p>
        </p:txBody>
      </p:sp>
      <p:sp>
        <p:nvSpPr>
          <p:cNvPr id="4" name="Rounded Rectangle 23">
            <a:extLst>
              <a:ext uri="{FF2B5EF4-FFF2-40B4-BE49-F238E27FC236}">
                <a16:creationId xmlns:a16="http://schemas.microsoft.com/office/drawing/2014/main" id="{118A4290-0A66-4104-8A4C-B609748E88FA}"/>
              </a:ext>
            </a:extLst>
          </p:cNvPr>
          <p:cNvSpPr/>
          <p:nvPr/>
        </p:nvSpPr>
        <p:spPr>
          <a:xfrm>
            <a:off x="10550688" y="2832736"/>
            <a:ext cx="1427017" cy="914400"/>
          </a:xfrm>
          <a:prstGeom prst="roundRect">
            <a:avLst/>
          </a:prstGeom>
          <a:solidFill>
            <a:srgbClr val="CB138E"/>
          </a:solidFill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500" b="1" dirty="0">
                <a:latin typeface="VNI-Avo" pitchFamily="2" charset="0"/>
              </a:rPr>
              <a:t>go</a:t>
            </a:r>
          </a:p>
        </p:txBody>
      </p:sp>
      <p:sp>
        <p:nvSpPr>
          <p:cNvPr id="5" name="Rounded Rectangle 24">
            <a:extLst>
              <a:ext uri="{FF2B5EF4-FFF2-40B4-BE49-F238E27FC236}">
                <a16:creationId xmlns:a16="http://schemas.microsoft.com/office/drawing/2014/main" id="{8FA8AA31-74E0-4F6C-9055-12B884013D0B}"/>
              </a:ext>
            </a:extLst>
          </p:cNvPr>
          <p:cNvSpPr/>
          <p:nvPr/>
        </p:nvSpPr>
        <p:spPr>
          <a:xfrm>
            <a:off x="10585330" y="4017676"/>
            <a:ext cx="1427017" cy="914400"/>
          </a:xfrm>
          <a:prstGeom prst="roundRect">
            <a:avLst/>
          </a:prstGeom>
          <a:solidFill>
            <a:srgbClr val="CB138E"/>
          </a:solidFill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500" b="1" dirty="0">
                <a:latin typeface=".VnAvant" pitchFamily="34" charset="0"/>
              </a:rPr>
              <a:t>…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413CDBA-CDA0-4759-9441-3630BB4E84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1292" y="2240885"/>
            <a:ext cx="3344057" cy="2049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367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39" grpId="0"/>
      <p:bldP spid="42" grpId="0"/>
      <p:bldP spid="43" grpId="0"/>
      <p:bldP spid="46" grpId="0" animBg="1"/>
      <p:bldP spid="47" grpId="0" animBg="1"/>
      <p:bldP spid="48" grpId="0" animBg="1"/>
      <p:bldP spid="50" grpId="0"/>
      <p:bldP spid="63" grpId="0"/>
      <p:bldP spid="64" grpId="0"/>
      <p:bldP spid="65" grpId="0"/>
      <p:bldP spid="3" grpId="0" animBg="1"/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6E7CFD0-772C-491B-9A4B-CE0BDBC49DD9}"/>
              </a:ext>
            </a:extLst>
          </p:cNvPr>
          <p:cNvSpPr txBox="1"/>
          <p:nvPr/>
        </p:nvSpPr>
        <p:spPr>
          <a:xfrm>
            <a:off x="132035" y="-20686"/>
            <a:ext cx="47309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VNI-Avo" pitchFamily="2" charset="0"/>
              </a:rPr>
              <a:t>c. </a:t>
            </a:r>
            <a:r>
              <a:rPr lang="en-US" sz="4800" b="1" dirty="0" err="1">
                <a:latin typeface="VNI-Avo" pitchFamily="2" charset="0"/>
              </a:rPr>
              <a:t>Thöïc</a:t>
            </a:r>
            <a:r>
              <a:rPr lang="en-US" sz="4800" b="1" dirty="0">
                <a:latin typeface="VNI-Avo" pitchFamily="2" charset="0"/>
              </a:rPr>
              <a:t> </a:t>
            </a:r>
            <a:r>
              <a:rPr lang="en-US" sz="4800" b="1" dirty="0" err="1">
                <a:latin typeface="VNI-Avo" pitchFamily="2" charset="0"/>
              </a:rPr>
              <a:t>haønh</a:t>
            </a:r>
            <a:endParaRPr lang="en-US" sz="4800" b="1" dirty="0">
              <a:latin typeface="VNI-Avo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6E7CFD0-772C-491B-9A4B-CE0BDBC49DD9}"/>
              </a:ext>
            </a:extLst>
          </p:cNvPr>
          <p:cNvSpPr txBox="1"/>
          <p:nvPr/>
        </p:nvSpPr>
        <p:spPr>
          <a:xfrm>
            <a:off x="284435" y="713590"/>
            <a:ext cx="83885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VNI-Avo" pitchFamily="2" charset="0"/>
              </a:rPr>
              <a:t>- </a:t>
            </a:r>
            <a:r>
              <a:rPr lang="en-US" sz="4800" b="1" dirty="0" err="1">
                <a:latin typeface="VNI-Avo" pitchFamily="2" charset="0"/>
              </a:rPr>
              <a:t>Tìm</a:t>
            </a:r>
            <a:r>
              <a:rPr lang="en-US" sz="4800" b="1" dirty="0">
                <a:latin typeface="VNI-Avo" pitchFamily="2" charset="0"/>
              </a:rPr>
              <a:t> </a:t>
            </a:r>
            <a:r>
              <a:rPr lang="en-US" sz="4800" b="1" dirty="0" err="1">
                <a:latin typeface="VNI-Avo" pitchFamily="2" charset="0"/>
              </a:rPr>
              <a:t>tieáng</a:t>
            </a:r>
            <a:r>
              <a:rPr lang="en-US" sz="4800" b="1" dirty="0">
                <a:latin typeface="VNI-Avo" pitchFamily="2" charset="0"/>
              </a:rPr>
              <a:t> </a:t>
            </a:r>
            <a:r>
              <a:rPr lang="en-US" sz="4800" b="1" dirty="0" err="1">
                <a:latin typeface="VNI-Avo" pitchFamily="2" charset="0"/>
              </a:rPr>
              <a:t>baét</a:t>
            </a:r>
            <a:r>
              <a:rPr lang="en-US" sz="4800" b="1" dirty="0">
                <a:latin typeface="VNI-Avo" pitchFamily="2" charset="0"/>
              </a:rPr>
              <a:t> </a:t>
            </a:r>
            <a:r>
              <a:rPr lang="en-US" sz="4800" b="1" dirty="0" err="1">
                <a:latin typeface="VNI-Avo" pitchFamily="2" charset="0"/>
              </a:rPr>
              <a:t>ñaàu</a:t>
            </a:r>
            <a:r>
              <a:rPr lang="en-US" sz="4800" b="1" dirty="0">
                <a:latin typeface="VNI-Avo" pitchFamily="2" charset="0"/>
              </a:rPr>
              <a:t> </a:t>
            </a:r>
            <a:r>
              <a:rPr lang="en-US" sz="4800" b="1" dirty="0" err="1">
                <a:latin typeface="VNI-Avo" pitchFamily="2" charset="0"/>
              </a:rPr>
              <a:t>baèng</a:t>
            </a:r>
            <a:r>
              <a:rPr lang="en-US" sz="4800" b="1" dirty="0">
                <a:latin typeface="VNI-Avo" pitchFamily="2" charset="0"/>
              </a:rPr>
              <a:t> </a:t>
            </a:r>
            <a:r>
              <a:rPr lang="en-US" sz="4800" b="1" i="1" dirty="0">
                <a:solidFill>
                  <a:srgbClr val="FF0000"/>
                </a:solidFill>
                <a:latin typeface="VNI-Avo" pitchFamily="2" charset="0"/>
              </a:rPr>
              <a:t>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6E7CFD0-772C-491B-9A4B-CE0BDBC49DD9}"/>
              </a:ext>
            </a:extLst>
          </p:cNvPr>
          <p:cNvSpPr txBox="1"/>
          <p:nvPr/>
        </p:nvSpPr>
        <p:spPr>
          <a:xfrm>
            <a:off x="1887890" y="1745469"/>
            <a:ext cx="190458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solidFill>
                  <a:srgbClr val="00B050"/>
                </a:solidFill>
                <a:latin typeface="VNI-Avo" pitchFamily="2" charset="0"/>
              </a:rPr>
              <a:t>goã</a:t>
            </a:r>
            <a:endParaRPr lang="en-US" sz="6600" b="1" dirty="0">
              <a:solidFill>
                <a:srgbClr val="00B050"/>
              </a:solidFill>
              <a:latin typeface="VNI-Avo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6E7CFD0-772C-491B-9A4B-CE0BDBC49DD9}"/>
              </a:ext>
            </a:extLst>
          </p:cNvPr>
          <p:cNvSpPr txBox="1"/>
          <p:nvPr/>
        </p:nvSpPr>
        <p:spPr>
          <a:xfrm>
            <a:off x="6023872" y="1644916"/>
            <a:ext cx="190458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solidFill>
                  <a:srgbClr val="00B050"/>
                </a:solidFill>
                <a:latin typeface="VNI-Avo" pitchFamily="2" charset="0"/>
              </a:rPr>
              <a:t>guø</a:t>
            </a:r>
            <a:endParaRPr lang="en-US" sz="6600" b="1" dirty="0">
              <a:solidFill>
                <a:srgbClr val="00B050"/>
              </a:solidFill>
              <a:latin typeface="VNI-Avo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6E7CFD0-772C-491B-9A4B-CE0BDBC49DD9}"/>
              </a:ext>
            </a:extLst>
          </p:cNvPr>
          <p:cNvSpPr txBox="1"/>
          <p:nvPr/>
        </p:nvSpPr>
        <p:spPr>
          <a:xfrm>
            <a:off x="8244782" y="1617505"/>
            <a:ext cx="190458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solidFill>
                  <a:srgbClr val="00B050"/>
                </a:solidFill>
                <a:latin typeface="VNI-Avo" pitchFamily="2" charset="0"/>
              </a:rPr>
              <a:t>ga</a:t>
            </a:r>
            <a:endParaRPr lang="en-US" sz="6600" b="1" dirty="0">
              <a:solidFill>
                <a:srgbClr val="00B050"/>
              </a:solidFill>
              <a:latin typeface="VNI-Avo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6E7CFD0-772C-491B-9A4B-CE0BDBC49DD9}"/>
              </a:ext>
            </a:extLst>
          </p:cNvPr>
          <p:cNvSpPr txBox="1"/>
          <p:nvPr/>
        </p:nvSpPr>
        <p:spPr>
          <a:xfrm>
            <a:off x="284435" y="3315556"/>
            <a:ext cx="90673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VNI-Avo" pitchFamily="2" charset="0"/>
              </a:rPr>
              <a:t>- </a:t>
            </a:r>
            <a:r>
              <a:rPr lang="en-US" sz="4800" b="1" dirty="0" err="1">
                <a:latin typeface="VNI-Avo" pitchFamily="2" charset="0"/>
              </a:rPr>
              <a:t>Tìm</a:t>
            </a:r>
            <a:r>
              <a:rPr lang="en-US" sz="4800" b="1" dirty="0">
                <a:latin typeface="VNI-Avo" pitchFamily="2" charset="0"/>
              </a:rPr>
              <a:t> </a:t>
            </a:r>
            <a:r>
              <a:rPr lang="en-US" sz="4800" b="1" dirty="0" err="1">
                <a:latin typeface="VNI-Avo" pitchFamily="2" charset="0"/>
              </a:rPr>
              <a:t>tieáng</a:t>
            </a:r>
            <a:r>
              <a:rPr lang="en-US" sz="4800" b="1" dirty="0">
                <a:latin typeface="VNI-Avo" pitchFamily="2" charset="0"/>
              </a:rPr>
              <a:t> </a:t>
            </a:r>
            <a:r>
              <a:rPr lang="en-US" sz="4800" b="1" dirty="0" err="1">
                <a:latin typeface="VNI-Avo" pitchFamily="2" charset="0"/>
              </a:rPr>
              <a:t>baét</a:t>
            </a:r>
            <a:r>
              <a:rPr lang="en-US" sz="4800" b="1" dirty="0">
                <a:latin typeface="VNI-Avo" pitchFamily="2" charset="0"/>
              </a:rPr>
              <a:t> </a:t>
            </a:r>
            <a:r>
              <a:rPr lang="en-US" sz="4800" b="1" dirty="0" err="1">
                <a:latin typeface="VNI-Avo" pitchFamily="2" charset="0"/>
              </a:rPr>
              <a:t>ñaàu</a:t>
            </a:r>
            <a:r>
              <a:rPr lang="en-US" sz="4800" b="1" dirty="0">
                <a:latin typeface="VNI-Avo" pitchFamily="2" charset="0"/>
              </a:rPr>
              <a:t> </a:t>
            </a:r>
            <a:r>
              <a:rPr lang="en-US" sz="4800" b="1" dirty="0" err="1">
                <a:latin typeface="VNI-Avo" pitchFamily="2" charset="0"/>
              </a:rPr>
              <a:t>baèng</a:t>
            </a:r>
            <a:r>
              <a:rPr lang="en-US" sz="4800" b="1" dirty="0">
                <a:latin typeface="VNI-Avo" pitchFamily="2" charset="0"/>
              </a:rPr>
              <a:t> </a:t>
            </a:r>
            <a:r>
              <a:rPr lang="en-US" sz="4800" b="1" i="1" dirty="0" err="1">
                <a:solidFill>
                  <a:srgbClr val="FF0000"/>
                </a:solidFill>
                <a:latin typeface="VNI-Avo" pitchFamily="2" charset="0"/>
              </a:rPr>
              <a:t>gh</a:t>
            </a:r>
            <a:endParaRPr lang="en-US" sz="4800" b="1" i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6E7CFD0-772C-491B-9A4B-CE0BDBC49DD9}"/>
              </a:ext>
            </a:extLst>
          </p:cNvPr>
          <p:cNvSpPr txBox="1"/>
          <p:nvPr/>
        </p:nvSpPr>
        <p:spPr>
          <a:xfrm>
            <a:off x="1545198" y="4345520"/>
            <a:ext cx="190458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solidFill>
                  <a:srgbClr val="00B050"/>
                </a:solidFill>
                <a:latin typeface="VNI-Avo" pitchFamily="2" charset="0"/>
              </a:rPr>
              <a:t>gheá</a:t>
            </a:r>
            <a:endParaRPr lang="en-US" sz="6600" b="1" dirty="0">
              <a:solidFill>
                <a:srgbClr val="00B050"/>
              </a:solidFill>
              <a:latin typeface="VNI-Avo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6E7CFD0-772C-491B-9A4B-CE0BDBC49DD9}"/>
              </a:ext>
            </a:extLst>
          </p:cNvPr>
          <p:cNvSpPr txBox="1"/>
          <p:nvPr/>
        </p:nvSpPr>
        <p:spPr>
          <a:xfrm>
            <a:off x="3977029" y="4345520"/>
            <a:ext cx="190458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solidFill>
                  <a:srgbClr val="00B050"/>
                </a:solidFill>
                <a:latin typeface="VNI-Avo" pitchFamily="2" charset="0"/>
              </a:rPr>
              <a:t>ghi</a:t>
            </a:r>
            <a:endParaRPr lang="en-US" sz="6600" b="1" dirty="0">
              <a:solidFill>
                <a:srgbClr val="00B050"/>
              </a:solidFill>
              <a:latin typeface="VNI-Avo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6E7CFD0-772C-491B-9A4B-CE0BDBC49DD9}"/>
              </a:ext>
            </a:extLst>
          </p:cNvPr>
          <p:cNvSpPr txBox="1"/>
          <p:nvPr/>
        </p:nvSpPr>
        <p:spPr>
          <a:xfrm>
            <a:off x="6023872" y="4345520"/>
            <a:ext cx="190458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solidFill>
                  <a:srgbClr val="00B050"/>
                </a:solidFill>
                <a:latin typeface="VNI-Avo" pitchFamily="2" charset="0"/>
              </a:rPr>
              <a:t>gheï</a:t>
            </a:r>
            <a:endParaRPr lang="en-US" sz="6600" b="1" dirty="0">
              <a:solidFill>
                <a:srgbClr val="00B050"/>
              </a:solidFill>
              <a:latin typeface="VNI-Avo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6E7CFD0-772C-491B-9A4B-CE0BDBC49DD9}"/>
              </a:ext>
            </a:extLst>
          </p:cNvPr>
          <p:cNvSpPr txBox="1"/>
          <p:nvPr/>
        </p:nvSpPr>
        <p:spPr>
          <a:xfrm>
            <a:off x="8399531" y="4349481"/>
            <a:ext cx="190458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solidFill>
                  <a:srgbClr val="00B050"/>
                </a:solidFill>
                <a:latin typeface="VNI-Avo" pitchFamily="2" charset="0"/>
              </a:rPr>
              <a:t>gheù</a:t>
            </a:r>
            <a:endParaRPr lang="en-US" sz="6600" b="1" dirty="0">
              <a:solidFill>
                <a:srgbClr val="00B050"/>
              </a:solidFill>
              <a:latin typeface="VNI-Avo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6E7CFD0-772C-491B-9A4B-CE0BDBC49DD9}"/>
              </a:ext>
            </a:extLst>
          </p:cNvPr>
          <p:cNvSpPr txBox="1"/>
          <p:nvPr/>
        </p:nvSpPr>
        <p:spPr>
          <a:xfrm>
            <a:off x="3977029" y="1679805"/>
            <a:ext cx="190458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solidFill>
                  <a:srgbClr val="00B050"/>
                </a:solidFill>
                <a:latin typeface="VNI-Avo" pitchFamily="2" charset="0"/>
              </a:rPr>
              <a:t>goõ</a:t>
            </a:r>
            <a:endParaRPr lang="en-US" sz="6600" b="1" dirty="0">
              <a:solidFill>
                <a:srgbClr val="00B050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3514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  <p:bldP spid="8" grpId="0"/>
      <p:bldP spid="17" grpId="0"/>
      <p:bldP spid="19" grpId="0"/>
      <p:bldP spid="20" grpId="0"/>
      <p:bldP spid="21" grpId="0"/>
      <p:bldP spid="22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8F44EAF0-1B0F-4C84-8772-D1701B3F01BA}"/>
              </a:ext>
            </a:extLst>
          </p:cNvPr>
          <p:cNvSpPr txBox="1"/>
          <p:nvPr/>
        </p:nvSpPr>
        <p:spPr>
          <a:xfrm>
            <a:off x="928259" y="0"/>
            <a:ext cx="607745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 dirty="0" err="1">
                <a:latin typeface="VNI-Avo" pitchFamily="2" charset="0"/>
              </a:rPr>
              <a:t>Phaân</a:t>
            </a:r>
            <a:r>
              <a:rPr lang="en-US" sz="4500" b="1" dirty="0">
                <a:latin typeface="VNI-Avo" pitchFamily="2" charset="0"/>
              </a:rPr>
              <a:t> </a:t>
            </a:r>
            <a:r>
              <a:rPr lang="en-US" sz="4500" b="1" dirty="0" err="1">
                <a:latin typeface="VNI-Avo" pitchFamily="2" charset="0"/>
              </a:rPr>
              <a:t>bieät</a:t>
            </a:r>
            <a:r>
              <a:rPr lang="en-US" sz="4500" b="1" dirty="0">
                <a:latin typeface="VNI-Avo" pitchFamily="2" charset="0"/>
              </a:rPr>
              <a:t> </a:t>
            </a:r>
            <a:r>
              <a:rPr lang="en-US" sz="4500" b="1" dirty="0">
                <a:solidFill>
                  <a:srgbClr val="FF0000"/>
                </a:solidFill>
                <a:latin typeface="VNI-Avo" pitchFamily="2" charset="0"/>
              </a:rPr>
              <a:t>ng</a:t>
            </a:r>
            <a:r>
              <a:rPr lang="en-US" sz="4500" b="1" dirty="0">
                <a:latin typeface="VNI-Avo" pitchFamily="2" charset="0"/>
              </a:rPr>
              <a:t> </a:t>
            </a:r>
            <a:r>
              <a:rPr lang="en-US" sz="4500" b="1" dirty="0" err="1">
                <a:latin typeface="VNI-Avo" pitchFamily="2" charset="0"/>
              </a:rPr>
              <a:t>vôùi</a:t>
            </a:r>
            <a:r>
              <a:rPr lang="en-US" sz="4500" b="1" dirty="0">
                <a:latin typeface="VNI-Avo" pitchFamily="2" charset="0"/>
              </a:rPr>
              <a:t> </a:t>
            </a:r>
            <a:r>
              <a:rPr lang="en-US" sz="4500" b="1" dirty="0" err="1">
                <a:solidFill>
                  <a:srgbClr val="FF0000"/>
                </a:solidFill>
                <a:latin typeface="VNI-Avo" pitchFamily="2" charset="0"/>
              </a:rPr>
              <a:t>ngh</a:t>
            </a:r>
            <a:endParaRPr lang="en-US" sz="45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2" name="Flowchart: Connector 1"/>
          <p:cNvSpPr/>
          <p:nvPr/>
        </p:nvSpPr>
        <p:spPr>
          <a:xfrm>
            <a:off x="180112" y="83130"/>
            <a:ext cx="568036" cy="568037"/>
          </a:xfrm>
          <a:prstGeom prst="flowChartConnector">
            <a:avLst/>
          </a:prstGeom>
          <a:solidFill>
            <a:srgbClr val="92D05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VNI-Avo" pitchFamily="2" charset="0"/>
              </a:rPr>
              <a:t>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F44EAF0-1B0F-4C84-8772-D1701B3F01BA}"/>
              </a:ext>
            </a:extLst>
          </p:cNvPr>
          <p:cNvSpPr txBox="1"/>
          <p:nvPr/>
        </p:nvSpPr>
        <p:spPr>
          <a:xfrm>
            <a:off x="928259" y="768495"/>
            <a:ext cx="484909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 dirty="0">
                <a:latin typeface="VNI-Avo" pitchFamily="2" charset="0"/>
              </a:rPr>
              <a:t>a. </a:t>
            </a:r>
            <a:r>
              <a:rPr lang="en-US" sz="4500" b="1" dirty="0" err="1">
                <a:latin typeface="VNI-Avo" pitchFamily="2" charset="0"/>
              </a:rPr>
              <a:t>Ñoïc</a:t>
            </a:r>
            <a:endParaRPr lang="en-US" sz="4500" b="1" dirty="0">
              <a:latin typeface="VNI-Avo" pitchFamily="2" charset="0"/>
            </a:endParaRPr>
          </a:p>
        </p:txBody>
      </p:sp>
      <p:sp>
        <p:nvSpPr>
          <p:cNvPr id="27" name="Rounded Rectangle 2">
            <a:extLst>
              <a:ext uri="{FF2B5EF4-FFF2-40B4-BE49-F238E27FC236}">
                <a16:creationId xmlns:a16="http://schemas.microsoft.com/office/drawing/2014/main" id="{F46DEFD3-7552-4491-947E-7F5DF4300820}"/>
              </a:ext>
            </a:extLst>
          </p:cNvPr>
          <p:cNvSpPr/>
          <p:nvPr/>
        </p:nvSpPr>
        <p:spPr>
          <a:xfrm>
            <a:off x="193966" y="1611220"/>
            <a:ext cx="11804069" cy="487398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endParaRPr lang="en-US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VNI-Avo" pitchFamily="2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6005B6E1-B833-4CEE-B029-DCBF7CD35D30}"/>
              </a:ext>
            </a:extLst>
          </p:cNvPr>
          <p:cNvSpPr txBox="1"/>
          <p:nvPr/>
        </p:nvSpPr>
        <p:spPr>
          <a:xfrm>
            <a:off x="578746" y="1822097"/>
            <a:ext cx="1482437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dirty="0" err="1">
                <a:solidFill>
                  <a:srgbClr val="FF0000"/>
                </a:solidFill>
                <a:latin typeface="VNI-Avo" pitchFamily="2" charset="0"/>
              </a:rPr>
              <a:t>ngoâ</a:t>
            </a:r>
            <a:endParaRPr lang="en-US" sz="450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F51D2DD0-DDDD-4F9A-A6A5-E994CFEE2A2C}"/>
              </a:ext>
            </a:extLst>
          </p:cNvPr>
          <p:cNvSpPr txBox="1"/>
          <p:nvPr/>
        </p:nvSpPr>
        <p:spPr>
          <a:xfrm>
            <a:off x="2373492" y="1808863"/>
            <a:ext cx="1482437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dirty="0" err="1">
                <a:solidFill>
                  <a:srgbClr val="FF0000"/>
                </a:solidFill>
                <a:latin typeface="VNI-Avo" pitchFamily="2" charset="0"/>
              </a:rPr>
              <a:t>ngaø</a:t>
            </a:r>
            <a:endParaRPr lang="en-US" sz="450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07D3D0C2-A3A8-496E-AE53-AD99BE348EBA}"/>
              </a:ext>
            </a:extLst>
          </p:cNvPr>
          <p:cNvSpPr txBox="1"/>
          <p:nvPr/>
        </p:nvSpPr>
        <p:spPr>
          <a:xfrm>
            <a:off x="4318841" y="1822097"/>
            <a:ext cx="1482437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dirty="0" err="1">
                <a:solidFill>
                  <a:srgbClr val="FF0000"/>
                </a:solidFill>
                <a:latin typeface="VNI-Avo" pitchFamily="2" charset="0"/>
              </a:rPr>
              <a:t>ngöø</a:t>
            </a:r>
            <a:endParaRPr lang="en-US" sz="450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DFA90CEB-BAE3-4F3C-8CB0-E5238A193F85}"/>
              </a:ext>
            </a:extLst>
          </p:cNvPr>
          <p:cNvSpPr txBox="1"/>
          <p:nvPr/>
        </p:nvSpPr>
        <p:spPr>
          <a:xfrm>
            <a:off x="6307721" y="1822097"/>
            <a:ext cx="1482437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dirty="0" err="1">
                <a:solidFill>
                  <a:srgbClr val="FF0000"/>
                </a:solidFill>
                <a:latin typeface="VNI-Avo" pitchFamily="2" charset="0"/>
              </a:rPr>
              <a:t>nguû</a:t>
            </a:r>
            <a:endParaRPr lang="en-US" sz="450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5D1B2A2F-E9A5-4560-A861-7E2DFB5AA7C0}"/>
              </a:ext>
            </a:extLst>
          </p:cNvPr>
          <p:cNvSpPr txBox="1"/>
          <p:nvPr/>
        </p:nvSpPr>
        <p:spPr>
          <a:xfrm>
            <a:off x="8040388" y="1822097"/>
            <a:ext cx="1482437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dirty="0" err="1">
                <a:solidFill>
                  <a:srgbClr val="FF0000"/>
                </a:solidFill>
                <a:latin typeface="VNI-Avo" pitchFamily="2" charset="0"/>
              </a:rPr>
              <a:t>ngoõ</a:t>
            </a:r>
            <a:endParaRPr lang="en-US" sz="450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4E814BA2-D001-4A9E-A06F-700D5092CAB5}"/>
              </a:ext>
            </a:extLst>
          </p:cNvPr>
          <p:cNvSpPr txBox="1"/>
          <p:nvPr/>
        </p:nvSpPr>
        <p:spPr>
          <a:xfrm>
            <a:off x="9914794" y="1822097"/>
            <a:ext cx="1482437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dirty="0" err="1">
                <a:solidFill>
                  <a:srgbClr val="FF0000"/>
                </a:solidFill>
                <a:latin typeface="VNI-Avo" pitchFamily="2" charset="0"/>
              </a:rPr>
              <a:t>ngöï</a:t>
            </a:r>
            <a:endParaRPr lang="en-US" sz="450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5625EEEB-198D-4D91-857A-7590343F219C}"/>
              </a:ext>
            </a:extLst>
          </p:cNvPr>
          <p:cNvSpPr txBox="1"/>
          <p:nvPr/>
        </p:nvSpPr>
        <p:spPr>
          <a:xfrm>
            <a:off x="258537" y="2996900"/>
            <a:ext cx="2114955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dirty="0" err="1">
                <a:solidFill>
                  <a:srgbClr val="FF0000"/>
                </a:solidFill>
                <a:latin typeface="VNI-Avo" pitchFamily="2" charset="0"/>
              </a:rPr>
              <a:t>nghe</a:t>
            </a:r>
            <a:endParaRPr lang="en-US" sz="450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5D01A678-8F30-43D6-9B63-74FBA26243C1}"/>
              </a:ext>
            </a:extLst>
          </p:cNvPr>
          <p:cNvSpPr txBox="1"/>
          <p:nvPr/>
        </p:nvSpPr>
        <p:spPr>
          <a:xfrm>
            <a:off x="2239518" y="2983666"/>
            <a:ext cx="2114955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dirty="0" err="1">
                <a:solidFill>
                  <a:srgbClr val="FF0000"/>
                </a:solidFill>
                <a:latin typeface="VNI-Avo" pitchFamily="2" charset="0"/>
              </a:rPr>
              <a:t>ngheà</a:t>
            </a:r>
            <a:endParaRPr lang="en-US" sz="450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7B0A7071-19F4-441D-9E3D-CF0FAD01DC48}"/>
              </a:ext>
            </a:extLst>
          </p:cNvPr>
          <p:cNvSpPr txBox="1"/>
          <p:nvPr/>
        </p:nvSpPr>
        <p:spPr>
          <a:xfrm>
            <a:off x="4186583" y="2996900"/>
            <a:ext cx="2114955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dirty="0" err="1">
                <a:solidFill>
                  <a:srgbClr val="FF0000"/>
                </a:solidFill>
                <a:latin typeface="VNI-Avo" pitchFamily="2" charset="0"/>
              </a:rPr>
              <a:t>ngheù</a:t>
            </a:r>
            <a:endParaRPr lang="en-US" sz="450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EFB57063-7A59-4C8F-A506-ECE0A74C2D3E}"/>
              </a:ext>
            </a:extLst>
          </p:cNvPr>
          <p:cNvSpPr txBox="1"/>
          <p:nvPr/>
        </p:nvSpPr>
        <p:spPr>
          <a:xfrm>
            <a:off x="6131986" y="2970803"/>
            <a:ext cx="1884013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dirty="0" err="1">
                <a:solidFill>
                  <a:srgbClr val="FF0000"/>
                </a:solidFill>
                <a:latin typeface="VNI-Avo" pitchFamily="2" charset="0"/>
              </a:rPr>
              <a:t>nghæ</a:t>
            </a:r>
            <a:endParaRPr lang="en-US" sz="450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BB48DE78-2EAB-45BB-840D-74B9AB9F821B}"/>
              </a:ext>
            </a:extLst>
          </p:cNvPr>
          <p:cNvSpPr txBox="1"/>
          <p:nvPr/>
        </p:nvSpPr>
        <p:spPr>
          <a:xfrm>
            <a:off x="7906463" y="2996900"/>
            <a:ext cx="1884013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dirty="0" err="1">
                <a:solidFill>
                  <a:srgbClr val="FF0000"/>
                </a:solidFill>
                <a:latin typeface="VNI-Avo" pitchFamily="2" charset="0"/>
              </a:rPr>
              <a:t>nghó</a:t>
            </a:r>
            <a:endParaRPr lang="en-US" sz="450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3A9975E-6D2E-4E63-9578-BE2496EF2E64}"/>
              </a:ext>
            </a:extLst>
          </p:cNvPr>
          <p:cNvSpPr txBox="1"/>
          <p:nvPr/>
        </p:nvSpPr>
        <p:spPr>
          <a:xfrm>
            <a:off x="9749971" y="2996899"/>
            <a:ext cx="200890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dirty="0" err="1">
                <a:solidFill>
                  <a:srgbClr val="FF0000"/>
                </a:solidFill>
                <a:latin typeface="VNI-Avo" pitchFamily="2" charset="0"/>
              </a:rPr>
              <a:t>ngheä</a:t>
            </a:r>
            <a:endParaRPr lang="en-US" sz="4500" dirty="0">
              <a:solidFill>
                <a:srgbClr val="FF0000"/>
              </a:solidFill>
              <a:latin typeface="VNI-Avo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FFEF5E7-99EC-47EC-9E77-566AEDBD92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809" y="4445393"/>
            <a:ext cx="2851765" cy="1443292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9DA944B7-B6F5-400A-8F43-A5B4E2F21F77}"/>
              </a:ext>
            </a:extLst>
          </p:cNvPr>
          <p:cNvSpPr txBox="1"/>
          <p:nvPr/>
        </p:nvSpPr>
        <p:spPr>
          <a:xfrm>
            <a:off x="3005082" y="4785032"/>
            <a:ext cx="28517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rgbClr val="0070C0"/>
                </a:solidFill>
                <a:latin typeface="VNI-Avo" pitchFamily="2" charset="0"/>
              </a:rPr>
              <a:t>caù</a:t>
            </a:r>
            <a:r>
              <a:rPr lang="en-US" sz="5400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5400" b="1" dirty="0" err="1">
                <a:solidFill>
                  <a:srgbClr val="0070C0"/>
                </a:solidFill>
                <a:latin typeface="VNI-Avo" pitchFamily="2" charset="0"/>
              </a:rPr>
              <a:t>ngöø</a:t>
            </a:r>
            <a:endParaRPr lang="en-US" sz="5400" b="1" dirty="0">
              <a:solidFill>
                <a:srgbClr val="0070C0"/>
              </a:solidFill>
              <a:latin typeface="VNI-Avo" pitchFamily="2" charset="0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26A8CB35-92FF-4522-9609-64B9ED9C1E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8754" y="4582023"/>
            <a:ext cx="1245597" cy="1329348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6DACA998-4301-4044-BBE5-1F705047ED5F}"/>
              </a:ext>
            </a:extLst>
          </p:cNvPr>
          <p:cNvSpPr txBox="1"/>
          <p:nvPr/>
        </p:nvSpPr>
        <p:spPr>
          <a:xfrm>
            <a:off x="8176403" y="4757949"/>
            <a:ext cx="34767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rgbClr val="0070C0"/>
                </a:solidFill>
                <a:latin typeface="VNI-Avo" pitchFamily="2" charset="0"/>
              </a:rPr>
              <a:t>cuû</a:t>
            </a:r>
            <a:r>
              <a:rPr lang="en-US" sz="5400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5400" b="1" dirty="0" err="1">
                <a:solidFill>
                  <a:srgbClr val="0070C0"/>
                </a:solidFill>
                <a:latin typeface="VNI-Avo" pitchFamily="2" charset="0"/>
              </a:rPr>
              <a:t>ngheä</a:t>
            </a:r>
            <a:endParaRPr lang="en-US" sz="5400" b="1" dirty="0">
              <a:solidFill>
                <a:srgbClr val="0070C0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4876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27" grpId="0" animBg="1"/>
      <p:bldP spid="46" grpId="0"/>
      <p:bldP spid="47" grpId="0"/>
      <p:bldP spid="48" grpId="0"/>
      <p:bldP spid="49" grpId="0"/>
      <p:bldP spid="50" grpId="0"/>
      <p:bldP spid="51" grpId="0"/>
      <p:bldP spid="53" grpId="0"/>
      <p:bldP spid="55" grpId="0"/>
      <p:bldP spid="56" grpId="0"/>
      <p:bldP spid="57" grpId="0"/>
      <p:bldP spid="58" grpId="0"/>
      <p:bldP spid="59" grpId="0"/>
      <p:bldP spid="2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3C153831-2898-4C21-B2E8-2720C88D60AC}"/>
              </a:ext>
            </a:extLst>
          </p:cNvPr>
          <p:cNvSpPr txBox="1"/>
          <p:nvPr/>
        </p:nvSpPr>
        <p:spPr>
          <a:xfrm>
            <a:off x="124685" y="108913"/>
            <a:ext cx="44057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atin typeface="VNI-Avo" pitchFamily="2" charset="0"/>
              </a:rPr>
              <a:t>b. </a:t>
            </a:r>
            <a:r>
              <a:rPr lang="en-US" sz="5400" b="1" dirty="0" err="1">
                <a:latin typeface="VNI-Avo" pitchFamily="2" charset="0"/>
              </a:rPr>
              <a:t>Ghi</a:t>
            </a:r>
            <a:r>
              <a:rPr lang="en-US" sz="5400" b="1" dirty="0">
                <a:latin typeface="VNI-Avo" pitchFamily="2" charset="0"/>
              </a:rPr>
              <a:t> </a:t>
            </a:r>
            <a:r>
              <a:rPr lang="en-US" sz="5400" b="1" dirty="0" err="1">
                <a:latin typeface="VNI-Avo" pitchFamily="2" charset="0"/>
              </a:rPr>
              <a:t>nhôù</a:t>
            </a:r>
            <a:endParaRPr lang="en-US" sz="5400" b="1" dirty="0">
              <a:latin typeface="VNI-Avo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C153831-2898-4C21-B2E8-2720C88D60AC}"/>
              </a:ext>
            </a:extLst>
          </p:cNvPr>
          <p:cNvSpPr txBox="1"/>
          <p:nvPr/>
        </p:nvSpPr>
        <p:spPr>
          <a:xfrm>
            <a:off x="71833" y="2762618"/>
            <a:ext cx="1482437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0" b="1" dirty="0" err="1">
                <a:solidFill>
                  <a:srgbClr val="00B0F0"/>
                </a:solidFill>
                <a:latin typeface=".VnAvant" pitchFamily="34" charset="0"/>
              </a:rPr>
              <a:t>ngh</a:t>
            </a:r>
            <a:endParaRPr lang="en-US" sz="5500" b="1" dirty="0">
              <a:solidFill>
                <a:srgbClr val="00B0F0"/>
              </a:solidFill>
              <a:latin typeface=".VnAvant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2B93A13-B040-48B0-845A-19497322C7DA}"/>
              </a:ext>
            </a:extLst>
          </p:cNvPr>
          <p:cNvSpPr txBox="1"/>
          <p:nvPr/>
        </p:nvSpPr>
        <p:spPr>
          <a:xfrm>
            <a:off x="2011993" y="1589266"/>
            <a:ext cx="14824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.VnAvant" pitchFamily="34" charset="0"/>
              </a:rPr>
              <a:t>i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EC79461F-3FF9-4F14-92AA-C37238AF4373}"/>
              </a:ext>
            </a:extLst>
          </p:cNvPr>
          <p:cNvSpPr txBox="1"/>
          <p:nvPr/>
        </p:nvSpPr>
        <p:spPr>
          <a:xfrm>
            <a:off x="2011993" y="2809956"/>
            <a:ext cx="14824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.VnAvant" pitchFamily="34" charset="0"/>
              </a:rPr>
              <a:t>e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A2D8D824-85B7-41D2-B91B-509835FBD62B}"/>
              </a:ext>
            </a:extLst>
          </p:cNvPr>
          <p:cNvSpPr txBox="1"/>
          <p:nvPr/>
        </p:nvSpPr>
        <p:spPr>
          <a:xfrm>
            <a:off x="2011992" y="3994896"/>
            <a:ext cx="14824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.VnAvant" pitchFamily="34" charset="0"/>
              </a:rPr>
              <a:t>ª</a:t>
            </a:r>
          </a:p>
        </p:txBody>
      </p:sp>
      <p:sp>
        <p:nvSpPr>
          <p:cNvPr id="46" name="Rounded Rectangle 1">
            <a:extLst>
              <a:ext uri="{FF2B5EF4-FFF2-40B4-BE49-F238E27FC236}">
                <a16:creationId xmlns:a16="http://schemas.microsoft.com/office/drawing/2014/main" id="{1C12AFDE-2195-4665-AA3E-8113CF5BA6B2}"/>
              </a:ext>
            </a:extLst>
          </p:cNvPr>
          <p:cNvSpPr/>
          <p:nvPr/>
        </p:nvSpPr>
        <p:spPr>
          <a:xfrm>
            <a:off x="3139429" y="1551277"/>
            <a:ext cx="2192226" cy="914400"/>
          </a:xfrm>
          <a:prstGeom prst="roundRect">
            <a:avLst/>
          </a:prstGeom>
          <a:solidFill>
            <a:srgbClr val="CB138E"/>
          </a:solidFill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500" b="1" dirty="0" err="1">
                <a:latin typeface="VNI-Avo" pitchFamily="2" charset="0"/>
              </a:rPr>
              <a:t>nghi</a:t>
            </a:r>
            <a:endParaRPr lang="en-US" sz="5500" b="1" dirty="0">
              <a:latin typeface="VNI-Avo" pitchFamily="2" charset="0"/>
            </a:endParaRPr>
          </a:p>
        </p:txBody>
      </p:sp>
      <p:sp>
        <p:nvSpPr>
          <p:cNvPr id="47" name="Rounded Rectangle 15">
            <a:extLst>
              <a:ext uri="{FF2B5EF4-FFF2-40B4-BE49-F238E27FC236}">
                <a16:creationId xmlns:a16="http://schemas.microsoft.com/office/drawing/2014/main" id="{75A354F7-57CC-4834-AAA7-5E13EC674AC0}"/>
              </a:ext>
            </a:extLst>
          </p:cNvPr>
          <p:cNvSpPr/>
          <p:nvPr/>
        </p:nvSpPr>
        <p:spPr>
          <a:xfrm>
            <a:off x="3104787" y="2818886"/>
            <a:ext cx="2192226" cy="914400"/>
          </a:xfrm>
          <a:prstGeom prst="roundRect">
            <a:avLst/>
          </a:prstGeom>
          <a:solidFill>
            <a:srgbClr val="CB138E"/>
          </a:solidFill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500" b="1" dirty="0" err="1">
                <a:latin typeface="VNI-Avo" pitchFamily="2" charset="0"/>
              </a:rPr>
              <a:t>nghe</a:t>
            </a:r>
            <a:endParaRPr lang="en-US" sz="5500" b="1" dirty="0">
              <a:latin typeface="VNI-Avo" pitchFamily="2" charset="0"/>
            </a:endParaRPr>
          </a:p>
        </p:txBody>
      </p:sp>
      <p:sp>
        <p:nvSpPr>
          <p:cNvPr id="48" name="Rounded Rectangle 16">
            <a:extLst>
              <a:ext uri="{FF2B5EF4-FFF2-40B4-BE49-F238E27FC236}">
                <a16:creationId xmlns:a16="http://schemas.microsoft.com/office/drawing/2014/main" id="{50A2D245-CD2D-4BDE-A0FB-18905603E8D2}"/>
              </a:ext>
            </a:extLst>
          </p:cNvPr>
          <p:cNvSpPr/>
          <p:nvPr/>
        </p:nvSpPr>
        <p:spPr>
          <a:xfrm>
            <a:off x="3139429" y="4046030"/>
            <a:ext cx="2192226" cy="914400"/>
          </a:xfrm>
          <a:prstGeom prst="roundRect">
            <a:avLst/>
          </a:prstGeom>
          <a:solidFill>
            <a:srgbClr val="CB138E"/>
          </a:solidFill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500" b="1" dirty="0" err="1">
                <a:latin typeface="VNI-Avo" pitchFamily="2" charset="0"/>
              </a:rPr>
              <a:t>ngheâ</a:t>
            </a:r>
            <a:endParaRPr lang="en-US" sz="5500" b="1" dirty="0">
              <a:latin typeface="VNI-Avo" pitchFamily="2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2F3A1224-1AB4-4E89-BE72-B997671E7888}"/>
              </a:ext>
            </a:extLst>
          </p:cNvPr>
          <p:cNvSpPr txBox="1"/>
          <p:nvPr/>
        </p:nvSpPr>
        <p:spPr>
          <a:xfrm>
            <a:off x="7180586" y="2729225"/>
            <a:ext cx="1482437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0" b="1" dirty="0">
                <a:solidFill>
                  <a:srgbClr val="00B0F0"/>
                </a:solidFill>
                <a:latin typeface=".VnAvant" pitchFamily="34" charset="0"/>
              </a:rPr>
              <a:t>ng</a:t>
            </a:r>
          </a:p>
        </p:txBody>
      </p: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15BA5F20-CE1D-4C91-98A3-74D5AF780AED}"/>
              </a:ext>
            </a:extLst>
          </p:cNvPr>
          <p:cNvCxnSpPr/>
          <p:nvPr/>
        </p:nvCxnSpPr>
        <p:spPr>
          <a:xfrm flipV="1">
            <a:off x="1520169" y="2064781"/>
            <a:ext cx="1052945" cy="1024783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887A1CE7-5A83-4F97-BBE2-9062569EFBF8}"/>
              </a:ext>
            </a:extLst>
          </p:cNvPr>
          <p:cNvCxnSpPr/>
          <p:nvPr/>
        </p:nvCxnSpPr>
        <p:spPr>
          <a:xfrm>
            <a:off x="1520169" y="3265776"/>
            <a:ext cx="928254" cy="2416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78B59ADC-C4D4-4339-8528-9179FB5526E5}"/>
              </a:ext>
            </a:extLst>
          </p:cNvPr>
          <p:cNvCxnSpPr/>
          <p:nvPr/>
        </p:nvCxnSpPr>
        <p:spPr>
          <a:xfrm>
            <a:off x="1520169" y="3519056"/>
            <a:ext cx="928254" cy="79577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>
            <a:extLst>
              <a:ext uri="{FF2B5EF4-FFF2-40B4-BE49-F238E27FC236}">
                <a16:creationId xmlns:a16="http://schemas.microsoft.com/office/drawing/2014/main" id="{8739125C-1656-41D3-98FD-D2C74CCA61C1}"/>
              </a:ext>
            </a:extLst>
          </p:cNvPr>
          <p:cNvSpPr txBox="1"/>
          <p:nvPr/>
        </p:nvSpPr>
        <p:spPr>
          <a:xfrm>
            <a:off x="9049925" y="1603116"/>
            <a:ext cx="14824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.VnAvant" pitchFamily="34" charset="0"/>
              </a:rPr>
              <a:t> a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C66A1990-B600-4E7A-9683-3D7DF389C4C8}"/>
              </a:ext>
            </a:extLst>
          </p:cNvPr>
          <p:cNvSpPr txBox="1"/>
          <p:nvPr/>
        </p:nvSpPr>
        <p:spPr>
          <a:xfrm>
            <a:off x="9161723" y="2778007"/>
            <a:ext cx="14824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.VnAvant" pitchFamily="34" charset="0"/>
              </a:rPr>
              <a:t>o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A2A53134-ECCB-4F55-9778-09F2E29FD81E}"/>
              </a:ext>
            </a:extLst>
          </p:cNvPr>
          <p:cNvSpPr txBox="1"/>
          <p:nvPr/>
        </p:nvSpPr>
        <p:spPr>
          <a:xfrm>
            <a:off x="9162468" y="4008746"/>
            <a:ext cx="14824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.VnAvant" pitchFamily="34" charset="0"/>
              </a:rPr>
              <a:t>…</a:t>
            </a:r>
          </a:p>
        </p:txBody>
      </p: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27B3AD01-AC17-4A8B-9DCA-786209062468}"/>
              </a:ext>
            </a:extLst>
          </p:cNvPr>
          <p:cNvCxnSpPr/>
          <p:nvPr/>
        </p:nvCxnSpPr>
        <p:spPr>
          <a:xfrm flipV="1">
            <a:off x="8523451" y="2064781"/>
            <a:ext cx="1052945" cy="1024783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DC89032A-063E-4E8D-AF5F-634688FD1C6D}"/>
              </a:ext>
            </a:extLst>
          </p:cNvPr>
          <p:cNvCxnSpPr/>
          <p:nvPr/>
        </p:nvCxnSpPr>
        <p:spPr>
          <a:xfrm flipV="1">
            <a:off x="8565014" y="3347216"/>
            <a:ext cx="879521" cy="57281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FF2879EE-0CE2-462A-968B-5FA9389B4868}"/>
              </a:ext>
            </a:extLst>
          </p:cNvPr>
          <p:cNvCxnSpPr/>
          <p:nvPr/>
        </p:nvCxnSpPr>
        <p:spPr>
          <a:xfrm>
            <a:off x="8523451" y="3747136"/>
            <a:ext cx="1052945" cy="56769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ounded Rectangle 22">
            <a:extLst>
              <a:ext uri="{FF2B5EF4-FFF2-40B4-BE49-F238E27FC236}">
                <a16:creationId xmlns:a16="http://schemas.microsoft.com/office/drawing/2014/main" id="{21C8F198-37D9-41E4-9C67-04C9D187B5B6}"/>
              </a:ext>
            </a:extLst>
          </p:cNvPr>
          <p:cNvSpPr/>
          <p:nvPr/>
        </p:nvSpPr>
        <p:spPr>
          <a:xfrm>
            <a:off x="10247699" y="1565127"/>
            <a:ext cx="1837262" cy="914400"/>
          </a:xfrm>
          <a:prstGeom prst="roundRect">
            <a:avLst/>
          </a:prstGeom>
          <a:solidFill>
            <a:srgbClr val="CB138E"/>
          </a:solidFill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500" b="1" dirty="0" err="1">
                <a:latin typeface="VNI-Avo" pitchFamily="2" charset="0"/>
              </a:rPr>
              <a:t>nga</a:t>
            </a:r>
            <a:endParaRPr lang="en-US" sz="5500" b="1" dirty="0">
              <a:latin typeface="VNI-Avo" pitchFamily="2" charset="0"/>
            </a:endParaRPr>
          </a:p>
        </p:txBody>
      </p:sp>
      <p:sp>
        <p:nvSpPr>
          <p:cNvPr id="4" name="Rounded Rectangle 23">
            <a:extLst>
              <a:ext uri="{FF2B5EF4-FFF2-40B4-BE49-F238E27FC236}">
                <a16:creationId xmlns:a16="http://schemas.microsoft.com/office/drawing/2014/main" id="{118A4290-0A66-4104-8A4C-B609748E88FA}"/>
              </a:ext>
            </a:extLst>
          </p:cNvPr>
          <p:cNvSpPr/>
          <p:nvPr/>
        </p:nvSpPr>
        <p:spPr>
          <a:xfrm>
            <a:off x="10213057" y="2832736"/>
            <a:ext cx="1837262" cy="914400"/>
          </a:xfrm>
          <a:prstGeom prst="roundRect">
            <a:avLst/>
          </a:prstGeom>
          <a:solidFill>
            <a:srgbClr val="CB138E"/>
          </a:solidFill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500" b="1" dirty="0" err="1">
                <a:latin typeface="VNI-Avo" pitchFamily="2" charset="0"/>
              </a:rPr>
              <a:t>ngo</a:t>
            </a:r>
            <a:endParaRPr lang="en-US" sz="5500" b="1" dirty="0">
              <a:latin typeface="VNI-Avo" pitchFamily="2" charset="0"/>
            </a:endParaRPr>
          </a:p>
        </p:txBody>
      </p:sp>
      <p:sp>
        <p:nvSpPr>
          <p:cNvPr id="5" name="Rounded Rectangle 24">
            <a:extLst>
              <a:ext uri="{FF2B5EF4-FFF2-40B4-BE49-F238E27FC236}">
                <a16:creationId xmlns:a16="http://schemas.microsoft.com/office/drawing/2014/main" id="{8FA8AA31-74E0-4F6C-9055-12B884013D0B}"/>
              </a:ext>
            </a:extLst>
          </p:cNvPr>
          <p:cNvSpPr/>
          <p:nvPr/>
        </p:nvSpPr>
        <p:spPr>
          <a:xfrm>
            <a:off x="10247699" y="4017676"/>
            <a:ext cx="1837262" cy="914400"/>
          </a:xfrm>
          <a:prstGeom prst="roundRect">
            <a:avLst/>
          </a:prstGeom>
          <a:solidFill>
            <a:srgbClr val="CB138E"/>
          </a:solidFill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500" b="1" dirty="0">
                <a:latin typeface=".VnAvant" pitchFamily="34" charset="0"/>
              </a:rPr>
              <a:t>…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B334FFF-3A26-476B-9C97-A4A3DDA4F2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3168" y="1750117"/>
            <a:ext cx="2844645" cy="1174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539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39" grpId="0"/>
      <p:bldP spid="42" grpId="0"/>
      <p:bldP spid="43" grpId="0"/>
      <p:bldP spid="46" grpId="0" animBg="1"/>
      <p:bldP spid="47" grpId="0" animBg="1"/>
      <p:bldP spid="48" grpId="0" animBg="1"/>
      <p:bldP spid="50" grpId="0"/>
      <p:bldP spid="63" grpId="0"/>
      <p:bldP spid="64" grpId="0"/>
      <p:bldP spid="65" grpId="0"/>
      <p:bldP spid="3" grpId="0" animBg="1"/>
      <p:bldP spid="4" grpId="0" animBg="1"/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530</TotalTime>
  <Words>218</Words>
  <PresentationFormat>Widescreen</PresentationFormat>
  <Paragraphs>137</Paragraphs>
  <Slides>10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.VnAvant</vt:lpstr>
      <vt:lpstr>Arial</vt:lpstr>
      <vt:lpstr>Calibri</vt:lpstr>
      <vt:lpstr>Calibri Light</vt:lpstr>
      <vt:lpstr>VNI-Avo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2020-08-07T01:41:03Z</dcterms:created>
  <dcterms:modified xsi:type="dcterms:W3CDTF">2020-08-25T03:38:57Z</dcterms:modified>
</cp:coreProperties>
</file>