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906F8-1CDE-4B67-B91C-0149F571E6E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35C76-44C1-4726-9470-38B6663AD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4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614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459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213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826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344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84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BB10-3679-4E57-B10E-1FE628F486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D0A2-48A4-4960-B77C-5D9DEAE4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5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BB10-3679-4E57-B10E-1FE628F486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D0A2-48A4-4960-B77C-5D9DEAE4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1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BB10-3679-4E57-B10E-1FE628F486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D0A2-48A4-4960-B77C-5D9DEAE4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0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BB10-3679-4E57-B10E-1FE628F486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D0A2-48A4-4960-B77C-5D9DEAE4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2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BB10-3679-4E57-B10E-1FE628F486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D0A2-48A4-4960-B77C-5D9DEAE4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BB10-3679-4E57-B10E-1FE628F486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D0A2-48A4-4960-B77C-5D9DEAE4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4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BB10-3679-4E57-B10E-1FE628F486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D0A2-48A4-4960-B77C-5D9DEAE4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7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BB10-3679-4E57-B10E-1FE628F486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D0A2-48A4-4960-B77C-5D9DEAE4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4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BB10-3679-4E57-B10E-1FE628F486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D0A2-48A4-4960-B77C-5D9DEAE4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3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BB10-3679-4E57-B10E-1FE628F486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D0A2-48A4-4960-B77C-5D9DEAE4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9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BB10-3679-4E57-B10E-1FE628F486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D0A2-48A4-4960-B77C-5D9DEAE4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1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BB10-3679-4E57-B10E-1FE628F4866B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D0A2-48A4-4960-B77C-5D9DEAE44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2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u Lịch Nha Trang Cho Người Đi Lần Đầu. Hãy Khám Phá Ngay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01"/>
            <a:ext cx="11913417" cy="66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764348" y="4369993"/>
            <a:ext cx="7164387" cy="2244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PerspectiveFront">
              <a:rot lat="20099957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33FF"/>
            </a:extrusionClr>
            <a:contourClr>
              <a:schemeClr val="bg1"/>
            </a:contourClr>
          </a:sp3d>
        </p:spPr>
        <p:txBody>
          <a:bodyPr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GIAÙO VIEÂN : LEÂ KIM NHIEÂN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TRÖÔØNG TIEÅU HOÏC PHÖÔÙC LONG 1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133203" y="647207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rgbClr val="FF0000"/>
                </a:solidFill>
                <a:latin typeface="VNI-Jamai" pitchFamily="2" charset="0"/>
              </a:rPr>
              <a:t>LÔÙP 1 </a:t>
            </a:r>
            <a:r>
              <a:rPr lang="en-US" sz="4400" baseline="30000" dirty="0">
                <a:solidFill>
                  <a:srgbClr val="FF0000"/>
                </a:solidFill>
                <a:latin typeface="VNI-Jamai" pitchFamily="2" charset="0"/>
              </a:rPr>
              <a:t>2 </a:t>
            </a:r>
            <a:r>
              <a:rPr lang="en-US" sz="4400" dirty="0">
                <a:solidFill>
                  <a:srgbClr val="FF0000"/>
                </a:solidFill>
                <a:latin typeface="VNI-Jamai" pitchFamily="2" charset="0"/>
              </a:rPr>
              <a:t> KÍNH CHAØO THAÀY COÂ</a:t>
            </a:r>
            <a:r>
              <a:rPr lang="en-US" sz="3600" dirty="0">
                <a:latin typeface="VNI-Jamai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354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2133601" y="138953"/>
            <a:ext cx="7393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i="1" dirty="0" err="1">
                <a:solidFill>
                  <a:srgbClr val="002060"/>
                </a:solidFill>
                <a:latin typeface="VNI-Avo" pitchFamily="2" charset="0"/>
              </a:rPr>
              <a:t>Thöù</a:t>
            </a:r>
            <a:r>
              <a:rPr lang="en-US" b="1" i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VNI-Avo" pitchFamily="2" charset="0"/>
              </a:rPr>
              <a:t>saùu</a:t>
            </a:r>
            <a:r>
              <a:rPr lang="en-US" b="1" i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b="1" i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VNI-Avo" pitchFamily="2" charset="0"/>
              </a:rPr>
              <a:t>5</a:t>
            </a:r>
            <a:r>
              <a:rPr lang="en-US" b="1" i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VNI-Avo" pitchFamily="2" charset="0"/>
              </a:rPr>
              <a:t>thaùng</a:t>
            </a:r>
            <a:r>
              <a:rPr lang="en-US" b="1" i="1" dirty="0">
                <a:solidFill>
                  <a:srgbClr val="002060"/>
                </a:solidFill>
                <a:latin typeface="VNI-Avo" pitchFamily="2" charset="0"/>
              </a:rPr>
              <a:t> 2</a:t>
            </a:r>
            <a:r>
              <a:rPr lang="en-US" b="1" i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VNI-Avo" pitchFamily="2" charset="0"/>
              </a:rPr>
              <a:t>naêm</a:t>
            </a:r>
            <a:r>
              <a:rPr lang="en-US" b="1" i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VNI-Avo" pitchFamily="2" charset="0"/>
              </a:rPr>
              <a:t>2021</a:t>
            </a:r>
            <a:endParaRPr lang="en-US" b="1" i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349623" y="1496546"/>
            <a:ext cx="3332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u="sng">
                <a:solidFill>
                  <a:srgbClr val="002060"/>
                </a:solidFill>
                <a:latin typeface="VNI-Avo" pitchFamily="2" charset="0"/>
              </a:rPr>
              <a:t>Kieåm tra baøi cuõ</a:t>
            </a: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4751959" y="937094"/>
            <a:ext cx="1147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i="1" u="sng" dirty="0" err="1" smtClean="0">
                <a:solidFill>
                  <a:srgbClr val="002060"/>
                </a:solidFill>
              </a:rPr>
              <a:t>Toán</a:t>
            </a:r>
            <a:endParaRPr lang="en-US" b="1" i="1" u="sng" dirty="0">
              <a:solidFill>
                <a:srgbClr val="002060"/>
              </a:solidFill>
            </a:endParaRPr>
          </a:p>
        </p:txBody>
      </p:sp>
      <p:sp>
        <p:nvSpPr>
          <p:cNvPr id="6149" name="Rectangle 39"/>
          <p:cNvSpPr>
            <a:spLocks noChangeArrowheads="1"/>
          </p:cNvSpPr>
          <p:nvPr/>
        </p:nvSpPr>
        <p:spPr bwMode="auto">
          <a:xfrm>
            <a:off x="5795963" y="2921000"/>
            <a:ext cx="603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pic>
        <p:nvPicPr>
          <p:cNvPr id="2" name="BEAT LƠP MỘT THÂN YÊU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37578" y="55085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48184" y="1269212"/>
            <a:ext cx="1884931" cy="10941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7927" y="-36897"/>
            <a:ext cx="96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Thöù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saùu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5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thaùng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naêm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2021</a:t>
            </a:r>
            <a:endParaRPr lang="en-US" sz="2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1955" y="345425"/>
            <a:ext cx="217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Toaùn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757710"/>
            <a:ext cx="11713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29: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Pheùp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coäng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chöõ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vôùi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moät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chöõ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784912"/>
              </p:ext>
            </p:extLst>
          </p:nvPr>
        </p:nvGraphicFramePr>
        <p:xfrm>
          <a:off x="6392351" y="2282004"/>
          <a:ext cx="2151156" cy="2285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897"/>
                <a:gridCol w="1050259"/>
              </a:tblGrid>
              <a:tr h="5527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Chuïc</a:t>
                      </a:r>
                      <a:endParaRPr lang="en-US" sz="20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Ñôn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vò</a:t>
                      </a:r>
                      <a:endParaRPr lang="en-US" sz="20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11943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3458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33459" y="2830613"/>
            <a:ext cx="63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3095" y="2800831"/>
            <a:ext cx="63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2316" y="3141368"/>
            <a:ext cx="42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537572" y="6113274"/>
            <a:ext cx="9954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0284" y="4808833"/>
            <a:ext cx="277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41 + 5 = ?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4516" y="3432358"/>
            <a:ext cx="63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5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94516" y="4016842"/>
            <a:ext cx="63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3459" y="4035890"/>
            <a:ext cx="63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7583" y="4648129"/>
            <a:ext cx="5359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1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coäng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5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6,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6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9284" y="6100574"/>
            <a:ext cx="63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5683" y="5508476"/>
            <a:ext cx="459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Haï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4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4.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59119" y="4870388"/>
            <a:ext cx="87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41 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42127" y="817061"/>
            <a:ext cx="92814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214987"/>
              </p:ext>
            </p:extLst>
          </p:nvPr>
        </p:nvGraphicFramePr>
        <p:xfrm>
          <a:off x="177120" y="2320119"/>
          <a:ext cx="4886199" cy="2339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199"/>
              </a:tblGrid>
              <a:tr h="23393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2" y="2442047"/>
            <a:ext cx="3162051" cy="8591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0038" y="3519188"/>
            <a:ext cx="1897381" cy="99589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907588" y="5537939"/>
            <a:ext cx="595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5 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84198" y="5276329"/>
            <a:ext cx="63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+</a:t>
            </a:r>
            <a:endParaRPr lang="en-US" sz="2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38665" y="6093251"/>
            <a:ext cx="63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09528" y="4831484"/>
            <a:ext cx="89369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46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40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23" grpId="0"/>
      <p:bldP spid="24" grpId="0"/>
      <p:bldP spid="25" grpId="0"/>
      <p:bldP spid="26" grpId="0"/>
      <p:bldP spid="19" grpId="0"/>
      <p:bldP spid="21" grpId="0"/>
      <p:bldP spid="22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48184" y="1269212"/>
            <a:ext cx="1884931" cy="10941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7927" y="-36897"/>
            <a:ext cx="96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Thöù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saùu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5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thaùng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naêm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2021</a:t>
            </a:r>
            <a:endParaRPr lang="en-US" sz="2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1955" y="345425"/>
            <a:ext cx="217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Toaùn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757710"/>
            <a:ext cx="11713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29: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Pheùp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coäng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chöõ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vôùi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moät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chöõ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331857"/>
              </p:ext>
            </p:extLst>
          </p:nvPr>
        </p:nvGraphicFramePr>
        <p:xfrm>
          <a:off x="5687842" y="2102696"/>
          <a:ext cx="2151156" cy="2285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897"/>
                <a:gridCol w="1050259"/>
              </a:tblGrid>
              <a:tr h="5527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Chuïc</a:t>
                      </a:r>
                      <a:endParaRPr lang="en-US" sz="20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Ñôn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vò</a:t>
                      </a:r>
                      <a:endParaRPr lang="en-US" sz="20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11943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3458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24012" y="2667898"/>
            <a:ext cx="63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79690" y="2667897"/>
            <a:ext cx="63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5641336" y="3005337"/>
            <a:ext cx="38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+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028589" y="6149851"/>
            <a:ext cx="9954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5486" y="4667878"/>
            <a:ext cx="277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20 + 4 = ?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57931" y="3252672"/>
            <a:ext cx="63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57930" y="3872443"/>
            <a:ext cx="63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24012" y="3810177"/>
            <a:ext cx="63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9615" y="5224242"/>
            <a:ext cx="553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0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coäng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4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4,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4.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1456" y="5342279"/>
            <a:ext cx="63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+</a:t>
            </a:r>
            <a:endParaRPr lang="en-US" sz="2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42316" y="5882329"/>
            <a:ext cx="553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Haï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2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3328" y="4960265"/>
            <a:ext cx="76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20 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24460" y="787963"/>
            <a:ext cx="89886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001145"/>
              </p:ext>
            </p:extLst>
          </p:nvPr>
        </p:nvGraphicFramePr>
        <p:xfrm>
          <a:off x="33939" y="2273562"/>
          <a:ext cx="4432715" cy="234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715"/>
              </a:tblGrid>
              <a:tr h="2348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" y="2329487"/>
            <a:ext cx="3917647" cy="1215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27" y="3774165"/>
            <a:ext cx="2686410" cy="6875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123329" y="5634666"/>
            <a:ext cx="76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23327" y="6218579"/>
            <a:ext cx="76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1456" y="6211405"/>
            <a:ext cx="76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1714" y="4690971"/>
            <a:ext cx="7493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24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87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  <p:bldP spid="24" grpId="0"/>
      <p:bldP spid="25" grpId="0"/>
      <p:bldP spid="26" grpId="0"/>
      <p:bldP spid="19" grpId="0"/>
      <p:bldP spid="21" grpId="0"/>
      <p:bldP spid="22" grpId="0"/>
      <p:bldP spid="27" grpId="0"/>
      <p:bldP spid="28" grpId="0"/>
      <p:bldP spid="29" grpId="0"/>
      <p:bldP spid="30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1568811"/>
            <a:ext cx="2118124" cy="8966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4794" y="2634368"/>
            <a:ext cx="70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 </a:t>
            </a:r>
            <a:endParaRPr lang="en-US" sz="4000" b="1" dirty="0">
              <a:solidFill>
                <a:srgbClr val="002060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2724373"/>
            <a:ext cx="503430" cy="447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2824" y="74814"/>
            <a:ext cx="859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5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2021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16206" y="513142"/>
            <a:ext cx="133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Toaùn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024" y="984036"/>
            <a:ext cx="1191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29: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Pheùp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coäng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chöõ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vôùi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moät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chöõ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707" y="3765177"/>
            <a:ext cx="1922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24</a:t>
            </a:r>
          </a:p>
          <a:p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3</a:t>
            </a:r>
          </a:p>
          <a:p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63906" y="3671047"/>
            <a:ext cx="1953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60</a:t>
            </a:r>
          </a:p>
          <a:p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7</a:t>
            </a:r>
          </a:p>
          <a:p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21655" y="3711991"/>
            <a:ext cx="1953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82</a:t>
            </a:r>
          </a:p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+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5</a:t>
            </a:r>
          </a:p>
          <a:p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76156" y="5607424"/>
            <a:ext cx="1141968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27829" y="5473958"/>
            <a:ext cx="1155082" cy="12442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856254" y="5473958"/>
            <a:ext cx="1284406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59062" y="5656205"/>
            <a:ext cx="102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27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27829" y="5607424"/>
            <a:ext cx="102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67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012472" y="5607424"/>
            <a:ext cx="102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87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446059" y="1037824"/>
            <a:ext cx="96818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76156" y="4273008"/>
            <a:ext cx="6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+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3728" y="4295061"/>
            <a:ext cx="66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+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2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7040" y="594623"/>
            <a:ext cx="9587753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Khung ảnh gỗ để bàn hình động vật xinh xắ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134651"/>
            <a:ext cx="11456895" cy="65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76510" y="5346565"/>
            <a:ext cx="3814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Giaûi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lao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2" name="Bé+Tập+Đếm+Bea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1568811"/>
            <a:ext cx="2118124" cy="8966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4794" y="2634368"/>
            <a:ext cx="7067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Ñaët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roài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.  </a:t>
            </a:r>
            <a:endParaRPr lang="en-US" sz="3200" b="1" dirty="0">
              <a:solidFill>
                <a:srgbClr val="002060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2697479"/>
            <a:ext cx="503430" cy="447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824" y="74814"/>
            <a:ext cx="859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5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2021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16206" y="513142"/>
            <a:ext cx="133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Toaùn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024" y="984036"/>
            <a:ext cx="1191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29: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Pheùp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coäng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chöõ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vôùi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moät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chöõ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707" y="3980329"/>
            <a:ext cx="1922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11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+</a:t>
            </a:r>
          </a:p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8</a:t>
            </a:r>
          </a:p>
          <a:p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63906" y="3953434"/>
            <a:ext cx="1953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71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+</a:t>
            </a:r>
          </a:p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5</a:t>
            </a:r>
          </a:p>
          <a:p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21655" y="3939987"/>
            <a:ext cx="1953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94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+</a:t>
            </a:r>
          </a:p>
          <a:p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4</a:t>
            </a:r>
          </a:p>
          <a:p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33718" y="5768788"/>
            <a:ext cx="1284406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998505" y="5755340"/>
            <a:ext cx="1284406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856254" y="5741893"/>
            <a:ext cx="1284406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85956" y="5857910"/>
            <a:ext cx="102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81617" y="5836023"/>
            <a:ext cx="102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76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066260" y="5768788"/>
            <a:ext cx="102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98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599" y="3322106"/>
            <a:ext cx="236668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11 + 8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2291" y="3307103"/>
            <a:ext cx="236668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7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1 + 5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21655" y="3286378"/>
            <a:ext cx="236668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9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+ 4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419165" y="1024377"/>
            <a:ext cx="99508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1444939"/>
            <a:ext cx="2118124" cy="8966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3429" y="2227140"/>
            <a:ext cx="9689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roài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thöùc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aên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moãi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vaät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  <a:cs typeface="Times New Roman" pitchFamily="18" charset="0"/>
              </a:rPr>
              <a:t>.  </a:t>
            </a:r>
            <a:endParaRPr lang="en-US" sz="2800" b="1" dirty="0">
              <a:solidFill>
                <a:srgbClr val="002060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2361304"/>
            <a:ext cx="503430" cy="447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2824" y="74814"/>
            <a:ext cx="859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Thöù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saùu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5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thaùng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naêm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2021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16206" y="513142"/>
            <a:ext cx="133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VNI-Avo" pitchFamily="2" charset="0"/>
              </a:rPr>
              <a:t>Toaùn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024" y="984036"/>
            <a:ext cx="1191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29: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Pheùp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coäng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chöõ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vôùi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moät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chöõ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405718" y="1044129"/>
            <a:ext cx="9816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23" r="780"/>
          <a:stretch/>
        </p:blipFill>
        <p:spPr>
          <a:xfrm>
            <a:off x="217715" y="2869397"/>
            <a:ext cx="6380502" cy="398860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1715" y="3036142"/>
            <a:ext cx="138984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40 + 9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856" y="4076514"/>
            <a:ext cx="13556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7</a:t>
            </a:r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 + 2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716" y="4947071"/>
            <a:ext cx="138984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90 + 8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716" y="5902535"/>
            <a:ext cx="138984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VNI-Avo" pitchFamily="2" charset="0"/>
              </a:rPr>
              <a:t>25 + 1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1042" y="3082164"/>
            <a:ext cx="7463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</a:rPr>
              <a:t>98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41042" y="4049477"/>
            <a:ext cx="74631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</a:rPr>
              <a:t>49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41042" y="5016790"/>
            <a:ext cx="7463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</a:rPr>
              <a:t>26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41042" y="6061378"/>
            <a:ext cx="7463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</a:rPr>
              <a:t>7</a:t>
            </a:r>
            <a:r>
              <a:rPr lang="en-US" sz="3200" b="1" dirty="0">
                <a:latin typeface="VNI-Avo" pitchFamily="2" charset="0"/>
              </a:rPr>
              <a:t>8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145971" y="4634252"/>
            <a:ext cx="751115" cy="17230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037114" y="3620917"/>
            <a:ext cx="859972" cy="19806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45971" y="5601565"/>
            <a:ext cx="751115" cy="7556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74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0815" y="69634"/>
            <a:ext cx="859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Thöù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tö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27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thaùng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1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naêm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2021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44956" y="855253"/>
            <a:ext cx="2066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Toaùn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024" y="1630374"/>
            <a:ext cx="119140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                         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29: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Pheùp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coäng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coù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hai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chöõ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vôùi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coù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moät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chöõ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soá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23329" y="1519518"/>
            <a:ext cx="129091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369</Words>
  <PresentationFormat>Widescreen</PresentationFormat>
  <Paragraphs>111</Paragraphs>
  <Slides>9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VNI-Avo</vt:lpstr>
      <vt:lpstr>VNI-Jamai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2021-02-04T16:40:21Z</dcterms:created>
  <dcterms:modified xsi:type="dcterms:W3CDTF">2021-02-24T15:32:56Z</dcterms:modified>
</cp:coreProperties>
</file>