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3"/>
  </p:notesMasterIdLst>
  <p:sldIdLst>
    <p:sldId id="259" r:id="rId2"/>
    <p:sldId id="365" r:id="rId3"/>
    <p:sldId id="364" r:id="rId4"/>
    <p:sldId id="367" r:id="rId5"/>
    <p:sldId id="370" r:id="rId6"/>
    <p:sldId id="257" r:id="rId7"/>
    <p:sldId id="265" r:id="rId8"/>
    <p:sldId id="266" r:id="rId9"/>
    <p:sldId id="2645" r:id="rId10"/>
    <p:sldId id="2668" r:id="rId11"/>
    <p:sldId id="2669" r:id="rId12"/>
    <p:sldId id="2643" r:id="rId13"/>
    <p:sldId id="2652" r:id="rId14"/>
    <p:sldId id="2653" r:id="rId15"/>
    <p:sldId id="2667" r:id="rId16"/>
    <p:sldId id="2670" r:id="rId17"/>
    <p:sldId id="2671" r:id="rId18"/>
    <p:sldId id="2672" r:id="rId19"/>
    <p:sldId id="273" r:id="rId20"/>
    <p:sldId id="2646" r:id="rId21"/>
    <p:sldId id="5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4EC"/>
    <a:srgbClr val="E21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7C3C-6CFB-49F0-A7AA-660A42B27125}"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9F2B-B040-457E-B0E1-B35F49682D1D}" type="slidenum">
              <a:rPr lang="en-US" smtClean="0"/>
              <a:t>‹#›</a:t>
            </a:fld>
            <a:endParaRPr lang="en-US"/>
          </a:p>
        </p:txBody>
      </p:sp>
    </p:spTree>
    <p:extLst>
      <p:ext uri="{BB962C8B-B14F-4D97-AF65-F5344CB8AC3E}">
        <p14:creationId xmlns:p14="http://schemas.microsoft.com/office/powerpoint/2010/main" val="6389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0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02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4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946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5134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4487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776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83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79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693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1373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4354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45556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16234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7586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0909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0946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38116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6174CA8-D29B-E1BD-9642-16B9FA62F8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2023/12/15</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529175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22" r:id="rId12"/>
    <p:sldLayoutId id="2147483723" r:id="rId13"/>
    <p:sldLayoutId id="2147483724" r:id="rId14"/>
    <p:sldLayoutId id="2147483725" r:id="rId15"/>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gi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slide" Target="slide4.xml"/><Relationship Id="rId2" Type="http://schemas.openxmlformats.org/officeDocument/2006/relationships/notesSlide" Target="../notesSlides/notesSlide1.xml"/><Relationship Id="rId16"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7.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xml"/><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xml"/><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xml"/><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4.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extLst>
      <p:ext uri="{BB962C8B-B14F-4D97-AF65-F5344CB8AC3E}">
        <p14:creationId xmlns:p14="http://schemas.microsoft.com/office/powerpoint/2010/main" val="3679492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extLst>
      <p:ext uri="{BB962C8B-B14F-4D97-AF65-F5344CB8AC3E}">
        <p14:creationId xmlns:p14="http://schemas.microsoft.com/office/powerpoint/2010/main" val="3063659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a:extLst>
              <a:ext uri="{FF2B5EF4-FFF2-40B4-BE49-F238E27FC236}">
                <a16:creationId xmlns:a16="http://schemas.microsoft.com/office/drawing/2014/main" id="{8390E58F-C9D7-2E39-0899-144B236D15BE}"/>
              </a:ext>
            </a:extLst>
          </p:cNvPr>
          <p:cNvPicPr>
            <a:picLocks noChangeAspect="1"/>
          </p:cNvPicPr>
          <p:nvPr/>
        </p:nvPicPr>
        <p:blipFill>
          <a:blip r:embed="rId2"/>
          <a:stretch>
            <a:fillRect/>
          </a:stretch>
        </p:blipFill>
        <p:spPr>
          <a:xfrm>
            <a:off x="3638549" y="309563"/>
            <a:ext cx="5133975" cy="3329174"/>
          </a:xfrm>
          <a:prstGeom prst="rect">
            <a:avLst/>
          </a:prstGeom>
        </p:spPr>
      </p:pic>
      <p:sp>
        <p:nvSpPr>
          <p:cNvPr id="5" name="Rectangle: Rounded Corners 4">
            <a:extLst>
              <a:ext uri="{FF2B5EF4-FFF2-40B4-BE49-F238E27FC236}">
                <a16:creationId xmlns:a16="http://schemas.microsoft.com/office/drawing/2014/main" id="{FFB2C514-70CB-19F8-D14F-CEB1C3747B9F}"/>
              </a:ext>
            </a:extLst>
          </p:cNvPr>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Rectangle: Rounded Corners 6">
            <a:extLst>
              <a:ext uri="{FF2B5EF4-FFF2-40B4-BE49-F238E27FC236}">
                <a16:creationId xmlns:a16="http://schemas.microsoft.com/office/drawing/2014/main" id="{5558A717-298E-E5DF-C921-5C476B486560}"/>
              </a:ext>
            </a:extLst>
          </p:cNvPr>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Rectangle: Rounded Corners 8">
            <a:extLst>
              <a:ext uri="{FF2B5EF4-FFF2-40B4-BE49-F238E27FC236}">
                <a16:creationId xmlns:a16="http://schemas.microsoft.com/office/drawing/2014/main" id="{38A9BD2B-B7AB-5D6B-08CC-25CBDFBBC189}"/>
              </a:ext>
            </a:extLst>
          </p:cNvPr>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extLst>
      <p:ext uri="{BB962C8B-B14F-4D97-AF65-F5344CB8AC3E}">
        <p14:creationId xmlns:p14="http://schemas.microsoft.com/office/powerpoint/2010/main" val="2979329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8EDCFBF0-47F4-6FDC-97B9-C3D24A134C2B}"/>
              </a:ext>
            </a:extLst>
          </p:cNvPr>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a:extLst>
              <a:ext uri="{FF2B5EF4-FFF2-40B4-BE49-F238E27FC236}">
                <a16:creationId xmlns:a16="http://schemas.microsoft.com/office/drawing/2014/main" id="{17EEE378-D2E9-C686-05E9-61559D181564}"/>
              </a:ext>
            </a:extLst>
          </p:cNvPr>
          <p:cNvGraphicFramePr>
            <a:graphicFrameLocks noGrp="1"/>
          </p:cNvGraphicFramePr>
          <p:nvPr>
            <p:extLst>
              <p:ext uri="{D42A27DB-BD31-4B8C-83A1-F6EECF244321}">
                <p14:modId xmlns:p14="http://schemas.microsoft.com/office/powerpoint/2010/main" val="196711862"/>
              </p:ext>
            </p:extLst>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4209254148"/>
                    </a:ext>
                  </a:extLst>
                </a:gridCol>
                <a:gridCol w="1200150">
                  <a:extLst>
                    <a:ext uri="{9D8B030D-6E8A-4147-A177-3AD203B41FA5}">
                      <a16:colId xmlns:a16="http://schemas.microsoft.com/office/drawing/2014/main" val="1268828668"/>
                    </a:ext>
                  </a:extLst>
                </a:gridCol>
                <a:gridCol w="1304925">
                  <a:extLst>
                    <a:ext uri="{9D8B030D-6E8A-4147-A177-3AD203B41FA5}">
                      <a16:colId xmlns:a16="http://schemas.microsoft.com/office/drawing/2014/main" val="4019893441"/>
                    </a:ext>
                  </a:extLst>
                </a:gridCol>
                <a:gridCol w="3381375">
                  <a:extLst>
                    <a:ext uri="{9D8B030D-6E8A-4147-A177-3AD203B41FA5}">
                      <a16:colId xmlns:a16="http://schemas.microsoft.com/office/drawing/2014/main" val="1430161641"/>
                    </a:ext>
                  </a:extLst>
                </a:gridCol>
                <a:gridCol w="3276600">
                  <a:extLst>
                    <a:ext uri="{9D8B030D-6E8A-4147-A177-3AD203B41FA5}">
                      <a16:colId xmlns:a16="http://schemas.microsoft.com/office/drawing/2014/main" val="2109969250"/>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79778608"/>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7068437"/>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9870"/>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228730"/>
                  </a:ext>
                </a:extLst>
              </a:tr>
            </a:tbl>
          </a:graphicData>
        </a:graphic>
      </p:graphicFrame>
      <p:sp>
        <p:nvSpPr>
          <p:cNvPr id="6" name="TextBox 5">
            <a:extLst>
              <a:ext uri="{FF2B5EF4-FFF2-40B4-BE49-F238E27FC236}">
                <a16:creationId xmlns:a16="http://schemas.microsoft.com/office/drawing/2014/main" id="{1B4D3FE0-3051-866F-42E0-546EA143CF6C}"/>
              </a:ext>
            </a:extLst>
          </p:cNvPr>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a:extLst>
              <a:ext uri="{FF2B5EF4-FFF2-40B4-BE49-F238E27FC236}">
                <a16:creationId xmlns:a16="http://schemas.microsoft.com/office/drawing/2014/main" id="{432A2D1A-4797-1840-C2A4-4CD44CD9D052}"/>
              </a:ext>
            </a:extLst>
          </p:cNvPr>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a:extLst>
              <a:ext uri="{FF2B5EF4-FFF2-40B4-BE49-F238E27FC236}">
                <a16:creationId xmlns:a16="http://schemas.microsoft.com/office/drawing/2014/main" id="{81A29F0D-4917-5478-2F4E-6A4E91FD18B1}"/>
              </a:ext>
            </a:extLst>
          </p:cNvPr>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a:extLst>
              <a:ext uri="{FF2B5EF4-FFF2-40B4-BE49-F238E27FC236}">
                <a16:creationId xmlns:a16="http://schemas.microsoft.com/office/drawing/2014/main" id="{CA611919-3966-DAA8-68DB-11EC81279541}"/>
              </a:ext>
            </a:extLst>
          </p:cNvPr>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38EF3C63-8959-1E90-09B6-AED802966EF9}"/>
              </a:ext>
            </a:extLst>
          </p:cNvPr>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a:extLst>
              <a:ext uri="{FF2B5EF4-FFF2-40B4-BE49-F238E27FC236}">
                <a16:creationId xmlns:a16="http://schemas.microsoft.com/office/drawing/2014/main" id="{B023439C-8F2A-9013-1EEF-7D21EC6224B5}"/>
              </a:ext>
            </a:extLst>
          </p:cNvPr>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a:extLst>
              <a:ext uri="{FF2B5EF4-FFF2-40B4-BE49-F238E27FC236}">
                <a16:creationId xmlns:a16="http://schemas.microsoft.com/office/drawing/2014/main" id="{54F0648C-B169-41F9-CB47-BC0263625F5A}"/>
              </a:ext>
            </a:extLst>
          </p:cNvPr>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a:extLst>
              <a:ext uri="{FF2B5EF4-FFF2-40B4-BE49-F238E27FC236}">
                <a16:creationId xmlns:a16="http://schemas.microsoft.com/office/drawing/2014/main" id="{35D986BF-0E89-6619-2678-A451542D500E}"/>
              </a:ext>
            </a:extLst>
          </p:cNvPr>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a:endParaRPr>
          </a:p>
        </p:txBody>
      </p:sp>
      <p:sp>
        <p:nvSpPr>
          <p:cNvPr id="17" name="TextBox 16">
            <a:extLst>
              <a:ext uri="{FF2B5EF4-FFF2-40B4-BE49-F238E27FC236}">
                <a16:creationId xmlns:a16="http://schemas.microsoft.com/office/drawing/2014/main" id="{C84A889E-853B-4733-7A52-1ED25DC5139E}"/>
              </a:ext>
            </a:extLst>
          </p:cNvPr>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extLst>
      <p:ext uri="{BB962C8B-B14F-4D97-AF65-F5344CB8AC3E}">
        <p14:creationId xmlns:p14="http://schemas.microsoft.com/office/powerpoint/2010/main" val="2226900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3" name="Picture 2">
            <a:extLst>
              <a:ext uri="{FF2B5EF4-FFF2-40B4-BE49-F238E27FC236}">
                <a16:creationId xmlns:a16="http://schemas.microsoft.com/office/drawing/2014/main" id="{FC104DBC-A15A-A841-CD1A-553BFBD03B5E}"/>
              </a:ext>
            </a:extLst>
          </p:cNvPr>
          <p:cNvPicPr>
            <a:picLocks noChangeAspect="1"/>
          </p:cNvPicPr>
          <p:nvPr/>
        </p:nvPicPr>
        <p:blipFill>
          <a:blip r:embed="rId5"/>
          <a:stretch>
            <a:fillRect/>
          </a:stretch>
        </p:blipFill>
        <p:spPr>
          <a:xfrm>
            <a:off x="1013188" y="2237148"/>
            <a:ext cx="6279424" cy="1926503"/>
          </a:xfrm>
          <a:prstGeom prst="rect">
            <a:avLst/>
          </a:prstGeom>
        </p:spPr>
      </p:pic>
    </p:spTree>
    <p:extLst>
      <p:ext uri="{BB962C8B-B14F-4D97-AF65-F5344CB8AC3E}">
        <p14:creationId xmlns:p14="http://schemas.microsoft.com/office/powerpoint/2010/main" val="3442264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a:extLst>
              <a:ext uri="{FF2B5EF4-FFF2-40B4-BE49-F238E27FC236}">
                <a16:creationId xmlns:a16="http://schemas.microsoft.com/office/drawing/2014/main" id="{7903981F-BA05-14B8-00DC-AC9825A26501}"/>
              </a:ext>
            </a:extLst>
          </p:cNvPr>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F79FBD-00D0-C2E9-38C2-C77EF5E7CB0C}"/>
              </a:ext>
            </a:extLst>
          </p:cNvPr>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a:extLst>
              <a:ext uri="{FF2B5EF4-FFF2-40B4-BE49-F238E27FC236}">
                <a16:creationId xmlns:a16="http://schemas.microsoft.com/office/drawing/2014/main" id="{D3EC6A40-4A7F-008A-7E5C-8579121ED865}"/>
              </a:ext>
            </a:extLst>
          </p:cNvPr>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a:extLst>
              <a:ext uri="{FF2B5EF4-FFF2-40B4-BE49-F238E27FC236}">
                <a16:creationId xmlns:a16="http://schemas.microsoft.com/office/drawing/2014/main" id="{90A24D52-0FAA-A275-EAB8-9D3D0E4839E6}"/>
              </a:ext>
            </a:extLst>
          </p:cNvPr>
          <p:cNvSpPr txBox="1"/>
          <p:nvPr/>
        </p:nvSpPr>
        <p:spPr>
          <a:xfrm>
            <a:off x="2924175" y="2362200"/>
            <a:ext cx="7267575" cy="584775"/>
          </a:xfrm>
          <a:prstGeom prst="rect">
            <a:avLst/>
          </a:prstGeom>
          <a:noFill/>
        </p:spPr>
        <p:txBody>
          <a:bodyPr wrap="square" rtlCol="0">
            <a:spAutoFit/>
          </a:bodyPr>
          <a:lstStyle/>
          <a:p>
            <a:r>
              <a:rPr lang="en-US" sz="3200" dirty="0" err="1"/>
              <a:t>Cách</a:t>
            </a:r>
            <a:r>
              <a:rPr lang="en-US" sz="3200" dirty="0"/>
              <a:t> 2: 4 x 3 x 2 =  4 x (3 x 2) = 12 x 2 = 24</a:t>
            </a:r>
          </a:p>
        </p:txBody>
      </p:sp>
      <p:sp>
        <p:nvSpPr>
          <p:cNvPr id="11" name="Rectangle: Rounded Corners 10">
            <a:extLst>
              <a:ext uri="{FF2B5EF4-FFF2-40B4-BE49-F238E27FC236}">
                <a16:creationId xmlns:a16="http://schemas.microsoft.com/office/drawing/2014/main" id="{A21903EA-C3AD-F470-D9C6-F29DACACEEA9}"/>
              </a:ext>
            </a:extLst>
          </p:cNvPr>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Rectangle: Rounded Corners 11">
            <a:extLst>
              <a:ext uri="{FF2B5EF4-FFF2-40B4-BE49-F238E27FC236}">
                <a16:creationId xmlns:a16="http://schemas.microsoft.com/office/drawing/2014/main" id="{F0BC06DC-DE13-FEAC-78E0-9B6E757227C4}"/>
              </a:ext>
            </a:extLst>
          </p:cNvPr>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3" name="Rectangle: Rounded Corners 12">
            <a:extLst>
              <a:ext uri="{FF2B5EF4-FFF2-40B4-BE49-F238E27FC236}">
                <a16:creationId xmlns:a16="http://schemas.microsoft.com/office/drawing/2014/main" id="{5717BF0E-FC40-3CEF-8D89-FC6261410D5F}"/>
              </a:ext>
            </a:extLst>
          </p:cNvPr>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Rectangle: Rounded Corners 13">
            <a:extLst>
              <a:ext uri="{FF2B5EF4-FFF2-40B4-BE49-F238E27FC236}">
                <a16:creationId xmlns:a16="http://schemas.microsoft.com/office/drawing/2014/main" id="{048D41D7-BDCC-F9F8-086E-260B6883B437}"/>
              </a:ext>
            </a:extLst>
          </p:cNvPr>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740621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9217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rPr>
              <a:t>6 x 3 x 3</a:t>
            </a: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a:rPr>
              <a:t>6 x 2 x 4</a:t>
            </a: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377525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A169CE1-8044-99F5-9328-DAC134EC5B2A}"/>
              </a:ext>
            </a:extLst>
          </p:cNvPr>
          <p:cNvPicPr>
            <a:picLocks noChangeAspect="1"/>
          </p:cNvPicPr>
          <p:nvPr/>
        </p:nvPicPr>
        <p:blipFill>
          <a:blip r:embed="rId2"/>
          <a:stretch>
            <a:fillRect/>
          </a:stretch>
        </p:blipFill>
        <p:spPr>
          <a:xfrm>
            <a:off x="6289630" y="3910012"/>
            <a:ext cx="5616620" cy="2576513"/>
          </a:xfrm>
          <a:prstGeom prst="rect">
            <a:avLst/>
          </a:prstGeom>
        </p:spPr>
      </p:pic>
      <p:sp>
        <p:nvSpPr>
          <p:cNvPr id="15" name="TextBox 14">
            <a:extLst>
              <a:ext uri="{FF2B5EF4-FFF2-40B4-BE49-F238E27FC236}">
                <a16:creationId xmlns:a16="http://schemas.microsoft.com/office/drawing/2014/main" id="{116A49CA-C22D-CF27-F0ED-63B394929F74}"/>
              </a:ext>
            </a:extLst>
          </p:cNvPr>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CBBE76D-2F16-0BC9-E414-73BB240AFA10}"/>
              </a:ext>
            </a:extLst>
          </p:cNvPr>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4ED14F5-CFDB-CDF2-9B56-0791AF6F5F16}"/>
              </a:ext>
            </a:extLst>
          </p:cNvPr>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D382FA1D-3C61-FA22-223F-6C24B4CA5A87}"/>
              </a:ext>
            </a:extLst>
          </p:cNvPr>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E9E5697-6F82-B358-E4E0-7242F46961C3}"/>
              </a:ext>
            </a:extLst>
          </p:cNvPr>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4CDC5B12-FE7C-DD60-CD6B-2AF97093CFE7}"/>
              </a:ext>
            </a:extLst>
          </p:cNvPr>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82270D90-66F6-467D-051D-A6C23DC34BCF}"/>
              </a:ext>
            </a:extLst>
          </p:cNvPr>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Vậy</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2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23" name="Rectangle: Rounded Corners 22">
            <a:extLst>
              <a:ext uri="{FF2B5EF4-FFF2-40B4-BE49-F238E27FC236}">
                <a16:creationId xmlns:a16="http://schemas.microsoft.com/office/drawing/2014/main" id="{B8A9AEE8-5BCF-3C83-E483-CC650934B678}"/>
              </a:ext>
            </a:extLst>
          </p:cNvPr>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1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573202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5821F36-94BD-6228-D6C3-43A0A23D5277}"/>
              </a:ext>
            </a:extLst>
          </p:cNvPr>
          <p:cNvPicPr>
            <a:picLocks noChangeAspect="1"/>
          </p:cNvPicPr>
          <p:nvPr/>
        </p:nvPicPr>
        <p:blipFill>
          <a:blip r:embed="rId2"/>
          <a:stretch>
            <a:fillRect/>
          </a:stretch>
        </p:blipFill>
        <p:spPr>
          <a:xfrm>
            <a:off x="8743950" y="1376362"/>
            <a:ext cx="3000375" cy="2025253"/>
          </a:xfrm>
          <a:prstGeom prst="rect">
            <a:avLst/>
          </a:prstGeom>
        </p:spPr>
      </p:pic>
      <p:sp>
        <p:nvSpPr>
          <p:cNvPr id="8" name="TextBox 7">
            <a:extLst>
              <a:ext uri="{FF2B5EF4-FFF2-40B4-BE49-F238E27FC236}">
                <a16:creationId xmlns:a16="http://schemas.microsoft.com/office/drawing/2014/main" id="{EF7AA24A-6A58-3ECE-F65B-A03072780A1B}"/>
              </a:ext>
            </a:extLst>
          </p:cNvPr>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AD48DCD1-3602-195D-3477-93F30014EBB2}"/>
              </a:ext>
            </a:extLst>
          </p:cNvPr>
          <p:cNvCxnSpPr>
            <a:cxnSpLocks/>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CB9445F-246D-0A9C-73CB-5792C24DA7B6}"/>
              </a:ext>
            </a:extLst>
          </p:cNvPr>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6155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4281000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4" name="Picture 3" descr="A pink lollipop on a stick&#10;&#10;Description automatically generated">
            <a:extLst>
              <a:ext uri="{FF2B5EF4-FFF2-40B4-BE49-F238E27FC236}">
                <a16:creationId xmlns:a16="http://schemas.microsoft.com/office/drawing/2014/main" id="{5631125B-1F58-6BA5-8772-E6270B1A79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5" name="Picture 4">
            <a:hlinkClick r:id="rId9" action="ppaction://hlinksldjump"/>
            <a:extLst>
              <a:ext uri="{FF2B5EF4-FFF2-40B4-BE49-F238E27FC236}">
                <a16:creationId xmlns:a16="http://schemas.microsoft.com/office/drawing/2014/main" id="{A332A612-7EDB-134D-3DAF-06930FF3398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20562" y="2115425"/>
            <a:ext cx="3077111" cy="2449129"/>
          </a:xfrm>
          <a:prstGeom prst="rect">
            <a:avLst/>
          </a:prstGeom>
        </p:spPr>
      </p:pic>
      <p:sp>
        <p:nvSpPr>
          <p:cNvPr id="6" name="文本框 18">
            <a:hlinkClick r:id="rId12" action="ppaction://hlinksldjump"/>
            <a:extLst>
              <a:ext uri="{FF2B5EF4-FFF2-40B4-BE49-F238E27FC236}">
                <a16:creationId xmlns:a16="http://schemas.microsoft.com/office/drawing/2014/main" id="{A9A91796-4731-9F3E-3718-9C73BCEC495C}"/>
              </a:ext>
            </a:extLst>
          </p:cNvPr>
          <p:cNvSpPr txBox="1"/>
          <p:nvPr/>
        </p:nvSpPr>
        <p:spPr>
          <a:xfrm>
            <a:off x="3744691" y="34497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0" name="Picture 9" descr="A yellow face with a white glove&#10;&#10;Description automatically generated">
            <a:extLst>
              <a:ext uri="{FF2B5EF4-FFF2-40B4-BE49-F238E27FC236}">
                <a16:creationId xmlns:a16="http://schemas.microsoft.com/office/drawing/2014/main" id="{F6C6D2B6-DD28-1BAF-4DE7-EDEB9816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19849" y="2962275"/>
            <a:ext cx="1209675" cy="1209675"/>
          </a:xfrm>
          <a:prstGeom prst="rect">
            <a:avLst/>
          </a:prstGeom>
        </p:spPr>
      </p:pic>
      <p:pic>
        <p:nvPicPr>
          <p:cNvPr id="12" name="Picture 11">
            <a:hlinkClick r:id="rId12" action="ppaction://hlinksldjump"/>
            <a:extLst>
              <a:ext uri="{FF2B5EF4-FFF2-40B4-BE49-F238E27FC236}">
                <a16:creationId xmlns:a16="http://schemas.microsoft.com/office/drawing/2014/main" id="{603A1414-6CB0-6301-980E-FA060B4D597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30313" y="2084553"/>
            <a:ext cx="3077111" cy="2449129"/>
          </a:xfrm>
          <a:prstGeom prst="rect">
            <a:avLst/>
          </a:prstGeom>
        </p:spPr>
      </p:pic>
      <p:sp>
        <p:nvSpPr>
          <p:cNvPr id="13" name="文本框 18">
            <a:hlinkClick r:id="rId14" action="ppaction://hlinksldjump"/>
            <a:extLst>
              <a:ext uri="{FF2B5EF4-FFF2-40B4-BE49-F238E27FC236}">
                <a16:creationId xmlns:a16="http://schemas.microsoft.com/office/drawing/2014/main" id="{A983460C-6C87-CB18-48A0-76BDDD5E9107}"/>
              </a:ext>
            </a:extLst>
          </p:cNvPr>
          <p:cNvSpPr txBox="1"/>
          <p:nvPr/>
        </p:nvSpPr>
        <p:spPr>
          <a:xfrm>
            <a:off x="6773492" y="340931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4" name="Picture 13">
            <a:extLst>
              <a:ext uri="{FF2B5EF4-FFF2-40B4-BE49-F238E27FC236}">
                <a16:creationId xmlns:a16="http://schemas.microsoft.com/office/drawing/2014/main" id="{285F6F6F-71F1-7B1B-3492-6A2173C12258}"/>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9534525" y="3028950"/>
            <a:ext cx="1447516" cy="1447516"/>
          </a:xfrm>
          <a:prstGeom prst="rect">
            <a:avLst/>
          </a:prstGeom>
        </p:spPr>
      </p:pic>
      <p:pic>
        <p:nvPicPr>
          <p:cNvPr id="16" name="Picture 15">
            <a:hlinkClick r:id="rId14" action="ppaction://hlinksldjump"/>
            <a:extLst>
              <a:ext uri="{FF2B5EF4-FFF2-40B4-BE49-F238E27FC236}">
                <a16:creationId xmlns:a16="http://schemas.microsoft.com/office/drawing/2014/main" id="{8638680A-B056-C927-ECB0-D5503875686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8693209" y="2075028"/>
            <a:ext cx="3077111" cy="2449129"/>
          </a:xfrm>
          <a:prstGeom prst="rect">
            <a:avLst/>
          </a:prstGeom>
        </p:spPr>
      </p:pic>
      <p:sp>
        <p:nvSpPr>
          <p:cNvPr id="17" name="文本框 18">
            <a:hlinkClick r:id="rId9" action="ppaction://hlinksldjump"/>
            <a:extLst>
              <a:ext uri="{FF2B5EF4-FFF2-40B4-BE49-F238E27FC236}">
                <a16:creationId xmlns:a16="http://schemas.microsoft.com/office/drawing/2014/main" id="{4C605D05-8CB6-5F88-9537-0A7CF1F3B082}"/>
              </a:ext>
            </a:extLst>
          </p:cNvPr>
          <p:cNvSpPr txBox="1"/>
          <p:nvPr/>
        </p:nvSpPr>
        <p:spPr>
          <a:xfrm>
            <a:off x="9993538" y="349504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sp>
        <p:nvSpPr>
          <p:cNvPr id="19" name="Rectangle: Rounded Corners 18">
            <a:hlinkClick r:id="rId16" action="ppaction://hlinksldjump"/>
            <a:extLst>
              <a:ext uri="{FF2B5EF4-FFF2-40B4-BE49-F238E27FC236}">
                <a16:creationId xmlns:a16="http://schemas.microsoft.com/office/drawing/2014/main" id="{4145631A-B645-C9A3-B556-AAD0759B4B40}"/>
              </a:ext>
            </a:extLst>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CDADB775-3978-6C17-D55F-9FC296438443}"/>
              </a:ext>
            </a:extLst>
          </p:cNvPr>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a:extLst>
              <a:ext uri="{FF2B5EF4-FFF2-40B4-BE49-F238E27FC236}">
                <a16:creationId xmlns:a16="http://schemas.microsoft.com/office/drawing/2014/main" id="{4C2EF08E-6279-14C4-3172-F5EA7205665A}"/>
              </a:ext>
            </a:extLst>
          </p:cNvPr>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555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325390" y="1971529"/>
            <a:ext cx="2770860" cy="1838471"/>
            <a:chOff x="7675497" y="1612359"/>
            <a:chExt cx="2771582" cy="1838950"/>
          </a:xfrm>
        </p:grpSpPr>
        <p:sp>
          <p:nvSpPr>
            <p:cNvPr id="18" name="Rectangle 17"/>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324</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324  x 9 = 9 x ..?...</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619811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4E2AB9-D9E6-7FBE-F40B-BCDB31DBC319}"/>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C0EC739D-CDC0-0568-7F1B-6C5D7A3870CB}"/>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EED7226C-1429-B1F2-6BD9-71C9E6DDE321}"/>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031FF2BB-C997-5372-767F-3836CCBAF5CA}"/>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FBC53B53-4730-6C89-A110-238814855823}"/>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F3EBECC4-5966-373D-81D5-A5B19848AAE4}"/>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1 400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A9EB28-07F4-41BF-E5B9-CAC77F981FB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FB1EF6B5-067E-BB76-4001-0C171CFEEC1F}"/>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56BA40AF-CBAE-7D98-7C62-7DB9ED588F86}"/>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3EE81A1E-DE5B-D477-9F41-263A4470E55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7 x 1 400 = …?.. x 7</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58870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0B249-8DDF-6C83-C3A2-20C498672F80}"/>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A11A1072-7DD2-7CA5-5A8E-E3FF3BAB2BE2}"/>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3B871241-7C12-2F53-72B5-349E668FCDAC}"/>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36DC1CA8-3E61-0B1F-49FC-0271821D3D43}"/>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A260A1CE-34C0-41DE-1467-735E1F3A8A2F}"/>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14971B15-B4EC-E76D-3D01-C98BFCE977A3}"/>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59CE31-7B5D-4029-1516-D71FFF0026A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4E047A53-993E-894F-094F-7B037D2A4155}"/>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4B65536F-FD1E-977A-F2B1-AC1210FADE9D}"/>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98A67C0D-EF83-7D16-4B10-667FADB4E8E4}"/>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6 x 10 = …?.. x 6</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44089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468936" y="1602681"/>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6096000" y="-237348"/>
            <a:ext cx="4496011" cy="2838107"/>
          </a:xfrm>
          <a:prstGeom prst="rect">
            <a:avLst/>
          </a:prstGeom>
        </p:spPr>
      </p:pic>
      <p:sp>
        <p:nvSpPr>
          <p:cNvPr id="8" name="TextBox 7">
            <a:extLst>
              <a:ext uri="{FF2B5EF4-FFF2-40B4-BE49-F238E27FC236}">
                <a16:creationId xmlns:a16="http://schemas.microsoft.com/office/drawing/2014/main" id="{366F0865-5987-5F70-4C94-6D26DF19EA32}"/>
              </a:ext>
            </a:extLst>
          </p:cNvPr>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3" name="Picture 12">
            <a:extLst>
              <a:ext uri="{FF2B5EF4-FFF2-40B4-BE49-F238E27FC236}">
                <a16:creationId xmlns:a16="http://schemas.microsoft.com/office/drawing/2014/main" id="{3CF3ABEA-9745-C64A-B245-8E3E77D21A66}"/>
              </a:ext>
            </a:extLst>
          </p:cNvPr>
          <p:cNvPicPr>
            <a:picLocks noChangeAspect="1"/>
          </p:cNvPicPr>
          <p:nvPr/>
        </p:nvPicPr>
        <p:blipFill>
          <a:blip r:embed="rId7"/>
          <a:stretch>
            <a:fillRect/>
          </a:stretch>
        </p:blipFill>
        <p:spPr>
          <a:xfrm>
            <a:off x="3677014" y="1744136"/>
            <a:ext cx="9181372" cy="1883827"/>
          </a:xfrm>
          <a:prstGeom prst="rect">
            <a:avLst/>
          </a:prstGeom>
        </p:spPr>
      </p:pic>
      <p:pic>
        <p:nvPicPr>
          <p:cNvPr id="17" name="Picture 16">
            <a:extLst>
              <a:ext uri="{FF2B5EF4-FFF2-40B4-BE49-F238E27FC236}">
                <a16:creationId xmlns:a16="http://schemas.microsoft.com/office/drawing/2014/main" id="{5B92FDF0-1031-0C4B-E9AB-72E64099A0AD}"/>
              </a:ext>
            </a:extLst>
          </p:cNvPr>
          <p:cNvPicPr>
            <a:picLocks noChangeAspect="1"/>
          </p:cNvPicPr>
          <p:nvPr/>
        </p:nvPicPr>
        <p:blipFill>
          <a:blip r:embed="rId8"/>
          <a:stretch>
            <a:fillRect/>
          </a:stretch>
        </p:blipFill>
        <p:spPr>
          <a:xfrm>
            <a:off x="4017169" y="905949"/>
            <a:ext cx="2176461" cy="1579001"/>
          </a:xfrm>
          <a:prstGeom prst="rect">
            <a:avLst/>
          </a:prstGeom>
        </p:spPr>
      </p:pic>
    </p:spTree>
    <p:extLst>
      <p:ext uri="{BB962C8B-B14F-4D97-AF65-F5344CB8AC3E}">
        <p14:creationId xmlns:p14="http://schemas.microsoft.com/office/powerpoint/2010/main" val="3289326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7" name="Picture 6">
            <a:extLst>
              <a:ext uri="{FF2B5EF4-FFF2-40B4-BE49-F238E27FC236}">
                <a16:creationId xmlns:a16="http://schemas.microsoft.com/office/drawing/2014/main" id="{8DC25FC2-92A1-B75B-4B6B-43702C5B01DE}"/>
              </a:ext>
            </a:extLst>
          </p:cNvPr>
          <p:cNvPicPr>
            <a:picLocks noChangeAspect="1"/>
          </p:cNvPicPr>
          <p:nvPr/>
        </p:nvPicPr>
        <p:blipFill>
          <a:blip r:embed="rId6"/>
          <a:stretch>
            <a:fillRect/>
          </a:stretch>
        </p:blipFill>
        <p:spPr>
          <a:xfrm>
            <a:off x="3457585" y="1539089"/>
            <a:ext cx="8553429" cy="3475021"/>
          </a:xfrm>
          <a:prstGeom prst="rect">
            <a:avLst/>
          </a:prstGeom>
        </p:spPr>
      </p:pic>
    </p:spTree>
    <p:extLst>
      <p:ext uri="{BB962C8B-B14F-4D97-AF65-F5344CB8AC3E}">
        <p14:creationId xmlns:p14="http://schemas.microsoft.com/office/powerpoint/2010/main" val="3201713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a:extLst>
              <a:ext uri="{FF2B5EF4-FFF2-40B4-BE49-F238E27FC236}">
                <a16:creationId xmlns:a16="http://schemas.microsoft.com/office/drawing/2014/main" id="{F68FE6F2-92E0-4348-E331-E48020B1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a:extLst>
              <a:ext uri="{FF2B5EF4-FFF2-40B4-BE49-F238E27FC236}">
                <a16:creationId xmlns:a16="http://schemas.microsoft.com/office/drawing/2014/main" id="{6B06DFDE-E52C-62E1-43F9-33C14ECE85A3}"/>
              </a:ext>
            </a:extLst>
          </p:cNvPr>
          <p:cNvPicPr>
            <a:picLocks noChangeAspect="1"/>
          </p:cNvPicPr>
          <p:nvPr/>
        </p:nvPicPr>
        <p:blipFill>
          <a:blip r:embed="rId3"/>
          <a:stretch>
            <a:fillRect/>
          </a:stretch>
        </p:blipFill>
        <p:spPr>
          <a:xfrm>
            <a:off x="2181225" y="723900"/>
            <a:ext cx="2343150" cy="1085850"/>
          </a:xfrm>
          <a:prstGeom prst="rect">
            <a:avLst/>
          </a:prstGeom>
        </p:spPr>
      </p:pic>
      <p:pic>
        <p:nvPicPr>
          <p:cNvPr id="13" name="Picture 12">
            <a:extLst>
              <a:ext uri="{FF2B5EF4-FFF2-40B4-BE49-F238E27FC236}">
                <a16:creationId xmlns:a16="http://schemas.microsoft.com/office/drawing/2014/main" id="{215118E1-9D5B-27E1-6830-6911ECADB433}"/>
              </a:ext>
            </a:extLst>
          </p:cNvPr>
          <p:cNvPicPr>
            <a:picLocks noChangeAspect="1"/>
          </p:cNvPicPr>
          <p:nvPr/>
        </p:nvPicPr>
        <p:blipFill>
          <a:blip r:embed="rId4"/>
          <a:stretch>
            <a:fillRect/>
          </a:stretch>
        </p:blipFill>
        <p:spPr>
          <a:xfrm>
            <a:off x="4729162" y="666750"/>
            <a:ext cx="2238375" cy="1524000"/>
          </a:xfrm>
          <a:prstGeom prst="rect">
            <a:avLst/>
          </a:prstGeom>
        </p:spPr>
      </p:pic>
      <p:pic>
        <p:nvPicPr>
          <p:cNvPr id="15" name="Picture 14" descr="A group of blue cubes with black text&#10;&#10;Description automatically generated">
            <a:extLst>
              <a:ext uri="{FF2B5EF4-FFF2-40B4-BE49-F238E27FC236}">
                <a16:creationId xmlns:a16="http://schemas.microsoft.com/office/drawing/2014/main" id="{BC20C60C-4908-BFB6-0953-DECF0CA92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a:extLst>
              <a:ext uri="{FF2B5EF4-FFF2-40B4-BE49-F238E27FC236}">
                <a16:creationId xmlns:a16="http://schemas.microsoft.com/office/drawing/2014/main" id="{952A95E1-84E8-BDBD-5545-75F97DE257F3}"/>
              </a:ext>
            </a:extLst>
          </p:cNvPr>
          <p:cNvPicPr>
            <a:picLocks noChangeAspect="1"/>
          </p:cNvPicPr>
          <p:nvPr/>
        </p:nvPicPr>
        <p:blipFill>
          <a:blip r:embed="rId6"/>
          <a:stretch>
            <a:fillRect/>
          </a:stretch>
        </p:blipFill>
        <p:spPr>
          <a:xfrm rot="2771442">
            <a:off x="9144000" y="2324100"/>
            <a:ext cx="1524000" cy="1009650"/>
          </a:xfrm>
          <a:prstGeom prst="rect">
            <a:avLst/>
          </a:prstGeom>
        </p:spPr>
      </p:pic>
      <p:grpSp>
        <p:nvGrpSpPr>
          <p:cNvPr id="19" name="Group 18">
            <a:extLst>
              <a:ext uri="{FF2B5EF4-FFF2-40B4-BE49-F238E27FC236}">
                <a16:creationId xmlns:a16="http://schemas.microsoft.com/office/drawing/2014/main" id="{4A07D62B-7617-F66C-FCBA-338C1D9F2422}"/>
              </a:ext>
            </a:extLst>
          </p:cNvPr>
          <p:cNvGrpSpPr/>
          <p:nvPr/>
        </p:nvGrpSpPr>
        <p:grpSpPr>
          <a:xfrm>
            <a:off x="733425" y="4900766"/>
            <a:ext cx="11029949" cy="633259"/>
            <a:chOff x="884903" y="275302"/>
            <a:chExt cx="10422194" cy="1474841"/>
          </a:xfrm>
        </p:grpSpPr>
        <p:sp>
          <p:nvSpPr>
            <p:cNvPr id="20" name="Google Shape;275;p7">
              <a:extLst>
                <a:ext uri="{FF2B5EF4-FFF2-40B4-BE49-F238E27FC236}">
                  <a16:creationId xmlns:a16="http://schemas.microsoft.com/office/drawing/2014/main" id="{5205996E-728B-6EE2-7AB5-664DDBEE2108}"/>
                </a:ext>
              </a:extLst>
            </p:cNvPr>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F24B283-3594-B7D9-4629-495C331AC8EB}"/>
                </a:ext>
              </a:extLst>
            </p:cNvPr>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Khối hộp chữ nhật này gồm bao nhiêu khối lập phương nhỏ?</a:t>
              </a:r>
            </a:p>
          </p:txBody>
        </p:sp>
      </p:grpSp>
      <p:grpSp>
        <p:nvGrpSpPr>
          <p:cNvPr id="22" name="Group 21">
            <a:extLst>
              <a:ext uri="{FF2B5EF4-FFF2-40B4-BE49-F238E27FC236}">
                <a16:creationId xmlns:a16="http://schemas.microsoft.com/office/drawing/2014/main" id="{6EC3AC1C-E939-57FE-501C-A60BC910C1CD}"/>
              </a:ext>
            </a:extLst>
          </p:cNvPr>
          <p:cNvGrpSpPr/>
          <p:nvPr/>
        </p:nvGrpSpPr>
        <p:grpSpPr>
          <a:xfrm>
            <a:off x="666750" y="5710391"/>
            <a:ext cx="11029949" cy="1023784"/>
            <a:chOff x="884903" y="275302"/>
            <a:chExt cx="10422194" cy="2384362"/>
          </a:xfrm>
        </p:grpSpPr>
        <p:sp>
          <p:nvSpPr>
            <p:cNvPr id="23" name="Google Shape;275;p7">
              <a:extLst>
                <a:ext uri="{FF2B5EF4-FFF2-40B4-BE49-F238E27FC236}">
                  <a16:creationId xmlns:a16="http://schemas.microsoft.com/office/drawing/2014/main" id="{A8748CF7-C2BE-8001-C572-4DB2CC6FB134}"/>
                </a:ext>
              </a:extLst>
            </p:cNvPr>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TextBox 23">
              <a:extLst>
                <a:ext uri="{FF2B5EF4-FFF2-40B4-BE49-F238E27FC236}">
                  <a16:creationId xmlns:a16="http://schemas.microsoft.com/office/drawing/2014/main" id="{15D0BB7F-ADAA-B557-C7FA-E2B58BBE641A}"/>
                </a:ext>
              </a:extLst>
            </p:cNvPr>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Nhận xét của bạn Robot về cách tìm của cả hai bạn đều đúng có chính xác không?</a:t>
              </a:r>
            </a:p>
          </p:txBody>
        </p:sp>
      </p:grpSp>
    </p:spTree>
    <p:extLst>
      <p:ext uri="{BB962C8B-B14F-4D97-AF65-F5344CB8AC3E}">
        <p14:creationId xmlns:p14="http://schemas.microsoft.com/office/powerpoint/2010/main" val="540605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extLst>
      <p:ext uri="{BB962C8B-B14F-4D97-AF65-F5344CB8AC3E}">
        <p14:creationId xmlns:p14="http://schemas.microsoft.com/office/powerpoint/2010/main" val="1722866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theme/theme1.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202</TotalTime>
  <Words>1010</Words>
  <PresentationFormat>Widescreen</PresentationFormat>
  <Paragraphs>119</Paragraphs>
  <Slides>21</Slides>
  <Notes>7</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等线</vt:lpstr>
      <vt:lpstr>Arial</vt:lpstr>
      <vt:lpstr>Calibri</vt:lpstr>
      <vt:lpstr>Cambria</vt:lpstr>
      <vt:lpstr>VNI-Avo</vt:lpstr>
      <vt:lpstr>字魂151号-联盟综艺体</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2023-11-02T01:36:20Z</dcterms:created>
  <dcterms:modified xsi:type="dcterms:W3CDTF">2023-12-15T15:07:49Z</dcterms:modified>
</cp:coreProperties>
</file>