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-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4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6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7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4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4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8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6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7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1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F3D8-21A2-4F99-AFFC-1529CB0E723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F3D8-21A2-4F99-AFFC-1529CB0E723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36320-7C94-4AA0-866D-A386231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2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5.xml"/><Relationship Id="rId1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12" Type="http://schemas.openxmlformats.org/officeDocument/2006/relationships/image" Target="../media/image5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3.xml"/><Relationship Id="rId5" Type="http://schemas.openxmlformats.org/officeDocument/2006/relationships/slide" Target="slide7.xml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slide" Target="slide4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41" y="1038476"/>
            <a:ext cx="1986010" cy="2943969"/>
          </a:xfrm>
          <a:prstGeom prst="rect">
            <a:avLst/>
          </a:prstGeom>
        </p:spPr>
      </p:pic>
      <p:pic>
        <p:nvPicPr>
          <p:cNvPr id="8" name="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37" y="2541218"/>
            <a:ext cx="1503968" cy="3816522"/>
          </a:xfrm>
          <a:prstGeom prst="rect">
            <a:avLst/>
          </a:prstGeom>
        </p:spPr>
      </p:pic>
      <p:pic>
        <p:nvPicPr>
          <p:cNvPr id="9" name="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204" y="4407729"/>
            <a:ext cx="1792180" cy="2056708"/>
          </a:xfrm>
          <a:prstGeom prst="rect">
            <a:avLst/>
          </a:prstGeom>
        </p:spPr>
      </p:pic>
      <p:pic>
        <p:nvPicPr>
          <p:cNvPr id="10" name="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3681">
            <a:off x="8089492" y="1368141"/>
            <a:ext cx="948208" cy="2804385"/>
          </a:xfrm>
          <a:prstGeom prst="rect">
            <a:avLst/>
          </a:prstGeom>
        </p:spPr>
      </p:pic>
      <p:pic>
        <p:nvPicPr>
          <p:cNvPr id="11" name="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970" y="73189"/>
            <a:ext cx="1583740" cy="29439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1" t="9818" r="6958" b="3986"/>
          <a:stretch/>
        </p:blipFill>
        <p:spPr>
          <a:xfrm rot="21121116">
            <a:off x="443663" y="2546055"/>
            <a:ext cx="2579286" cy="3972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121">
            <a:off x="1440928" y="3608821"/>
            <a:ext cx="1846338" cy="3579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0434" y="73189"/>
            <a:ext cx="7641120" cy="134196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848800" y="242474"/>
            <a:ext cx="9837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BÉ TẬP BẮN CUNG</a:t>
            </a:r>
            <a:endParaRPr lang="en-US" sz="6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6" descr="Balloon Images Png - Transparent Background Balloon Png Clipart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4292">
            <a:off x="7483154" y="3471325"/>
            <a:ext cx="1821633" cy="277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43" t="1569" r="1420" b="16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203" y="1025029"/>
            <a:ext cx="1986010" cy="2943969"/>
          </a:xfrm>
          <a:prstGeom prst="rect">
            <a:avLst/>
          </a:prstGeom>
        </p:spPr>
      </p:pic>
      <p:pic>
        <p:nvPicPr>
          <p:cNvPr id="6" name="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803" y="2861943"/>
            <a:ext cx="1503968" cy="3816522"/>
          </a:xfrm>
          <a:prstGeom prst="rect">
            <a:avLst/>
          </a:prstGeom>
        </p:spPr>
      </p:pic>
      <p:pic>
        <p:nvPicPr>
          <p:cNvPr id="7" name="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75" y="4385145"/>
            <a:ext cx="1792180" cy="2056708"/>
          </a:xfrm>
          <a:prstGeom prst="rect">
            <a:avLst/>
          </a:prstGeom>
        </p:spPr>
      </p:pic>
      <p:pic>
        <p:nvPicPr>
          <p:cNvPr id="8" name="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7952">
            <a:off x="7718518" y="603873"/>
            <a:ext cx="948208" cy="2966000"/>
          </a:xfrm>
          <a:prstGeom prst="rect">
            <a:avLst/>
          </a:prstGeom>
        </p:spPr>
      </p:pic>
      <p:pic>
        <p:nvPicPr>
          <p:cNvPr id="9" name="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199" y="44254"/>
            <a:ext cx="1583740" cy="2943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1" t="9818" r="6958" b="3986"/>
          <a:stretch/>
        </p:blipFill>
        <p:spPr>
          <a:xfrm rot="21121116">
            <a:off x="443663" y="2546055"/>
            <a:ext cx="2579286" cy="3972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121">
            <a:off x="1440928" y="3608821"/>
            <a:ext cx="1846338" cy="357948"/>
          </a:xfrm>
          <a:prstGeom prst="rect">
            <a:avLst/>
          </a:prstGeom>
        </p:spPr>
      </p:pic>
      <p:pic>
        <p:nvPicPr>
          <p:cNvPr id="7172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2" y="126430"/>
            <a:ext cx="813220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03" y="126430"/>
            <a:ext cx="813220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54" y="126430"/>
            <a:ext cx="813220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05" y="126430"/>
            <a:ext cx="813220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84" y="144163"/>
            <a:ext cx="813220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alloon Images Png - Transparent Background Balloon Png Clipart ...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941">
            <a:off x="7267325" y="3143318"/>
            <a:ext cx="1821633" cy="277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935" y="144163"/>
            <a:ext cx="813220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44206 -0.2344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96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49805 0.053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59089 -0.3886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44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6349 0.0386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45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69115 -0.2013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7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680"/>
            <a:ext cx="1792180" cy="20567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8357" y="316195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680"/>
            <a:ext cx="1792180" cy="20567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38357" y="316195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680"/>
            <a:ext cx="1792180" cy="20567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38357" y="316195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3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ACK IOE BÃI CON Gáº¤U Láº¤Y Máº¬T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680"/>
            <a:ext cx="1792180" cy="20567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38357" y="316195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ACK IOE BÃI CON Gáº¤U Láº¤Y Máº¬T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680"/>
            <a:ext cx="1792180" cy="20567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38357" y="316195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5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ACK IOE BÃI CON Gáº¤U Láº¤Y Máº¬T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680"/>
            <a:ext cx="1792180" cy="20567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38357" y="316195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22</Words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Montserrat Alternates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2020-07-08T03:23:55Z</dcterms:created>
  <dcterms:modified xsi:type="dcterms:W3CDTF">2020-08-20T04:19:00Z</dcterms:modified>
</cp:coreProperties>
</file>