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6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140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4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../slides/slide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43978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Unit 4: Festivals and Free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prstClr val="white"/>
                </a:solidFill>
              </a:rPr>
              <a:t>Tiếng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>
                <a:solidFill>
                  <a:prstClr val="white"/>
                </a:solidFill>
              </a:rPr>
              <a:t>Anh 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prstClr val="white"/>
                </a:solidFill>
              </a:rPr>
              <a:t>Lesson 1.3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duhome.com.vn/DHALesson?idGrade=9&amp;idSubject=1&amp;idSeries=32&amp;idTheme=399&amp;IdLevel=1&amp;idThemeServer=5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7812" y="2878098"/>
            <a:ext cx="66952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4: Festivals and Free Time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1.3: Pronunciation &amp; Speaking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32</a:t>
            </a:r>
          </a:p>
        </p:txBody>
      </p:sp>
    </p:spTree>
    <p:extLst>
      <p:ext uri="{BB962C8B-B14F-4D97-AF65-F5344CB8AC3E}">
        <p14:creationId xmlns:p14="http://schemas.microsoft.com/office/powerpoint/2010/main" val="19341187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" y="454487"/>
            <a:ext cx="9682139" cy="5946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9971" y="3826466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Speaking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8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101"/>
            <a:ext cx="9598925" cy="832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585"/>
            <a:ext cx="104775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68" y="2003661"/>
            <a:ext cx="6991706" cy="96529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35522" y="2688609"/>
            <a:ext cx="5049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0042" y="1994847"/>
            <a:ext cx="4324581" cy="346325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667534" y="2715904"/>
            <a:ext cx="3425588" cy="2088108"/>
          </a:xfrm>
          <a:prstGeom prst="straightConnector1">
            <a:avLst/>
          </a:prstGeom>
          <a:ln w="3175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115924"/>
            <a:ext cx="5336275" cy="3407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7425" y="5059369"/>
            <a:ext cx="1351128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</a:rPr>
              <a:t>hopscotch / 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</a:rPr>
              <a:t>tennis….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0672" y="4497004"/>
            <a:ext cx="1826772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</a:rPr>
              <a:t>arts and crafts/ martial arts….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6406" y="5600415"/>
            <a:ext cx="1351128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</a:rPr>
              <a:t>climbing / 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</a:rPr>
              <a:t>shopping….</a:t>
            </a:r>
          </a:p>
        </p:txBody>
      </p:sp>
      <p:sp>
        <p:nvSpPr>
          <p:cNvPr id="15" name="Oval 14"/>
          <p:cNvSpPr/>
          <p:nvPr/>
        </p:nvSpPr>
        <p:spPr>
          <a:xfrm>
            <a:off x="5964072" y="2133885"/>
            <a:ext cx="1583140" cy="835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92"/>
          <a:stretch/>
        </p:blipFill>
        <p:spPr>
          <a:xfrm>
            <a:off x="1" y="912165"/>
            <a:ext cx="12119956" cy="900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5134" y="2161309"/>
            <a:ext cx="9802178" cy="218373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65313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65512" y="681644"/>
            <a:ext cx="2676699" cy="2177935"/>
          </a:xfrm>
          <a:prstGeom prst="wedgeEllipseCallout">
            <a:avLst>
              <a:gd name="adj1" fmla="val 60290"/>
              <a:gd name="adj2" fmla="val 46328"/>
            </a:avLst>
          </a:prstGeom>
          <a:solidFill>
            <a:srgbClr val="FF006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25091" y="2743200"/>
            <a:ext cx="7248698" cy="212805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3333CC"/>
                </a:solidFill>
              </a:rPr>
              <a:t>Talk about your free time activities</a:t>
            </a:r>
            <a:r>
              <a:rPr lang="en-US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9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604" y="1450731"/>
            <a:ext cx="10367111" cy="4620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6970" y="659424"/>
            <a:ext cx="756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Click on the picture to play the games.</a:t>
            </a:r>
          </a:p>
        </p:txBody>
      </p:sp>
    </p:spTree>
    <p:extLst>
      <p:ext uri="{BB962C8B-B14F-4D97-AF65-F5344CB8AC3E}">
        <p14:creationId xmlns:p14="http://schemas.microsoft.com/office/powerpoint/2010/main" val="23393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40549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837" y="2694615"/>
            <a:ext cx="12086163" cy="1754326"/>
          </a:xfrm>
          <a:prstGeom prst="rect">
            <a:avLst/>
          </a:prstGeom>
          <a:ln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Use the Adverbs of frequency to talk about free time activities.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stressing on the Adverbs of frequency in a sentence.</a:t>
            </a:r>
          </a:p>
        </p:txBody>
      </p:sp>
    </p:spTree>
    <p:extLst>
      <p:ext uri="{BB962C8B-B14F-4D97-AF65-F5344CB8AC3E}">
        <p14:creationId xmlns:p14="http://schemas.microsoft.com/office/powerpoint/2010/main" val="23707260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46703" y="1616401"/>
            <a:ext cx="1072515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stressing on the adverbs of frequency in a sentence.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(page 21).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33 -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39607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6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5181" y="132494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hlinkClick r:id="rId2" action="ppaction://hlinksldjump"/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15847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Pronunciation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74619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67302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1275181" y="298266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Practice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1287618" y="385352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Speaking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1701" y="467769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Objectives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- Stress on </a:t>
            </a:r>
            <a:r>
              <a:rPr lang="en-US" sz="3600" b="1">
                <a:solidFill>
                  <a:srgbClr val="0070C0"/>
                </a:solidFill>
              </a:rPr>
              <a:t>the Adverbs </a:t>
            </a:r>
            <a:r>
              <a:rPr lang="en-US" sz="3600" b="1" dirty="0">
                <a:solidFill>
                  <a:srgbClr val="0070C0"/>
                </a:solidFill>
              </a:rPr>
              <a:t>of frequency in a sentence.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- Ask and answer about their free time activities.</a:t>
            </a:r>
          </a:p>
        </p:txBody>
      </p:sp>
    </p:spTree>
    <p:extLst>
      <p:ext uri="{BB962C8B-B14F-4D97-AF65-F5344CB8AC3E}">
        <p14:creationId xmlns:p14="http://schemas.microsoft.com/office/powerpoint/2010/main" val="5785588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74"/>
            <a:ext cx="8884693" cy="60577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421923519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661" b="4101"/>
          <a:stretch/>
        </p:blipFill>
        <p:spPr>
          <a:xfrm>
            <a:off x="7953856" y="313899"/>
            <a:ext cx="4238143" cy="6100549"/>
          </a:xfrm>
          <a:prstGeom prst="rect">
            <a:avLst/>
          </a:prstGeom>
        </p:spPr>
      </p:pic>
      <p:sp>
        <p:nvSpPr>
          <p:cNvPr id="4" name="Right Arrow Callout 3"/>
          <p:cNvSpPr/>
          <p:nvPr/>
        </p:nvSpPr>
        <p:spPr>
          <a:xfrm>
            <a:off x="996287" y="2047165"/>
            <a:ext cx="6619164" cy="2995684"/>
          </a:xfrm>
          <a:prstGeom prst="rightArrowCallout">
            <a:avLst>
              <a:gd name="adj1" fmla="val 25000"/>
              <a:gd name="adj2" fmla="val 25000"/>
              <a:gd name="adj3" fmla="val 31309"/>
              <a:gd name="adj4" fmla="val 6497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How often do you do these free time activities?</a:t>
            </a:r>
          </a:p>
        </p:txBody>
      </p:sp>
    </p:spTree>
    <p:extLst>
      <p:ext uri="{BB962C8B-B14F-4D97-AF65-F5344CB8AC3E}">
        <p14:creationId xmlns:p14="http://schemas.microsoft.com/office/powerpoint/2010/main" val="21685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333496"/>
            <a:ext cx="9077073" cy="6051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4052" y="3964679"/>
            <a:ext cx="4219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prstClr val="white"/>
                </a:solidFill>
              </a:rPr>
              <a:t>Pronunciation</a:t>
            </a:r>
            <a:endParaRPr lang="en-US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9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84" y="738967"/>
            <a:ext cx="11753850" cy="3181350"/>
          </a:xfrm>
          <a:prstGeom prst="rect">
            <a:avLst/>
          </a:prstGeom>
        </p:spPr>
      </p:pic>
      <p:pic>
        <p:nvPicPr>
          <p:cNvPr id="4" name="CD1-TRACK 4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48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0371" y="1977787"/>
            <a:ext cx="486770" cy="486770"/>
          </a:xfrm>
          <a:prstGeom prst="rect">
            <a:avLst/>
          </a:prstGeom>
        </p:spPr>
      </p:pic>
      <p:pic>
        <p:nvPicPr>
          <p:cNvPr id="5" name="CD1-TRACK 4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47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0995" y="2933128"/>
            <a:ext cx="691397" cy="691397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596348" y="3070746"/>
            <a:ext cx="35681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3655323" y="4301175"/>
            <a:ext cx="2797791" cy="1381125"/>
          </a:xfrm>
          <a:prstGeom prst="wedgeEllipseCallout">
            <a:avLst>
              <a:gd name="adj1" fmla="val -31023"/>
              <a:gd name="adj2" fmla="val -58814"/>
            </a:avLst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Stress on the adverbs of frequency</a:t>
            </a:r>
          </a:p>
        </p:txBody>
      </p:sp>
    </p:spTree>
    <p:extLst>
      <p:ext uri="{BB962C8B-B14F-4D97-AF65-F5344CB8AC3E}">
        <p14:creationId xmlns:p14="http://schemas.microsoft.com/office/powerpoint/2010/main" val="5825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0" y="431074"/>
            <a:ext cx="9640389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531" y="3762102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Practice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4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335" b="10916"/>
          <a:stretch/>
        </p:blipFill>
        <p:spPr>
          <a:xfrm>
            <a:off x="9525" y="285089"/>
            <a:ext cx="8896350" cy="99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0597" y="1080791"/>
            <a:ext cx="6773412" cy="4394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1" y="1417908"/>
            <a:ext cx="5304856" cy="22216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5785" y="2090577"/>
            <a:ext cx="1241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1187" y="3264335"/>
            <a:ext cx="614149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208144">
            <a:off x="5917257" y="2771286"/>
            <a:ext cx="189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go running</a:t>
            </a:r>
          </a:p>
        </p:txBody>
      </p:sp>
      <p:sp>
        <p:nvSpPr>
          <p:cNvPr id="14" name="TextBox 13"/>
          <p:cNvSpPr txBox="1"/>
          <p:nvPr/>
        </p:nvSpPr>
        <p:spPr>
          <a:xfrm rot="21386195">
            <a:off x="8054811" y="2613654"/>
            <a:ext cx="189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go swimming</a:t>
            </a:r>
          </a:p>
        </p:txBody>
      </p:sp>
      <p:sp>
        <p:nvSpPr>
          <p:cNvPr id="15" name="TextBox 14"/>
          <p:cNvSpPr txBox="1"/>
          <p:nvPr/>
        </p:nvSpPr>
        <p:spPr>
          <a:xfrm rot="669537">
            <a:off x="9803949" y="2826392"/>
            <a:ext cx="206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3333CC"/>
                </a:solidFill>
              </a:rPr>
              <a:t>play computer games</a:t>
            </a:r>
          </a:p>
        </p:txBody>
      </p:sp>
      <p:sp>
        <p:nvSpPr>
          <p:cNvPr id="16" name="TextBox 15"/>
          <p:cNvSpPr txBox="1"/>
          <p:nvPr/>
        </p:nvSpPr>
        <p:spPr>
          <a:xfrm rot="21208144">
            <a:off x="6882376" y="4793429"/>
            <a:ext cx="189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do yoga</a:t>
            </a:r>
          </a:p>
        </p:txBody>
      </p:sp>
      <p:sp>
        <p:nvSpPr>
          <p:cNvPr id="17" name="TextBox 16"/>
          <p:cNvSpPr txBox="1"/>
          <p:nvPr/>
        </p:nvSpPr>
        <p:spPr>
          <a:xfrm rot="363928">
            <a:off x="8921704" y="4929450"/>
            <a:ext cx="189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play badminton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72854" y="2120342"/>
            <a:ext cx="1166884" cy="0"/>
          </a:xfrm>
          <a:prstGeom prst="line">
            <a:avLst/>
          </a:prstGeom>
          <a:ln w="2540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39133"/>
            <a:ext cx="6559070" cy="148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213</Words>
  <Application>Microsoft Office PowerPoint</Application>
  <PresentationFormat>Widescreen</PresentationFormat>
  <Paragraphs>45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vaxalin@outlook.com.vn</cp:lastModifiedBy>
  <cp:revision>17</cp:revision>
  <dcterms:created xsi:type="dcterms:W3CDTF">2022-08-07T03:31:40Z</dcterms:created>
  <dcterms:modified xsi:type="dcterms:W3CDTF">2023-07-28T13:08:44Z</dcterms:modified>
</cp:coreProperties>
</file>