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0.svg" ContentType="image/svg+xml"/>
  <Override PartName="/ppt/media/image13.svg" ContentType="image/svg+xml"/>
  <Override PartName="/ppt/media/image19.svg" ContentType="image/svg+xml"/>
  <Override PartName="/ppt/media/image2.svg" ContentType="image/svg+xml"/>
  <Override PartName="/ppt/media/image22.svg" ContentType="image/svg+xml"/>
  <Override PartName="/ppt/media/image25.svg" ContentType="image/svg+xml"/>
  <Override PartName="/ppt/media/image27.svg" ContentType="image/svg+xml"/>
  <Override PartName="/ppt/media/image32.svg" ContentType="image/svg+xml"/>
  <Override PartName="/ppt/media/image34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2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858000" cy="9144000"/>
  <p:embeddedFontLst>
    <p:embeddedFont>
      <p:font typeface="League Spartan" panose="00000800000000000000"/>
      <p:bold r:id="rId19"/>
    </p:embeddedFont>
    <p:embeddedFont>
      <p:font typeface="Baloo" panose="03080902040302020200"/>
      <p:regular r:id="rId20"/>
    </p:embeddedFont>
    <p:embeddedFont>
      <p:font typeface="Fredoka" panose="02000000000000000000"/>
      <p:regular r:id="rId21"/>
    </p:embeddedFont>
    <p:embeddedFont>
      <p:font typeface="Sniglet" panose="0407050503010002000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2EE7-B919-4D5A-B129-BF460D27012A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67589-1F9E-4431-8568-3E3AE9D5374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D67589-1F9E-4431-8568-3E3AE9D5374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7.xml"/><Relationship Id="rId98" Type="http://schemas.microsoft.com/office/2007/relationships/media" Target="../media/media47.mp3"/><Relationship Id="rId97" Type="http://schemas.openxmlformats.org/officeDocument/2006/relationships/audio" Target="../media/media47.mp3"/><Relationship Id="rId96" Type="http://schemas.microsoft.com/office/2007/relationships/media" Target="../media/media46.mp3"/><Relationship Id="rId95" Type="http://schemas.openxmlformats.org/officeDocument/2006/relationships/audio" Target="../media/media46.mp3"/><Relationship Id="rId94" Type="http://schemas.microsoft.com/office/2007/relationships/media" Target="../media/media45.mp3"/><Relationship Id="rId93" Type="http://schemas.openxmlformats.org/officeDocument/2006/relationships/audio" Target="../media/media45.mp3"/><Relationship Id="rId92" Type="http://schemas.microsoft.com/office/2007/relationships/media" Target="../media/media44.mp3"/><Relationship Id="rId91" Type="http://schemas.openxmlformats.org/officeDocument/2006/relationships/audio" Target="../media/media44.mp3"/><Relationship Id="rId90" Type="http://schemas.microsoft.com/office/2007/relationships/media" Target="../media/media43.mp3"/><Relationship Id="rId9" Type="http://schemas.openxmlformats.org/officeDocument/2006/relationships/audio" Target="../media/media3.mp3"/><Relationship Id="rId89" Type="http://schemas.openxmlformats.org/officeDocument/2006/relationships/audio" Target="../media/media43.mp3"/><Relationship Id="rId88" Type="http://schemas.microsoft.com/office/2007/relationships/media" Target="../media/media42.mp3"/><Relationship Id="rId87" Type="http://schemas.openxmlformats.org/officeDocument/2006/relationships/audio" Target="../media/media42.mp3"/><Relationship Id="rId86" Type="http://schemas.microsoft.com/office/2007/relationships/media" Target="../media/media41.mp3"/><Relationship Id="rId85" Type="http://schemas.openxmlformats.org/officeDocument/2006/relationships/audio" Target="../media/media41.mp3"/><Relationship Id="rId84" Type="http://schemas.microsoft.com/office/2007/relationships/media" Target="../media/media40.mp3"/><Relationship Id="rId83" Type="http://schemas.openxmlformats.org/officeDocument/2006/relationships/audio" Target="../media/media40.mp3"/><Relationship Id="rId82" Type="http://schemas.microsoft.com/office/2007/relationships/media" Target="../media/media39.mp3"/><Relationship Id="rId81" Type="http://schemas.openxmlformats.org/officeDocument/2006/relationships/audio" Target="../media/media39.mp3"/><Relationship Id="rId80" Type="http://schemas.microsoft.com/office/2007/relationships/media" Target="../media/media38.mp3"/><Relationship Id="rId8" Type="http://schemas.microsoft.com/office/2007/relationships/media" Target="../media/media2.mp3"/><Relationship Id="rId79" Type="http://schemas.openxmlformats.org/officeDocument/2006/relationships/audio" Target="../media/media38.mp3"/><Relationship Id="rId78" Type="http://schemas.microsoft.com/office/2007/relationships/media" Target="../media/media37.mp3"/><Relationship Id="rId77" Type="http://schemas.openxmlformats.org/officeDocument/2006/relationships/audio" Target="../media/media37.mp3"/><Relationship Id="rId76" Type="http://schemas.microsoft.com/office/2007/relationships/media" Target="../media/media36.mp3"/><Relationship Id="rId75" Type="http://schemas.openxmlformats.org/officeDocument/2006/relationships/audio" Target="../media/media36.mp3"/><Relationship Id="rId74" Type="http://schemas.microsoft.com/office/2007/relationships/media" Target="../media/media35.mp3"/><Relationship Id="rId73" Type="http://schemas.openxmlformats.org/officeDocument/2006/relationships/audio" Target="../media/media35.mp3"/><Relationship Id="rId72" Type="http://schemas.microsoft.com/office/2007/relationships/media" Target="../media/media34.mp3"/><Relationship Id="rId71" Type="http://schemas.openxmlformats.org/officeDocument/2006/relationships/audio" Target="../media/media34.mp3"/><Relationship Id="rId70" Type="http://schemas.microsoft.com/office/2007/relationships/media" Target="../media/media33.mp3"/><Relationship Id="rId7" Type="http://schemas.openxmlformats.org/officeDocument/2006/relationships/audio" Target="../media/media2.mp3"/><Relationship Id="rId69" Type="http://schemas.openxmlformats.org/officeDocument/2006/relationships/audio" Target="../media/media33.mp3"/><Relationship Id="rId68" Type="http://schemas.microsoft.com/office/2007/relationships/media" Target="../media/media32.mp3"/><Relationship Id="rId67" Type="http://schemas.openxmlformats.org/officeDocument/2006/relationships/audio" Target="../media/media32.mp3"/><Relationship Id="rId66" Type="http://schemas.microsoft.com/office/2007/relationships/media" Target="../media/media31.mp3"/><Relationship Id="rId65" Type="http://schemas.openxmlformats.org/officeDocument/2006/relationships/audio" Target="../media/media31.mp3"/><Relationship Id="rId64" Type="http://schemas.microsoft.com/office/2007/relationships/media" Target="../media/media30.mp3"/><Relationship Id="rId63" Type="http://schemas.openxmlformats.org/officeDocument/2006/relationships/audio" Target="../media/media30.mp3"/><Relationship Id="rId62" Type="http://schemas.microsoft.com/office/2007/relationships/media" Target="../media/media29.mp3"/><Relationship Id="rId61" Type="http://schemas.openxmlformats.org/officeDocument/2006/relationships/audio" Target="../media/media29.mp3"/><Relationship Id="rId60" Type="http://schemas.microsoft.com/office/2007/relationships/media" Target="../media/media28.mp3"/><Relationship Id="rId6" Type="http://schemas.openxmlformats.org/officeDocument/2006/relationships/image" Target="../media/image4.png"/><Relationship Id="rId59" Type="http://schemas.openxmlformats.org/officeDocument/2006/relationships/audio" Target="../media/media28.mp3"/><Relationship Id="rId58" Type="http://schemas.microsoft.com/office/2007/relationships/media" Target="../media/media27.mp3"/><Relationship Id="rId57" Type="http://schemas.openxmlformats.org/officeDocument/2006/relationships/audio" Target="../media/media27.mp3"/><Relationship Id="rId56" Type="http://schemas.microsoft.com/office/2007/relationships/media" Target="../media/media26.mp3"/><Relationship Id="rId55" Type="http://schemas.openxmlformats.org/officeDocument/2006/relationships/audio" Target="../media/media26.mp3"/><Relationship Id="rId54" Type="http://schemas.microsoft.com/office/2007/relationships/media" Target="../media/media25.mp3"/><Relationship Id="rId53" Type="http://schemas.openxmlformats.org/officeDocument/2006/relationships/audio" Target="../media/media25.mp3"/><Relationship Id="rId52" Type="http://schemas.microsoft.com/office/2007/relationships/media" Target="../media/media24.mp3"/><Relationship Id="rId51" Type="http://schemas.openxmlformats.org/officeDocument/2006/relationships/audio" Target="../media/media24.mp3"/><Relationship Id="rId50" Type="http://schemas.microsoft.com/office/2007/relationships/media" Target="../media/media23.mp3"/><Relationship Id="rId5" Type="http://schemas.microsoft.com/office/2007/relationships/media" Target="../media/media1.mp3"/><Relationship Id="rId49" Type="http://schemas.openxmlformats.org/officeDocument/2006/relationships/audio" Target="../media/media23.mp3"/><Relationship Id="rId48" Type="http://schemas.microsoft.com/office/2007/relationships/media" Target="../media/media22.mp3"/><Relationship Id="rId47" Type="http://schemas.openxmlformats.org/officeDocument/2006/relationships/audio" Target="../media/media22.mp3"/><Relationship Id="rId46" Type="http://schemas.microsoft.com/office/2007/relationships/media" Target="../media/media21.mp3"/><Relationship Id="rId45" Type="http://schemas.openxmlformats.org/officeDocument/2006/relationships/audio" Target="../media/media21.mp3"/><Relationship Id="rId44" Type="http://schemas.microsoft.com/office/2007/relationships/media" Target="../media/media20.mp3"/><Relationship Id="rId43" Type="http://schemas.openxmlformats.org/officeDocument/2006/relationships/audio" Target="../media/media20.mp3"/><Relationship Id="rId42" Type="http://schemas.microsoft.com/office/2007/relationships/media" Target="../media/media19.mp3"/><Relationship Id="rId41" Type="http://schemas.openxmlformats.org/officeDocument/2006/relationships/audio" Target="../media/media19.mp3"/><Relationship Id="rId40" Type="http://schemas.microsoft.com/office/2007/relationships/media" Target="../media/media18.mp3"/><Relationship Id="rId4" Type="http://schemas.openxmlformats.org/officeDocument/2006/relationships/audio" Target="../media/media1.mp3"/><Relationship Id="rId39" Type="http://schemas.openxmlformats.org/officeDocument/2006/relationships/audio" Target="../media/media18.mp3"/><Relationship Id="rId38" Type="http://schemas.microsoft.com/office/2007/relationships/media" Target="../media/media17.mp3"/><Relationship Id="rId37" Type="http://schemas.openxmlformats.org/officeDocument/2006/relationships/audio" Target="../media/media17.mp3"/><Relationship Id="rId36" Type="http://schemas.microsoft.com/office/2007/relationships/media" Target="../media/media16.mp3"/><Relationship Id="rId35" Type="http://schemas.openxmlformats.org/officeDocument/2006/relationships/audio" Target="../media/media16.mp3"/><Relationship Id="rId34" Type="http://schemas.microsoft.com/office/2007/relationships/media" Target="../media/media15.mp3"/><Relationship Id="rId33" Type="http://schemas.openxmlformats.org/officeDocument/2006/relationships/audio" Target="../media/media15.mp3"/><Relationship Id="rId32" Type="http://schemas.microsoft.com/office/2007/relationships/media" Target="../media/media14.mp3"/><Relationship Id="rId31" Type="http://schemas.openxmlformats.org/officeDocument/2006/relationships/audio" Target="../media/media14.mp3"/><Relationship Id="rId30" Type="http://schemas.microsoft.com/office/2007/relationships/media" Target="../media/media13.mp3"/><Relationship Id="rId3" Type="http://schemas.openxmlformats.org/officeDocument/2006/relationships/image" Target="../media/image3.jpeg"/><Relationship Id="rId29" Type="http://schemas.openxmlformats.org/officeDocument/2006/relationships/audio" Target="../media/media13.mp3"/><Relationship Id="rId28" Type="http://schemas.microsoft.com/office/2007/relationships/media" Target="../media/media12.mp3"/><Relationship Id="rId27" Type="http://schemas.openxmlformats.org/officeDocument/2006/relationships/audio" Target="../media/media12.mp3"/><Relationship Id="rId26" Type="http://schemas.microsoft.com/office/2007/relationships/media" Target="../media/media11.mp3"/><Relationship Id="rId25" Type="http://schemas.openxmlformats.org/officeDocument/2006/relationships/audio" Target="../media/media11.mp3"/><Relationship Id="rId24" Type="http://schemas.microsoft.com/office/2007/relationships/media" Target="../media/media10.mp3"/><Relationship Id="rId23" Type="http://schemas.openxmlformats.org/officeDocument/2006/relationships/audio" Target="../media/media10.mp3"/><Relationship Id="rId22" Type="http://schemas.microsoft.com/office/2007/relationships/media" Target="../media/media9.mp3"/><Relationship Id="rId21" Type="http://schemas.openxmlformats.org/officeDocument/2006/relationships/audio" Target="../media/media9.mp3"/><Relationship Id="rId20" Type="http://schemas.microsoft.com/office/2007/relationships/media" Target="../media/media8.mp3"/><Relationship Id="rId2" Type="http://schemas.openxmlformats.org/officeDocument/2006/relationships/image" Target="../media/image2.svg"/><Relationship Id="rId19" Type="http://schemas.openxmlformats.org/officeDocument/2006/relationships/audio" Target="../media/media8.mp3"/><Relationship Id="rId18" Type="http://schemas.microsoft.com/office/2007/relationships/media" Target="../media/media7.mp3"/><Relationship Id="rId17" Type="http://schemas.openxmlformats.org/officeDocument/2006/relationships/audio" Target="../media/media7.mp3"/><Relationship Id="rId16" Type="http://schemas.microsoft.com/office/2007/relationships/media" Target="../media/media6.mp3"/><Relationship Id="rId15" Type="http://schemas.openxmlformats.org/officeDocument/2006/relationships/audio" Target="../media/media6.mp3"/><Relationship Id="rId14" Type="http://schemas.microsoft.com/office/2007/relationships/media" Target="../media/media5.mp3"/><Relationship Id="rId13" Type="http://schemas.openxmlformats.org/officeDocument/2006/relationships/audio" Target="../media/media5.mp3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0" Type="http://schemas.openxmlformats.org/officeDocument/2006/relationships/notesSlide" Target="../notesSlides/notesSlide1.xml"/><Relationship Id="rId10" Type="http://schemas.microsoft.com/office/2007/relationships/media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1.svg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48.mp3"/><Relationship Id="rId8" Type="http://schemas.openxmlformats.org/officeDocument/2006/relationships/audio" Target="../media/media48.mp3"/><Relationship Id="rId7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sv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39.png"/><Relationship Id="rId7" Type="http://schemas.openxmlformats.org/officeDocument/2006/relationships/image" Target="../media/image38.sv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5.png"/><Relationship Id="rId2" Type="http://schemas.openxmlformats.org/officeDocument/2006/relationships/image" Target="../media/image34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4.svg"/><Relationship Id="rId12" Type="http://schemas.openxmlformats.org/officeDocument/2006/relationships/image" Target="../media/image43.png"/><Relationship Id="rId11" Type="http://schemas.openxmlformats.org/officeDocument/2006/relationships/image" Target="../media/image42.svg"/><Relationship Id="rId10" Type="http://schemas.openxmlformats.org/officeDocument/2006/relationships/image" Target="../media/image41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sv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svg"/><Relationship Id="rId8" Type="http://schemas.openxmlformats.org/officeDocument/2006/relationships/image" Target="../media/image58.png"/><Relationship Id="rId7" Type="http://schemas.openxmlformats.org/officeDocument/2006/relationships/image" Target="../media/image57.svg"/><Relationship Id="rId6" Type="http://schemas.openxmlformats.org/officeDocument/2006/relationships/image" Target="../media/image56.png"/><Relationship Id="rId5" Type="http://schemas.openxmlformats.org/officeDocument/2006/relationships/image" Target="../media/image15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63.svg"/><Relationship Id="rId14" Type="http://schemas.openxmlformats.org/officeDocument/2006/relationships/image" Target="../media/image62.png"/><Relationship Id="rId13" Type="http://schemas.openxmlformats.org/officeDocument/2006/relationships/image" Target="../media/image16.png"/><Relationship Id="rId12" Type="http://schemas.openxmlformats.org/officeDocument/2006/relationships/image" Target="../media/image47.png"/><Relationship Id="rId11" Type="http://schemas.openxmlformats.org/officeDocument/2006/relationships/image" Target="../media/image61.svg"/><Relationship Id="rId10" Type="http://schemas.openxmlformats.org/officeDocument/2006/relationships/image" Target="../media/image60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2281047" y="293675"/>
            <a:ext cx="13496925" cy="9544050"/>
          </a:xfrm>
          <a:custGeom>
            <a:avLst/>
            <a:gdLst/>
            <a:ahLst/>
            <a:cxnLst/>
            <a:rect l="l" t="t" r="r" b="b"/>
            <a:pathLst>
              <a:path w="13496925" h="9544050">
                <a:moveTo>
                  <a:pt x="0" y="0"/>
                </a:moveTo>
                <a:lnTo>
                  <a:pt x="13496925" y="0"/>
                </a:lnTo>
                <a:lnTo>
                  <a:pt x="13496925" y="9544050"/>
                </a:lnTo>
                <a:lnTo>
                  <a:pt x="0" y="9544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swea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0" y="1181100"/>
            <a:ext cx="406400" cy="406400"/>
          </a:xfrm>
          <a:prstGeom prst="rect">
            <a:avLst/>
          </a:prstGeom>
        </p:spPr>
      </p:pic>
      <p:pic>
        <p:nvPicPr>
          <p:cNvPr id="5" name="usfleet019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3000" y="8648700"/>
            <a:ext cx="406400" cy="406400"/>
          </a:xfrm>
          <a:prstGeom prst="rect">
            <a:avLst/>
          </a:prstGeom>
        </p:spPr>
      </p:pic>
      <p:pic>
        <p:nvPicPr>
          <p:cNvPr id="6" name="mp3-output-ttsfree(dot)com (4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4386" y="7870966"/>
            <a:ext cx="406400" cy="406400"/>
          </a:xfrm>
          <a:prstGeom prst="rect">
            <a:avLst/>
          </a:prstGeom>
        </p:spPr>
      </p:pic>
      <p:pic>
        <p:nvPicPr>
          <p:cNvPr id="7" name="t_shirt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1999" y="8052395"/>
            <a:ext cx="406400" cy="406400"/>
          </a:xfrm>
          <a:prstGeom prst="rect">
            <a:avLst/>
          </a:prstGeom>
        </p:spPr>
      </p:pic>
      <p:pic>
        <p:nvPicPr>
          <p:cNvPr id="8" name="shorts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9096" y="8811986"/>
            <a:ext cx="406400" cy="406400"/>
          </a:xfrm>
          <a:prstGeom prst="rect">
            <a:avLst/>
          </a:prstGeom>
        </p:spPr>
      </p:pic>
      <p:pic>
        <p:nvPicPr>
          <p:cNvPr id="9" name="eus74427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6410" y="8690429"/>
            <a:ext cx="406400" cy="406400"/>
          </a:xfrm>
          <a:prstGeom prst="rect">
            <a:avLst/>
          </a:prstGeom>
        </p:spPr>
      </p:pic>
      <p:pic>
        <p:nvPicPr>
          <p:cNvPr id="10" name="t_shirt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249400" y="3543300"/>
            <a:ext cx="406400" cy="406400"/>
          </a:xfrm>
          <a:prstGeom prst="rect">
            <a:avLst/>
          </a:prstGeom>
        </p:spPr>
      </p:pic>
      <p:pic>
        <p:nvPicPr>
          <p:cNvPr id="11" name="jacket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1400" y="5149432"/>
            <a:ext cx="406400" cy="406400"/>
          </a:xfrm>
          <a:prstGeom prst="rect">
            <a:avLst/>
          </a:prstGeom>
        </p:spPr>
      </p:pic>
      <p:pic>
        <p:nvPicPr>
          <p:cNvPr id="12" name="mp3-output-ttsfree(dot)com (5)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5000" y="5905500"/>
            <a:ext cx="406400" cy="406400"/>
          </a:xfrm>
          <a:prstGeom prst="rect">
            <a:avLst/>
          </a:prstGeom>
        </p:spPr>
      </p:pic>
      <p:pic>
        <p:nvPicPr>
          <p:cNvPr id="13" name="mp3-output-ttsfree(dot)com (2)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8200" y="6910806"/>
            <a:ext cx="406400" cy="406400"/>
          </a:xfrm>
          <a:prstGeom prst="rect">
            <a:avLst/>
          </a:prstGeom>
        </p:spPr>
      </p:pic>
      <p:pic>
        <p:nvPicPr>
          <p:cNvPr id="14" name="mp3-output-ttsfree(dot)com (1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0822" y="5352632"/>
            <a:ext cx="406400" cy="406400"/>
          </a:xfrm>
          <a:prstGeom prst="rect">
            <a:avLst/>
          </a:prstGeom>
        </p:spPr>
      </p:pic>
      <p:pic>
        <p:nvPicPr>
          <p:cNvPr id="15" name="mp3-output-ttsfree(dot)com">
            <a:hlinkClick r:id="" action="ppaction://media"/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2993" y="6637041"/>
            <a:ext cx="406400" cy="406400"/>
          </a:xfrm>
          <a:prstGeom prst="rect">
            <a:avLst/>
          </a:prstGeom>
        </p:spPr>
      </p:pic>
      <p:pic>
        <p:nvPicPr>
          <p:cNvPr id="16" name="clothes">
            <a:hlinkClick r:id="" action="ppaction://media"/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2993" y="6108700"/>
            <a:ext cx="406400" cy="406400"/>
          </a:xfrm>
          <a:prstGeom prst="rect">
            <a:avLst/>
          </a:prstGeom>
        </p:spPr>
      </p:pic>
      <p:pic>
        <p:nvPicPr>
          <p:cNvPr id="17" name="clothes">
            <a:hlinkClick r:id="" action="ppaction://media"/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1943100"/>
            <a:ext cx="406400" cy="406400"/>
          </a:xfrm>
          <a:prstGeom prst="rect">
            <a:avLst/>
          </a:prstGeom>
        </p:spPr>
      </p:pic>
      <p:pic>
        <p:nvPicPr>
          <p:cNvPr id="18" name="clothes">
            <a:hlinkClick r:id="" action="ppaction://media"/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0089" y="3452643"/>
            <a:ext cx="406400" cy="406400"/>
          </a:xfrm>
          <a:prstGeom prst="rect">
            <a:avLst/>
          </a:prstGeom>
        </p:spPr>
      </p:pic>
      <p:pic>
        <p:nvPicPr>
          <p:cNvPr id="19" name="clothes">
            <a:hlinkClick r:id="" action="ppaction://media"/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5496" y="7744455"/>
            <a:ext cx="406400" cy="406400"/>
          </a:xfrm>
          <a:prstGeom prst="rect">
            <a:avLst/>
          </a:prstGeom>
        </p:spPr>
      </p:pic>
      <p:pic>
        <p:nvPicPr>
          <p:cNvPr id="20" name="eus75494">
            <a:hlinkClick r:id="" action="ppaction://media"/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6800" y="2857500"/>
            <a:ext cx="406400" cy="406400"/>
          </a:xfrm>
          <a:prstGeom prst="rect">
            <a:avLst/>
          </a:prstGeom>
        </p:spPr>
      </p:pic>
      <p:pic>
        <p:nvPicPr>
          <p:cNvPr id="21" name="eus75004">
            <a:hlinkClick r:id="" action="ppaction://media"/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0000" y="5624525"/>
            <a:ext cx="406400" cy="406400"/>
          </a:xfrm>
          <a:prstGeom prst="rect">
            <a:avLst/>
          </a:prstGeom>
        </p:spPr>
      </p:pic>
      <p:pic>
        <p:nvPicPr>
          <p:cNvPr id="23" name="summer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5245" y="5827725"/>
            <a:ext cx="406400" cy="406400"/>
          </a:xfrm>
          <a:prstGeom prst="rect">
            <a:avLst/>
          </a:prstGeom>
        </p:spPr>
      </p:pic>
      <p:pic>
        <p:nvPicPr>
          <p:cNvPr id="24" name="january">
            <a:hlinkClick r:id="" action="ppaction://media"/>
          </p:cNvPr>
          <p:cNvPicPr>
            <a:picLocks noChangeAspect="1"/>
          </p:cNvPicPr>
          <p:nvPr>
            <a:audioFile r:link="rId35"/>
            <p:extLst>
              <p:ext uri="{DAA4B4D4-6D71-4841-9C94-3DE7FCFB9230}">
                <p14:media xmlns:p14="http://schemas.microsoft.com/office/powerpoint/2010/main" r:embed="rId3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5749" y="9241696"/>
            <a:ext cx="406400" cy="406400"/>
          </a:xfrm>
          <a:prstGeom prst="rect">
            <a:avLst/>
          </a:prstGeom>
        </p:spPr>
      </p:pic>
      <p:pic>
        <p:nvPicPr>
          <p:cNvPr id="25" name="eus71794">
            <a:hlinkClick r:id="" action="ppaction://media"/>
          </p:cNvPr>
          <p:cNvPicPr>
            <a:picLocks noChangeAspect="1"/>
          </p:cNvPicPr>
          <p:nvPr>
            <a:audioFile r:link="rId37"/>
            <p:extLst>
              <p:ext uri="{DAA4B4D4-6D71-4841-9C94-3DE7FCFB9230}">
                <p14:media xmlns:p14="http://schemas.microsoft.com/office/powerpoint/2010/main" r:embed="rId3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4022" y="8811986"/>
            <a:ext cx="406400" cy="406400"/>
          </a:xfrm>
          <a:prstGeom prst="rect">
            <a:avLst/>
          </a:prstGeom>
        </p:spPr>
      </p:pic>
      <p:pic>
        <p:nvPicPr>
          <p:cNvPr id="26" name="march">
            <a:hlinkClick r:id="" action="ppaction://media"/>
          </p:cNvPr>
          <p:cNvPicPr>
            <a:picLocks noChangeAspect="1"/>
          </p:cNvPicPr>
          <p:nvPr>
            <a:audioFile r:link="rId39"/>
            <p:extLst>
              <p:ext uri="{DAA4B4D4-6D71-4841-9C94-3DE7FCFB9230}">
                <p14:media xmlns:p14="http://schemas.microsoft.com/office/powerpoint/2010/main" r:embed="rId4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2349500"/>
            <a:ext cx="406400" cy="406400"/>
          </a:xfrm>
          <a:prstGeom prst="rect">
            <a:avLst/>
          </a:prstGeom>
        </p:spPr>
      </p:pic>
      <p:pic>
        <p:nvPicPr>
          <p:cNvPr id="27" name="april">
            <a:hlinkClick r:id="" action="ppaction://media"/>
          </p:cNvPr>
          <p:cNvPicPr>
            <a:picLocks noChangeAspect="1"/>
          </p:cNvPicPr>
          <p:nvPr>
            <a:audioFile r:link="rId41"/>
            <p:extLst>
              <p:ext uri="{DAA4B4D4-6D71-4841-9C94-3DE7FCFB9230}">
                <p14:media xmlns:p14="http://schemas.microsoft.com/office/powerpoint/2010/main" r:embed="rId4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8799" y="449275"/>
            <a:ext cx="406400" cy="406400"/>
          </a:xfrm>
          <a:prstGeom prst="rect">
            <a:avLst/>
          </a:prstGeom>
        </p:spPr>
      </p:pic>
      <p:pic>
        <p:nvPicPr>
          <p:cNvPr id="28" name="eus72942">
            <a:hlinkClick r:id="" action="ppaction://media"/>
          </p:cNvPr>
          <p:cNvPicPr>
            <a:picLocks noChangeAspect="1"/>
          </p:cNvPicPr>
          <p:nvPr>
            <a:audioFile r:link="rId43"/>
            <p:extLst>
              <p:ext uri="{DAA4B4D4-6D71-4841-9C94-3DE7FCFB9230}">
                <p14:media xmlns:p14="http://schemas.microsoft.com/office/powerpoint/2010/main" r:embed="rId4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2105" y="644550"/>
            <a:ext cx="406400" cy="406400"/>
          </a:xfrm>
          <a:prstGeom prst="rect">
            <a:avLst/>
          </a:prstGeom>
        </p:spPr>
      </p:pic>
      <p:pic>
        <p:nvPicPr>
          <p:cNvPr id="29" name="june">
            <a:hlinkClick r:id="" action="ppaction://media"/>
          </p:cNvPr>
          <p:cNvPicPr>
            <a:picLocks noChangeAspect="1"/>
          </p:cNvPicPr>
          <p:nvPr>
            <a:audioFile r:link="rId45"/>
            <p:extLst>
              <p:ext uri="{DAA4B4D4-6D71-4841-9C94-3DE7FCFB9230}">
                <p14:media xmlns:p14="http://schemas.microsoft.com/office/powerpoint/2010/main" r:embed="rId4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01059" y="5421325"/>
            <a:ext cx="406400" cy="406400"/>
          </a:xfrm>
          <a:prstGeom prst="rect">
            <a:avLst/>
          </a:prstGeom>
        </p:spPr>
      </p:pic>
      <p:pic>
        <p:nvPicPr>
          <p:cNvPr id="30" name="july">
            <a:hlinkClick r:id="" action="ppaction://media"/>
          </p:cNvPr>
          <p:cNvPicPr>
            <a:picLocks noChangeAspect="1"/>
          </p:cNvPicPr>
          <p:nvPr>
            <a:audioFile r:link="rId47"/>
            <p:extLst>
              <p:ext uri="{DAA4B4D4-6D71-4841-9C94-3DE7FCFB9230}">
                <p14:media xmlns:p14="http://schemas.microsoft.com/office/powerpoint/2010/main" r:embed="rId48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3699061" y="5472063"/>
            <a:ext cx="793659" cy="573937"/>
          </a:xfrm>
          <a:prstGeom prst="rect">
            <a:avLst/>
          </a:prstGeom>
        </p:spPr>
      </p:pic>
      <p:pic>
        <p:nvPicPr>
          <p:cNvPr id="31" name="august_02_00">
            <a:hlinkClick r:id="" action="ppaction://media"/>
          </p:cNvPr>
          <p:cNvPicPr>
            <a:picLocks noChangeAspect="1"/>
          </p:cNvPicPr>
          <p:nvPr>
            <a:audioFile r:link="rId49"/>
            <p:extLst>
              <p:ext uri="{DAA4B4D4-6D71-4841-9C94-3DE7FCFB9230}">
                <p14:media xmlns:p14="http://schemas.microsoft.com/office/powerpoint/2010/main" r:embed="rId5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11400" y="6357496"/>
            <a:ext cx="406400" cy="406400"/>
          </a:xfrm>
          <a:prstGeom prst="rect">
            <a:avLst/>
          </a:prstGeom>
        </p:spPr>
      </p:pic>
      <p:pic>
        <p:nvPicPr>
          <p:cNvPr id="32" name="september">
            <a:hlinkClick r:id="" action="ppaction://media"/>
          </p:cNvPr>
          <p:cNvPicPr>
            <a:picLocks noChangeAspect="1"/>
          </p:cNvPicPr>
          <p:nvPr>
            <a:audioFile r:link="rId51"/>
            <p:extLst>
              <p:ext uri="{DAA4B4D4-6D71-4841-9C94-3DE7FCFB9230}">
                <p14:media xmlns:p14="http://schemas.microsoft.com/office/powerpoint/2010/main" r:embed="rId5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8188" y="4207568"/>
            <a:ext cx="406400" cy="406400"/>
          </a:xfrm>
          <a:prstGeom prst="rect">
            <a:avLst/>
          </a:prstGeom>
        </p:spPr>
      </p:pic>
      <p:pic>
        <p:nvPicPr>
          <p:cNvPr id="33" name="eus75151">
            <a:hlinkClick r:id="" action="ppaction://media"/>
          </p:cNvPr>
          <p:cNvPicPr>
            <a:picLocks noChangeAspect="1"/>
          </p:cNvPicPr>
          <p:nvPr>
            <a:audioFile r:link="rId53"/>
            <p:extLst>
              <p:ext uri="{DAA4B4D4-6D71-4841-9C94-3DE7FCFB9230}">
                <p14:media xmlns:p14="http://schemas.microsoft.com/office/powerpoint/2010/main" r:embed="rId5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1947" y="3949700"/>
            <a:ext cx="406400" cy="406400"/>
          </a:xfrm>
          <a:prstGeom prst="rect">
            <a:avLst/>
          </a:prstGeom>
        </p:spPr>
      </p:pic>
      <p:pic>
        <p:nvPicPr>
          <p:cNvPr id="35" name="november">
            <a:hlinkClick r:id="" action="ppaction://media"/>
          </p:cNvPr>
          <p:cNvPicPr>
            <a:picLocks noChangeAspect="1"/>
          </p:cNvPicPr>
          <p:nvPr>
            <a:audioFile r:link="rId55"/>
            <p:extLst>
              <p:ext uri="{DAA4B4D4-6D71-4841-9C94-3DE7FCFB9230}">
                <p14:media xmlns:p14="http://schemas.microsoft.com/office/powerpoint/2010/main" r:embed="rId5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7804" y="2944394"/>
            <a:ext cx="406400" cy="406400"/>
          </a:xfrm>
          <a:prstGeom prst="rect">
            <a:avLst/>
          </a:prstGeom>
        </p:spPr>
      </p:pic>
      <p:pic>
        <p:nvPicPr>
          <p:cNvPr id="36" name="december">
            <a:hlinkClick r:id="" action="ppaction://media"/>
          </p:cNvPr>
          <p:cNvPicPr>
            <a:picLocks noChangeAspect="1"/>
          </p:cNvPicPr>
          <p:nvPr>
            <a:audioFile r:link="rId57"/>
            <p:extLst>
              <p:ext uri="{DAA4B4D4-6D71-4841-9C94-3DE7FCFB9230}">
                <p14:media xmlns:p14="http://schemas.microsoft.com/office/powerpoint/2010/main" r:embed="rId5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9847" y="8912855"/>
            <a:ext cx="406400" cy="406400"/>
          </a:xfrm>
          <a:prstGeom prst="rect">
            <a:avLst/>
          </a:prstGeom>
        </p:spPr>
      </p:pic>
      <p:pic>
        <p:nvPicPr>
          <p:cNvPr id="37" name="weather">
            <a:hlinkClick r:id="" action="ppaction://media"/>
          </p:cNvPr>
          <p:cNvPicPr>
            <a:picLocks noChangeAspect="1"/>
          </p:cNvPicPr>
          <p:nvPr>
            <a:audioFile r:link="rId59"/>
            <p:extLst>
              <p:ext uri="{DAA4B4D4-6D71-4841-9C94-3DE7FCFB9230}">
                <p14:media xmlns:p14="http://schemas.microsoft.com/office/powerpoint/2010/main" r:embed="rId6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9200" y="2451100"/>
            <a:ext cx="406400" cy="406400"/>
          </a:xfrm>
          <a:prstGeom prst="rect">
            <a:avLst/>
          </a:prstGeom>
        </p:spPr>
      </p:pic>
      <p:pic>
        <p:nvPicPr>
          <p:cNvPr id="39" name="weather">
            <a:hlinkClick r:id="" action="ppaction://media"/>
          </p:cNvPr>
          <p:cNvPicPr>
            <a:picLocks noChangeAspect="1"/>
          </p:cNvPicPr>
          <p:nvPr>
            <a:audioFile r:link="rId59"/>
            <p:extLst>
              <p:ext uri="{DAA4B4D4-6D71-4841-9C94-3DE7FCFB9230}">
                <p14:media xmlns:p14="http://schemas.microsoft.com/office/powerpoint/2010/main" r:embed="rId6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6876886"/>
            <a:ext cx="406400" cy="406400"/>
          </a:xfrm>
          <a:prstGeom prst="rect">
            <a:avLst/>
          </a:prstGeom>
        </p:spPr>
      </p:pic>
      <p:pic>
        <p:nvPicPr>
          <p:cNvPr id="40" name="weather">
            <a:hlinkClick r:id="" action="ppaction://media"/>
          </p:cNvPr>
          <p:cNvPicPr>
            <a:picLocks noChangeAspect="1"/>
          </p:cNvPicPr>
          <p:nvPr>
            <a:audioFile r:link="rId59"/>
            <p:extLst>
              <p:ext uri="{DAA4B4D4-6D71-4841-9C94-3DE7FCFB9230}">
                <p14:media xmlns:p14="http://schemas.microsoft.com/office/powerpoint/2010/main" r:embed="rId6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2105" y="4410768"/>
            <a:ext cx="406400" cy="406400"/>
          </a:xfrm>
          <a:prstGeom prst="rect">
            <a:avLst/>
          </a:prstGeom>
        </p:spPr>
      </p:pic>
      <p:pic>
        <p:nvPicPr>
          <p:cNvPr id="41" name="weather">
            <a:hlinkClick r:id="" action="ppaction://media"/>
          </p:cNvPr>
          <p:cNvPicPr>
            <a:picLocks noChangeAspect="1"/>
          </p:cNvPicPr>
          <p:nvPr>
            <a:audioFile r:link="rId59"/>
            <p:extLst>
              <p:ext uri="{DAA4B4D4-6D71-4841-9C94-3DE7FCFB9230}">
                <p14:media xmlns:p14="http://schemas.microsoft.com/office/powerpoint/2010/main" r:embed="rId6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5800" y="7443703"/>
            <a:ext cx="426000" cy="426000"/>
          </a:xfrm>
          <a:prstGeom prst="rect">
            <a:avLst/>
          </a:prstGeom>
        </p:spPr>
      </p:pic>
      <p:pic>
        <p:nvPicPr>
          <p:cNvPr id="43" name="jeans">
            <a:hlinkClick r:id="" action="ppaction://media"/>
          </p:cNvPr>
          <p:cNvPicPr>
            <a:picLocks noChangeAspect="1"/>
          </p:cNvPicPr>
          <p:nvPr>
            <a:audioFile r:link="rId61"/>
            <p:extLst>
              <p:ext uri="{DAA4B4D4-6D71-4841-9C94-3DE7FCFB9230}">
                <p14:media xmlns:p14="http://schemas.microsoft.com/office/powerpoint/2010/main" r:embed="rId6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13047" y="764545"/>
            <a:ext cx="406400" cy="406400"/>
          </a:xfrm>
          <a:prstGeom prst="rect">
            <a:avLst/>
          </a:prstGeom>
        </p:spPr>
      </p:pic>
      <p:pic>
        <p:nvPicPr>
          <p:cNvPr id="44" name="spring">
            <a:hlinkClick r:id="" action="ppaction://media"/>
          </p:cNvPr>
          <p:cNvPicPr>
            <a:picLocks noChangeAspect="1"/>
          </p:cNvPicPr>
          <p:nvPr>
            <a:audioFile r:link="rId63"/>
            <p:extLst>
              <p:ext uri="{DAA4B4D4-6D71-4841-9C94-3DE7FCFB9230}">
                <p14:media xmlns:p14="http://schemas.microsoft.com/office/powerpoint/2010/main" r:embed="rId6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3428" y="2884852"/>
            <a:ext cx="426000" cy="666002"/>
          </a:xfrm>
          <a:prstGeom prst="rect">
            <a:avLst/>
          </a:prstGeom>
        </p:spPr>
      </p:pic>
      <p:pic>
        <p:nvPicPr>
          <p:cNvPr id="45" name="usradia025">
            <a:hlinkClick r:id="" action="ppaction://media"/>
          </p:cNvPr>
          <p:cNvPicPr>
            <a:picLocks noChangeAspect="1"/>
          </p:cNvPicPr>
          <p:nvPr>
            <a:audioFile r:link="rId65"/>
            <p:extLst>
              <p:ext uri="{DAA4B4D4-6D71-4841-9C94-3DE7FCFB9230}">
                <p14:media xmlns:p14="http://schemas.microsoft.com/office/powerpoint/2010/main" r:embed="rId6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55800" y="4240225"/>
            <a:ext cx="406400" cy="406400"/>
          </a:xfrm>
          <a:prstGeom prst="rect">
            <a:avLst/>
          </a:prstGeom>
        </p:spPr>
      </p:pic>
      <p:pic>
        <p:nvPicPr>
          <p:cNvPr id="46" name="luvvoice.com-20241208-QYyJfr">
            <a:hlinkClick r:id="" action="ppaction://media"/>
          </p:cNvPr>
          <p:cNvPicPr>
            <a:picLocks noChangeAspect="1"/>
          </p:cNvPicPr>
          <p:nvPr>
            <a:audioFile r:link="rId67"/>
            <p:extLst>
              <p:ext uri="{DAA4B4D4-6D71-4841-9C94-3DE7FCFB9230}">
                <p14:media xmlns:p14="http://schemas.microsoft.com/office/powerpoint/2010/main" r:embed="rId6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16247" y="4242279"/>
            <a:ext cx="406400" cy="406400"/>
          </a:xfrm>
          <a:prstGeom prst="rect">
            <a:avLst/>
          </a:prstGeom>
        </p:spPr>
      </p:pic>
      <p:pic>
        <p:nvPicPr>
          <p:cNvPr id="47" name="luvvoice.com-20241208-tgDsbl">
            <a:hlinkClick r:id="" action="ppaction://media"/>
          </p:cNvPr>
          <p:cNvPicPr>
            <a:picLocks noChangeAspect="1"/>
          </p:cNvPicPr>
          <p:nvPr>
            <a:audioFile r:link="rId69"/>
            <p:extLst>
              <p:ext uri="{DAA4B4D4-6D71-4841-9C94-3DE7FCFB9230}">
                <p14:media xmlns:p14="http://schemas.microsoft.com/office/powerpoint/2010/main" r:embed="rId7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70992" y="1693019"/>
            <a:ext cx="406400" cy="818971"/>
          </a:xfrm>
          <a:prstGeom prst="rect">
            <a:avLst/>
          </a:prstGeom>
        </p:spPr>
      </p:pic>
      <p:pic>
        <p:nvPicPr>
          <p:cNvPr id="48" name="luvvoice.com-20241208-tgDsbl">
            <a:hlinkClick r:id="" action="ppaction://media"/>
          </p:cNvPr>
          <p:cNvPicPr>
            <a:picLocks noChangeAspect="1"/>
          </p:cNvPicPr>
          <p:nvPr>
            <a:audioFile r:link="rId69"/>
            <p:extLst>
              <p:ext uri="{DAA4B4D4-6D71-4841-9C94-3DE7FCFB9230}">
                <p14:media xmlns:p14="http://schemas.microsoft.com/office/powerpoint/2010/main" r:embed="rId7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2608" y="3655843"/>
            <a:ext cx="406400" cy="406400"/>
          </a:xfrm>
          <a:prstGeom prst="rect">
            <a:avLst/>
          </a:prstGeom>
        </p:spPr>
      </p:pic>
      <p:pic>
        <p:nvPicPr>
          <p:cNvPr id="49" name="luvvoice.com-20241208-tgDsbl">
            <a:hlinkClick r:id="" action="ppaction://media"/>
          </p:cNvPr>
          <p:cNvPicPr>
            <a:picLocks noChangeAspect="1"/>
          </p:cNvPicPr>
          <p:nvPr>
            <a:audioFile r:link="rId69"/>
            <p:extLst>
              <p:ext uri="{DAA4B4D4-6D71-4841-9C94-3DE7FCFB9230}">
                <p14:media xmlns:p14="http://schemas.microsoft.com/office/powerpoint/2010/main" r:embed="rId7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5413" y="6046000"/>
            <a:ext cx="406400" cy="406400"/>
          </a:xfrm>
          <a:prstGeom prst="rect">
            <a:avLst/>
          </a:prstGeom>
        </p:spPr>
      </p:pic>
      <p:pic>
        <p:nvPicPr>
          <p:cNvPr id="50" name="luvvoice.com-20241208-tgDsbl">
            <a:hlinkClick r:id="" action="ppaction://media"/>
          </p:cNvPr>
          <p:cNvPicPr>
            <a:picLocks noChangeAspect="1"/>
          </p:cNvPicPr>
          <p:nvPr>
            <a:audioFile r:link="rId69"/>
            <p:extLst>
              <p:ext uri="{DAA4B4D4-6D71-4841-9C94-3DE7FCFB9230}">
                <p14:media xmlns:p14="http://schemas.microsoft.com/office/powerpoint/2010/main" r:embed="rId7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3323" y="7800209"/>
            <a:ext cx="406400" cy="406400"/>
          </a:xfrm>
          <a:prstGeom prst="rect">
            <a:avLst/>
          </a:prstGeom>
        </p:spPr>
      </p:pic>
      <p:pic>
        <p:nvPicPr>
          <p:cNvPr id="51" name="luvvoice.com-20241208-OBjoBv">
            <a:hlinkClick r:id="" action="ppaction://media"/>
          </p:cNvPr>
          <p:cNvPicPr>
            <a:picLocks noChangeAspect="1"/>
          </p:cNvPicPr>
          <p:nvPr>
            <a:audioFile r:link="rId71"/>
            <p:extLst>
              <p:ext uri="{DAA4B4D4-6D71-4841-9C94-3DE7FCFB9230}">
                <p14:media xmlns:p14="http://schemas.microsoft.com/office/powerpoint/2010/main" r:embed="rId7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5413" y="2336960"/>
            <a:ext cx="406400" cy="406400"/>
          </a:xfrm>
          <a:prstGeom prst="rect">
            <a:avLst/>
          </a:prstGeom>
        </p:spPr>
      </p:pic>
      <p:pic>
        <p:nvPicPr>
          <p:cNvPr id="52" name="luvvoice.com-20241208-OBjoBv">
            <a:hlinkClick r:id="" action="ppaction://media"/>
          </p:cNvPr>
          <p:cNvPicPr>
            <a:picLocks noChangeAspect="1"/>
          </p:cNvPicPr>
          <p:nvPr>
            <a:audioFile r:link="rId71"/>
            <p:extLst>
              <p:ext uri="{DAA4B4D4-6D71-4841-9C94-3DE7FCFB9230}">
                <p14:media xmlns:p14="http://schemas.microsoft.com/office/powerpoint/2010/main" r:embed="rId7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0800" y="1893278"/>
            <a:ext cx="406400" cy="406400"/>
          </a:xfrm>
          <a:prstGeom prst="rect">
            <a:avLst/>
          </a:prstGeom>
        </p:spPr>
      </p:pic>
      <p:pic>
        <p:nvPicPr>
          <p:cNvPr id="53" name="luvvoice.com-20241208-OBjoBv">
            <a:hlinkClick r:id="" action="ppaction://media"/>
          </p:cNvPr>
          <p:cNvPicPr>
            <a:picLocks noChangeAspect="1"/>
          </p:cNvPicPr>
          <p:nvPr>
            <a:audioFile r:link="rId71"/>
            <p:extLst>
              <p:ext uri="{DAA4B4D4-6D71-4841-9C94-3DE7FCFB9230}">
                <p14:media xmlns:p14="http://schemas.microsoft.com/office/powerpoint/2010/main" r:embed="rId7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0675" y="6978127"/>
            <a:ext cx="406400" cy="406400"/>
          </a:xfrm>
          <a:prstGeom prst="rect">
            <a:avLst/>
          </a:prstGeom>
        </p:spPr>
      </p:pic>
      <p:pic>
        <p:nvPicPr>
          <p:cNvPr id="54" name="luvvoice.com-20241208-OBjoBv">
            <a:hlinkClick r:id="" action="ppaction://media"/>
          </p:cNvPr>
          <p:cNvPicPr>
            <a:picLocks noChangeAspect="1"/>
          </p:cNvPicPr>
          <p:nvPr>
            <a:audioFile r:link="rId71"/>
            <p:extLst>
              <p:ext uri="{DAA4B4D4-6D71-4841-9C94-3DE7FCFB9230}">
                <p14:media xmlns:p14="http://schemas.microsoft.com/office/powerpoint/2010/main" r:embed="rId7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0075" y="7593640"/>
            <a:ext cx="406400" cy="406400"/>
          </a:xfrm>
          <a:prstGeom prst="rect">
            <a:avLst/>
          </a:prstGeom>
        </p:spPr>
      </p:pic>
      <p:pic>
        <p:nvPicPr>
          <p:cNvPr id="55" name="luvvoice.com-20241208-F6mId5">
            <a:hlinkClick r:id="" action="ppaction://media"/>
          </p:cNvPr>
          <p:cNvPicPr>
            <a:picLocks noChangeAspect="1"/>
          </p:cNvPicPr>
          <p:nvPr>
            <a:audioFile r:link="rId73"/>
            <p:extLst>
              <p:ext uri="{DAA4B4D4-6D71-4841-9C94-3DE7FCFB9230}">
                <p14:media xmlns:p14="http://schemas.microsoft.com/office/powerpoint/2010/main" r:embed="rId7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9149" y="8747267"/>
            <a:ext cx="406400" cy="406400"/>
          </a:xfrm>
          <a:prstGeom prst="rect">
            <a:avLst/>
          </a:prstGeom>
        </p:spPr>
      </p:pic>
      <p:pic>
        <p:nvPicPr>
          <p:cNvPr id="56" name="luvvoice.com-20241208-dIPLlU">
            <a:hlinkClick r:id="" action="ppaction://media"/>
          </p:cNvPr>
          <p:cNvPicPr>
            <a:picLocks noChangeAspect="1"/>
          </p:cNvPicPr>
          <p:nvPr>
            <a:audioFile r:link="rId75"/>
            <p:extLst>
              <p:ext uri="{DAA4B4D4-6D71-4841-9C94-3DE7FCFB9230}">
                <p14:media xmlns:p14="http://schemas.microsoft.com/office/powerpoint/2010/main" r:embed="rId7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7946" y="4646625"/>
            <a:ext cx="406400" cy="406400"/>
          </a:xfrm>
          <a:prstGeom prst="rect">
            <a:avLst/>
          </a:prstGeom>
        </p:spPr>
      </p:pic>
      <p:pic>
        <p:nvPicPr>
          <p:cNvPr id="58" name="luvvoice.com-20241208-49jpWb">
            <a:hlinkClick r:id="" action="ppaction://media"/>
          </p:cNvPr>
          <p:cNvPicPr>
            <a:picLocks noChangeAspect="1"/>
          </p:cNvPicPr>
          <p:nvPr>
            <a:audioFile r:link="rId77"/>
            <p:extLst>
              <p:ext uri="{DAA4B4D4-6D71-4841-9C94-3DE7FCFB9230}">
                <p14:media xmlns:p14="http://schemas.microsoft.com/office/powerpoint/2010/main" r:embed="rId7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4273" y="9038496"/>
            <a:ext cx="406400" cy="406400"/>
          </a:xfrm>
          <a:prstGeom prst="rect">
            <a:avLst/>
          </a:prstGeom>
        </p:spPr>
      </p:pic>
      <p:pic>
        <p:nvPicPr>
          <p:cNvPr id="59" name="luvvoice.com-20241208-lIP3VE">
            <a:hlinkClick r:id="" action="ppaction://media"/>
          </p:cNvPr>
          <p:cNvPicPr>
            <a:picLocks noChangeAspect="1"/>
          </p:cNvPicPr>
          <p:nvPr>
            <a:audioFile r:link="rId79"/>
            <p:extLst>
              <p:ext uri="{DAA4B4D4-6D71-4841-9C94-3DE7FCFB9230}">
                <p14:media xmlns:p14="http://schemas.microsoft.com/office/powerpoint/2010/main" r:embed="rId8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52609" y="9067069"/>
            <a:ext cx="406400" cy="406400"/>
          </a:xfrm>
          <a:prstGeom prst="rect">
            <a:avLst/>
          </a:prstGeom>
        </p:spPr>
      </p:pic>
      <p:pic>
        <p:nvPicPr>
          <p:cNvPr id="60" name="luvvoice.com-20241208-ldyWlV">
            <a:hlinkClick r:id="" action="ppaction://media"/>
          </p:cNvPr>
          <p:cNvPicPr>
            <a:picLocks noChangeAspect="1"/>
          </p:cNvPicPr>
          <p:nvPr>
            <a:audioFile r:link="rId81"/>
            <p:extLst>
              <p:ext uri="{DAA4B4D4-6D71-4841-9C94-3DE7FCFB9230}">
                <p14:media xmlns:p14="http://schemas.microsoft.com/office/powerpoint/2010/main" r:embed="rId8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53573" y="7615642"/>
            <a:ext cx="406400" cy="406400"/>
          </a:xfrm>
          <a:prstGeom prst="rect">
            <a:avLst/>
          </a:prstGeom>
        </p:spPr>
      </p:pic>
      <p:pic>
        <p:nvPicPr>
          <p:cNvPr id="62" name="luvvoice.com-20241208-gppmsW">
            <a:hlinkClick r:id="" action="ppaction://media"/>
          </p:cNvPr>
          <p:cNvPicPr>
            <a:picLocks noChangeAspect="1"/>
          </p:cNvPicPr>
          <p:nvPr>
            <a:audioFile r:link="rId83"/>
            <p:extLst>
              <p:ext uri="{DAA4B4D4-6D71-4841-9C94-3DE7FCFB9230}">
                <p14:media xmlns:p14="http://schemas.microsoft.com/office/powerpoint/2010/main" r:embed="rId8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8600" y="7744455"/>
            <a:ext cx="406400" cy="406400"/>
          </a:xfrm>
          <a:prstGeom prst="rect">
            <a:avLst/>
          </a:prstGeom>
        </p:spPr>
      </p:pic>
      <p:pic>
        <p:nvPicPr>
          <p:cNvPr id="63" name="luvvoice.com-20241208-vndhuX">
            <a:hlinkClick r:id="" action="ppaction://media"/>
          </p:cNvPr>
          <p:cNvPicPr>
            <a:picLocks noChangeAspect="1"/>
          </p:cNvPicPr>
          <p:nvPr>
            <a:audioFile r:link="rId85"/>
            <p:extLst>
              <p:ext uri="{DAA4B4D4-6D71-4841-9C94-3DE7FCFB9230}">
                <p14:media xmlns:p14="http://schemas.microsoft.com/office/powerpoint/2010/main" r:embed="rId8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1365" y="8866606"/>
            <a:ext cx="406400" cy="406400"/>
          </a:xfrm>
          <a:prstGeom prst="rect">
            <a:avLst/>
          </a:prstGeom>
        </p:spPr>
      </p:pic>
      <p:pic>
        <p:nvPicPr>
          <p:cNvPr id="64" name="luvvoice.com-20241208-LySZoB">
            <a:hlinkClick r:id="" action="ppaction://media"/>
          </p:cNvPr>
          <p:cNvPicPr>
            <a:picLocks noChangeAspect="1"/>
          </p:cNvPicPr>
          <p:nvPr>
            <a:audioFile r:link="rId87"/>
            <p:extLst>
              <p:ext uri="{DAA4B4D4-6D71-4841-9C94-3DE7FCFB9230}">
                <p14:media xmlns:p14="http://schemas.microsoft.com/office/powerpoint/2010/main" r:embed="rId8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688" y="2552700"/>
            <a:ext cx="406400" cy="406400"/>
          </a:xfrm>
          <a:prstGeom prst="rect">
            <a:avLst/>
          </a:prstGeom>
        </p:spPr>
      </p:pic>
      <p:pic>
        <p:nvPicPr>
          <p:cNvPr id="65" name="luvvoice.com-20241208-5KZhf0">
            <a:hlinkClick r:id="" action="ppaction://media"/>
          </p:cNvPr>
          <p:cNvPicPr>
            <a:picLocks noChangeAspect="1"/>
          </p:cNvPicPr>
          <p:nvPr>
            <a:audioFile r:link="rId89"/>
            <p:extLst>
              <p:ext uri="{DAA4B4D4-6D71-4841-9C94-3DE7FCFB9230}">
                <p14:media xmlns:p14="http://schemas.microsoft.com/office/powerpoint/2010/main" r:embed="rId9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67381" y="977900"/>
            <a:ext cx="406400" cy="406400"/>
          </a:xfrm>
          <a:prstGeom prst="rect">
            <a:avLst/>
          </a:prstGeom>
        </p:spPr>
      </p:pic>
      <p:pic>
        <p:nvPicPr>
          <p:cNvPr id="66" name="luvvoice.com-20241208-dpnaR7">
            <a:hlinkClick r:id="" action="ppaction://media"/>
          </p:cNvPr>
          <p:cNvPicPr>
            <a:picLocks noChangeAspect="1"/>
          </p:cNvPicPr>
          <p:nvPr>
            <a:audioFile r:link="rId91"/>
            <p:extLst>
              <p:ext uri="{DAA4B4D4-6D71-4841-9C94-3DE7FCFB9230}">
                <p14:media xmlns:p14="http://schemas.microsoft.com/office/powerpoint/2010/main" r:embed="rId9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6985" y="441350"/>
            <a:ext cx="406400" cy="406400"/>
          </a:xfrm>
          <a:prstGeom prst="rect">
            <a:avLst/>
          </a:prstGeom>
        </p:spPr>
      </p:pic>
      <p:pic>
        <p:nvPicPr>
          <p:cNvPr id="67" name="luvvoice.com-20241208-M8C3Fq">
            <a:hlinkClick r:id="" action="ppaction://media"/>
          </p:cNvPr>
          <p:cNvPicPr>
            <a:picLocks noChangeAspect="1"/>
          </p:cNvPicPr>
          <p:nvPr>
            <a:audioFile r:link="rId93"/>
            <p:extLst>
              <p:ext uri="{DAA4B4D4-6D71-4841-9C94-3DE7FCFB9230}">
                <p14:media xmlns:p14="http://schemas.microsoft.com/office/powerpoint/2010/main" r:embed="rId9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57312" y="2146300"/>
            <a:ext cx="406400" cy="406400"/>
          </a:xfrm>
          <a:prstGeom prst="rect">
            <a:avLst/>
          </a:prstGeom>
        </p:spPr>
      </p:pic>
      <p:pic>
        <p:nvPicPr>
          <p:cNvPr id="68" name="luvvoice.com-20241208-22OKi4">
            <a:hlinkClick r:id="" action="ppaction://media"/>
          </p:cNvPr>
          <p:cNvPicPr>
            <a:picLocks noChangeAspect="1"/>
          </p:cNvPicPr>
          <p:nvPr>
            <a:audioFile r:link="rId95"/>
            <p:extLst>
              <p:ext uri="{DAA4B4D4-6D71-4841-9C94-3DE7FCFB9230}">
                <p14:media xmlns:p14="http://schemas.microsoft.com/office/powerpoint/2010/main" r:embed="rId9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11019" y="709982"/>
            <a:ext cx="406400" cy="406400"/>
          </a:xfrm>
          <a:prstGeom prst="rect">
            <a:avLst/>
          </a:prstGeom>
        </p:spPr>
      </p:pic>
      <p:pic>
        <p:nvPicPr>
          <p:cNvPr id="69" name="luvvoice.com-20241208-IUlhUT">
            <a:hlinkClick r:id="" action="ppaction://media"/>
          </p:cNvPr>
          <p:cNvPicPr>
            <a:picLocks noChangeAspect="1"/>
          </p:cNvPicPr>
          <p:nvPr>
            <a:audioFile r:link="rId97"/>
            <p:extLst>
              <p:ext uri="{DAA4B4D4-6D71-4841-9C94-3DE7FCFB9230}">
                <p14:media xmlns:p14="http://schemas.microsoft.com/office/powerpoint/2010/main" r:embed="rId9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4159" y="506782"/>
            <a:ext cx="406400" cy="406400"/>
          </a:xfrm>
          <a:prstGeom prst="rect">
            <a:avLst/>
          </a:prstGeom>
        </p:spPr>
      </p:pic>
      <p:grpSp>
        <p:nvGrpSpPr>
          <p:cNvPr id="22" name="Group 4"/>
          <p:cNvGrpSpPr>
            <a:grpSpLocks noChangeAspect="1"/>
          </p:cNvGrpSpPr>
          <p:nvPr/>
        </p:nvGrpSpPr>
        <p:grpSpPr>
          <a:xfrm>
            <a:off x="14629765" y="8730615"/>
            <a:ext cx="1214120" cy="1225550"/>
            <a:chOff x="0" y="0"/>
            <a:chExt cx="2607335" cy="2631961"/>
          </a:xfrm>
        </p:grpSpPr>
        <p:sp>
          <p:nvSpPr>
            <p:cNvPr id="34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249" y="141380"/>
            <a:ext cx="17793529" cy="9853089"/>
          </a:xfrm>
          <a:custGeom>
            <a:avLst/>
            <a:gdLst/>
            <a:ahLst/>
            <a:cxnLst/>
            <a:rect l="l" t="t" r="r" b="b"/>
            <a:pathLst>
              <a:path w="17793529" h="9853089">
                <a:moveTo>
                  <a:pt x="0" y="0"/>
                </a:moveTo>
                <a:lnTo>
                  <a:pt x="17793529" y="0"/>
                </a:lnTo>
                <a:lnTo>
                  <a:pt x="17793529" y="9853088"/>
                </a:lnTo>
                <a:lnTo>
                  <a:pt x="0" y="985308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950102" y="2552652"/>
            <a:ext cx="4895850" cy="914400"/>
          </a:xfrm>
          <a:custGeom>
            <a:avLst/>
            <a:gdLst/>
            <a:ahLst/>
            <a:cxnLst/>
            <a:rect l="l" t="t" r="r" b="b"/>
            <a:pathLst>
              <a:path w="4895850" h="914400">
                <a:moveTo>
                  <a:pt x="0" y="0"/>
                </a:moveTo>
                <a:lnTo>
                  <a:pt x="4895850" y="0"/>
                </a:lnTo>
                <a:lnTo>
                  <a:pt x="489585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13" b="-56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206877" y="8466915"/>
            <a:ext cx="4381500" cy="942975"/>
          </a:xfrm>
          <a:custGeom>
            <a:avLst/>
            <a:gdLst/>
            <a:ahLst/>
            <a:cxnLst/>
            <a:rect l="l" t="t" r="r" b="b"/>
            <a:pathLst>
              <a:path w="4381500" h="942975">
                <a:moveTo>
                  <a:pt x="0" y="0"/>
                </a:moveTo>
                <a:lnTo>
                  <a:pt x="4381500" y="0"/>
                </a:lnTo>
                <a:lnTo>
                  <a:pt x="438150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950102" y="4432068"/>
            <a:ext cx="4600575" cy="1314450"/>
          </a:xfrm>
          <a:custGeom>
            <a:avLst/>
            <a:gdLst/>
            <a:ahLst/>
            <a:cxnLst/>
            <a:rect l="l" t="t" r="r" b="b"/>
            <a:pathLst>
              <a:path w="4600575" h="1314450">
                <a:moveTo>
                  <a:pt x="0" y="0"/>
                </a:moveTo>
                <a:lnTo>
                  <a:pt x="4600575" y="0"/>
                </a:lnTo>
                <a:lnTo>
                  <a:pt x="4600575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393234" y="6804965"/>
            <a:ext cx="4448175" cy="781050"/>
          </a:xfrm>
          <a:custGeom>
            <a:avLst/>
            <a:gdLst/>
            <a:ahLst/>
            <a:cxnLst/>
            <a:rect l="l" t="t" r="r" b="b"/>
            <a:pathLst>
              <a:path w="4448175" h="781050">
                <a:moveTo>
                  <a:pt x="0" y="0"/>
                </a:moveTo>
                <a:lnTo>
                  <a:pt x="4448174" y="0"/>
                </a:lnTo>
                <a:lnTo>
                  <a:pt x="4448174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13321" y="315420"/>
            <a:ext cx="17181976" cy="9450486"/>
          </a:xfrm>
          <a:custGeom>
            <a:avLst/>
            <a:gdLst/>
            <a:ahLst/>
            <a:cxnLst/>
            <a:rect l="l" t="t" r="r" b="b"/>
            <a:pathLst>
              <a:path w="17181976" h="9450486">
                <a:moveTo>
                  <a:pt x="0" y="0"/>
                </a:moveTo>
                <a:lnTo>
                  <a:pt x="17181976" y="0"/>
                </a:lnTo>
                <a:lnTo>
                  <a:pt x="17181976" y="9450486"/>
                </a:lnTo>
                <a:lnTo>
                  <a:pt x="0" y="945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56092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2978" y="1492806"/>
            <a:ext cx="393954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Fill the month: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67089" y="5018522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49621" y="2941482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44569" y="8739959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04609" y="7054987"/>
            <a:ext cx="407184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822140" y="2577817"/>
            <a:ext cx="1765621" cy="123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05"/>
              </a:lnSpc>
            </a:pPr>
            <a:r>
              <a:rPr lang="en-US" sz="444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Spring</a:t>
            </a:r>
            <a:endParaRPr lang="en-US" sz="444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81690" y="4138755"/>
            <a:ext cx="2256511" cy="123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05"/>
              </a:lnSpc>
            </a:pPr>
            <a:r>
              <a:rPr lang="en-US" sz="444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Summer</a:t>
            </a:r>
            <a:endParaRPr lang="en-US" sz="444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592273" y="5892860"/>
            <a:ext cx="2234641" cy="123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05"/>
              </a:lnSpc>
            </a:pPr>
            <a:r>
              <a:rPr lang="en-US" sz="444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Autumn</a:t>
            </a:r>
            <a:endParaRPr lang="en-US" sz="444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45882" y="7646965"/>
            <a:ext cx="1921574" cy="123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05"/>
              </a:lnSpc>
            </a:pPr>
            <a:r>
              <a:rPr lang="en-US" sz="444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Winter</a:t>
            </a:r>
            <a:endParaRPr lang="en-US" sz="444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6076" y="482375"/>
            <a:ext cx="5679529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 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8222" y="1587141"/>
            <a:ext cx="778023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Look at the picture and match: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41131" y="7041861"/>
            <a:ext cx="2952293" cy="59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A/t/u/u/n/m</a:t>
            </a:r>
            <a:endParaRPr lang="en-US" sz="35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1975" y="3226498"/>
            <a:ext cx="2705691" cy="59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W/n/i/e/r/t</a:t>
            </a:r>
            <a:endParaRPr lang="en-US" sz="35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96233" y="7371540"/>
            <a:ext cx="2582847" cy="59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S/p/g/n/i/r</a:t>
            </a:r>
            <a:endParaRPr lang="en-US" sz="35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09225" y="3226498"/>
            <a:ext cx="2969524" cy="59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S/m/u/e/r/m</a:t>
            </a:r>
            <a:endParaRPr lang="en-US" sz="35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6076" y="482375"/>
            <a:ext cx="5679529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 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8222" y="1587141"/>
            <a:ext cx="518788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Reorder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7501014" y="3657819"/>
            <a:ext cx="2667000" cy="2266950"/>
          </a:xfrm>
          <a:custGeom>
            <a:avLst/>
            <a:gdLst/>
            <a:ahLst/>
            <a:cxnLst/>
            <a:rect l="l" t="t" r="r" b="b"/>
            <a:pathLst>
              <a:path w="2667000" h="2266950">
                <a:moveTo>
                  <a:pt x="0" y="0"/>
                </a:moveTo>
                <a:lnTo>
                  <a:pt x="2667000" y="0"/>
                </a:lnTo>
                <a:lnTo>
                  <a:pt x="2667000" y="2266950"/>
                </a:lnTo>
                <a:lnTo>
                  <a:pt x="0" y="2266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24" r="-547" b="-8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814265" y="5210299"/>
            <a:ext cx="3705311" cy="3391643"/>
          </a:xfrm>
          <a:custGeom>
            <a:avLst/>
            <a:gdLst/>
            <a:ahLst/>
            <a:cxnLst/>
            <a:rect l="l" t="t" r="r" b="b"/>
            <a:pathLst>
              <a:path w="3705311" h="3391643">
                <a:moveTo>
                  <a:pt x="0" y="0"/>
                </a:moveTo>
                <a:lnTo>
                  <a:pt x="3705310" y="0"/>
                </a:lnTo>
                <a:lnTo>
                  <a:pt x="3705310" y="3391643"/>
                </a:lnTo>
                <a:lnTo>
                  <a:pt x="0" y="3391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55634" y="8143056"/>
            <a:ext cx="3114675" cy="1266825"/>
          </a:xfrm>
          <a:custGeom>
            <a:avLst/>
            <a:gdLst/>
            <a:ahLst/>
            <a:cxnLst/>
            <a:rect l="l" t="t" r="r" b="b"/>
            <a:pathLst>
              <a:path w="3114675" h="1266825">
                <a:moveTo>
                  <a:pt x="0" y="0"/>
                </a:moveTo>
                <a:lnTo>
                  <a:pt x="3114675" y="0"/>
                </a:lnTo>
                <a:lnTo>
                  <a:pt x="3114675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66879" y="1728368"/>
            <a:ext cx="8916657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spc="5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 How many seasons are there in the year? </a:t>
            </a:r>
            <a:endParaRPr lang="en-US" sz="3000" b="1" spc="5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71527" y="2290343"/>
            <a:ext cx="4396369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There are ... seasons: 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7367" y="2847070"/>
            <a:ext cx="846826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What season is warm/ hot/ cool/ cold?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87367" y="3409045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44676" y="3409045"/>
            <a:ext cx="109006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7367" y="3974773"/>
            <a:ext cx="6880203" cy="229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What is your favorite season?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1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It’s 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7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How’s the weather in summer? 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03343" y="6567592"/>
            <a:ext cx="109006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6665585"/>
            <a:ext cx="7304237" cy="19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What do you wear when it’s hot?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1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I wear...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  <a:p>
            <a:pPr algn="l">
              <a:lnSpc>
                <a:spcPts val="7250"/>
              </a:lnSpc>
            </a:pPr>
            <a:r>
              <a:rPr lang="en-US" sz="29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What do you do when it’s hot?</a:t>
            </a:r>
            <a:endParaRPr lang="en-US" sz="29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8903960"/>
            <a:ext cx="10607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44676" y="8903960"/>
            <a:ext cx="63245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 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8700" y="64389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18" name="luvvoice.com-20241208-TbbiP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51131" y="122501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30303" y="5715000"/>
            <a:ext cx="1981200" cy="2044703"/>
          </a:xfrm>
          <a:custGeom>
            <a:avLst/>
            <a:gdLst/>
            <a:ahLst/>
            <a:cxnLst/>
            <a:rect l="l" t="t" r="r" b="b"/>
            <a:pathLst>
              <a:path w="1981200" h="2044703">
                <a:moveTo>
                  <a:pt x="0" y="0"/>
                </a:moveTo>
                <a:lnTo>
                  <a:pt x="1981200" y="0"/>
                </a:lnTo>
                <a:lnTo>
                  <a:pt x="1981200" y="2044703"/>
                </a:lnTo>
                <a:lnTo>
                  <a:pt x="0" y="2044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3620595"/>
            <a:ext cx="2181225" cy="2000250"/>
          </a:xfrm>
          <a:custGeom>
            <a:avLst/>
            <a:gdLst/>
            <a:ahLst/>
            <a:cxnLst/>
            <a:rect l="l" t="t" r="r" b="b"/>
            <a:pathLst>
              <a:path w="2181225" h="2000250">
                <a:moveTo>
                  <a:pt x="0" y="0"/>
                </a:moveTo>
                <a:lnTo>
                  <a:pt x="2181225" y="0"/>
                </a:lnTo>
                <a:lnTo>
                  <a:pt x="2181225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00417" y="7699277"/>
            <a:ext cx="2019300" cy="1857375"/>
          </a:xfrm>
          <a:custGeom>
            <a:avLst/>
            <a:gdLst/>
            <a:ahLst/>
            <a:cxnLst/>
            <a:rect l="l" t="t" r="r" b="b"/>
            <a:pathLst>
              <a:path w="2019300" h="1857375">
                <a:moveTo>
                  <a:pt x="0" y="0"/>
                </a:moveTo>
                <a:lnTo>
                  <a:pt x="2019300" y="0"/>
                </a:lnTo>
                <a:lnTo>
                  <a:pt x="20193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44276" y="1671657"/>
            <a:ext cx="1790700" cy="1790700"/>
          </a:xfrm>
          <a:custGeom>
            <a:avLst/>
            <a:gdLst/>
            <a:ahLst/>
            <a:cxnLst/>
            <a:rect l="l" t="t" r="r" b="b"/>
            <a:pathLst>
              <a:path w="1790700" h="1790700">
                <a:moveTo>
                  <a:pt x="0" y="0"/>
                </a:moveTo>
                <a:lnTo>
                  <a:pt x="1790700" y="0"/>
                </a:lnTo>
                <a:lnTo>
                  <a:pt x="1790700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61742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20205" y="2758230"/>
            <a:ext cx="1139429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Spring:.............................................................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20205" y="4542730"/>
            <a:ext cx="1148585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Summer:...........................................................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20205" y="8106327"/>
            <a:ext cx="1158921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Winter:..............................................................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20205" y="6401352"/>
            <a:ext cx="1168348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Autumn:.............................................................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41961" y="1614621"/>
            <a:ext cx="1323975" cy="2076450"/>
          </a:xfrm>
          <a:custGeom>
            <a:avLst/>
            <a:gdLst/>
            <a:ahLst/>
            <a:cxnLst/>
            <a:rect l="l" t="t" r="r" b="b"/>
            <a:pathLst>
              <a:path w="1323975" h="2076450">
                <a:moveTo>
                  <a:pt x="0" y="0"/>
                </a:moveTo>
                <a:lnTo>
                  <a:pt x="1323975" y="0"/>
                </a:lnTo>
                <a:lnTo>
                  <a:pt x="1323975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8770" y="3631511"/>
            <a:ext cx="912057" cy="1926241"/>
          </a:xfrm>
          <a:custGeom>
            <a:avLst/>
            <a:gdLst/>
            <a:ahLst/>
            <a:cxnLst/>
            <a:rect l="l" t="t" r="r" b="b"/>
            <a:pathLst>
              <a:path w="912057" h="1926241">
                <a:moveTo>
                  <a:pt x="0" y="0"/>
                </a:moveTo>
                <a:lnTo>
                  <a:pt x="912057" y="0"/>
                </a:lnTo>
                <a:lnTo>
                  <a:pt x="912057" y="1926241"/>
                </a:lnTo>
                <a:lnTo>
                  <a:pt x="0" y="1926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5597080"/>
            <a:ext cx="1304925" cy="1981200"/>
          </a:xfrm>
          <a:custGeom>
            <a:avLst/>
            <a:gdLst/>
            <a:ahLst/>
            <a:cxnLst/>
            <a:rect l="l" t="t" r="r" b="b"/>
            <a:pathLst>
              <a:path w="1304925" h="1981200">
                <a:moveTo>
                  <a:pt x="0" y="0"/>
                </a:moveTo>
                <a:lnTo>
                  <a:pt x="1304925" y="0"/>
                </a:lnTo>
                <a:lnTo>
                  <a:pt x="1304925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61742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20205" y="2758230"/>
            <a:ext cx="1063231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Hot:.............................................................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20205" y="4463396"/>
            <a:ext cx="1072524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Cool:............................................................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20205" y="6246495"/>
            <a:ext cx="1089340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Cold:.............................................................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20205" y="7963452"/>
            <a:ext cx="1098180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Warm:...........................................................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6076" y="482375"/>
            <a:ext cx="5679529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 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98222" y="1587141"/>
            <a:ext cx="704365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 Read and color the seasons: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50624" y="8395116"/>
            <a:ext cx="1192282" cy="51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Spring</a:t>
            </a:r>
            <a:endParaRPr lang="en-US" sz="30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99244" y="8395116"/>
            <a:ext cx="1523781" cy="51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Summer</a:t>
            </a:r>
            <a:endParaRPr lang="en-US" sz="30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21429" y="8395116"/>
            <a:ext cx="1509008" cy="51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Autumn</a:t>
            </a:r>
            <a:endParaRPr lang="en-US" sz="30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09206" y="8395116"/>
            <a:ext cx="1297600" cy="515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Winter</a:t>
            </a:r>
            <a:endParaRPr lang="en-US" sz="300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245225" y="5966727"/>
            <a:ext cx="1743075" cy="1409700"/>
          </a:xfrm>
          <a:custGeom>
            <a:avLst/>
            <a:gdLst/>
            <a:ahLst/>
            <a:cxnLst/>
            <a:rect l="l" t="t" r="r" b="b"/>
            <a:pathLst>
              <a:path w="1743075" h="1409700">
                <a:moveTo>
                  <a:pt x="0" y="0"/>
                </a:moveTo>
                <a:lnTo>
                  <a:pt x="1743075" y="0"/>
                </a:lnTo>
                <a:lnTo>
                  <a:pt x="1743075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855291" y="7559373"/>
            <a:ext cx="885825" cy="1971675"/>
          </a:xfrm>
          <a:custGeom>
            <a:avLst/>
            <a:gdLst/>
            <a:ahLst/>
            <a:cxnLst/>
            <a:rect l="l" t="t" r="r" b="b"/>
            <a:pathLst>
              <a:path w="885825" h="1971675">
                <a:moveTo>
                  <a:pt x="0" y="0"/>
                </a:moveTo>
                <a:lnTo>
                  <a:pt x="885825" y="0"/>
                </a:lnTo>
                <a:lnTo>
                  <a:pt x="8858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45225" y="2187912"/>
            <a:ext cx="1619250" cy="2019300"/>
          </a:xfrm>
          <a:custGeom>
            <a:avLst/>
            <a:gdLst/>
            <a:ahLst/>
            <a:cxnLst/>
            <a:rect l="l" t="t" r="r" b="b"/>
            <a:pathLst>
              <a:path w="1619250" h="2019300">
                <a:moveTo>
                  <a:pt x="0" y="0"/>
                </a:moveTo>
                <a:lnTo>
                  <a:pt x="1619250" y="0"/>
                </a:lnTo>
                <a:lnTo>
                  <a:pt x="1619250" y="2019300"/>
                </a:lnTo>
                <a:lnTo>
                  <a:pt x="0" y="2019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24506" y="3927386"/>
            <a:ext cx="912057" cy="1926241"/>
          </a:xfrm>
          <a:custGeom>
            <a:avLst/>
            <a:gdLst/>
            <a:ahLst/>
            <a:cxnLst/>
            <a:rect l="l" t="t" r="r" b="b"/>
            <a:pathLst>
              <a:path w="912057" h="1926241">
                <a:moveTo>
                  <a:pt x="0" y="0"/>
                </a:moveTo>
                <a:lnTo>
                  <a:pt x="912057" y="0"/>
                </a:lnTo>
                <a:lnTo>
                  <a:pt x="912057" y="1926241"/>
                </a:lnTo>
                <a:lnTo>
                  <a:pt x="0" y="19262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364767" y="4518231"/>
            <a:ext cx="7974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64767" y="6370825"/>
            <a:ext cx="7974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64767" y="8196453"/>
            <a:ext cx="79747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8222" y="1215666"/>
            <a:ext cx="9655950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Look at the pictures and fill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64767" y="2506990"/>
            <a:ext cx="797471" cy="96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It’s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6076" y="482375"/>
            <a:ext cx="5679529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 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6703" y="101194"/>
            <a:ext cx="17554585" cy="9763411"/>
          </a:xfrm>
          <a:custGeom>
            <a:avLst/>
            <a:gdLst/>
            <a:ahLst/>
            <a:cxnLst/>
            <a:rect l="l" t="t" r="r" b="b"/>
            <a:pathLst>
              <a:path w="17554585" h="9763411">
                <a:moveTo>
                  <a:pt x="0" y="0"/>
                </a:moveTo>
                <a:lnTo>
                  <a:pt x="17554585" y="0"/>
                </a:lnTo>
                <a:lnTo>
                  <a:pt x="17554585" y="9763410"/>
                </a:lnTo>
                <a:lnTo>
                  <a:pt x="0" y="976341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0379" y="7496451"/>
            <a:ext cx="1409700" cy="1847850"/>
          </a:xfrm>
          <a:custGeom>
            <a:avLst/>
            <a:gdLst/>
            <a:ahLst/>
            <a:cxnLst/>
            <a:rect l="l" t="t" r="r" b="b"/>
            <a:pathLst>
              <a:path w="1409700" h="1847850">
                <a:moveTo>
                  <a:pt x="0" y="0"/>
                </a:moveTo>
                <a:lnTo>
                  <a:pt x="1409700" y="0"/>
                </a:lnTo>
                <a:lnTo>
                  <a:pt x="1409700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819901" y="1956216"/>
            <a:ext cx="1438275" cy="1343025"/>
          </a:xfrm>
          <a:custGeom>
            <a:avLst/>
            <a:gdLst/>
            <a:ahLst/>
            <a:cxnLst/>
            <a:rect l="l" t="t" r="r" b="b"/>
            <a:pathLst>
              <a:path w="1438275" h="1343025">
                <a:moveTo>
                  <a:pt x="0" y="0"/>
                </a:moveTo>
                <a:lnTo>
                  <a:pt x="1438275" y="0"/>
                </a:lnTo>
                <a:lnTo>
                  <a:pt x="1438275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16870" y="6791277"/>
            <a:ext cx="1191711" cy="2619289"/>
          </a:xfrm>
          <a:custGeom>
            <a:avLst/>
            <a:gdLst/>
            <a:ahLst/>
            <a:cxnLst/>
            <a:rect l="l" t="t" r="r" b="b"/>
            <a:pathLst>
              <a:path w="1191711" h="2619289">
                <a:moveTo>
                  <a:pt x="0" y="0"/>
                </a:moveTo>
                <a:lnTo>
                  <a:pt x="1191711" y="0"/>
                </a:lnTo>
                <a:lnTo>
                  <a:pt x="1191711" y="2619290"/>
                </a:lnTo>
                <a:lnTo>
                  <a:pt x="0" y="26192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498268" y="1893094"/>
            <a:ext cx="1783985" cy="1526429"/>
          </a:xfrm>
          <a:custGeom>
            <a:avLst/>
            <a:gdLst/>
            <a:ahLst/>
            <a:cxnLst/>
            <a:rect l="l" t="t" r="r" b="b"/>
            <a:pathLst>
              <a:path w="1783985" h="1526429">
                <a:moveTo>
                  <a:pt x="0" y="0"/>
                </a:moveTo>
                <a:lnTo>
                  <a:pt x="1783985" y="0"/>
                </a:lnTo>
                <a:lnTo>
                  <a:pt x="1783985" y="1526429"/>
                </a:lnTo>
                <a:lnTo>
                  <a:pt x="0" y="152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230863" y="5292557"/>
            <a:ext cx="2278104" cy="977808"/>
          </a:xfrm>
          <a:custGeom>
            <a:avLst/>
            <a:gdLst/>
            <a:ahLst/>
            <a:cxnLst/>
            <a:rect l="l" t="t" r="r" b="b"/>
            <a:pathLst>
              <a:path w="2278104" h="977808">
                <a:moveTo>
                  <a:pt x="0" y="0"/>
                </a:moveTo>
                <a:lnTo>
                  <a:pt x="2278104" y="0"/>
                </a:lnTo>
                <a:lnTo>
                  <a:pt x="2278104" y="977808"/>
                </a:lnTo>
                <a:lnTo>
                  <a:pt x="0" y="977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648842" y="3622053"/>
            <a:ext cx="1689287" cy="1428140"/>
            <a:chOff x="0" y="0"/>
            <a:chExt cx="1689290" cy="1428140"/>
          </a:xfrm>
        </p:grpSpPr>
        <p:sp>
          <p:nvSpPr>
            <p:cNvPr id="10" name="Freeform 10"/>
            <p:cNvSpPr/>
            <p:nvPr/>
          </p:nvSpPr>
          <p:spPr>
            <a:xfrm>
              <a:off x="32258" y="63500"/>
              <a:ext cx="1598803" cy="1300861"/>
            </a:xfrm>
            <a:custGeom>
              <a:avLst/>
              <a:gdLst/>
              <a:ahLst/>
              <a:cxnLst/>
              <a:rect l="l" t="t" r="r" b="b"/>
              <a:pathLst>
                <a:path w="1598803" h="1300861">
                  <a:moveTo>
                    <a:pt x="354711" y="0"/>
                  </a:moveTo>
                  <a:cubicBezTo>
                    <a:pt x="326898" y="0"/>
                    <a:pt x="306197" y="5588"/>
                    <a:pt x="294005" y="19685"/>
                  </a:cubicBezTo>
                  <a:cubicBezTo>
                    <a:pt x="273050" y="48514"/>
                    <a:pt x="284861" y="100838"/>
                    <a:pt x="273685" y="148209"/>
                  </a:cubicBezTo>
                  <a:cubicBezTo>
                    <a:pt x="260604" y="203581"/>
                    <a:pt x="217170" y="251587"/>
                    <a:pt x="184658" y="309118"/>
                  </a:cubicBezTo>
                  <a:cubicBezTo>
                    <a:pt x="126873" y="411226"/>
                    <a:pt x="105664" y="543179"/>
                    <a:pt x="78867" y="674624"/>
                  </a:cubicBezTo>
                  <a:cubicBezTo>
                    <a:pt x="40386" y="862330"/>
                    <a:pt x="0" y="1038860"/>
                    <a:pt x="67564" y="1118870"/>
                  </a:cubicBezTo>
                  <a:cubicBezTo>
                    <a:pt x="102870" y="1160780"/>
                    <a:pt x="167386" y="1173226"/>
                    <a:pt x="231267" y="1187831"/>
                  </a:cubicBezTo>
                  <a:cubicBezTo>
                    <a:pt x="328930" y="1210183"/>
                    <a:pt x="425831" y="1233297"/>
                    <a:pt x="523875" y="1252601"/>
                  </a:cubicBezTo>
                  <a:cubicBezTo>
                    <a:pt x="562991" y="1260348"/>
                    <a:pt x="601472" y="1267206"/>
                    <a:pt x="634619" y="1267206"/>
                  </a:cubicBezTo>
                  <a:cubicBezTo>
                    <a:pt x="662559" y="1267206"/>
                    <a:pt x="686689" y="1262380"/>
                    <a:pt x="704469" y="1248918"/>
                  </a:cubicBezTo>
                  <a:cubicBezTo>
                    <a:pt x="728726" y="1230630"/>
                    <a:pt x="739521" y="1196467"/>
                    <a:pt x="750189" y="1161796"/>
                  </a:cubicBezTo>
                  <a:cubicBezTo>
                    <a:pt x="778129" y="1071118"/>
                    <a:pt x="797814" y="993140"/>
                    <a:pt x="805434" y="993140"/>
                  </a:cubicBezTo>
                  <a:cubicBezTo>
                    <a:pt x="805434" y="993140"/>
                    <a:pt x="805561" y="993140"/>
                    <a:pt x="805561" y="993140"/>
                  </a:cubicBezTo>
                  <a:cubicBezTo>
                    <a:pt x="813181" y="994410"/>
                    <a:pt x="805434" y="1078738"/>
                    <a:pt x="821182" y="1173861"/>
                  </a:cubicBezTo>
                  <a:cubicBezTo>
                    <a:pt x="826262" y="1204341"/>
                    <a:pt x="833247" y="1234313"/>
                    <a:pt x="852932" y="1255395"/>
                  </a:cubicBezTo>
                  <a:cubicBezTo>
                    <a:pt x="887349" y="1292352"/>
                    <a:pt x="957834" y="1300480"/>
                    <a:pt x="1030859" y="1300861"/>
                  </a:cubicBezTo>
                  <a:cubicBezTo>
                    <a:pt x="1032891" y="1300861"/>
                    <a:pt x="1034796" y="1300861"/>
                    <a:pt x="1036828" y="1300861"/>
                  </a:cubicBezTo>
                  <a:cubicBezTo>
                    <a:pt x="1095375" y="1300861"/>
                    <a:pt x="1153668" y="1296416"/>
                    <a:pt x="1212215" y="1290701"/>
                  </a:cubicBezTo>
                  <a:cubicBezTo>
                    <a:pt x="1374140" y="1274953"/>
                    <a:pt x="1527048" y="1253363"/>
                    <a:pt x="1574927" y="1175004"/>
                  </a:cubicBezTo>
                  <a:cubicBezTo>
                    <a:pt x="1598803" y="1135888"/>
                    <a:pt x="1594612" y="1084707"/>
                    <a:pt x="1590294" y="1031875"/>
                  </a:cubicBezTo>
                  <a:cubicBezTo>
                    <a:pt x="1579626" y="899033"/>
                    <a:pt x="1561465" y="760476"/>
                    <a:pt x="1531366" y="626999"/>
                  </a:cubicBezTo>
                  <a:cubicBezTo>
                    <a:pt x="1511427" y="538734"/>
                    <a:pt x="1486027" y="452247"/>
                    <a:pt x="1464818" y="364490"/>
                  </a:cubicBezTo>
                  <a:cubicBezTo>
                    <a:pt x="1454912" y="323596"/>
                    <a:pt x="1446276" y="282321"/>
                    <a:pt x="1428496" y="245491"/>
                  </a:cubicBezTo>
                  <a:cubicBezTo>
                    <a:pt x="1413383" y="213995"/>
                    <a:pt x="1391539" y="185928"/>
                    <a:pt x="1380363" y="154051"/>
                  </a:cubicBezTo>
                  <a:cubicBezTo>
                    <a:pt x="1366266" y="113792"/>
                    <a:pt x="1370076" y="67564"/>
                    <a:pt x="1348105" y="44323"/>
                  </a:cubicBezTo>
                  <a:cubicBezTo>
                    <a:pt x="1334643" y="30226"/>
                    <a:pt x="1312545" y="24765"/>
                    <a:pt x="1283716" y="24765"/>
                  </a:cubicBezTo>
                  <a:cubicBezTo>
                    <a:pt x="1203071" y="24765"/>
                    <a:pt x="1070610" y="66675"/>
                    <a:pt x="933450" y="75057"/>
                  </a:cubicBezTo>
                  <a:cubicBezTo>
                    <a:pt x="915416" y="76200"/>
                    <a:pt x="897509" y="76708"/>
                    <a:pt x="879729" y="76708"/>
                  </a:cubicBezTo>
                  <a:cubicBezTo>
                    <a:pt x="659765" y="76962"/>
                    <a:pt x="458216" y="0"/>
                    <a:pt x="354711" y="0"/>
                  </a:cubicBezTo>
                  <a:close/>
                </a:path>
              </a:pathLst>
            </a:custGeom>
            <a:solidFill>
              <a:srgbClr val="4DA0A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73633" y="348869"/>
              <a:ext cx="130556" cy="509143"/>
            </a:xfrm>
            <a:custGeom>
              <a:avLst/>
              <a:gdLst/>
              <a:ahLst/>
              <a:cxnLst/>
              <a:rect l="l" t="t" r="r" b="b"/>
              <a:pathLst>
                <a:path w="130556" h="509143">
                  <a:moveTo>
                    <a:pt x="3556" y="508889"/>
                  </a:moveTo>
                  <a:lnTo>
                    <a:pt x="0" y="495173"/>
                  </a:lnTo>
                  <a:cubicBezTo>
                    <a:pt x="20320" y="489839"/>
                    <a:pt x="37465" y="478282"/>
                    <a:pt x="52451" y="459867"/>
                  </a:cubicBezTo>
                  <a:cubicBezTo>
                    <a:pt x="85852" y="418465"/>
                    <a:pt x="98171" y="341884"/>
                    <a:pt x="105283" y="279908"/>
                  </a:cubicBezTo>
                  <a:cubicBezTo>
                    <a:pt x="116459" y="181356"/>
                    <a:pt x="112649" y="83566"/>
                    <a:pt x="107315" y="889"/>
                  </a:cubicBezTo>
                  <a:lnTo>
                    <a:pt x="121412" y="0"/>
                  </a:lnTo>
                  <a:cubicBezTo>
                    <a:pt x="126746" y="83312"/>
                    <a:pt x="130556" y="181864"/>
                    <a:pt x="119253" y="281559"/>
                  </a:cubicBezTo>
                  <a:cubicBezTo>
                    <a:pt x="114300" y="324739"/>
                    <a:pt x="108585" y="357886"/>
                    <a:pt x="101219" y="385699"/>
                  </a:cubicBezTo>
                  <a:cubicBezTo>
                    <a:pt x="91567" y="421894"/>
                    <a:pt x="79248" y="449199"/>
                    <a:pt x="63373" y="468884"/>
                  </a:cubicBezTo>
                  <a:cubicBezTo>
                    <a:pt x="46736" y="489585"/>
                    <a:pt x="26543" y="503047"/>
                    <a:pt x="3556" y="509143"/>
                  </a:cubicBez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24358" y="207518"/>
              <a:ext cx="1023239" cy="107061"/>
            </a:xfrm>
            <a:custGeom>
              <a:avLst/>
              <a:gdLst/>
              <a:ahLst/>
              <a:cxnLst/>
              <a:rect l="l" t="t" r="r" b="b"/>
              <a:pathLst>
                <a:path w="1023239" h="107061">
                  <a:moveTo>
                    <a:pt x="569595" y="107061"/>
                  </a:moveTo>
                  <a:cubicBezTo>
                    <a:pt x="501650" y="107061"/>
                    <a:pt x="432308" y="102997"/>
                    <a:pt x="362204" y="94742"/>
                  </a:cubicBezTo>
                  <a:cubicBezTo>
                    <a:pt x="239776" y="80518"/>
                    <a:pt x="117856" y="53086"/>
                    <a:pt x="0" y="13462"/>
                  </a:cubicBezTo>
                  <a:lnTo>
                    <a:pt x="4572" y="0"/>
                  </a:lnTo>
                  <a:cubicBezTo>
                    <a:pt x="121539" y="39370"/>
                    <a:pt x="242443" y="66548"/>
                    <a:pt x="363982" y="80645"/>
                  </a:cubicBezTo>
                  <a:cubicBezTo>
                    <a:pt x="510794" y="97790"/>
                    <a:pt x="653796" y="96774"/>
                    <a:pt x="788797" y="77851"/>
                  </a:cubicBezTo>
                  <a:cubicBezTo>
                    <a:pt x="872109" y="66167"/>
                    <a:pt x="947293" y="48641"/>
                    <a:pt x="1018667" y="24511"/>
                  </a:cubicBezTo>
                  <a:lnTo>
                    <a:pt x="1023239" y="37973"/>
                  </a:lnTo>
                  <a:cubicBezTo>
                    <a:pt x="950976" y="62484"/>
                    <a:pt x="874903" y="80137"/>
                    <a:pt x="790829" y="91948"/>
                  </a:cubicBezTo>
                  <a:cubicBezTo>
                    <a:pt x="719201" y="101981"/>
                    <a:pt x="645287" y="107061"/>
                    <a:pt x="569849" y="107061"/>
                  </a:cubicBez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29489" y="283845"/>
              <a:ext cx="249682" cy="183261"/>
            </a:xfrm>
            <a:custGeom>
              <a:avLst/>
              <a:gdLst/>
              <a:ahLst/>
              <a:cxnLst/>
              <a:rect l="l" t="t" r="r" b="b"/>
              <a:pathLst>
                <a:path w="249682" h="183261">
                  <a:moveTo>
                    <a:pt x="5461" y="183261"/>
                  </a:moveTo>
                  <a:lnTo>
                    <a:pt x="0" y="170180"/>
                  </a:lnTo>
                  <a:cubicBezTo>
                    <a:pt x="29718" y="157607"/>
                    <a:pt x="53848" y="146304"/>
                    <a:pt x="76073" y="134493"/>
                  </a:cubicBezTo>
                  <a:cubicBezTo>
                    <a:pt x="94107" y="124968"/>
                    <a:pt x="112014" y="114681"/>
                    <a:pt x="129159" y="103759"/>
                  </a:cubicBezTo>
                  <a:cubicBezTo>
                    <a:pt x="162052" y="83058"/>
                    <a:pt x="184785" y="65405"/>
                    <a:pt x="202819" y="46609"/>
                  </a:cubicBezTo>
                  <a:cubicBezTo>
                    <a:pt x="217297" y="31496"/>
                    <a:pt x="228600" y="16256"/>
                    <a:pt x="237236" y="0"/>
                  </a:cubicBezTo>
                  <a:lnTo>
                    <a:pt x="249682" y="6731"/>
                  </a:lnTo>
                  <a:cubicBezTo>
                    <a:pt x="240411" y="24130"/>
                    <a:pt x="228346" y="40386"/>
                    <a:pt x="212979" y="56388"/>
                  </a:cubicBezTo>
                  <a:cubicBezTo>
                    <a:pt x="194183" y="76073"/>
                    <a:pt x="170561" y="94361"/>
                    <a:pt x="136652" y="115697"/>
                  </a:cubicBezTo>
                  <a:cubicBezTo>
                    <a:pt x="119126" y="126746"/>
                    <a:pt x="100965" y="137287"/>
                    <a:pt x="82677" y="146939"/>
                  </a:cubicBezTo>
                  <a:cubicBezTo>
                    <a:pt x="60071" y="158877"/>
                    <a:pt x="35560" y="170434"/>
                    <a:pt x="5461" y="183134"/>
                  </a:cubicBez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47013" y="288925"/>
              <a:ext cx="206883" cy="210312"/>
            </a:xfrm>
            <a:custGeom>
              <a:avLst/>
              <a:gdLst/>
              <a:ahLst/>
              <a:cxnLst/>
              <a:rect l="l" t="t" r="r" b="b"/>
              <a:pathLst>
                <a:path w="206883" h="210312">
                  <a:moveTo>
                    <a:pt x="204978" y="210312"/>
                  </a:moveTo>
                  <a:cubicBezTo>
                    <a:pt x="165735" y="204470"/>
                    <a:pt x="129413" y="187706"/>
                    <a:pt x="97028" y="160274"/>
                  </a:cubicBezTo>
                  <a:cubicBezTo>
                    <a:pt x="75057" y="141732"/>
                    <a:pt x="55499" y="118491"/>
                    <a:pt x="38862" y="91059"/>
                  </a:cubicBezTo>
                  <a:cubicBezTo>
                    <a:pt x="23368" y="65532"/>
                    <a:pt x="10287" y="36322"/>
                    <a:pt x="0" y="4318"/>
                  </a:cubicBezTo>
                  <a:lnTo>
                    <a:pt x="13462" y="0"/>
                  </a:lnTo>
                  <a:cubicBezTo>
                    <a:pt x="33782" y="63754"/>
                    <a:pt x="65786" y="115443"/>
                    <a:pt x="106045" y="149352"/>
                  </a:cubicBezTo>
                  <a:cubicBezTo>
                    <a:pt x="136398" y="175006"/>
                    <a:pt x="170307" y="190754"/>
                    <a:pt x="206883" y="196215"/>
                  </a:cubicBezTo>
                  <a:lnTo>
                    <a:pt x="204851" y="210312"/>
                  </a:ln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828421" y="372491"/>
              <a:ext cx="48514" cy="653669"/>
            </a:xfrm>
            <a:custGeom>
              <a:avLst/>
              <a:gdLst/>
              <a:ahLst/>
              <a:cxnLst/>
              <a:rect l="l" t="t" r="r" b="b"/>
              <a:pathLst>
                <a:path w="48514" h="653669">
                  <a:moveTo>
                    <a:pt x="14097" y="653669"/>
                  </a:moveTo>
                  <a:lnTo>
                    <a:pt x="0" y="651764"/>
                  </a:lnTo>
                  <a:cubicBezTo>
                    <a:pt x="12192" y="563499"/>
                    <a:pt x="20828" y="473075"/>
                    <a:pt x="26162" y="375539"/>
                  </a:cubicBezTo>
                  <a:cubicBezTo>
                    <a:pt x="32766" y="257302"/>
                    <a:pt x="34290" y="134620"/>
                    <a:pt x="30734" y="381"/>
                  </a:cubicBezTo>
                  <a:lnTo>
                    <a:pt x="44958" y="0"/>
                  </a:lnTo>
                  <a:cubicBezTo>
                    <a:pt x="48514" y="134620"/>
                    <a:pt x="46990" y="257683"/>
                    <a:pt x="40386" y="376301"/>
                  </a:cubicBezTo>
                  <a:cubicBezTo>
                    <a:pt x="34925" y="474218"/>
                    <a:pt x="26289" y="565023"/>
                    <a:pt x="14097" y="653669"/>
                  </a:cubicBez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66750" y="195834"/>
              <a:ext cx="260096" cy="164465"/>
            </a:xfrm>
            <a:custGeom>
              <a:avLst/>
              <a:gdLst/>
              <a:ahLst/>
              <a:cxnLst/>
              <a:rect l="l" t="t" r="r" b="b"/>
              <a:pathLst>
                <a:path w="260096" h="164465">
                  <a:moveTo>
                    <a:pt x="221488" y="26289"/>
                  </a:moveTo>
                  <a:cubicBezTo>
                    <a:pt x="223266" y="32004"/>
                    <a:pt x="179832" y="42545"/>
                    <a:pt x="139065" y="70485"/>
                  </a:cubicBezTo>
                  <a:cubicBezTo>
                    <a:pt x="102743" y="95377"/>
                    <a:pt x="73787" y="130429"/>
                    <a:pt x="48260" y="135890"/>
                  </a:cubicBezTo>
                  <a:cubicBezTo>
                    <a:pt x="38100" y="138049"/>
                    <a:pt x="29337" y="135763"/>
                    <a:pt x="25273" y="129921"/>
                  </a:cubicBezTo>
                  <a:cubicBezTo>
                    <a:pt x="20320" y="122555"/>
                    <a:pt x="24003" y="110236"/>
                    <a:pt x="30988" y="97663"/>
                  </a:cubicBezTo>
                  <a:cubicBezTo>
                    <a:pt x="46228" y="69977"/>
                    <a:pt x="75057" y="46228"/>
                    <a:pt x="108458" y="33782"/>
                  </a:cubicBezTo>
                  <a:cubicBezTo>
                    <a:pt x="138938" y="22352"/>
                    <a:pt x="172085" y="19812"/>
                    <a:pt x="205359" y="22479"/>
                  </a:cubicBezTo>
                  <a:cubicBezTo>
                    <a:pt x="213360" y="23114"/>
                    <a:pt x="220599" y="23876"/>
                    <a:pt x="221488" y="26289"/>
                  </a:cubicBezTo>
                  <a:close/>
                  <a:moveTo>
                    <a:pt x="221996" y="7239"/>
                  </a:moveTo>
                  <a:cubicBezTo>
                    <a:pt x="213868" y="13716"/>
                    <a:pt x="190119" y="3302"/>
                    <a:pt x="164846" y="1651"/>
                  </a:cubicBezTo>
                  <a:cubicBezTo>
                    <a:pt x="145288" y="381"/>
                    <a:pt x="125603" y="5334"/>
                    <a:pt x="106807" y="12700"/>
                  </a:cubicBezTo>
                  <a:cubicBezTo>
                    <a:pt x="56388" y="32512"/>
                    <a:pt x="14859" y="77851"/>
                    <a:pt x="3683" y="115062"/>
                  </a:cubicBezTo>
                  <a:cubicBezTo>
                    <a:pt x="635" y="125095"/>
                    <a:pt x="0" y="134112"/>
                    <a:pt x="3048" y="142113"/>
                  </a:cubicBezTo>
                  <a:cubicBezTo>
                    <a:pt x="6350" y="150876"/>
                    <a:pt x="14224" y="157480"/>
                    <a:pt x="24511" y="159258"/>
                  </a:cubicBezTo>
                  <a:cubicBezTo>
                    <a:pt x="54229" y="164465"/>
                    <a:pt x="100076" y="127508"/>
                    <a:pt x="149860" y="91186"/>
                  </a:cubicBezTo>
                  <a:cubicBezTo>
                    <a:pt x="163068" y="81534"/>
                    <a:pt x="176403" y="72009"/>
                    <a:pt x="189865" y="62738"/>
                  </a:cubicBezTo>
                  <a:cubicBezTo>
                    <a:pt x="204597" y="52578"/>
                    <a:pt x="219202" y="42545"/>
                    <a:pt x="234442" y="35941"/>
                  </a:cubicBezTo>
                  <a:cubicBezTo>
                    <a:pt x="242443" y="32512"/>
                    <a:pt x="249936" y="29972"/>
                    <a:pt x="253746" y="24892"/>
                  </a:cubicBezTo>
                  <a:cubicBezTo>
                    <a:pt x="260096" y="16383"/>
                    <a:pt x="256286" y="5207"/>
                    <a:pt x="246380" y="1397"/>
                  </a:cubicBezTo>
                  <a:cubicBezTo>
                    <a:pt x="242570" y="0"/>
                    <a:pt x="237998" y="381"/>
                    <a:pt x="233172" y="762"/>
                  </a:cubicBezTo>
                  <a:cubicBezTo>
                    <a:pt x="230505" y="1016"/>
                    <a:pt x="227711" y="1397"/>
                    <a:pt x="225806" y="2794"/>
                  </a:cubicBezTo>
                  <a:cubicBezTo>
                    <a:pt x="224282" y="3937"/>
                    <a:pt x="223393" y="5842"/>
                    <a:pt x="221869" y="7239"/>
                  </a:cubicBezTo>
                </a:path>
              </a:pathLst>
            </a:custGeom>
            <a:solidFill>
              <a:srgbClr val="FFE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96544" y="193548"/>
              <a:ext cx="307975" cy="373761"/>
            </a:xfrm>
            <a:custGeom>
              <a:avLst/>
              <a:gdLst/>
              <a:ahLst/>
              <a:cxnLst/>
              <a:rect l="l" t="t" r="r" b="b"/>
              <a:pathLst>
                <a:path w="307975" h="373761">
                  <a:moveTo>
                    <a:pt x="130302" y="23749"/>
                  </a:moveTo>
                  <a:cubicBezTo>
                    <a:pt x="128016" y="32004"/>
                    <a:pt x="165100" y="53594"/>
                    <a:pt x="194183" y="86614"/>
                  </a:cubicBezTo>
                  <a:cubicBezTo>
                    <a:pt x="221488" y="117602"/>
                    <a:pt x="240284" y="155575"/>
                    <a:pt x="262382" y="166116"/>
                  </a:cubicBezTo>
                  <a:cubicBezTo>
                    <a:pt x="271145" y="170307"/>
                    <a:pt x="279654" y="170180"/>
                    <a:pt x="284480" y="165735"/>
                  </a:cubicBezTo>
                  <a:cubicBezTo>
                    <a:pt x="290703" y="160147"/>
                    <a:pt x="290195" y="148336"/>
                    <a:pt x="286512" y="135128"/>
                  </a:cubicBezTo>
                  <a:cubicBezTo>
                    <a:pt x="278638" y="107823"/>
                    <a:pt x="256921" y="79756"/>
                    <a:pt x="230124" y="59944"/>
                  </a:cubicBezTo>
                  <a:cubicBezTo>
                    <a:pt x="180467" y="23241"/>
                    <a:pt x="133985" y="12319"/>
                    <a:pt x="130302" y="23622"/>
                  </a:cubicBezTo>
                  <a:close/>
                  <a:moveTo>
                    <a:pt x="105918" y="23749"/>
                  </a:moveTo>
                  <a:cubicBezTo>
                    <a:pt x="105537" y="21844"/>
                    <a:pt x="103759" y="20193"/>
                    <a:pt x="103759" y="18415"/>
                  </a:cubicBezTo>
                  <a:cubicBezTo>
                    <a:pt x="103505" y="13970"/>
                    <a:pt x="110744" y="9144"/>
                    <a:pt x="122555" y="6604"/>
                  </a:cubicBezTo>
                  <a:cubicBezTo>
                    <a:pt x="153289" y="0"/>
                    <a:pt x="199771" y="13208"/>
                    <a:pt x="236347" y="41275"/>
                  </a:cubicBezTo>
                  <a:cubicBezTo>
                    <a:pt x="277622" y="73025"/>
                    <a:pt x="305689" y="119253"/>
                    <a:pt x="307467" y="157099"/>
                  </a:cubicBezTo>
                  <a:cubicBezTo>
                    <a:pt x="307975" y="166751"/>
                    <a:pt x="306705" y="175387"/>
                    <a:pt x="302133" y="181864"/>
                  </a:cubicBezTo>
                  <a:cubicBezTo>
                    <a:pt x="297053" y="188976"/>
                    <a:pt x="288544" y="193421"/>
                    <a:pt x="278765" y="192659"/>
                  </a:cubicBezTo>
                  <a:cubicBezTo>
                    <a:pt x="250825" y="190754"/>
                    <a:pt x="217043" y="147066"/>
                    <a:pt x="179832" y="103124"/>
                  </a:cubicBezTo>
                  <a:cubicBezTo>
                    <a:pt x="170307" y="91948"/>
                    <a:pt x="160655" y="80899"/>
                    <a:pt x="151003" y="69850"/>
                  </a:cubicBezTo>
                  <a:cubicBezTo>
                    <a:pt x="134366" y="50800"/>
                    <a:pt x="121793" y="36703"/>
                    <a:pt x="121031" y="37719"/>
                  </a:cubicBezTo>
                  <a:cubicBezTo>
                    <a:pt x="120777" y="38100"/>
                    <a:pt x="122555" y="41148"/>
                    <a:pt x="124460" y="44831"/>
                  </a:cubicBezTo>
                  <a:cubicBezTo>
                    <a:pt x="130937" y="57531"/>
                    <a:pt x="135509" y="75311"/>
                    <a:pt x="139573" y="92710"/>
                  </a:cubicBezTo>
                  <a:cubicBezTo>
                    <a:pt x="144018" y="111506"/>
                    <a:pt x="147955" y="130429"/>
                    <a:pt x="151892" y="149352"/>
                  </a:cubicBezTo>
                  <a:cubicBezTo>
                    <a:pt x="156210" y="170434"/>
                    <a:pt x="160020" y="191770"/>
                    <a:pt x="165608" y="212471"/>
                  </a:cubicBezTo>
                  <a:cubicBezTo>
                    <a:pt x="171831" y="236220"/>
                    <a:pt x="179832" y="259715"/>
                    <a:pt x="182626" y="282829"/>
                  </a:cubicBezTo>
                  <a:cubicBezTo>
                    <a:pt x="184531" y="298450"/>
                    <a:pt x="184023" y="313817"/>
                    <a:pt x="181864" y="328930"/>
                  </a:cubicBezTo>
                  <a:cubicBezTo>
                    <a:pt x="180467" y="339090"/>
                    <a:pt x="178435" y="348361"/>
                    <a:pt x="171323" y="350647"/>
                  </a:cubicBezTo>
                  <a:lnTo>
                    <a:pt x="140716" y="360807"/>
                  </a:lnTo>
                  <a:cubicBezTo>
                    <a:pt x="133604" y="363220"/>
                    <a:pt x="144526" y="343916"/>
                    <a:pt x="148463" y="311277"/>
                  </a:cubicBezTo>
                  <a:cubicBezTo>
                    <a:pt x="152781" y="276225"/>
                    <a:pt x="142367" y="238760"/>
                    <a:pt x="135636" y="200025"/>
                  </a:cubicBezTo>
                  <a:cubicBezTo>
                    <a:pt x="129667" y="165354"/>
                    <a:pt x="128397" y="130048"/>
                    <a:pt x="122301" y="96774"/>
                  </a:cubicBezTo>
                  <a:cubicBezTo>
                    <a:pt x="120523" y="87122"/>
                    <a:pt x="118364" y="77597"/>
                    <a:pt x="116586" y="68072"/>
                  </a:cubicBezTo>
                  <a:cubicBezTo>
                    <a:pt x="114046" y="53721"/>
                    <a:pt x="112522" y="40132"/>
                    <a:pt x="110109" y="39624"/>
                  </a:cubicBezTo>
                  <a:cubicBezTo>
                    <a:pt x="105918" y="38608"/>
                    <a:pt x="100457" y="72009"/>
                    <a:pt x="94107" y="115316"/>
                  </a:cubicBezTo>
                  <a:cubicBezTo>
                    <a:pt x="90424" y="140335"/>
                    <a:pt x="86360" y="165227"/>
                    <a:pt x="84582" y="190373"/>
                  </a:cubicBezTo>
                  <a:cubicBezTo>
                    <a:pt x="82296" y="221742"/>
                    <a:pt x="82931" y="253619"/>
                    <a:pt x="78105" y="283591"/>
                  </a:cubicBezTo>
                  <a:cubicBezTo>
                    <a:pt x="74803" y="304038"/>
                    <a:pt x="69342" y="323469"/>
                    <a:pt x="59055" y="340233"/>
                  </a:cubicBezTo>
                  <a:cubicBezTo>
                    <a:pt x="45212" y="362712"/>
                    <a:pt x="29210" y="373761"/>
                    <a:pt x="22352" y="364236"/>
                  </a:cubicBezTo>
                  <a:lnTo>
                    <a:pt x="6223" y="342392"/>
                  </a:lnTo>
                  <a:cubicBezTo>
                    <a:pt x="0" y="333756"/>
                    <a:pt x="17780" y="325755"/>
                    <a:pt x="29464" y="310261"/>
                  </a:cubicBezTo>
                  <a:cubicBezTo>
                    <a:pt x="39497" y="296926"/>
                    <a:pt x="43434" y="279019"/>
                    <a:pt x="47244" y="260731"/>
                  </a:cubicBezTo>
                  <a:cubicBezTo>
                    <a:pt x="52832" y="233426"/>
                    <a:pt x="58801" y="205867"/>
                    <a:pt x="63627" y="178181"/>
                  </a:cubicBezTo>
                  <a:cubicBezTo>
                    <a:pt x="68072" y="152527"/>
                    <a:pt x="71755" y="126492"/>
                    <a:pt x="76835" y="101092"/>
                  </a:cubicBezTo>
                  <a:cubicBezTo>
                    <a:pt x="80391" y="83185"/>
                    <a:pt x="84582" y="65278"/>
                    <a:pt x="90932" y="51689"/>
                  </a:cubicBezTo>
                  <a:cubicBezTo>
                    <a:pt x="93091" y="47117"/>
                    <a:pt x="95377" y="43053"/>
                    <a:pt x="98044" y="39243"/>
                  </a:cubicBezTo>
                  <a:cubicBezTo>
                    <a:pt x="102108" y="33274"/>
                    <a:pt x="106553" y="27813"/>
                    <a:pt x="105791" y="23876"/>
                  </a:cubicBezTo>
                </a:path>
              </a:pathLst>
            </a:custGeom>
            <a:solidFill>
              <a:srgbClr val="FFEAC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78079" y="103632"/>
              <a:ext cx="190881" cy="130429"/>
            </a:xfrm>
            <a:custGeom>
              <a:avLst/>
              <a:gdLst/>
              <a:ahLst/>
              <a:cxnLst/>
              <a:rect l="l" t="t" r="r" b="b"/>
              <a:pathLst>
                <a:path w="190881" h="130429">
                  <a:moveTo>
                    <a:pt x="117348" y="130429"/>
                  </a:moveTo>
                  <a:lnTo>
                    <a:pt x="104013" y="126746"/>
                  </a:lnTo>
                  <a:cubicBezTo>
                    <a:pt x="104648" y="103886"/>
                    <a:pt x="105156" y="82931"/>
                    <a:pt x="105918" y="62611"/>
                  </a:cubicBezTo>
                  <a:cubicBezTo>
                    <a:pt x="106299" y="51816"/>
                    <a:pt x="106680" y="41529"/>
                    <a:pt x="107061" y="31496"/>
                  </a:cubicBezTo>
                  <a:cubicBezTo>
                    <a:pt x="93091" y="43942"/>
                    <a:pt x="81280" y="56261"/>
                    <a:pt x="71120" y="69088"/>
                  </a:cubicBezTo>
                  <a:cubicBezTo>
                    <a:pt x="60960" y="81915"/>
                    <a:pt x="52959" y="94361"/>
                    <a:pt x="46609" y="107442"/>
                  </a:cubicBezTo>
                  <a:lnTo>
                    <a:pt x="43053" y="114554"/>
                  </a:lnTo>
                  <a:lnTo>
                    <a:pt x="29718" y="105791"/>
                  </a:lnTo>
                  <a:lnTo>
                    <a:pt x="35941" y="46990"/>
                  </a:lnTo>
                  <a:cubicBezTo>
                    <a:pt x="28702" y="60706"/>
                    <a:pt x="20955" y="75184"/>
                    <a:pt x="12446" y="91186"/>
                  </a:cubicBezTo>
                  <a:lnTo>
                    <a:pt x="0" y="84455"/>
                  </a:lnTo>
                  <a:cubicBezTo>
                    <a:pt x="8890" y="67818"/>
                    <a:pt x="16891" y="52959"/>
                    <a:pt x="24257" y="38735"/>
                  </a:cubicBezTo>
                  <a:cubicBezTo>
                    <a:pt x="30099" y="27559"/>
                    <a:pt x="35560" y="17399"/>
                    <a:pt x="40640" y="7366"/>
                  </a:cubicBezTo>
                  <a:lnTo>
                    <a:pt x="53975" y="11430"/>
                  </a:lnTo>
                  <a:lnTo>
                    <a:pt x="46863" y="78359"/>
                  </a:lnTo>
                  <a:cubicBezTo>
                    <a:pt x="50800" y="72263"/>
                    <a:pt x="55245" y="66294"/>
                    <a:pt x="59944" y="60198"/>
                  </a:cubicBezTo>
                  <a:cubicBezTo>
                    <a:pt x="73660" y="42926"/>
                    <a:pt x="90043" y="26543"/>
                    <a:pt x="110236" y="10033"/>
                  </a:cubicBezTo>
                  <a:lnTo>
                    <a:pt x="122428" y="0"/>
                  </a:lnTo>
                  <a:lnTo>
                    <a:pt x="121793" y="15748"/>
                  </a:lnTo>
                  <a:cubicBezTo>
                    <a:pt x="121158" y="30861"/>
                    <a:pt x="120650" y="46355"/>
                    <a:pt x="120015" y="62865"/>
                  </a:cubicBezTo>
                  <a:cubicBezTo>
                    <a:pt x="119634" y="74803"/>
                    <a:pt x="119253" y="86995"/>
                    <a:pt x="118872" y="99568"/>
                  </a:cubicBezTo>
                  <a:cubicBezTo>
                    <a:pt x="124841" y="90043"/>
                    <a:pt x="131191" y="80772"/>
                    <a:pt x="137795" y="72009"/>
                  </a:cubicBezTo>
                  <a:cubicBezTo>
                    <a:pt x="149098" y="56769"/>
                    <a:pt x="161417" y="42164"/>
                    <a:pt x="174244" y="28702"/>
                  </a:cubicBezTo>
                  <a:lnTo>
                    <a:pt x="190881" y="11684"/>
                  </a:lnTo>
                  <a:lnTo>
                    <a:pt x="186309" y="35306"/>
                  </a:lnTo>
                  <a:cubicBezTo>
                    <a:pt x="183642" y="48768"/>
                    <a:pt x="181610" y="62992"/>
                    <a:pt x="180213" y="77470"/>
                  </a:cubicBezTo>
                  <a:cubicBezTo>
                    <a:pt x="178562" y="93726"/>
                    <a:pt x="177800" y="110744"/>
                    <a:pt x="177673" y="128270"/>
                  </a:cubicBezTo>
                  <a:lnTo>
                    <a:pt x="163449" y="128143"/>
                  </a:lnTo>
                  <a:cubicBezTo>
                    <a:pt x="163576" y="110236"/>
                    <a:pt x="164465" y="92710"/>
                    <a:pt x="166116" y="76073"/>
                  </a:cubicBezTo>
                  <a:cubicBezTo>
                    <a:pt x="166751" y="69469"/>
                    <a:pt x="167513" y="62992"/>
                    <a:pt x="168402" y="56515"/>
                  </a:cubicBezTo>
                  <a:cubicBezTo>
                    <a:pt x="161798" y="64262"/>
                    <a:pt x="155321" y="72390"/>
                    <a:pt x="149225" y="80645"/>
                  </a:cubicBezTo>
                  <a:cubicBezTo>
                    <a:pt x="137795" y="96139"/>
                    <a:pt x="127000" y="112903"/>
                    <a:pt x="117348" y="130302"/>
                  </a:cubicBez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1031" y="1150239"/>
              <a:ext cx="585597" cy="131318"/>
            </a:xfrm>
            <a:custGeom>
              <a:avLst/>
              <a:gdLst/>
              <a:ahLst/>
              <a:cxnLst/>
              <a:rect l="l" t="t" r="r" b="b"/>
              <a:pathLst>
                <a:path w="585597" h="131318">
                  <a:moveTo>
                    <a:pt x="585470" y="131318"/>
                  </a:moveTo>
                  <a:cubicBezTo>
                    <a:pt x="476377" y="130429"/>
                    <a:pt x="369697" y="119126"/>
                    <a:pt x="268351" y="97790"/>
                  </a:cubicBezTo>
                  <a:cubicBezTo>
                    <a:pt x="175006" y="78105"/>
                    <a:pt x="84709" y="49657"/>
                    <a:pt x="0" y="13081"/>
                  </a:cubicBezTo>
                  <a:lnTo>
                    <a:pt x="5588" y="0"/>
                  </a:lnTo>
                  <a:cubicBezTo>
                    <a:pt x="89535" y="36195"/>
                    <a:pt x="178816" y="64389"/>
                    <a:pt x="271272" y="83820"/>
                  </a:cubicBezTo>
                  <a:cubicBezTo>
                    <a:pt x="371602" y="105029"/>
                    <a:pt x="477393" y="116205"/>
                    <a:pt x="585597" y="117094"/>
                  </a:cubicBezTo>
                  <a:lnTo>
                    <a:pt x="585470" y="131318"/>
                  </a:ln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97890" y="1207516"/>
              <a:ext cx="683641" cy="123952"/>
            </a:xfrm>
            <a:custGeom>
              <a:avLst/>
              <a:gdLst/>
              <a:ahLst/>
              <a:cxnLst/>
              <a:rect l="l" t="t" r="r" b="b"/>
              <a:pathLst>
                <a:path w="683641" h="123952">
                  <a:moveTo>
                    <a:pt x="242951" y="123825"/>
                  </a:moveTo>
                  <a:cubicBezTo>
                    <a:pt x="231775" y="123825"/>
                    <a:pt x="220472" y="123698"/>
                    <a:pt x="209042" y="123317"/>
                  </a:cubicBezTo>
                  <a:cubicBezTo>
                    <a:pt x="138303" y="121412"/>
                    <a:pt x="67945" y="111633"/>
                    <a:pt x="0" y="94361"/>
                  </a:cubicBezTo>
                  <a:lnTo>
                    <a:pt x="3556" y="80645"/>
                  </a:lnTo>
                  <a:cubicBezTo>
                    <a:pt x="70485" y="97663"/>
                    <a:pt x="139700" y="107315"/>
                    <a:pt x="209423" y="109220"/>
                  </a:cubicBezTo>
                  <a:cubicBezTo>
                    <a:pt x="349504" y="113030"/>
                    <a:pt x="478155" y="92837"/>
                    <a:pt x="581406" y="50546"/>
                  </a:cubicBezTo>
                  <a:cubicBezTo>
                    <a:pt x="619379" y="35052"/>
                    <a:pt x="649224" y="18923"/>
                    <a:pt x="675386" y="0"/>
                  </a:cubicBezTo>
                  <a:lnTo>
                    <a:pt x="683641" y="11557"/>
                  </a:lnTo>
                  <a:cubicBezTo>
                    <a:pt x="656590" y="31115"/>
                    <a:pt x="625729" y="47752"/>
                    <a:pt x="586740" y="63754"/>
                  </a:cubicBezTo>
                  <a:cubicBezTo>
                    <a:pt x="489966" y="103251"/>
                    <a:pt x="371729" y="123952"/>
                    <a:pt x="242824" y="123952"/>
                  </a:cubicBezTo>
                </a:path>
              </a:pathLst>
            </a:custGeom>
            <a:solidFill>
              <a:srgbClr val="2A6C7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623629" y="5083940"/>
            <a:ext cx="1837239" cy="1716300"/>
          </a:xfrm>
          <a:custGeom>
            <a:avLst/>
            <a:gdLst/>
            <a:ahLst/>
            <a:cxnLst/>
            <a:rect l="l" t="t" r="r" b="b"/>
            <a:pathLst>
              <a:path w="1837239" h="1716300">
                <a:moveTo>
                  <a:pt x="0" y="0"/>
                </a:moveTo>
                <a:lnTo>
                  <a:pt x="1837239" y="0"/>
                </a:lnTo>
                <a:lnTo>
                  <a:pt x="1837239" y="1716300"/>
                </a:lnTo>
                <a:lnTo>
                  <a:pt x="0" y="17163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178033" y="1145705"/>
            <a:ext cx="734748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Classify the following foods: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33187" y="3142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84409" y="2668105"/>
            <a:ext cx="1612964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8BFAD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spring</a:t>
            </a:r>
            <a:endParaRPr lang="en-US" sz="4500">
              <a:solidFill>
                <a:srgbClr val="08BFAD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813734" y="6404848"/>
            <a:ext cx="2145763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8BFAD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summer</a:t>
            </a:r>
            <a:endParaRPr lang="en-US" sz="4500">
              <a:solidFill>
                <a:srgbClr val="08BFAD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646863" y="2658142"/>
            <a:ext cx="2037921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8BFAD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autumn</a:t>
            </a:r>
            <a:endParaRPr lang="en-US" sz="4500">
              <a:solidFill>
                <a:srgbClr val="08BFAD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012585" y="6391523"/>
            <a:ext cx="1629289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>
                <a:solidFill>
                  <a:srgbClr val="08BFAD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rPr>
              <a:t>winter</a:t>
            </a:r>
            <a:endParaRPr lang="en-US" sz="4500">
              <a:solidFill>
                <a:srgbClr val="08BFAD"/>
              </a:solidFill>
              <a:latin typeface="Sniglet" panose="04070505030100020000"/>
              <a:ea typeface="Sniglet" panose="04070505030100020000"/>
              <a:cs typeface="Sniglet" panose="04070505030100020000"/>
              <a:sym typeface="Sniglet" panose="0407050503010002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0858" y="89278"/>
            <a:ext cx="17666284" cy="10067811"/>
          </a:xfrm>
          <a:custGeom>
            <a:avLst/>
            <a:gdLst/>
            <a:ahLst/>
            <a:cxnLst/>
            <a:rect l="l" t="t" r="r" b="b"/>
            <a:pathLst>
              <a:path w="17666284" h="10067811">
                <a:moveTo>
                  <a:pt x="0" y="0"/>
                </a:moveTo>
                <a:lnTo>
                  <a:pt x="17666284" y="0"/>
                </a:lnTo>
                <a:lnTo>
                  <a:pt x="17666284" y="10067811"/>
                </a:lnTo>
                <a:lnTo>
                  <a:pt x="0" y="100678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402151" y="5519985"/>
            <a:ext cx="2400300" cy="2390775"/>
          </a:xfrm>
          <a:custGeom>
            <a:avLst/>
            <a:gdLst/>
            <a:ahLst/>
            <a:cxnLst/>
            <a:rect l="l" t="t" r="r" b="b"/>
            <a:pathLst>
              <a:path w="2400300" h="2390775">
                <a:moveTo>
                  <a:pt x="0" y="0"/>
                </a:moveTo>
                <a:lnTo>
                  <a:pt x="2400300" y="0"/>
                </a:lnTo>
                <a:lnTo>
                  <a:pt x="2400300" y="239077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93591" y="2439276"/>
            <a:ext cx="2133600" cy="2505075"/>
          </a:xfrm>
          <a:custGeom>
            <a:avLst/>
            <a:gdLst/>
            <a:ahLst/>
            <a:cxnLst/>
            <a:rect l="l" t="t" r="r" b="b"/>
            <a:pathLst>
              <a:path w="2133600" h="2505075">
                <a:moveTo>
                  <a:pt x="0" y="0"/>
                </a:moveTo>
                <a:lnTo>
                  <a:pt x="2133600" y="0"/>
                </a:lnTo>
                <a:lnTo>
                  <a:pt x="2133600" y="2505075"/>
                </a:lnTo>
                <a:lnTo>
                  <a:pt x="0" y="2505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46175" y="5028286"/>
            <a:ext cx="2743200" cy="2800350"/>
          </a:xfrm>
          <a:custGeom>
            <a:avLst/>
            <a:gdLst/>
            <a:ahLst/>
            <a:cxnLst/>
            <a:rect l="l" t="t" r="r" b="b"/>
            <a:pathLst>
              <a:path w="2743200" h="2800350">
                <a:moveTo>
                  <a:pt x="0" y="0"/>
                </a:moveTo>
                <a:lnTo>
                  <a:pt x="2743200" y="0"/>
                </a:lnTo>
                <a:lnTo>
                  <a:pt x="2743200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755248" y="2431761"/>
            <a:ext cx="2239651" cy="2514991"/>
            <a:chOff x="0" y="0"/>
            <a:chExt cx="2239645" cy="2514994"/>
          </a:xfrm>
        </p:grpSpPr>
        <p:sp>
          <p:nvSpPr>
            <p:cNvPr id="8" name="Freeform 8"/>
            <p:cNvSpPr/>
            <p:nvPr/>
          </p:nvSpPr>
          <p:spPr>
            <a:xfrm>
              <a:off x="63373" y="67818"/>
              <a:ext cx="2113915" cy="2398141"/>
            </a:xfrm>
            <a:custGeom>
              <a:avLst/>
              <a:gdLst/>
              <a:ahLst/>
              <a:cxnLst/>
              <a:rect l="l" t="t" r="r" b="b"/>
              <a:pathLst>
                <a:path w="2113915" h="2398141">
                  <a:moveTo>
                    <a:pt x="1005967" y="1771777"/>
                  </a:moveTo>
                  <a:cubicBezTo>
                    <a:pt x="1291971" y="1841881"/>
                    <a:pt x="1578102" y="1911858"/>
                    <a:pt x="1864106" y="1981835"/>
                  </a:cubicBezTo>
                  <a:cubicBezTo>
                    <a:pt x="1896872" y="1989836"/>
                    <a:pt x="1931035" y="1997964"/>
                    <a:pt x="1964055" y="1990725"/>
                  </a:cubicBezTo>
                  <a:cubicBezTo>
                    <a:pt x="1989582" y="1985137"/>
                    <a:pt x="2013331" y="1970659"/>
                    <a:pt x="2039366" y="1971040"/>
                  </a:cubicBezTo>
                  <a:cubicBezTo>
                    <a:pt x="2078736" y="1971548"/>
                    <a:pt x="2111375" y="2009648"/>
                    <a:pt x="2112645" y="2049018"/>
                  </a:cubicBezTo>
                  <a:cubicBezTo>
                    <a:pt x="2113915" y="2088388"/>
                    <a:pt x="2088769" y="2125599"/>
                    <a:pt x="2054987" y="2145792"/>
                  </a:cubicBezTo>
                  <a:cubicBezTo>
                    <a:pt x="1992757" y="2183003"/>
                    <a:pt x="1913763" y="2167509"/>
                    <a:pt x="1843278" y="2150745"/>
                  </a:cubicBezTo>
                  <a:cubicBezTo>
                    <a:pt x="1468374" y="2061591"/>
                    <a:pt x="1093089" y="1970151"/>
                    <a:pt x="731393" y="1837055"/>
                  </a:cubicBezTo>
                  <a:cubicBezTo>
                    <a:pt x="806450" y="1786382"/>
                    <a:pt x="898525" y="1745361"/>
                    <a:pt x="1005967" y="1771777"/>
                  </a:cubicBezTo>
                  <a:close/>
                  <a:moveTo>
                    <a:pt x="127" y="1636776"/>
                  </a:moveTo>
                  <a:cubicBezTo>
                    <a:pt x="316738" y="1856613"/>
                    <a:pt x="836676" y="2148586"/>
                    <a:pt x="1177163" y="2329180"/>
                  </a:cubicBezTo>
                  <a:cubicBezTo>
                    <a:pt x="1241171" y="2363216"/>
                    <a:pt x="1313815" y="2398141"/>
                    <a:pt x="1383284" y="2377694"/>
                  </a:cubicBezTo>
                  <a:cubicBezTo>
                    <a:pt x="1421003" y="2366645"/>
                    <a:pt x="1454785" y="2337054"/>
                    <a:pt x="1463421" y="2298573"/>
                  </a:cubicBezTo>
                  <a:cubicBezTo>
                    <a:pt x="1472057" y="2260092"/>
                    <a:pt x="1449959" y="2215007"/>
                    <a:pt x="1411986" y="2204593"/>
                  </a:cubicBezTo>
                  <a:cubicBezTo>
                    <a:pt x="1386840" y="2197608"/>
                    <a:pt x="1360170" y="2205736"/>
                    <a:pt x="1334135" y="2204720"/>
                  </a:cubicBezTo>
                  <a:cubicBezTo>
                    <a:pt x="1300353" y="2203323"/>
                    <a:pt x="1269365" y="2186940"/>
                    <a:pt x="1239647" y="2170938"/>
                  </a:cubicBezTo>
                  <a:cubicBezTo>
                    <a:pt x="1015746" y="2050288"/>
                    <a:pt x="462280" y="1715516"/>
                    <a:pt x="315595" y="1626489"/>
                  </a:cubicBezTo>
                  <a:cubicBezTo>
                    <a:pt x="283337" y="1606931"/>
                    <a:pt x="247015" y="1594993"/>
                    <a:pt x="209423" y="1592072"/>
                  </a:cubicBezTo>
                  <a:cubicBezTo>
                    <a:pt x="155829" y="1587881"/>
                    <a:pt x="78105" y="1592961"/>
                    <a:pt x="0" y="1636776"/>
                  </a:cubicBezTo>
                  <a:close/>
                  <a:moveTo>
                    <a:pt x="1091565" y="322580"/>
                  </a:moveTo>
                  <a:cubicBezTo>
                    <a:pt x="954913" y="173482"/>
                    <a:pt x="774065" y="65278"/>
                    <a:pt x="578104" y="15494"/>
                  </a:cubicBezTo>
                  <a:cubicBezTo>
                    <a:pt x="544322" y="6858"/>
                    <a:pt x="509524" y="0"/>
                    <a:pt x="474726" y="2540"/>
                  </a:cubicBezTo>
                  <a:cubicBezTo>
                    <a:pt x="439928" y="5080"/>
                    <a:pt x="404749" y="18161"/>
                    <a:pt x="381508" y="44323"/>
                  </a:cubicBezTo>
                  <a:cubicBezTo>
                    <a:pt x="444627" y="128397"/>
                    <a:pt x="467614" y="241427"/>
                    <a:pt x="442214" y="343535"/>
                  </a:cubicBezTo>
                  <a:cubicBezTo>
                    <a:pt x="433324" y="379349"/>
                    <a:pt x="439547" y="475488"/>
                    <a:pt x="462534" y="504317"/>
                  </a:cubicBezTo>
                  <a:cubicBezTo>
                    <a:pt x="482219" y="528955"/>
                    <a:pt x="499110" y="475869"/>
                    <a:pt x="530606" y="474218"/>
                  </a:cubicBezTo>
                  <a:cubicBezTo>
                    <a:pt x="718947" y="464312"/>
                    <a:pt x="905510" y="423545"/>
                    <a:pt x="1091692" y="322580"/>
                  </a:cubicBezTo>
                  <a:close/>
                </a:path>
              </a:pathLst>
            </a:custGeom>
            <a:solidFill>
              <a:srgbClr val="4393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20192" y="1856613"/>
              <a:ext cx="987806" cy="228220"/>
            </a:xfrm>
            <a:custGeom>
              <a:avLst/>
              <a:gdLst/>
              <a:ahLst/>
              <a:cxnLst/>
              <a:rect l="l" t="t" r="r" b="b"/>
              <a:pathLst>
                <a:path w="987806" h="228220">
                  <a:moveTo>
                    <a:pt x="147828" y="36830"/>
                  </a:moveTo>
                  <a:cubicBezTo>
                    <a:pt x="203835" y="49403"/>
                    <a:pt x="258699" y="67310"/>
                    <a:pt x="311277" y="90297"/>
                  </a:cubicBezTo>
                  <a:cubicBezTo>
                    <a:pt x="314325" y="91694"/>
                    <a:pt x="316865" y="94234"/>
                    <a:pt x="317627" y="97536"/>
                  </a:cubicBezTo>
                  <a:cubicBezTo>
                    <a:pt x="319532" y="105410"/>
                    <a:pt x="310515" y="109601"/>
                    <a:pt x="303276" y="111125"/>
                  </a:cubicBezTo>
                  <a:cubicBezTo>
                    <a:pt x="280162" y="115951"/>
                    <a:pt x="256540" y="118491"/>
                    <a:pt x="232918" y="118491"/>
                  </a:cubicBezTo>
                  <a:cubicBezTo>
                    <a:pt x="259080" y="128651"/>
                    <a:pt x="281940" y="146939"/>
                    <a:pt x="297815" y="170053"/>
                  </a:cubicBezTo>
                  <a:cubicBezTo>
                    <a:pt x="302514" y="177038"/>
                    <a:pt x="297307" y="186309"/>
                    <a:pt x="288925" y="185928"/>
                  </a:cubicBezTo>
                  <a:cubicBezTo>
                    <a:pt x="256159" y="184658"/>
                    <a:pt x="223774" y="174244"/>
                    <a:pt x="196596" y="155829"/>
                  </a:cubicBezTo>
                  <a:lnTo>
                    <a:pt x="242824" y="207137"/>
                  </a:lnTo>
                  <a:cubicBezTo>
                    <a:pt x="245364" y="209931"/>
                    <a:pt x="246761" y="213741"/>
                    <a:pt x="246126" y="217551"/>
                  </a:cubicBezTo>
                  <a:cubicBezTo>
                    <a:pt x="244348" y="228219"/>
                    <a:pt x="228854" y="226314"/>
                    <a:pt x="219329" y="221869"/>
                  </a:cubicBezTo>
                  <a:cubicBezTo>
                    <a:pt x="166624" y="197231"/>
                    <a:pt x="113792" y="172593"/>
                    <a:pt x="61087" y="147955"/>
                  </a:cubicBezTo>
                  <a:cubicBezTo>
                    <a:pt x="38100" y="137160"/>
                    <a:pt x="12319" y="123317"/>
                    <a:pt x="6731" y="98425"/>
                  </a:cubicBezTo>
                  <a:cubicBezTo>
                    <a:pt x="0" y="68199"/>
                    <a:pt x="28575" y="40259"/>
                    <a:pt x="58547" y="32512"/>
                  </a:cubicBezTo>
                  <a:cubicBezTo>
                    <a:pt x="88519" y="24765"/>
                    <a:pt x="120015" y="30607"/>
                    <a:pt x="147828" y="36830"/>
                  </a:cubicBezTo>
                  <a:close/>
                  <a:moveTo>
                    <a:pt x="726694" y="8001"/>
                  </a:moveTo>
                  <a:cubicBezTo>
                    <a:pt x="696722" y="15748"/>
                    <a:pt x="668020" y="43688"/>
                    <a:pt x="674878" y="73914"/>
                  </a:cubicBezTo>
                  <a:cubicBezTo>
                    <a:pt x="680466" y="98806"/>
                    <a:pt x="706120" y="112649"/>
                    <a:pt x="729234" y="123444"/>
                  </a:cubicBezTo>
                  <a:cubicBezTo>
                    <a:pt x="781939" y="148082"/>
                    <a:pt x="834771" y="172720"/>
                    <a:pt x="887476" y="197358"/>
                  </a:cubicBezTo>
                  <a:cubicBezTo>
                    <a:pt x="897001" y="201803"/>
                    <a:pt x="912368" y="203708"/>
                    <a:pt x="914273" y="193040"/>
                  </a:cubicBezTo>
                  <a:cubicBezTo>
                    <a:pt x="914908" y="189230"/>
                    <a:pt x="913511" y="185420"/>
                    <a:pt x="910971" y="182626"/>
                  </a:cubicBezTo>
                  <a:lnTo>
                    <a:pt x="864743" y="131318"/>
                  </a:lnTo>
                  <a:cubicBezTo>
                    <a:pt x="888619" y="147447"/>
                    <a:pt x="916559" y="157480"/>
                    <a:pt x="945134" y="160528"/>
                  </a:cubicBezTo>
                  <a:cubicBezTo>
                    <a:pt x="958596" y="161925"/>
                    <a:pt x="967486" y="146431"/>
                    <a:pt x="958850" y="135890"/>
                  </a:cubicBezTo>
                  <a:cubicBezTo>
                    <a:pt x="943610" y="117348"/>
                    <a:pt x="923544" y="102616"/>
                    <a:pt x="901192" y="93853"/>
                  </a:cubicBezTo>
                  <a:cubicBezTo>
                    <a:pt x="924814" y="93853"/>
                    <a:pt x="948436" y="91313"/>
                    <a:pt x="971550" y="86487"/>
                  </a:cubicBezTo>
                  <a:cubicBezTo>
                    <a:pt x="978789" y="84963"/>
                    <a:pt x="987806" y="80772"/>
                    <a:pt x="985901" y="72898"/>
                  </a:cubicBezTo>
                  <a:cubicBezTo>
                    <a:pt x="985139" y="69596"/>
                    <a:pt x="982599" y="67056"/>
                    <a:pt x="979551" y="65659"/>
                  </a:cubicBezTo>
                  <a:cubicBezTo>
                    <a:pt x="926973" y="42672"/>
                    <a:pt x="872109" y="24765"/>
                    <a:pt x="816102" y="12192"/>
                  </a:cubicBezTo>
                  <a:cubicBezTo>
                    <a:pt x="788289" y="5969"/>
                    <a:pt x="756793" y="0"/>
                    <a:pt x="726821" y="7874"/>
                  </a:cubicBezTo>
                  <a:close/>
                </a:path>
              </a:pathLst>
            </a:custGeom>
            <a:solidFill>
              <a:srgbClr val="F2B0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64693" y="465328"/>
              <a:ext cx="1196848" cy="1501394"/>
            </a:xfrm>
            <a:custGeom>
              <a:avLst/>
              <a:gdLst/>
              <a:ahLst/>
              <a:cxnLst/>
              <a:rect l="l" t="t" r="r" b="b"/>
              <a:pathLst>
                <a:path w="1196848" h="1501394">
                  <a:moveTo>
                    <a:pt x="1132840" y="710946"/>
                  </a:moveTo>
                  <a:cubicBezTo>
                    <a:pt x="1057656" y="684530"/>
                    <a:pt x="985139" y="650748"/>
                    <a:pt x="916305" y="610362"/>
                  </a:cubicBezTo>
                  <a:cubicBezTo>
                    <a:pt x="902716" y="574167"/>
                    <a:pt x="899541" y="534670"/>
                    <a:pt x="908177" y="496697"/>
                  </a:cubicBezTo>
                  <a:cubicBezTo>
                    <a:pt x="919480" y="447421"/>
                    <a:pt x="925449" y="392557"/>
                    <a:pt x="922528" y="337312"/>
                  </a:cubicBezTo>
                  <a:cubicBezTo>
                    <a:pt x="917956" y="252603"/>
                    <a:pt x="882269" y="172085"/>
                    <a:pt x="820420" y="114046"/>
                  </a:cubicBezTo>
                  <a:cubicBezTo>
                    <a:pt x="763270" y="60452"/>
                    <a:pt x="689737" y="25527"/>
                    <a:pt x="612140" y="14859"/>
                  </a:cubicBezTo>
                  <a:cubicBezTo>
                    <a:pt x="504571" y="0"/>
                    <a:pt x="391922" y="8636"/>
                    <a:pt x="293116" y="53594"/>
                  </a:cubicBezTo>
                  <a:cubicBezTo>
                    <a:pt x="194310" y="98552"/>
                    <a:pt x="110871" y="182753"/>
                    <a:pt x="80137" y="287020"/>
                  </a:cubicBezTo>
                  <a:cubicBezTo>
                    <a:pt x="56388" y="367411"/>
                    <a:pt x="67691" y="458851"/>
                    <a:pt x="111760" y="528955"/>
                  </a:cubicBezTo>
                  <a:cubicBezTo>
                    <a:pt x="140208" y="574167"/>
                    <a:pt x="150368" y="628650"/>
                    <a:pt x="138049" y="680720"/>
                  </a:cubicBezTo>
                  <a:cubicBezTo>
                    <a:pt x="102362" y="832993"/>
                    <a:pt x="66040" y="963168"/>
                    <a:pt x="29845" y="1123569"/>
                  </a:cubicBezTo>
                  <a:cubicBezTo>
                    <a:pt x="14859" y="1189990"/>
                    <a:pt x="0" y="1260221"/>
                    <a:pt x="20955" y="1324991"/>
                  </a:cubicBezTo>
                  <a:cubicBezTo>
                    <a:pt x="53848" y="1426337"/>
                    <a:pt x="166116" y="1482090"/>
                    <a:pt x="272161" y="1491742"/>
                  </a:cubicBezTo>
                  <a:cubicBezTo>
                    <a:pt x="378206" y="1501394"/>
                    <a:pt x="484124" y="1476502"/>
                    <a:pt x="590423" y="1472057"/>
                  </a:cubicBezTo>
                  <a:cubicBezTo>
                    <a:pt x="685292" y="1468120"/>
                    <a:pt x="786638" y="1479042"/>
                    <a:pt x="869061" y="1432052"/>
                  </a:cubicBezTo>
                  <a:cubicBezTo>
                    <a:pt x="971931" y="1373378"/>
                    <a:pt x="1010285" y="1243711"/>
                    <a:pt x="1018286" y="1125474"/>
                  </a:cubicBezTo>
                  <a:cubicBezTo>
                    <a:pt x="1024763" y="1029081"/>
                    <a:pt x="1017016" y="931799"/>
                    <a:pt x="995680" y="837438"/>
                  </a:cubicBezTo>
                  <a:cubicBezTo>
                    <a:pt x="1002538" y="837438"/>
                    <a:pt x="1009269" y="837184"/>
                    <a:pt x="1016000" y="836803"/>
                  </a:cubicBezTo>
                  <a:cubicBezTo>
                    <a:pt x="1052195" y="834644"/>
                    <a:pt x="1088390" y="830199"/>
                    <a:pt x="1124077" y="823722"/>
                  </a:cubicBezTo>
                  <a:cubicBezTo>
                    <a:pt x="1140587" y="820674"/>
                    <a:pt x="1157351" y="817118"/>
                    <a:pt x="1171575" y="808101"/>
                  </a:cubicBezTo>
                  <a:cubicBezTo>
                    <a:pt x="1185799" y="799084"/>
                    <a:pt x="1196848" y="783717"/>
                    <a:pt x="1196340" y="766953"/>
                  </a:cubicBezTo>
                  <a:cubicBezTo>
                    <a:pt x="1195324" y="736727"/>
                    <a:pt x="1161034" y="720979"/>
                    <a:pt x="1132586" y="710946"/>
                  </a:cubicBezTo>
                  <a:close/>
                </a:path>
              </a:pathLst>
            </a:custGeom>
            <a:solidFill>
              <a:srgbClr val="363D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0838" y="562102"/>
              <a:ext cx="2040509" cy="1868297"/>
            </a:xfrm>
            <a:custGeom>
              <a:avLst/>
              <a:gdLst/>
              <a:ahLst/>
              <a:cxnLst/>
              <a:rect l="l" t="t" r="r" b="b"/>
              <a:pathLst>
                <a:path w="2040509" h="1868297">
                  <a:moveTo>
                    <a:pt x="918845" y="199136"/>
                  </a:moveTo>
                  <a:cubicBezTo>
                    <a:pt x="921639" y="161798"/>
                    <a:pt x="924560" y="123698"/>
                    <a:pt x="940054" y="89662"/>
                  </a:cubicBezTo>
                  <a:cubicBezTo>
                    <a:pt x="955548" y="55626"/>
                    <a:pt x="986155" y="26035"/>
                    <a:pt x="1023366" y="22733"/>
                  </a:cubicBezTo>
                  <a:cubicBezTo>
                    <a:pt x="1066292" y="19050"/>
                    <a:pt x="1113917" y="40386"/>
                    <a:pt x="1146810" y="68199"/>
                  </a:cubicBezTo>
                  <a:cubicBezTo>
                    <a:pt x="1206881" y="119253"/>
                    <a:pt x="1217041" y="195707"/>
                    <a:pt x="1217041" y="265303"/>
                  </a:cubicBezTo>
                  <a:cubicBezTo>
                    <a:pt x="1217041" y="330327"/>
                    <a:pt x="1175639" y="408305"/>
                    <a:pt x="1180084" y="473202"/>
                  </a:cubicBezTo>
                  <a:cubicBezTo>
                    <a:pt x="1185545" y="552450"/>
                    <a:pt x="1225931" y="624332"/>
                    <a:pt x="1257427" y="697230"/>
                  </a:cubicBezTo>
                  <a:cubicBezTo>
                    <a:pt x="1296543" y="787781"/>
                    <a:pt x="1323213" y="886968"/>
                    <a:pt x="1311021" y="984885"/>
                  </a:cubicBezTo>
                  <a:cubicBezTo>
                    <a:pt x="1298829" y="1082802"/>
                    <a:pt x="1242314" y="1179195"/>
                    <a:pt x="1152017" y="1219073"/>
                  </a:cubicBezTo>
                  <a:cubicBezTo>
                    <a:pt x="1106424" y="1239139"/>
                    <a:pt x="1055878" y="1243965"/>
                    <a:pt x="1006221" y="1248410"/>
                  </a:cubicBezTo>
                  <a:cubicBezTo>
                    <a:pt x="943610" y="1254125"/>
                    <a:pt x="880999" y="1259840"/>
                    <a:pt x="818388" y="1265555"/>
                  </a:cubicBezTo>
                  <a:cubicBezTo>
                    <a:pt x="743204" y="1272413"/>
                    <a:pt x="657098" y="1275461"/>
                    <a:pt x="604393" y="1221359"/>
                  </a:cubicBezTo>
                  <a:cubicBezTo>
                    <a:pt x="551688" y="1167257"/>
                    <a:pt x="557022" y="1080135"/>
                    <a:pt x="571500" y="1005840"/>
                  </a:cubicBezTo>
                  <a:cubicBezTo>
                    <a:pt x="596773" y="875919"/>
                    <a:pt x="639064" y="748030"/>
                    <a:pt x="642112" y="615696"/>
                  </a:cubicBezTo>
                  <a:cubicBezTo>
                    <a:pt x="643255" y="569722"/>
                    <a:pt x="639064" y="522224"/>
                    <a:pt x="618744" y="480949"/>
                  </a:cubicBezTo>
                  <a:cubicBezTo>
                    <a:pt x="598551" y="440055"/>
                    <a:pt x="563753" y="408305"/>
                    <a:pt x="538988" y="369951"/>
                  </a:cubicBezTo>
                  <a:cubicBezTo>
                    <a:pt x="492379" y="298196"/>
                    <a:pt x="484124" y="201422"/>
                    <a:pt x="523621" y="125476"/>
                  </a:cubicBezTo>
                  <a:cubicBezTo>
                    <a:pt x="563118" y="49530"/>
                    <a:pt x="651129" y="0"/>
                    <a:pt x="735711" y="11811"/>
                  </a:cubicBezTo>
                  <a:cubicBezTo>
                    <a:pt x="820293" y="23622"/>
                    <a:pt x="893445" y="99441"/>
                    <a:pt x="896239" y="185039"/>
                  </a:cubicBezTo>
                  <a:cubicBezTo>
                    <a:pt x="906145" y="195326"/>
                    <a:pt x="912368" y="197231"/>
                    <a:pt x="918718" y="199263"/>
                  </a:cubicBezTo>
                  <a:close/>
                  <a:moveTo>
                    <a:pt x="2034921" y="1515491"/>
                  </a:moveTo>
                  <a:cubicBezTo>
                    <a:pt x="2033270" y="1510665"/>
                    <a:pt x="2030095" y="1506347"/>
                    <a:pt x="2026412" y="1502918"/>
                  </a:cubicBezTo>
                  <a:cubicBezTo>
                    <a:pt x="2026031" y="1502537"/>
                    <a:pt x="2025523" y="1502410"/>
                    <a:pt x="2025015" y="1502410"/>
                  </a:cubicBezTo>
                  <a:cubicBezTo>
                    <a:pt x="2023364" y="1502283"/>
                    <a:pt x="2022475" y="1504569"/>
                    <a:pt x="2023618" y="1505585"/>
                  </a:cubicBezTo>
                  <a:cubicBezTo>
                    <a:pt x="2032000" y="1514348"/>
                    <a:pt x="2033016" y="1523238"/>
                    <a:pt x="2032762" y="1535557"/>
                  </a:cubicBezTo>
                  <a:cubicBezTo>
                    <a:pt x="2030222" y="1557528"/>
                    <a:pt x="2013331" y="1578864"/>
                    <a:pt x="1991741" y="1590040"/>
                  </a:cubicBezTo>
                  <a:cubicBezTo>
                    <a:pt x="1959737" y="1606677"/>
                    <a:pt x="1921764" y="1608836"/>
                    <a:pt x="1884426" y="1609725"/>
                  </a:cubicBezTo>
                  <a:cubicBezTo>
                    <a:pt x="1853692" y="1610868"/>
                    <a:pt x="1817243" y="1609090"/>
                    <a:pt x="1789557" y="1604772"/>
                  </a:cubicBezTo>
                  <a:cubicBezTo>
                    <a:pt x="1712595" y="1594485"/>
                    <a:pt x="1636268" y="1580515"/>
                    <a:pt x="1560322" y="1564132"/>
                  </a:cubicBezTo>
                  <a:cubicBezTo>
                    <a:pt x="1503426" y="1552829"/>
                    <a:pt x="1447038" y="1539621"/>
                    <a:pt x="1390904" y="1525524"/>
                  </a:cubicBezTo>
                  <a:cubicBezTo>
                    <a:pt x="1324610" y="1509903"/>
                    <a:pt x="1258570" y="1493647"/>
                    <a:pt x="1192657" y="1476629"/>
                  </a:cubicBezTo>
                  <a:cubicBezTo>
                    <a:pt x="1142111" y="1463294"/>
                    <a:pt x="1092073" y="1447927"/>
                    <a:pt x="1042162" y="1432179"/>
                  </a:cubicBezTo>
                  <a:cubicBezTo>
                    <a:pt x="1010285" y="1422400"/>
                    <a:pt x="978154" y="1413510"/>
                    <a:pt x="946404" y="1403350"/>
                  </a:cubicBezTo>
                  <a:cubicBezTo>
                    <a:pt x="927862" y="1397381"/>
                    <a:pt x="908939" y="1393317"/>
                    <a:pt x="890016" y="1388872"/>
                  </a:cubicBezTo>
                  <a:cubicBezTo>
                    <a:pt x="885952" y="1388110"/>
                    <a:pt x="881888" y="1386459"/>
                    <a:pt x="877824" y="1386205"/>
                  </a:cubicBezTo>
                  <a:cubicBezTo>
                    <a:pt x="877316" y="1386459"/>
                    <a:pt x="877316" y="1387221"/>
                    <a:pt x="877697" y="1387475"/>
                  </a:cubicBezTo>
                  <a:cubicBezTo>
                    <a:pt x="898398" y="1393698"/>
                    <a:pt x="919099" y="1399921"/>
                    <a:pt x="939673" y="1406652"/>
                  </a:cubicBezTo>
                  <a:cubicBezTo>
                    <a:pt x="972820" y="1417701"/>
                    <a:pt x="1006602" y="1426845"/>
                    <a:pt x="1039876" y="1437132"/>
                  </a:cubicBezTo>
                  <a:cubicBezTo>
                    <a:pt x="1091565" y="1453388"/>
                    <a:pt x="1143254" y="1469263"/>
                    <a:pt x="1195578" y="1483106"/>
                  </a:cubicBezTo>
                  <a:cubicBezTo>
                    <a:pt x="1259840" y="1499489"/>
                    <a:pt x="1324102" y="1515491"/>
                    <a:pt x="1388618" y="1530604"/>
                  </a:cubicBezTo>
                  <a:cubicBezTo>
                    <a:pt x="1444371" y="1544574"/>
                    <a:pt x="1500251" y="1557782"/>
                    <a:pt x="1556639" y="1568958"/>
                  </a:cubicBezTo>
                  <a:cubicBezTo>
                    <a:pt x="1639697" y="1586738"/>
                    <a:pt x="1723263" y="1602105"/>
                    <a:pt x="1807591" y="1612519"/>
                  </a:cubicBezTo>
                  <a:cubicBezTo>
                    <a:pt x="1835404" y="1615821"/>
                    <a:pt x="1863471" y="1615821"/>
                    <a:pt x="1891411" y="1615059"/>
                  </a:cubicBezTo>
                  <a:cubicBezTo>
                    <a:pt x="1928495" y="1613789"/>
                    <a:pt x="1967738" y="1611122"/>
                    <a:pt x="2000123" y="1591437"/>
                  </a:cubicBezTo>
                  <a:cubicBezTo>
                    <a:pt x="2013331" y="1583563"/>
                    <a:pt x="2023999" y="1572006"/>
                    <a:pt x="2030984" y="1558417"/>
                  </a:cubicBezTo>
                  <a:cubicBezTo>
                    <a:pt x="2038350" y="1545463"/>
                    <a:pt x="2040509" y="1529715"/>
                    <a:pt x="2034921" y="1515618"/>
                  </a:cubicBezTo>
                  <a:close/>
                  <a:moveTo>
                    <a:pt x="1367917" y="1833499"/>
                  </a:moveTo>
                  <a:cubicBezTo>
                    <a:pt x="1314196" y="1868297"/>
                    <a:pt x="1227074" y="1845437"/>
                    <a:pt x="1170686" y="1824736"/>
                  </a:cubicBezTo>
                  <a:cubicBezTo>
                    <a:pt x="1108329" y="1800987"/>
                    <a:pt x="1048766" y="1770761"/>
                    <a:pt x="989838" y="1739519"/>
                  </a:cubicBezTo>
                  <a:cubicBezTo>
                    <a:pt x="921766" y="1703959"/>
                    <a:pt x="854583" y="1666748"/>
                    <a:pt x="787400" y="1629537"/>
                  </a:cubicBezTo>
                  <a:cubicBezTo>
                    <a:pt x="733806" y="1599946"/>
                    <a:pt x="680593" y="1569720"/>
                    <a:pt x="627126" y="1539621"/>
                  </a:cubicBezTo>
                  <a:cubicBezTo>
                    <a:pt x="569976" y="1507871"/>
                    <a:pt x="512699" y="1476248"/>
                    <a:pt x="457073" y="1441958"/>
                  </a:cubicBezTo>
                  <a:cubicBezTo>
                    <a:pt x="422402" y="1421003"/>
                    <a:pt x="388747" y="1398524"/>
                    <a:pt x="354584" y="1376680"/>
                  </a:cubicBezTo>
                  <a:cubicBezTo>
                    <a:pt x="316357" y="1352296"/>
                    <a:pt x="277749" y="1328547"/>
                    <a:pt x="239522" y="1304290"/>
                  </a:cubicBezTo>
                  <a:cubicBezTo>
                    <a:pt x="213487" y="1288034"/>
                    <a:pt x="188341" y="1270127"/>
                    <a:pt x="162052" y="1254252"/>
                  </a:cubicBezTo>
                  <a:cubicBezTo>
                    <a:pt x="134366" y="1236853"/>
                    <a:pt x="105410" y="1221613"/>
                    <a:pt x="77216" y="1205103"/>
                  </a:cubicBezTo>
                  <a:cubicBezTo>
                    <a:pt x="51943" y="1190498"/>
                    <a:pt x="26416" y="1176020"/>
                    <a:pt x="762" y="1161923"/>
                  </a:cubicBezTo>
                  <a:cubicBezTo>
                    <a:pt x="508" y="1161796"/>
                    <a:pt x="0" y="1161542"/>
                    <a:pt x="127" y="1161161"/>
                  </a:cubicBezTo>
                  <a:cubicBezTo>
                    <a:pt x="127" y="1160907"/>
                    <a:pt x="381" y="1160780"/>
                    <a:pt x="635" y="1160780"/>
                  </a:cubicBezTo>
                  <a:cubicBezTo>
                    <a:pt x="29972" y="1175258"/>
                    <a:pt x="59563" y="1189609"/>
                    <a:pt x="87757" y="1206246"/>
                  </a:cubicBezTo>
                  <a:cubicBezTo>
                    <a:pt x="115951" y="1222121"/>
                    <a:pt x="144399" y="1237361"/>
                    <a:pt x="171958" y="1254506"/>
                  </a:cubicBezTo>
                  <a:cubicBezTo>
                    <a:pt x="197104" y="1269873"/>
                    <a:pt x="221234" y="1286891"/>
                    <a:pt x="246253" y="1302512"/>
                  </a:cubicBezTo>
                  <a:cubicBezTo>
                    <a:pt x="283210" y="1325880"/>
                    <a:pt x="320294" y="1348867"/>
                    <a:pt x="357124" y="1372235"/>
                  </a:cubicBezTo>
                  <a:cubicBezTo>
                    <a:pt x="390652" y="1393698"/>
                    <a:pt x="423799" y="1415796"/>
                    <a:pt x="457962" y="1436370"/>
                  </a:cubicBezTo>
                  <a:cubicBezTo>
                    <a:pt x="514223" y="1471041"/>
                    <a:pt x="572135" y="1502918"/>
                    <a:pt x="629793" y="1534922"/>
                  </a:cubicBezTo>
                  <a:cubicBezTo>
                    <a:pt x="686435" y="1566799"/>
                    <a:pt x="742950" y="1598803"/>
                    <a:pt x="799846" y="1630172"/>
                  </a:cubicBezTo>
                  <a:cubicBezTo>
                    <a:pt x="864616" y="1666113"/>
                    <a:pt x="929513" y="1701927"/>
                    <a:pt x="995299" y="1736217"/>
                  </a:cubicBezTo>
                  <a:cubicBezTo>
                    <a:pt x="1055624" y="1768094"/>
                    <a:pt x="1116076" y="1798701"/>
                    <a:pt x="1178687" y="1821815"/>
                  </a:cubicBezTo>
                  <a:cubicBezTo>
                    <a:pt x="1235202" y="1841754"/>
                    <a:pt x="1317498" y="1861820"/>
                    <a:pt x="1367409" y="1827403"/>
                  </a:cubicBezTo>
                  <a:cubicBezTo>
                    <a:pt x="1375410" y="1821434"/>
                    <a:pt x="1384046" y="1814830"/>
                    <a:pt x="1389253" y="1803654"/>
                  </a:cubicBezTo>
                  <a:cubicBezTo>
                    <a:pt x="1399286" y="1782445"/>
                    <a:pt x="1393317" y="1758188"/>
                    <a:pt x="1375283" y="1740662"/>
                  </a:cubicBezTo>
                  <a:cubicBezTo>
                    <a:pt x="1374140" y="1739646"/>
                    <a:pt x="1375537" y="1737741"/>
                    <a:pt x="1376807" y="1738376"/>
                  </a:cubicBezTo>
                  <a:cubicBezTo>
                    <a:pt x="1382395" y="1743964"/>
                    <a:pt x="1387602" y="1750314"/>
                    <a:pt x="1391412" y="1757172"/>
                  </a:cubicBezTo>
                  <a:cubicBezTo>
                    <a:pt x="1406271" y="1787271"/>
                    <a:pt x="1394968" y="1815973"/>
                    <a:pt x="1367790" y="1833245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13892" y="735330"/>
              <a:ext cx="186309" cy="128270"/>
            </a:xfrm>
            <a:custGeom>
              <a:avLst/>
              <a:gdLst/>
              <a:ahLst/>
              <a:cxnLst/>
              <a:rect l="l" t="t" r="r" b="b"/>
              <a:pathLst>
                <a:path w="186309" h="128270">
                  <a:moveTo>
                    <a:pt x="120396" y="17780"/>
                  </a:moveTo>
                  <a:cubicBezTo>
                    <a:pt x="104648" y="6223"/>
                    <a:pt x="91313" y="0"/>
                    <a:pt x="71247" y="15748"/>
                  </a:cubicBezTo>
                  <a:cubicBezTo>
                    <a:pt x="46736" y="34925"/>
                    <a:pt x="28575" y="45720"/>
                    <a:pt x="0" y="58293"/>
                  </a:cubicBezTo>
                  <a:cubicBezTo>
                    <a:pt x="24892" y="81915"/>
                    <a:pt x="79121" y="126492"/>
                    <a:pt x="112649" y="127381"/>
                  </a:cubicBezTo>
                  <a:cubicBezTo>
                    <a:pt x="146177" y="128270"/>
                    <a:pt x="158877" y="85471"/>
                    <a:pt x="186309" y="65024"/>
                  </a:cubicBezTo>
                  <a:cubicBezTo>
                    <a:pt x="176657" y="54864"/>
                    <a:pt x="134366" y="27940"/>
                    <a:pt x="120269" y="17653"/>
                  </a:cubicBezTo>
                  <a:close/>
                </a:path>
              </a:pathLst>
            </a:custGeom>
            <a:solidFill>
              <a:srgbClr val="F2B0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87096" y="63500"/>
              <a:ext cx="1364488" cy="2197354"/>
            </a:xfrm>
            <a:custGeom>
              <a:avLst/>
              <a:gdLst/>
              <a:ahLst/>
              <a:cxnLst/>
              <a:rect l="l" t="t" r="r" b="b"/>
              <a:pathLst>
                <a:path w="1364488" h="2197354">
                  <a:moveTo>
                    <a:pt x="52959" y="0"/>
                  </a:moveTo>
                  <a:cubicBezTo>
                    <a:pt x="43942" y="0"/>
                    <a:pt x="34925" y="2413"/>
                    <a:pt x="27305" y="7493"/>
                  </a:cubicBezTo>
                  <a:cubicBezTo>
                    <a:pt x="5080" y="22606"/>
                    <a:pt x="0" y="57404"/>
                    <a:pt x="16764" y="78359"/>
                  </a:cubicBezTo>
                  <a:cubicBezTo>
                    <a:pt x="27051" y="91440"/>
                    <a:pt x="44450" y="97409"/>
                    <a:pt x="56769" y="97409"/>
                  </a:cubicBezTo>
                  <a:cubicBezTo>
                    <a:pt x="64262" y="97409"/>
                    <a:pt x="69977" y="95123"/>
                    <a:pt x="71120" y="90678"/>
                  </a:cubicBezTo>
                  <a:cubicBezTo>
                    <a:pt x="96393" y="81661"/>
                    <a:pt x="109220" y="48133"/>
                    <a:pt x="96647" y="24384"/>
                  </a:cubicBezTo>
                  <a:cubicBezTo>
                    <a:pt x="88265" y="9017"/>
                    <a:pt x="70485" y="0"/>
                    <a:pt x="52959" y="0"/>
                  </a:cubicBezTo>
                  <a:close/>
                  <a:moveTo>
                    <a:pt x="644906" y="295910"/>
                  </a:moveTo>
                  <a:cubicBezTo>
                    <a:pt x="604139" y="295910"/>
                    <a:pt x="562991" y="300609"/>
                    <a:pt x="526796" y="307086"/>
                  </a:cubicBezTo>
                  <a:cubicBezTo>
                    <a:pt x="415163" y="327025"/>
                    <a:pt x="306705" y="351155"/>
                    <a:pt x="204470" y="400177"/>
                  </a:cubicBezTo>
                  <a:cubicBezTo>
                    <a:pt x="179324" y="412242"/>
                    <a:pt x="153797" y="425704"/>
                    <a:pt x="136779" y="447802"/>
                  </a:cubicBezTo>
                  <a:cubicBezTo>
                    <a:pt x="114300" y="476885"/>
                    <a:pt x="110109" y="516890"/>
                    <a:pt x="117094" y="552958"/>
                  </a:cubicBezTo>
                  <a:cubicBezTo>
                    <a:pt x="124079" y="589026"/>
                    <a:pt x="150622" y="627761"/>
                    <a:pt x="167513" y="660400"/>
                  </a:cubicBezTo>
                  <a:cubicBezTo>
                    <a:pt x="258699" y="552577"/>
                    <a:pt x="503301" y="480568"/>
                    <a:pt x="724789" y="480568"/>
                  </a:cubicBezTo>
                  <a:cubicBezTo>
                    <a:pt x="775081" y="480568"/>
                    <a:pt x="824103" y="484251"/>
                    <a:pt x="869950" y="492125"/>
                  </a:cubicBezTo>
                  <a:cubicBezTo>
                    <a:pt x="862584" y="393573"/>
                    <a:pt x="829056" y="338455"/>
                    <a:pt x="760222" y="313182"/>
                  </a:cubicBezTo>
                  <a:cubicBezTo>
                    <a:pt x="725805" y="300609"/>
                    <a:pt x="685419" y="295783"/>
                    <a:pt x="644652" y="295783"/>
                  </a:cubicBezTo>
                  <a:close/>
                  <a:moveTo>
                    <a:pt x="1118235" y="967740"/>
                  </a:moveTo>
                  <a:cubicBezTo>
                    <a:pt x="1111631" y="967740"/>
                    <a:pt x="1104646" y="970026"/>
                    <a:pt x="1098296" y="977773"/>
                  </a:cubicBezTo>
                  <a:cubicBezTo>
                    <a:pt x="1164844" y="1282192"/>
                    <a:pt x="1246632" y="1589532"/>
                    <a:pt x="1338453" y="1887220"/>
                  </a:cubicBezTo>
                  <a:cubicBezTo>
                    <a:pt x="1338453" y="1887220"/>
                    <a:pt x="1350518" y="1915160"/>
                    <a:pt x="1356741" y="1915160"/>
                  </a:cubicBezTo>
                  <a:cubicBezTo>
                    <a:pt x="1356868" y="1915160"/>
                    <a:pt x="1357122" y="1915160"/>
                    <a:pt x="1357249" y="1915033"/>
                  </a:cubicBezTo>
                  <a:cubicBezTo>
                    <a:pt x="1364488" y="1912874"/>
                    <a:pt x="1363472" y="1884553"/>
                    <a:pt x="1361313" y="1879219"/>
                  </a:cubicBezTo>
                  <a:cubicBezTo>
                    <a:pt x="1273048" y="1577848"/>
                    <a:pt x="1193546" y="1274064"/>
                    <a:pt x="1122807" y="968121"/>
                  </a:cubicBezTo>
                  <a:cubicBezTo>
                    <a:pt x="1121283" y="967867"/>
                    <a:pt x="1119632" y="967740"/>
                    <a:pt x="1118108" y="967740"/>
                  </a:cubicBezTo>
                  <a:close/>
                  <a:moveTo>
                    <a:pt x="510032" y="1138174"/>
                  </a:moveTo>
                  <a:cubicBezTo>
                    <a:pt x="506603" y="1138174"/>
                    <a:pt x="502793" y="1139063"/>
                    <a:pt x="498475" y="1140968"/>
                  </a:cubicBezTo>
                  <a:cubicBezTo>
                    <a:pt x="399415" y="1474216"/>
                    <a:pt x="312293" y="1818132"/>
                    <a:pt x="238760" y="2157603"/>
                  </a:cubicBezTo>
                  <a:cubicBezTo>
                    <a:pt x="238760" y="2157603"/>
                    <a:pt x="235966" y="2196084"/>
                    <a:pt x="242697" y="2197354"/>
                  </a:cubicBezTo>
                  <a:cubicBezTo>
                    <a:pt x="242824" y="2197354"/>
                    <a:pt x="242951" y="2197354"/>
                    <a:pt x="243078" y="2197354"/>
                  </a:cubicBezTo>
                  <a:cubicBezTo>
                    <a:pt x="249809" y="2197354"/>
                    <a:pt x="260858" y="2167636"/>
                    <a:pt x="262763" y="2161286"/>
                  </a:cubicBezTo>
                  <a:cubicBezTo>
                    <a:pt x="341376" y="1820037"/>
                    <a:pt x="428752" y="1480693"/>
                    <a:pt x="524891" y="1143762"/>
                  </a:cubicBezTo>
                  <a:cubicBezTo>
                    <a:pt x="520827" y="1140460"/>
                    <a:pt x="516128" y="1138047"/>
                    <a:pt x="510159" y="1138047"/>
                  </a:cubicBezTo>
                  <a:close/>
                </a:path>
              </a:pathLst>
            </a:custGeom>
            <a:solidFill>
              <a:srgbClr val="B5EA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91312" y="687197"/>
              <a:ext cx="1178052" cy="1522095"/>
            </a:xfrm>
            <a:custGeom>
              <a:avLst/>
              <a:gdLst/>
              <a:ahLst/>
              <a:cxnLst/>
              <a:rect l="l" t="t" r="r" b="b"/>
              <a:pathLst>
                <a:path w="1178052" h="1522095">
                  <a:moveTo>
                    <a:pt x="459613" y="147828"/>
                  </a:moveTo>
                  <a:cubicBezTo>
                    <a:pt x="454787" y="153797"/>
                    <a:pt x="450215" y="160528"/>
                    <a:pt x="443230" y="163449"/>
                  </a:cubicBezTo>
                  <a:cubicBezTo>
                    <a:pt x="432435" y="167894"/>
                    <a:pt x="420497" y="161925"/>
                    <a:pt x="410464" y="156210"/>
                  </a:cubicBezTo>
                  <a:cubicBezTo>
                    <a:pt x="384556" y="141351"/>
                    <a:pt x="358521" y="126365"/>
                    <a:pt x="332613" y="111506"/>
                  </a:cubicBezTo>
                  <a:lnTo>
                    <a:pt x="417449" y="125603"/>
                  </a:lnTo>
                  <a:cubicBezTo>
                    <a:pt x="422910" y="126492"/>
                    <a:pt x="428625" y="126365"/>
                    <a:pt x="434086" y="124968"/>
                  </a:cubicBezTo>
                  <a:cubicBezTo>
                    <a:pt x="458343" y="118999"/>
                    <a:pt x="480441" y="115443"/>
                    <a:pt x="502666" y="113411"/>
                  </a:cubicBezTo>
                  <a:cubicBezTo>
                    <a:pt x="485648" y="122682"/>
                    <a:pt x="470916" y="133858"/>
                    <a:pt x="459613" y="147828"/>
                  </a:cubicBezTo>
                  <a:close/>
                  <a:moveTo>
                    <a:pt x="568325" y="5207"/>
                  </a:moveTo>
                  <a:cubicBezTo>
                    <a:pt x="561340" y="0"/>
                    <a:pt x="550672" y="1651"/>
                    <a:pt x="544068" y="7366"/>
                  </a:cubicBezTo>
                  <a:cubicBezTo>
                    <a:pt x="537464" y="13081"/>
                    <a:pt x="534162" y="21971"/>
                    <a:pt x="533146" y="30607"/>
                  </a:cubicBezTo>
                  <a:cubicBezTo>
                    <a:pt x="532130" y="39243"/>
                    <a:pt x="533400" y="48895"/>
                    <a:pt x="539496" y="54991"/>
                  </a:cubicBezTo>
                  <a:cubicBezTo>
                    <a:pt x="546227" y="61595"/>
                    <a:pt x="557657" y="62230"/>
                    <a:pt x="565785" y="57404"/>
                  </a:cubicBezTo>
                  <a:cubicBezTo>
                    <a:pt x="573913" y="52578"/>
                    <a:pt x="578739" y="43180"/>
                    <a:pt x="579501" y="33782"/>
                  </a:cubicBezTo>
                  <a:cubicBezTo>
                    <a:pt x="580263" y="24384"/>
                    <a:pt x="578866" y="13081"/>
                    <a:pt x="568325" y="5207"/>
                  </a:cubicBezTo>
                  <a:close/>
                  <a:moveTo>
                    <a:pt x="261112" y="39116"/>
                  </a:moveTo>
                  <a:cubicBezTo>
                    <a:pt x="260350" y="48514"/>
                    <a:pt x="255524" y="57912"/>
                    <a:pt x="247396" y="62738"/>
                  </a:cubicBezTo>
                  <a:cubicBezTo>
                    <a:pt x="239268" y="67564"/>
                    <a:pt x="227838" y="66929"/>
                    <a:pt x="221107" y="60325"/>
                  </a:cubicBezTo>
                  <a:cubicBezTo>
                    <a:pt x="214884" y="54229"/>
                    <a:pt x="213614" y="44577"/>
                    <a:pt x="214757" y="35941"/>
                  </a:cubicBezTo>
                  <a:cubicBezTo>
                    <a:pt x="215900" y="27305"/>
                    <a:pt x="219075" y="18415"/>
                    <a:pt x="225679" y="12700"/>
                  </a:cubicBezTo>
                  <a:cubicBezTo>
                    <a:pt x="232283" y="6985"/>
                    <a:pt x="242824" y="5334"/>
                    <a:pt x="249936" y="10541"/>
                  </a:cubicBezTo>
                  <a:cubicBezTo>
                    <a:pt x="260477" y="18288"/>
                    <a:pt x="261874" y="29718"/>
                    <a:pt x="261112" y="39116"/>
                  </a:cubicBezTo>
                  <a:close/>
                  <a:moveTo>
                    <a:pt x="126365" y="431546"/>
                  </a:moveTo>
                  <a:cubicBezTo>
                    <a:pt x="202184" y="485648"/>
                    <a:pt x="278003" y="539750"/>
                    <a:pt x="353822" y="593852"/>
                  </a:cubicBezTo>
                  <a:cubicBezTo>
                    <a:pt x="367792" y="603758"/>
                    <a:pt x="383159" y="616458"/>
                    <a:pt x="382905" y="633476"/>
                  </a:cubicBezTo>
                  <a:cubicBezTo>
                    <a:pt x="382524" y="657098"/>
                    <a:pt x="354076" y="668401"/>
                    <a:pt x="330835" y="672465"/>
                  </a:cubicBezTo>
                  <a:cubicBezTo>
                    <a:pt x="232537" y="689356"/>
                    <a:pt x="130683" y="684403"/>
                    <a:pt x="34544" y="657987"/>
                  </a:cubicBezTo>
                  <a:cubicBezTo>
                    <a:pt x="44831" y="586867"/>
                    <a:pt x="55118" y="515620"/>
                    <a:pt x="126365" y="431546"/>
                  </a:cubicBezTo>
                  <a:close/>
                  <a:moveTo>
                    <a:pt x="1162177" y="1158621"/>
                  </a:moveTo>
                  <a:cubicBezTo>
                    <a:pt x="1140968" y="1164336"/>
                    <a:pt x="1119759" y="1169924"/>
                    <a:pt x="1098550" y="1175512"/>
                  </a:cubicBezTo>
                  <a:cubicBezTo>
                    <a:pt x="1092073" y="1177163"/>
                    <a:pt x="1085469" y="1179068"/>
                    <a:pt x="1080516" y="1183513"/>
                  </a:cubicBezTo>
                  <a:cubicBezTo>
                    <a:pt x="1075563" y="1187958"/>
                    <a:pt x="1073023" y="1195832"/>
                    <a:pt x="1076706" y="1201420"/>
                  </a:cubicBezTo>
                  <a:cubicBezTo>
                    <a:pt x="1079246" y="1205230"/>
                    <a:pt x="1083945" y="1207008"/>
                    <a:pt x="1088390" y="1207135"/>
                  </a:cubicBezTo>
                  <a:cubicBezTo>
                    <a:pt x="1092835" y="1207262"/>
                    <a:pt x="1097407" y="1205992"/>
                    <a:pt x="1101725" y="1204595"/>
                  </a:cubicBezTo>
                  <a:cubicBezTo>
                    <a:pt x="1118743" y="1199515"/>
                    <a:pt x="1135888" y="1194308"/>
                    <a:pt x="1152906" y="1189101"/>
                  </a:cubicBezTo>
                  <a:cubicBezTo>
                    <a:pt x="1158748" y="1187323"/>
                    <a:pt x="1164844" y="1185418"/>
                    <a:pt x="1169670" y="1181735"/>
                  </a:cubicBezTo>
                  <a:cubicBezTo>
                    <a:pt x="1174496" y="1178052"/>
                    <a:pt x="1178052" y="1171702"/>
                    <a:pt x="1176782" y="1165733"/>
                  </a:cubicBezTo>
                  <a:cubicBezTo>
                    <a:pt x="1175512" y="1159764"/>
                    <a:pt x="1169035" y="1156589"/>
                    <a:pt x="1162304" y="1158367"/>
                  </a:cubicBezTo>
                  <a:close/>
                  <a:moveTo>
                    <a:pt x="96647" y="1496441"/>
                  </a:moveTo>
                  <a:cubicBezTo>
                    <a:pt x="75057" y="1492504"/>
                    <a:pt x="53467" y="1488567"/>
                    <a:pt x="31877" y="1484630"/>
                  </a:cubicBezTo>
                  <a:cubicBezTo>
                    <a:pt x="25273" y="1483487"/>
                    <a:pt x="18415" y="1482217"/>
                    <a:pt x="12065" y="1484249"/>
                  </a:cubicBezTo>
                  <a:cubicBezTo>
                    <a:pt x="5715" y="1486281"/>
                    <a:pt x="0" y="1492250"/>
                    <a:pt x="889" y="1498854"/>
                  </a:cubicBezTo>
                  <a:cubicBezTo>
                    <a:pt x="1524" y="1503299"/>
                    <a:pt x="5080" y="1506982"/>
                    <a:pt x="9017" y="1509141"/>
                  </a:cubicBezTo>
                  <a:cubicBezTo>
                    <a:pt x="12954" y="1511300"/>
                    <a:pt x="17653" y="1511935"/>
                    <a:pt x="22098" y="1512570"/>
                  </a:cubicBezTo>
                  <a:cubicBezTo>
                    <a:pt x="39751" y="1515237"/>
                    <a:pt x="57404" y="1517777"/>
                    <a:pt x="74930" y="1520317"/>
                  </a:cubicBezTo>
                  <a:cubicBezTo>
                    <a:pt x="81026" y="1521206"/>
                    <a:pt x="87249" y="1522095"/>
                    <a:pt x="93218" y="1520698"/>
                  </a:cubicBezTo>
                  <a:cubicBezTo>
                    <a:pt x="99187" y="1519301"/>
                    <a:pt x="105029" y="1515237"/>
                    <a:pt x="106426" y="1509268"/>
                  </a:cubicBezTo>
                  <a:cubicBezTo>
                    <a:pt x="107823" y="1503299"/>
                    <a:pt x="103251" y="1497711"/>
                    <a:pt x="96393" y="1496441"/>
                  </a:cubicBezTo>
                  <a:close/>
                </a:path>
              </a:pathLst>
            </a:custGeom>
            <a:solidFill>
              <a:srgbClr val="363D4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484295" y="5837492"/>
            <a:ext cx="2590800" cy="2181225"/>
          </a:xfrm>
          <a:custGeom>
            <a:avLst/>
            <a:gdLst/>
            <a:ahLst/>
            <a:cxnLst/>
            <a:rect l="l" t="t" r="r" b="b"/>
            <a:pathLst>
              <a:path w="2590800" h="2181225">
                <a:moveTo>
                  <a:pt x="0" y="0"/>
                </a:moveTo>
                <a:lnTo>
                  <a:pt x="2590800" y="0"/>
                </a:lnTo>
                <a:lnTo>
                  <a:pt x="2590800" y="2181224"/>
                </a:lnTo>
                <a:lnTo>
                  <a:pt x="0" y="21812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10896" y="173003"/>
            <a:ext cx="17454534" cy="9900247"/>
          </a:xfrm>
          <a:custGeom>
            <a:avLst/>
            <a:gdLst/>
            <a:ahLst/>
            <a:cxnLst/>
            <a:rect l="l" t="t" r="r" b="b"/>
            <a:pathLst>
              <a:path w="17454534" h="9900247">
                <a:moveTo>
                  <a:pt x="0" y="0"/>
                </a:moveTo>
                <a:lnTo>
                  <a:pt x="17454534" y="0"/>
                </a:lnTo>
                <a:lnTo>
                  <a:pt x="17454534" y="9900246"/>
                </a:lnTo>
                <a:lnTo>
                  <a:pt x="0" y="99002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246175" y="1635976"/>
            <a:ext cx="1106522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Match the season with the suitable activities: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5523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78731" y="8470011"/>
            <a:ext cx="1890770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Spring</a:t>
            </a:r>
            <a:endParaRPr lang="en-US" sz="49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553323" y="8662759"/>
            <a:ext cx="2297611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Autumn</a:t>
            </a:r>
            <a:endParaRPr lang="en-US" sz="49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49536" y="8512902"/>
            <a:ext cx="2402329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Summer</a:t>
            </a:r>
            <a:endParaRPr lang="en-US" sz="49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202042" y="8470011"/>
            <a:ext cx="1959950" cy="90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Winter</a:t>
            </a:r>
            <a:endParaRPr lang="en-US" sz="49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7497" y="190500"/>
            <a:ext cx="17640300" cy="10007603"/>
          </a:xfrm>
          <a:custGeom>
            <a:avLst/>
            <a:gdLst/>
            <a:ahLst/>
            <a:cxnLst/>
            <a:rect l="l" t="t" r="r" b="b"/>
            <a:pathLst>
              <a:path w="17640300" h="10007603">
                <a:moveTo>
                  <a:pt x="0" y="0"/>
                </a:moveTo>
                <a:lnTo>
                  <a:pt x="17640300" y="0"/>
                </a:lnTo>
                <a:lnTo>
                  <a:pt x="17640300" y="10007603"/>
                </a:lnTo>
                <a:lnTo>
                  <a:pt x="0" y="1000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84629" y="4330151"/>
            <a:ext cx="2286000" cy="1485900"/>
          </a:xfrm>
          <a:custGeom>
            <a:avLst/>
            <a:gdLst/>
            <a:ahLst/>
            <a:cxnLst/>
            <a:rect l="l" t="t" r="r" b="b"/>
            <a:pathLst>
              <a:path w="2286000" h="1485900">
                <a:moveTo>
                  <a:pt x="0" y="0"/>
                </a:moveTo>
                <a:lnTo>
                  <a:pt x="2286000" y="0"/>
                </a:lnTo>
                <a:lnTo>
                  <a:pt x="2286000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3" r="-32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817603" y="3987803"/>
            <a:ext cx="1727197" cy="1816103"/>
          </a:xfrm>
          <a:custGeom>
            <a:avLst/>
            <a:gdLst/>
            <a:ahLst/>
            <a:cxnLst/>
            <a:rect l="l" t="t" r="r" b="b"/>
            <a:pathLst>
              <a:path w="1727197" h="1816103">
                <a:moveTo>
                  <a:pt x="0" y="0"/>
                </a:moveTo>
                <a:lnTo>
                  <a:pt x="1727197" y="0"/>
                </a:lnTo>
                <a:lnTo>
                  <a:pt x="1727197" y="1816103"/>
                </a:lnTo>
                <a:lnTo>
                  <a:pt x="0" y="18161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814585" y="4211707"/>
            <a:ext cx="1790700" cy="1647825"/>
          </a:xfrm>
          <a:custGeom>
            <a:avLst/>
            <a:gdLst/>
            <a:ahLst/>
            <a:cxnLst/>
            <a:rect l="l" t="t" r="r" b="b"/>
            <a:pathLst>
              <a:path w="1790700" h="1647825">
                <a:moveTo>
                  <a:pt x="0" y="0"/>
                </a:moveTo>
                <a:lnTo>
                  <a:pt x="1790700" y="0"/>
                </a:lnTo>
                <a:lnTo>
                  <a:pt x="1790700" y="1647825"/>
                </a:lnTo>
                <a:lnTo>
                  <a:pt x="0" y="1647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87537" y="5906071"/>
            <a:ext cx="1571206" cy="1940528"/>
          </a:xfrm>
          <a:custGeom>
            <a:avLst/>
            <a:gdLst/>
            <a:ahLst/>
            <a:cxnLst/>
            <a:rect l="l" t="t" r="r" b="b"/>
            <a:pathLst>
              <a:path w="1571206" h="1940528">
                <a:moveTo>
                  <a:pt x="0" y="0"/>
                </a:moveTo>
                <a:lnTo>
                  <a:pt x="1571206" y="0"/>
                </a:lnTo>
                <a:lnTo>
                  <a:pt x="1571206" y="1940529"/>
                </a:lnTo>
                <a:lnTo>
                  <a:pt x="0" y="1940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112273" y="5745213"/>
            <a:ext cx="2038083" cy="2191369"/>
          </a:xfrm>
          <a:custGeom>
            <a:avLst/>
            <a:gdLst/>
            <a:ahLst/>
            <a:cxnLst/>
            <a:rect l="l" t="t" r="r" b="b"/>
            <a:pathLst>
              <a:path w="2038083" h="2191369">
                <a:moveTo>
                  <a:pt x="0" y="0"/>
                </a:moveTo>
                <a:lnTo>
                  <a:pt x="2038084" y="0"/>
                </a:lnTo>
                <a:lnTo>
                  <a:pt x="2038084" y="2191369"/>
                </a:lnTo>
                <a:lnTo>
                  <a:pt x="0" y="21913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946295" y="6048794"/>
            <a:ext cx="1820789" cy="2043055"/>
          </a:xfrm>
          <a:custGeom>
            <a:avLst/>
            <a:gdLst/>
            <a:ahLst/>
            <a:cxnLst/>
            <a:rect l="l" t="t" r="r" b="b"/>
            <a:pathLst>
              <a:path w="1820789" h="2043055">
                <a:moveTo>
                  <a:pt x="0" y="0"/>
                </a:moveTo>
                <a:lnTo>
                  <a:pt x="1820790" y="0"/>
                </a:lnTo>
                <a:lnTo>
                  <a:pt x="1820790" y="2043055"/>
                </a:lnTo>
                <a:lnTo>
                  <a:pt x="0" y="2043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89305" y="8161915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12347" y="7972949"/>
            <a:ext cx="2019300" cy="1857375"/>
          </a:xfrm>
          <a:custGeom>
            <a:avLst/>
            <a:gdLst/>
            <a:ahLst/>
            <a:cxnLst/>
            <a:rect l="l" t="t" r="r" b="b"/>
            <a:pathLst>
              <a:path w="2019300" h="1857375">
                <a:moveTo>
                  <a:pt x="0" y="0"/>
                </a:moveTo>
                <a:lnTo>
                  <a:pt x="2019300" y="0"/>
                </a:lnTo>
                <a:lnTo>
                  <a:pt x="2019300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86651" y="274358"/>
            <a:ext cx="17314564" cy="9623412"/>
          </a:xfrm>
          <a:custGeom>
            <a:avLst/>
            <a:gdLst/>
            <a:ahLst/>
            <a:cxnLst/>
            <a:rect l="l" t="t" r="r" b="b"/>
            <a:pathLst>
              <a:path w="17314564" h="9623412">
                <a:moveTo>
                  <a:pt x="0" y="0"/>
                </a:moveTo>
                <a:lnTo>
                  <a:pt x="17314564" y="0"/>
                </a:lnTo>
                <a:lnTo>
                  <a:pt x="17314564" y="9623412"/>
                </a:lnTo>
                <a:lnTo>
                  <a:pt x="0" y="96234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27600" y="3238090"/>
            <a:ext cx="1767221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Spring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94275" y="4652353"/>
            <a:ext cx="2221754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Summer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27600" y="6289558"/>
            <a:ext cx="2089442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Autumn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27600" y="8037824"/>
            <a:ext cx="1808121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Winter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00931" y="1578588"/>
            <a:ext cx="701736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Choose the correct answer: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5756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WPS Presentation</Application>
  <PresentationFormat>Custom</PresentationFormat>
  <Paragraphs>142</Paragraphs>
  <Slides>12</Slides>
  <Notes>1</Notes>
  <HiddenSlides>0</HiddenSlides>
  <MMClips>61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League Spartan</vt:lpstr>
      <vt:lpstr>Baloo</vt:lpstr>
      <vt:lpstr>Fredoka</vt:lpstr>
      <vt:lpstr>Sniglet</vt:lpstr>
      <vt:lpstr>Calibri</vt:lpstr>
      <vt:lpstr>Microsoft YaHei</vt:lpstr>
      <vt:lpstr>Arial Unicode MS</vt:lpstr>
      <vt:lpstr>Aptos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SEASONS.pdf</dc:title>
  <dc:creator/>
  <cp:lastModifiedBy>Linh Hoàng</cp:lastModifiedBy>
  <cp:revision>3</cp:revision>
  <dcterms:created xsi:type="dcterms:W3CDTF">2006-08-16T00:00:00Z</dcterms:created>
  <dcterms:modified xsi:type="dcterms:W3CDTF">2025-02-03T01:53:56Z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55D39871810C415885971BDB80B35072_12</vt:lpwstr>
  </property>
  <property fmtid="{D5CDD505-2E9C-101B-9397-08002B2CF9AE}" pid="3" name="KSOProductBuildVer">
    <vt:lpwstr>1033-12.2.0.19805</vt:lpwstr>
  </property>
</Properties>
</file>