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  <p:sldMasterId id="2147483695" r:id="rId3"/>
  </p:sldMasterIdLst>
  <p:notesMasterIdLst>
    <p:notesMasterId r:id="rId20"/>
  </p:notesMasterIdLst>
  <p:handoutMasterIdLst>
    <p:handoutMasterId r:id="rId21"/>
  </p:handoutMasterIdLst>
  <p:sldIdLst>
    <p:sldId id="301" r:id="rId4"/>
    <p:sldId id="491" r:id="rId5"/>
    <p:sldId id="492" r:id="rId6"/>
    <p:sldId id="493" r:id="rId7"/>
    <p:sldId id="494" r:id="rId8"/>
    <p:sldId id="487" r:id="rId9"/>
    <p:sldId id="489" r:id="rId10"/>
    <p:sldId id="488" r:id="rId11"/>
    <p:sldId id="490" r:id="rId12"/>
    <p:sldId id="422" r:id="rId13"/>
    <p:sldId id="426" r:id="rId14"/>
    <p:sldId id="425" r:id="rId15"/>
    <p:sldId id="427" r:id="rId16"/>
    <p:sldId id="368" r:id="rId17"/>
    <p:sldId id="369" r:id="rId18"/>
    <p:sldId id="371" r:id="rId19"/>
  </p:sldIdLst>
  <p:sldSz cx="24385588" cy="13717588"/>
  <p:notesSz cx="6797675" cy="9928225"/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66"/>
    <a:srgbClr val="3A3A6D"/>
    <a:srgbClr val="0999C8"/>
    <a:srgbClr val="D9F6F7"/>
    <a:srgbClr val="EA0000"/>
    <a:srgbClr val="E6E6E6"/>
    <a:srgbClr val="31859C"/>
    <a:srgbClr val="D30317"/>
    <a:srgbClr val="2C06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86432" autoAdjust="0"/>
  </p:normalViewPr>
  <p:slideViewPr>
    <p:cSldViewPr>
      <p:cViewPr varScale="1">
        <p:scale>
          <a:sx n="36" d="100"/>
          <a:sy n="36" d="100"/>
        </p:scale>
        <p:origin x="1008" y="29"/>
      </p:cViewPr>
      <p:guideLst>
        <p:guide orient="horz" pos="4321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922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84D0A-8BA1-4634-B064-6627BA8A274B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9A5E7-310C-4213-B765-A9D63F8F6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7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CBC77-23D7-449E-93CA-96A51588F891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7C430-5FE5-4C20-A485-FA8033B71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8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52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72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77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98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9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71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517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747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8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30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26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09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919" y="4261345"/>
            <a:ext cx="20727750" cy="29403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9705" y="1098677"/>
            <a:ext cx="14631353" cy="2341198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412" y="1098677"/>
            <a:ext cx="43491867" cy="2341198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5760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7988" cy="2941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3988"/>
            <a:ext cx="17070388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47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5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5388"/>
            <a:ext cx="20727987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7987" cy="30019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50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8188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30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9125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9125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4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44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2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3225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525" y="546100"/>
            <a:ext cx="13631863" cy="11707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3225" cy="9383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90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2788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311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6263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9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72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9988" y="549275"/>
            <a:ext cx="5486400" cy="11704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8388" cy="11704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14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199" y="2244986"/>
            <a:ext cx="18289191" cy="4775753"/>
          </a:xfrm>
          <a:prstGeom prst="rect">
            <a:avLst/>
          </a:prstGeom>
        </p:spPr>
        <p:txBody>
          <a:bodyPr anchor="b"/>
          <a:lstStyle>
            <a:lvl1pPr algn="ctr">
              <a:defRPr sz="120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199" y="7204910"/>
            <a:ext cx="18289191" cy="33119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91" indent="0" algn="ctr">
              <a:buNone/>
              <a:defRPr sz="4000"/>
            </a:lvl2pPr>
            <a:lvl3pPr marL="1828983" indent="0" algn="ctr">
              <a:buNone/>
              <a:defRPr sz="3600"/>
            </a:lvl3pPr>
            <a:lvl4pPr marL="2743474" indent="0" algn="ctr">
              <a:buNone/>
              <a:defRPr sz="3200"/>
            </a:lvl4pPr>
            <a:lvl5pPr marL="3657966" indent="0" algn="ctr">
              <a:buNone/>
              <a:defRPr sz="3200"/>
            </a:lvl5pPr>
            <a:lvl6pPr marL="4572457" indent="0" algn="ctr">
              <a:buNone/>
              <a:defRPr sz="3200"/>
            </a:lvl6pPr>
            <a:lvl7pPr marL="5486949" indent="0" algn="ctr">
              <a:buNone/>
              <a:defRPr sz="3200"/>
            </a:lvl7pPr>
            <a:lvl8pPr marL="6401440" indent="0" algn="ctr">
              <a:buNone/>
              <a:defRPr sz="3200"/>
            </a:lvl8pPr>
            <a:lvl9pPr marL="7315932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64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509" y="730336"/>
            <a:ext cx="21032570" cy="26514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509" y="3651673"/>
            <a:ext cx="21032570" cy="87036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46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808" y="3419873"/>
            <a:ext cx="21032570" cy="5706135"/>
          </a:xfrm>
          <a:prstGeom prst="rect">
            <a:avLst/>
          </a:prstGeom>
        </p:spPr>
        <p:txBody>
          <a:bodyPr anchor="b"/>
          <a:lstStyle>
            <a:lvl1pPr>
              <a:defRPr sz="120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808" y="9179990"/>
            <a:ext cx="21032570" cy="30007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91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983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47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96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45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94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144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93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120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509" y="730336"/>
            <a:ext cx="21032570" cy="26514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509" y="3651673"/>
            <a:ext cx="10363875" cy="87036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5204" y="3651673"/>
            <a:ext cx="10363875" cy="87036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517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685" y="730336"/>
            <a:ext cx="21032570" cy="26514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686" y="3362715"/>
            <a:ext cx="10316246" cy="16480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91" indent="0">
              <a:buNone/>
              <a:defRPr sz="4000" b="1"/>
            </a:lvl2pPr>
            <a:lvl3pPr marL="1828983" indent="0">
              <a:buNone/>
              <a:defRPr sz="3600" b="1"/>
            </a:lvl3pPr>
            <a:lvl4pPr marL="2743474" indent="0">
              <a:buNone/>
              <a:defRPr sz="3200" b="1"/>
            </a:lvl4pPr>
            <a:lvl5pPr marL="3657966" indent="0">
              <a:buNone/>
              <a:defRPr sz="3200" b="1"/>
            </a:lvl5pPr>
            <a:lvl6pPr marL="4572457" indent="0">
              <a:buNone/>
              <a:defRPr sz="3200" b="1"/>
            </a:lvl6pPr>
            <a:lvl7pPr marL="5486949" indent="0">
              <a:buNone/>
              <a:defRPr sz="3200" b="1"/>
            </a:lvl7pPr>
            <a:lvl8pPr marL="6401440" indent="0">
              <a:buNone/>
              <a:defRPr sz="3200" b="1"/>
            </a:lvl8pPr>
            <a:lvl9pPr marL="7315932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686" y="5010730"/>
            <a:ext cx="10316246" cy="73700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5204" y="3362715"/>
            <a:ext cx="10367051" cy="16480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91" indent="0">
              <a:buNone/>
              <a:defRPr sz="4000" b="1"/>
            </a:lvl2pPr>
            <a:lvl3pPr marL="1828983" indent="0">
              <a:buNone/>
              <a:defRPr sz="3600" b="1"/>
            </a:lvl3pPr>
            <a:lvl4pPr marL="2743474" indent="0">
              <a:buNone/>
              <a:defRPr sz="3200" b="1"/>
            </a:lvl4pPr>
            <a:lvl5pPr marL="3657966" indent="0">
              <a:buNone/>
              <a:defRPr sz="3200" b="1"/>
            </a:lvl5pPr>
            <a:lvl6pPr marL="4572457" indent="0">
              <a:buNone/>
              <a:defRPr sz="3200" b="1"/>
            </a:lvl6pPr>
            <a:lvl7pPr marL="5486949" indent="0">
              <a:buNone/>
              <a:defRPr sz="3200" b="1"/>
            </a:lvl7pPr>
            <a:lvl8pPr marL="6401440" indent="0">
              <a:buNone/>
              <a:defRPr sz="3200" b="1"/>
            </a:lvl8pPr>
            <a:lvl9pPr marL="7315932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5204" y="5010730"/>
            <a:ext cx="10367051" cy="73700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61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509" y="730336"/>
            <a:ext cx="21032570" cy="26514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60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293" y="8814822"/>
            <a:ext cx="20727750" cy="2724465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293" y="5814100"/>
            <a:ext cx="20727750" cy="3000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430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686" y="914506"/>
            <a:ext cx="7864986" cy="3200771"/>
          </a:xfrm>
          <a:prstGeom prst="rect">
            <a:avLst/>
          </a:prstGeom>
        </p:spPr>
        <p:txBody>
          <a:bodyPr anchor="b"/>
          <a:lstStyle>
            <a:lvl1pPr>
              <a:defRPr sz="64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051" y="1975079"/>
            <a:ext cx="12345204" cy="9748379"/>
          </a:xfrm>
          <a:prstGeom prst="rect">
            <a:avLst/>
          </a:prstGeom>
        </p:spPr>
        <p:txBody>
          <a:bodyPr/>
          <a:lstStyle>
            <a:lvl1pPr>
              <a:defRPr sz="6401"/>
            </a:lvl1pPr>
            <a:lvl2pPr>
              <a:defRPr sz="5601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686" y="4115276"/>
            <a:ext cx="7864986" cy="7624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91" indent="0">
              <a:buNone/>
              <a:defRPr sz="2800"/>
            </a:lvl2pPr>
            <a:lvl3pPr marL="1828983" indent="0">
              <a:buNone/>
              <a:defRPr sz="2400"/>
            </a:lvl3pPr>
            <a:lvl4pPr marL="2743474" indent="0">
              <a:buNone/>
              <a:defRPr sz="2000"/>
            </a:lvl4pPr>
            <a:lvl5pPr marL="3657966" indent="0">
              <a:buNone/>
              <a:defRPr sz="2000"/>
            </a:lvl5pPr>
            <a:lvl6pPr marL="4572457" indent="0">
              <a:buNone/>
              <a:defRPr sz="2000"/>
            </a:lvl6pPr>
            <a:lvl7pPr marL="5486949" indent="0">
              <a:buNone/>
              <a:defRPr sz="2000"/>
            </a:lvl7pPr>
            <a:lvl8pPr marL="6401440" indent="0">
              <a:buNone/>
              <a:defRPr sz="2000"/>
            </a:lvl8pPr>
            <a:lvl9pPr marL="7315932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744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686" y="914506"/>
            <a:ext cx="7864986" cy="3200771"/>
          </a:xfrm>
          <a:prstGeom prst="rect">
            <a:avLst/>
          </a:prstGeom>
        </p:spPr>
        <p:txBody>
          <a:bodyPr anchor="b"/>
          <a:lstStyle>
            <a:lvl1pPr>
              <a:defRPr sz="64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7051" y="1975079"/>
            <a:ext cx="12345204" cy="97483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1"/>
            </a:lvl1pPr>
            <a:lvl2pPr marL="914491" indent="0">
              <a:buNone/>
              <a:defRPr sz="5601"/>
            </a:lvl2pPr>
            <a:lvl3pPr marL="1828983" indent="0">
              <a:buNone/>
              <a:defRPr sz="4800"/>
            </a:lvl3pPr>
            <a:lvl4pPr marL="2743474" indent="0">
              <a:buNone/>
              <a:defRPr sz="4000"/>
            </a:lvl4pPr>
            <a:lvl5pPr marL="3657966" indent="0">
              <a:buNone/>
              <a:defRPr sz="4000"/>
            </a:lvl5pPr>
            <a:lvl6pPr marL="4572457" indent="0">
              <a:buNone/>
              <a:defRPr sz="4000"/>
            </a:lvl6pPr>
            <a:lvl7pPr marL="5486949" indent="0">
              <a:buNone/>
              <a:defRPr sz="4000"/>
            </a:lvl7pPr>
            <a:lvl8pPr marL="6401440" indent="0">
              <a:buNone/>
              <a:defRPr sz="4000"/>
            </a:lvl8pPr>
            <a:lvl9pPr marL="7315932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686" y="4115276"/>
            <a:ext cx="7864986" cy="7624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91" indent="0">
              <a:buNone/>
              <a:defRPr sz="2800"/>
            </a:lvl2pPr>
            <a:lvl3pPr marL="1828983" indent="0">
              <a:buNone/>
              <a:defRPr sz="2400"/>
            </a:lvl3pPr>
            <a:lvl4pPr marL="2743474" indent="0">
              <a:buNone/>
              <a:defRPr sz="2000"/>
            </a:lvl4pPr>
            <a:lvl5pPr marL="3657966" indent="0">
              <a:buNone/>
              <a:defRPr sz="2000"/>
            </a:lvl5pPr>
            <a:lvl6pPr marL="4572457" indent="0">
              <a:buNone/>
              <a:defRPr sz="2000"/>
            </a:lvl6pPr>
            <a:lvl7pPr marL="5486949" indent="0">
              <a:buNone/>
              <a:defRPr sz="2000"/>
            </a:lvl7pPr>
            <a:lvl8pPr marL="6401440" indent="0">
              <a:buNone/>
              <a:defRPr sz="2000"/>
            </a:lvl8pPr>
            <a:lvl9pPr marL="7315932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705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509" y="730336"/>
            <a:ext cx="21032570" cy="26514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509" y="3651673"/>
            <a:ext cx="21032570" cy="870368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64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50937" y="730334"/>
            <a:ext cx="5258142" cy="1162502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509" y="730334"/>
            <a:ext cx="15469607" cy="116250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220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025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412" y="6401542"/>
            <a:ext cx="29059492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3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1"/>
          <p:cNvSpPr txBox="1"/>
          <p:nvPr/>
        </p:nvSpPr>
        <p:spPr>
          <a:xfrm>
            <a:off x="2164380" y="229032"/>
            <a:ext cx="809837" cy="1264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146" y="0"/>
            <a:ext cx="24387048" cy="1371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92EBC7F6-32BD-49BC-854E-C1C729E99B19}"/>
              </a:ext>
            </a:extLst>
          </p:cNvPr>
          <p:cNvGrpSpPr/>
          <p:nvPr userDrawn="1"/>
        </p:nvGrpSpPr>
        <p:grpSpPr>
          <a:xfrm>
            <a:off x="22986" y="76200"/>
            <a:ext cx="24187499" cy="1461089"/>
            <a:chOff x="22986" y="76200"/>
            <a:chExt cx="24187499" cy="1461089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4E4BC68A-F4D8-4CBC-83B7-F7854B2A4B57}"/>
                </a:ext>
              </a:extLst>
            </p:cNvPr>
            <p:cNvGrpSpPr/>
            <p:nvPr userDrawn="1"/>
          </p:nvGrpSpPr>
          <p:grpSpPr>
            <a:xfrm>
              <a:off x="22986" y="76200"/>
              <a:ext cx="24187499" cy="1461089"/>
              <a:chOff x="22986" y="76200"/>
              <a:chExt cx="24187499" cy="1461089"/>
            </a:xfrm>
          </p:grpSpPr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82F8DB7D-7EE8-492A-8DB9-D2E75E82717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39064" y="155574"/>
                <a:ext cx="1371421" cy="1371602"/>
              </a:xfrm>
              <a:prstGeom prst="rect">
                <a:avLst/>
              </a:prstGeom>
            </p:spPr>
          </p:pic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408886A7-3356-4860-A322-BF653D808BC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66912" y="76200"/>
                <a:ext cx="1462850" cy="1461089"/>
              </a:xfrm>
              <a:prstGeom prst="rect">
                <a:avLst/>
              </a:prstGeom>
            </p:spPr>
          </p:pic>
          <p:grpSp>
            <p:nvGrpSpPr>
              <p:cNvPr id="83" name="Group 4">
                <a:extLst>
                  <a:ext uri="{FF2B5EF4-FFF2-40B4-BE49-F238E27FC236}">
                    <a16:creationId xmlns:a16="http://schemas.microsoft.com/office/drawing/2014/main" id="{A8DE9F8A-2426-4C2C-B38E-021D1969E17B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22986" y="76200"/>
                <a:ext cx="21191538" cy="1439863"/>
                <a:chOff x="0" y="58"/>
                <a:chExt cx="13349" cy="907"/>
              </a:xfrm>
            </p:grpSpPr>
            <p:sp>
              <p:nvSpPr>
                <p:cNvPr id="85" name="AutoShape 3">
                  <a:extLst>
                    <a:ext uri="{FF2B5EF4-FFF2-40B4-BE49-F238E27FC236}">
                      <a16:creationId xmlns:a16="http://schemas.microsoft.com/office/drawing/2014/main" id="{E984B35B-F3A3-4E99-8085-AE71CC97CDE3}"/>
                    </a:ext>
                  </a:extLst>
                </p:cNvPr>
                <p:cNvSpPr>
                  <a:spLocks noChangeAspect="1" noChangeArrowheads="1" noTextEdit="1"/>
                </p:cNvSpPr>
                <p:nvPr userDrawn="1"/>
              </p:nvSpPr>
              <p:spPr bwMode="auto">
                <a:xfrm>
                  <a:off x="0" y="60"/>
                  <a:ext cx="13347" cy="900"/>
                </a:xfrm>
                <a:prstGeom prst="rect">
                  <a:avLst/>
                </a:prstGeom>
                <a:solidFill>
                  <a:srgbClr val="135F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pic>
              <p:nvPicPr>
                <p:cNvPr id="86" name="Picture 5">
                  <a:extLst>
                    <a:ext uri="{FF2B5EF4-FFF2-40B4-BE49-F238E27FC236}">
                      <a16:creationId xmlns:a16="http://schemas.microsoft.com/office/drawing/2014/main" id="{26970516-4A1C-4E18-8328-B65A6B3EA2E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75"/>
                  <a:ext cx="13347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7" name="Freeform 6">
                  <a:extLst>
                    <a:ext uri="{FF2B5EF4-FFF2-40B4-BE49-F238E27FC236}">
                      <a16:creationId xmlns:a16="http://schemas.microsoft.com/office/drawing/2014/main" id="{32A90781-790E-4FAF-98F5-65E696A8C06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0" y="58"/>
                  <a:ext cx="13347" cy="880"/>
                </a:xfrm>
                <a:custGeom>
                  <a:avLst/>
                  <a:gdLst>
                    <a:gd name="T0" fmla="*/ 0 w 7680"/>
                    <a:gd name="T1" fmla="*/ 0 h 440"/>
                    <a:gd name="T2" fmla="*/ 0 w 7680"/>
                    <a:gd name="T3" fmla="*/ 40 h 440"/>
                    <a:gd name="T4" fmla="*/ 0 w 7680"/>
                    <a:gd name="T5" fmla="*/ 40 h 440"/>
                    <a:gd name="T6" fmla="*/ 140 w 7680"/>
                    <a:gd name="T7" fmla="*/ 40 h 440"/>
                    <a:gd name="T8" fmla="*/ 200 w 7680"/>
                    <a:gd name="T9" fmla="*/ 100 h 440"/>
                    <a:gd name="T10" fmla="*/ 200 w 7680"/>
                    <a:gd name="T11" fmla="*/ 380 h 440"/>
                    <a:gd name="T12" fmla="*/ 200 w 7680"/>
                    <a:gd name="T13" fmla="*/ 380 h 440"/>
                    <a:gd name="T14" fmla="*/ 260 w 7680"/>
                    <a:gd name="T15" fmla="*/ 440 h 440"/>
                    <a:gd name="T16" fmla="*/ 540 w 7680"/>
                    <a:gd name="T17" fmla="*/ 440 h 440"/>
                    <a:gd name="T18" fmla="*/ 600 w 7680"/>
                    <a:gd name="T19" fmla="*/ 380 h 440"/>
                    <a:gd name="T20" fmla="*/ 600 w 7680"/>
                    <a:gd name="T21" fmla="*/ 106 h 440"/>
                    <a:gd name="T22" fmla="*/ 601 w 7680"/>
                    <a:gd name="T23" fmla="*/ 106 h 440"/>
                    <a:gd name="T24" fmla="*/ 601 w 7680"/>
                    <a:gd name="T25" fmla="*/ 101 h 440"/>
                    <a:gd name="T26" fmla="*/ 661 w 7680"/>
                    <a:gd name="T27" fmla="*/ 41 h 440"/>
                    <a:gd name="T28" fmla="*/ 676 w 7680"/>
                    <a:gd name="T29" fmla="*/ 41 h 440"/>
                    <a:gd name="T30" fmla="*/ 676 w 7680"/>
                    <a:gd name="T31" fmla="*/ 40 h 440"/>
                    <a:gd name="T32" fmla="*/ 7680 w 7680"/>
                    <a:gd name="T33" fmla="*/ 40 h 440"/>
                    <a:gd name="T34" fmla="*/ 7680 w 7680"/>
                    <a:gd name="T35" fmla="*/ 0 h 440"/>
                    <a:gd name="T36" fmla="*/ 0 w 7680"/>
                    <a:gd name="T37" fmla="*/ 0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680" h="440">
                      <a:moveTo>
                        <a:pt x="0" y="0"/>
                      </a:move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140" y="40"/>
                        <a:pt x="140" y="40"/>
                        <a:pt x="140" y="40"/>
                      </a:cubicBezTo>
                      <a:cubicBezTo>
                        <a:pt x="173" y="40"/>
                        <a:pt x="200" y="67"/>
                        <a:pt x="200" y="100"/>
                      </a:cubicBezTo>
                      <a:cubicBezTo>
                        <a:pt x="200" y="380"/>
                        <a:pt x="200" y="380"/>
                        <a:pt x="200" y="380"/>
                      </a:cubicBezTo>
                      <a:cubicBezTo>
                        <a:pt x="200" y="380"/>
                        <a:pt x="200" y="380"/>
                        <a:pt x="200" y="380"/>
                      </a:cubicBezTo>
                      <a:cubicBezTo>
                        <a:pt x="200" y="414"/>
                        <a:pt x="227" y="440"/>
                        <a:pt x="260" y="440"/>
                      </a:cubicBezTo>
                      <a:cubicBezTo>
                        <a:pt x="540" y="440"/>
                        <a:pt x="540" y="440"/>
                        <a:pt x="540" y="440"/>
                      </a:cubicBezTo>
                      <a:cubicBezTo>
                        <a:pt x="574" y="440"/>
                        <a:pt x="600" y="414"/>
                        <a:pt x="600" y="380"/>
                      </a:cubicBezTo>
                      <a:cubicBezTo>
                        <a:pt x="600" y="106"/>
                        <a:pt x="600" y="106"/>
                        <a:pt x="600" y="106"/>
                      </a:cubicBezTo>
                      <a:cubicBezTo>
                        <a:pt x="601" y="106"/>
                        <a:pt x="601" y="106"/>
                        <a:pt x="601" y="106"/>
                      </a:cubicBezTo>
                      <a:cubicBezTo>
                        <a:pt x="601" y="101"/>
                        <a:pt x="601" y="101"/>
                        <a:pt x="601" y="101"/>
                      </a:cubicBezTo>
                      <a:cubicBezTo>
                        <a:pt x="601" y="67"/>
                        <a:pt x="627" y="41"/>
                        <a:pt x="661" y="41"/>
                      </a:cubicBezTo>
                      <a:cubicBezTo>
                        <a:pt x="676" y="41"/>
                        <a:pt x="676" y="41"/>
                        <a:pt x="676" y="41"/>
                      </a:cubicBezTo>
                      <a:cubicBezTo>
                        <a:pt x="676" y="40"/>
                        <a:pt x="676" y="40"/>
                        <a:pt x="676" y="40"/>
                      </a:cubicBezTo>
                      <a:cubicBezTo>
                        <a:pt x="7680" y="40"/>
                        <a:pt x="7680" y="40"/>
                        <a:pt x="7680" y="40"/>
                      </a:cubicBezTo>
                      <a:cubicBezTo>
                        <a:pt x="7680" y="0"/>
                        <a:pt x="7680" y="0"/>
                        <a:pt x="768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660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9">
                  <a:extLst>
                    <a:ext uri="{FF2B5EF4-FFF2-40B4-BE49-F238E27FC236}">
                      <a16:creationId xmlns:a16="http://schemas.microsoft.com/office/drawing/2014/main" id="{A6722998-A9FC-4597-BC4B-96DD064E09B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802" y="202"/>
                  <a:ext cx="11545" cy="760"/>
                </a:xfrm>
                <a:custGeom>
                  <a:avLst/>
                  <a:gdLst>
                    <a:gd name="T0" fmla="*/ 6643 w 6643"/>
                    <a:gd name="T1" fmla="*/ 380 h 380"/>
                    <a:gd name="T2" fmla="*/ 60 w 6643"/>
                    <a:gd name="T3" fmla="*/ 380 h 380"/>
                    <a:gd name="T4" fmla="*/ 0 w 6643"/>
                    <a:gd name="T5" fmla="*/ 320 h 380"/>
                    <a:gd name="T6" fmla="*/ 0 w 6643"/>
                    <a:gd name="T7" fmla="*/ 60 h 380"/>
                    <a:gd name="T8" fmla="*/ 60 w 6643"/>
                    <a:gd name="T9" fmla="*/ 0 h 380"/>
                    <a:gd name="T10" fmla="*/ 6643 w 6643"/>
                    <a:gd name="T11" fmla="*/ 0 h 380"/>
                    <a:gd name="T12" fmla="*/ 6643 w 6643"/>
                    <a:gd name="T13" fmla="*/ 380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43" h="380">
                      <a:moveTo>
                        <a:pt x="6643" y="380"/>
                      </a:moveTo>
                      <a:cubicBezTo>
                        <a:pt x="60" y="380"/>
                        <a:pt x="60" y="380"/>
                        <a:pt x="60" y="380"/>
                      </a:cubicBezTo>
                      <a:cubicBezTo>
                        <a:pt x="27" y="380"/>
                        <a:pt x="0" y="353"/>
                        <a:pt x="0" y="320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27"/>
                        <a:pt x="27" y="0"/>
                        <a:pt x="60" y="0"/>
                      </a:cubicBezTo>
                      <a:cubicBezTo>
                        <a:pt x="6643" y="0"/>
                        <a:pt x="6643" y="0"/>
                        <a:pt x="6643" y="0"/>
                      </a:cubicBezTo>
                      <a:cubicBezTo>
                        <a:pt x="6643" y="380"/>
                        <a:pt x="6643" y="380"/>
                        <a:pt x="6643" y="380"/>
                      </a:cubicBezTo>
                    </a:path>
                  </a:pathLst>
                </a:custGeom>
                <a:solidFill>
                  <a:srgbClr val="1660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pic>
              <p:nvPicPr>
                <p:cNvPr id="89" name="Picture 10">
                  <a:extLst>
                    <a:ext uri="{FF2B5EF4-FFF2-40B4-BE49-F238E27FC236}">
                      <a16:creationId xmlns:a16="http://schemas.microsoft.com/office/drawing/2014/main" id="{85A772FE-C694-4033-8FF9-C2258B93E03A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96" y="195"/>
                  <a:ext cx="11553" cy="7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0" name="Picture 11">
                  <a:extLst>
                    <a:ext uri="{FF2B5EF4-FFF2-40B4-BE49-F238E27FC236}">
                      <a16:creationId xmlns:a16="http://schemas.microsoft.com/office/drawing/2014/main" id="{B801554E-646C-4419-A38E-3F760E63347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39" y="197"/>
                  <a:ext cx="12208" cy="7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1" name="Picture 13">
                  <a:extLst>
                    <a:ext uri="{FF2B5EF4-FFF2-40B4-BE49-F238E27FC236}">
                      <a16:creationId xmlns:a16="http://schemas.microsoft.com/office/drawing/2014/main" id="{637FBE2E-57AE-41E3-B34F-3553FD0818BF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07" y="213"/>
                  <a:ext cx="107" cy="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2" name="Freeform 14">
                  <a:extLst>
                    <a:ext uri="{FF2B5EF4-FFF2-40B4-BE49-F238E27FC236}">
                      <a16:creationId xmlns:a16="http://schemas.microsoft.com/office/drawing/2014/main" id="{BDCBF481-1BEE-40B2-BF87-74395D56348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38" y="774"/>
                  <a:ext cx="40" cy="82"/>
                </a:xfrm>
                <a:custGeom>
                  <a:avLst/>
                  <a:gdLst>
                    <a:gd name="T0" fmla="*/ 12 w 40"/>
                    <a:gd name="T1" fmla="*/ 82 h 82"/>
                    <a:gd name="T2" fmla="*/ 12 w 40"/>
                    <a:gd name="T3" fmla="*/ 14 h 82"/>
                    <a:gd name="T4" fmla="*/ 0 w 40"/>
                    <a:gd name="T5" fmla="*/ 14 h 82"/>
                    <a:gd name="T6" fmla="*/ 0 w 40"/>
                    <a:gd name="T7" fmla="*/ 0 h 82"/>
                    <a:gd name="T8" fmla="*/ 40 w 40"/>
                    <a:gd name="T9" fmla="*/ 0 h 82"/>
                    <a:gd name="T10" fmla="*/ 40 w 40"/>
                    <a:gd name="T11" fmla="*/ 14 h 82"/>
                    <a:gd name="T12" fmla="*/ 26 w 40"/>
                    <a:gd name="T13" fmla="*/ 14 h 82"/>
                    <a:gd name="T14" fmla="*/ 26 w 40"/>
                    <a:gd name="T15" fmla="*/ 82 h 82"/>
                    <a:gd name="T16" fmla="*/ 12 w 40"/>
                    <a:gd name="T17" fmla="*/ 82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0" h="82">
                      <a:moveTo>
                        <a:pt x="12" y="82"/>
                      </a:moveTo>
                      <a:lnTo>
                        <a:pt x="12" y="14"/>
                      </a:lnTo>
                      <a:lnTo>
                        <a:pt x="0" y="14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14"/>
                      </a:lnTo>
                      <a:lnTo>
                        <a:pt x="26" y="14"/>
                      </a:lnTo>
                      <a:lnTo>
                        <a:pt x="26" y="82"/>
                      </a:lnTo>
                      <a:lnTo>
                        <a:pt x="12" y="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15">
                  <a:extLst>
                    <a:ext uri="{FF2B5EF4-FFF2-40B4-BE49-F238E27FC236}">
                      <a16:creationId xmlns:a16="http://schemas.microsoft.com/office/drawing/2014/main" id="{6445EDBA-223D-4DAF-AD4E-9C6AC72BF307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80" y="772"/>
                  <a:ext cx="74" cy="86"/>
                </a:xfrm>
                <a:custGeom>
                  <a:avLst/>
                  <a:gdLst>
                    <a:gd name="T0" fmla="*/ 22 w 43"/>
                    <a:gd name="T1" fmla="*/ 0 h 43"/>
                    <a:gd name="T2" fmla="*/ 33 w 43"/>
                    <a:gd name="T3" fmla="*/ 3 h 43"/>
                    <a:gd name="T4" fmla="*/ 41 w 43"/>
                    <a:gd name="T5" fmla="*/ 11 h 43"/>
                    <a:gd name="T6" fmla="*/ 43 w 43"/>
                    <a:gd name="T7" fmla="*/ 22 h 43"/>
                    <a:gd name="T8" fmla="*/ 41 w 43"/>
                    <a:gd name="T9" fmla="*/ 32 h 43"/>
                    <a:gd name="T10" fmla="*/ 33 w 43"/>
                    <a:gd name="T11" fmla="*/ 40 h 43"/>
                    <a:gd name="T12" fmla="*/ 22 w 43"/>
                    <a:gd name="T13" fmla="*/ 43 h 43"/>
                    <a:gd name="T14" fmla="*/ 14 w 43"/>
                    <a:gd name="T15" fmla="*/ 41 h 43"/>
                    <a:gd name="T16" fmla="*/ 7 w 43"/>
                    <a:gd name="T17" fmla="*/ 37 h 43"/>
                    <a:gd name="T18" fmla="*/ 2 w 43"/>
                    <a:gd name="T19" fmla="*/ 30 h 43"/>
                    <a:gd name="T20" fmla="*/ 0 w 43"/>
                    <a:gd name="T21" fmla="*/ 22 h 43"/>
                    <a:gd name="T22" fmla="*/ 3 w 43"/>
                    <a:gd name="T23" fmla="*/ 11 h 43"/>
                    <a:gd name="T24" fmla="*/ 11 w 43"/>
                    <a:gd name="T25" fmla="*/ 3 h 43"/>
                    <a:gd name="T26" fmla="*/ 22 w 43"/>
                    <a:gd name="T27" fmla="*/ 0 h 43"/>
                    <a:gd name="T28" fmla="*/ 22 w 43"/>
                    <a:gd name="T29" fmla="*/ 7 h 43"/>
                    <a:gd name="T30" fmla="*/ 15 w 43"/>
                    <a:gd name="T31" fmla="*/ 9 h 43"/>
                    <a:gd name="T32" fmla="*/ 10 w 43"/>
                    <a:gd name="T33" fmla="*/ 14 h 43"/>
                    <a:gd name="T34" fmla="*/ 8 w 43"/>
                    <a:gd name="T35" fmla="*/ 21 h 43"/>
                    <a:gd name="T36" fmla="*/ 9 w 43"/>
                    <a:gd name="T37" fmla="*/ 27 h 43"/>
                    <a:gd name="T38" fmla="*/ 12 w 43"/>
                    <a:gd name="T39" fmla="*/ 31 h 43"/>
                    <a:gd name="T40" fmla="*/ 17 w 43"/>
                    <a:gd name="T41" fmla="*/ 34 h 43"/>
                    <a:gd name="T42" fmla="*/ 22 w 43"/>
                    <a:gd name="T43" fmla="*/ 36 h 43"/>
                    <a:gd name="T44" fmla="*/ 29 w 43"/>
                    <a:gd name="T45" fmla="*/ 34 h 43"/>
                    <a:gd name="T46" fmla="*/ 34 w 43"/>
                    <a:gd name="T47" fmla="*/ 28 h 43"/>
                    <a:gd name="T48" fmla="*/ 36 w 43"/>
                    <a:gd name="T49" fmla="*/ 21 h 43"/>
                    <a:gd name="T50" fmla="*/ 34 w 43"/>
                    <a:gd name="T51" fmla="*/ 14 h 43"/>
                    <a:gd name="T52" fmla="*/ 29 w 43"/>
                    <a:gd name="T53" fmla="*/ 9 h 43"/>
                    <a:gd name="T54" fmla="*/ 22 w 43"/>
                    <a:gd name="T55" fmla="*/ 7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" h="43">
                      <a:moveTo>
                        <a:pt x="22" y="0"/>
                      </a:moveTo>
                      <a:cubicBezTo>
                        <a:pt x="26" y="0"/>
                        <a:pt x="29" y="1"/>
                        <a:pt x="33" y="3"/>
                      </a:cubicBezTo>
                      <a:cubicBezTo>
                        <a:pt x="36" y="5"/>
                        <a:pt x="39" y="7"/>
                        <a:pt x="41" y="11"/>
                      </a:cubicBezTo>
                      <a:cubicBezTo>
                        <a:pt x="43" y="14"/>
                        <a:pt x="43" y="18"/>
                        <a:pt x="43" y="22"/>
                      </a:cubicBezTo>
                      <a:cubicBezTo>
                        <a:pt x="43" y="26"/>
                        <a:pt x="43" y="29"/>
                        <a:pt x="41" y="32"/>
                      </a:cubicBezTo>
                      <a:cubicBezTo>
                        <a:pt x="39" y="36"/>
                        <a:pt x="36" y="38"/>
                        <a:pt x="33" y="40"/>
                      </a:cubicBezTo>
                      <a:cubicBezTo>
                        <a:pt x="29" y="42"/>
                        <a:pt x="26" y="43"/>
                        <a:pt x="22" y="43"/>
                      </a:cubicBezTo>
                      <a:cubicBezTo>
                        <a:pt x="19" y="43"/>
                        <a:pt x="16" y="43"/>
                        <a:pt x="14" y="41"/>
                      </a:cubicBezTo>
                      <a:cubicBezTo>
                        <a:pt x="11" y="40"/>
                        <a:pt x="9" y="39"/>
                        <a:pt x="7" y="37"/>
                      </a:cubicBezTo>
                      <a:cubicBezTo>
                        <a:pt x="5" y="35"/>
                        <a:pt x="3" y="32"/>
                        <a:pt x="2" y="30"/>
                      </a:cubicBezTo>
                      <a:cubicBezTo>
                        <a:pt x="1" y="27"/>
                        <a:pt x="0" y="24"/>
                        <a:pt x="0" y="22"/>
                      </a:cubicBezTo>
                      <a:cubicBezTo>
                        <a:pt x="0" y="18"/>
                        <a:pt x="1" y="14"/>
                        <a:pt x="3" y="11"/>
                      </a:cubicBezTo>
                      <a:cubicBezTo>
                        <a:pt x="5" y="7"/>
                        <a:pt x="8" y="5"/>
                        <a:pt x="11" y="3"/>
                      </a:cubicBezTo>
                      <a:cubicBezTo>
                        <a:pt x="14" y="1"/>
                        <a:pt x="18" y="0"/>
                        <a:pt x="22" y="0"/>
                      </a:cubicBezTo>
                      <a:close/>
                      <a:moveTo>
                        <a:pt x="22" y="7"/>
                      </a:moveTo>
                      <a:cubicBezTo>
                        <a:pt x="19" y="7"/>
                        <a:pt x="17" y="8"/>
                        <a:pt x="15" y="9"/>
                      </a:cubicBezTo>
                      <a:cubicBezTo>
                        <a:pt x="13" y="11"/>
                        <a:pt x="11" y="12"/>
                        <a:pt x="10" y="14"/>
                      </a:cubicBezTo>
                      <a:cubicBezTo>
                        <a:pt x="9" y="17"/>
                        <a:pt x="8" y="19"/>
                        <a:pt x="8" y="21"/>
                      </a:cubicBezTo>
                      <a:cubicBezTo>
                        <a:pt x="8" y="23"/>
                        <a:pt x="8" y="25"/>
                        <a:pt x="9" y="27"/>
                      </a:cubicBezTo>
                      <a:cubicBezTo>
                        <a:pt x="10" y="29"/>
                        <a:pt x="11" y="30"/>
                        <a:pt x="12" y="31"/>
                      </a:cubicBezTo>
                      <a:cubicBezTo>
                        <a:pt x="14" y="33"/>
                        <a:pt x="15" y="34"/>
                        <a:pt x="17" y="34"/>
                      </a:cubicBezTo>
                      <a:cubicBezTo>
                        <a:pt x="18" y="35"/>
                        <a:pt x="20" y="36"/>
                        <a:pt x="22" y="36"/>
                      </a:cubicBezTo>
                      <a:cubicBezTo>
                        <a:pt x="24" y="36"/>
                        <a:pt x="27" y="35"/>
                        <a:pt x="29" y="34"/>
                      </a:cubicBezTo>
                      <a:cubicBezTo>
                        <a:pt x="31" y="32"/>
                        <a:pt x="33" y="31"/>
                        <a:pt x="34" y="28"/>
                      </a:cubicBezTo>
                      <a:cubicBezTo>
                        <a:pt x="35" y="26"/>
                        <a:pt x="36" y="24"/>
                        <a:pt x="36" y="21"/>
                      </a:cubicBezTo>
                      <a:cubicBezTo>
                        <a:pt x="36" y="19"/>
                        <a:pt x="35" y="17"/>
                        <a:pt x="34" y="14"/>
                      </a:cubicBezTo>
                      <a:cubicBezTo>
                        <a:pt x="33" y="12"/>
                        <a:pt x="31" y="11"/>
                        <a:pt x="29" y="9"/>
                      </a:cubicBezTo>
                      <a:cubicBezTo>
                        <a:pt x="27" y="8"/>
                        <a:pt x="24" y="7"/>
                        <a:pt x="22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16">
                  <a:extLst>
                    <a:ext uri="{FF2B5EF4-FFF2-40B4-BE49-F238E27FC236}">
                      <a16:creationId xmlns:a16="http://schemas.microsoft.com/office/drawing/2014/main" id="{B02D083E-6111-448E-9C73-63E4064CD604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560" y="748"/>
                  <a:ext cx="71" cy="108"/>
                </a:xfrm>
                <a:custGeom>
                  <a:avLst/>
                  <a:gdLst>
                    <a:gd name="T0" fmla="*/ 0 w 71"/>
                    <a:gd name="T1" fmla="*/ 108 h 108"/>
                    <a:gd name="T2" fmla="*/ 29 w 71"/>
                    <a:gd name="T3" fmla="*/ 26 h 108"/>
                    <a:gd name="T4" fmla="*/ 40 w 71"/>
                    <a:gd name="T5" fmla="*/ 26 h 108"/>
                    <a:gd name="T6" fmla="*/ 71 w 71"/>
                    <a:gd name="T7" fmla="*/ 108 h 108"/>
                    <a:gd name="T8" fmla="*/ 55 w 71"/>
                    <a:gd name="T9" fmla="*/ 108 h 108"/>
                    <a:gd name="T10" fmla="*/ 48 w 71"/>
                    <a:gd name="T11" fmla="*/ 86 h 108"/>
                    <a:gd name="T12" fmla="*/ 22 w 71"/>
                    <a:gd name="T13" fmla="*/ 86 h 108"/>
                    <a:gd name="T14" fmla="*/ 15 w 71"/>
                    <a:gd name="T15" fmla="*/ 108 h 108"/>
                    <a:gd name="T16" fmla="*/ 0 w 71"/>
                    <a:gd name="T17" fmla="*/ 108 h 108"/>
                    <a:gd name="T18" fmla="*/ 29 w 71"/>
                    <a:gd name="T19" fmla="*/ 20 h 108"/>
                    <a:gd name="T20" fmla="*/ 26 w 71"/>
                    <a:gd name="T21" fmla="*/ 12 h 108"/>
                    <a:gd name="T22" fmla="*/ 43 w 71"/>
                    <a:gd name="T23" fmla="*/ 0 h 108"/>
                    <a:gd name="T24" fmla="*/ 47 w 71"/>
                    <a:gd name="T25" fmla="*/ 10 h 108"/>
                    <a:gd name="T26" fmla="*/ 29 w 71"/>
                    <a:gd name="T27" fmla="*/ 20 h 108"/>
                    <a:gd name="T28" fmla="*/ 27 w 71"/>
                    <a:gd name="T29" fmla="*/ 72 h 108"/>
                    <a:gd name="T30" fmla="*/ 43 w 71"/>
                    <a:gd name="T31" fmla="*/ 72 h 108"/>
                    <a:gd name="T32" fmla="*/ 34 w 71"/>
                    <a:gd name="T33" fmla="*/ 46 h 108"/>
                    <a:gd name="T34" fmla="*/ 27 w 71"/>
                    <a:gd name="T35" fmla="*/ 72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1" h="108">
                      <a:moveTo>
                        <a:pt x="0" y="108"/>
                      </a:moveTo>
                      <a:lnTo>
                        <a:pt x="29" y="26"/>
                      </a:lnTo>
                      <a:lnTo>
                        <a:pt x="40" y="26"/>
                      </a:lnTo>
                      <a:lnTo>
                        <a:pt x="71" y="108"/>
                      </a:lnTo>
                      <a:lnTo>
                        <a:pt x="55" y="108"/>
                      </a:lnTo>
                      <a:lnTo>
                        <a:pt x="48" y="86"/>
                      </a:lnTo>
                      <a:lnTo>
                        <a:pt x="22" y="86"/>
                      </a:lnTo>
                      <a:lnTo>
                        <a:pt x="15" y="108"/>
                      </a:lnTo>
                      <a:lnTo>
                        <a:pt x="0" y="108"/>
                      </a:lnTo>
                      <a:close/>
                      <a:moveTo>
                        <a:pt x="29" y="20"/>
                      </a:moveTo>
                      <a:lnTo>
                        <a:pt x="26" y="12"/>
                      </a:lnTo>
                      <a:lnTo>
                        <a:pt x="43" y="0"/>
                      </a:lnTo>
                      <a:lnTo>
                        <a:pt x="47" y="10"/>
                      </a:lnTo>
                      <a:lnTo>
                        <a:pt x="29" y="20"/>
                      </a:lnTo>
                      <a:close/>
                      <a:moveTo>
                        <a:pt x="27" y="72"/>
                      </a:moveTo>
                      <a:lnTo>
                        <a:pt x="43" y="72"/>
                      </a:lnTo>
                      <a:lnTo>
                        <a:pt x="34" y="46"/>
                      </a:lnTo>
                      <a:lnTo>
                        <a:pt x="27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7">
                  <a:extLst>
                    <a:ext uri="{FF2B5EF4-FFF2-40B4-BE49-F238E27FC236}">
                      <a16:creationId xmlns:a16="http://schemas.microsoft.com/office/drawing/2014/main" id="{5809148E-7580-4C71-900D-D7612A8018F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38" y="774"/>
                  <a:ext cx="59" cy="82"/>
                </a:xfrm>
                <a:custGeom>
                  <a:avLst/>
                  <a:gdLst>
                    <a:gd name="T0" fmla="*/ 0 w 59"/>
                    <a:gd name="T1" fmla="*/ 82 h 82"/>
                    <a:gd name="T2" fmla="*/ 0 w 59"/>
                    <a:gd name="T3" fmla="*/ 0 h 82"/>
                    <a:gd name="T4" fmla="*/ 16 w 59"/>
                    <a:gd name="T5" fmla="*/ 0 h 82"/>
                    <a:gd name="T6" fmla="*/ 45 w 59"/>
                    <a:gd name="T7" fmla="*/ 60 h 82"/>
                    <a:gd name="T8" fmla="*/ 45 w 59"/>
                    <a:gd name="T9" fmla="*/ 0 h 82"/>
                    <a:gd name="T10" fmla="*/ 59 w 59"/>
                    <a:gd name="T11" fmla="*/ 0 h 82"/>
                    <a:gd name="T12" fmla="*/ 59 w 59"/>
                    <a:gd name="T13" fmla="*/ 82 h 82"/>
                    <a:gd name="T14" fmla="*/ 43 w 59"/>
                    <a:gd name="T15" fmla="*/ 82 h 82"/>
                    <a:gd name="T16" fmla="*/ 14 w 59"/>
                    <a:gd name="T17" fmla="*/ 22 h 82"/>
                    <a:gd name="T18" fmla="*/ 14 w 59"/>
                    <a:gd name="T19" fmla="*/ 82 h 82"/>
                    <a:gd name="T20" fmla="*/ 0 w 59"/>
                    <a:gd name="T21" fmla="*/ 82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9" h="82">
                      <a:moveTo>
                        <a:pt x="0" y="82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45" y="60"/>
                      </a:lnTo>
                      <a:lnTo>
                        <a:pt x="45" y="0"/>
                      </a:lnTo>
                      <a:lnTo>
                        <a:pt x="59" y="0"/>
                      </a:lnTo>
                      <a:lnTo>
                        <a:pt x="59" y="82"/>
                      </a:lnTo>
                      <a:lnTo>
                        <a:pt x="43" y="82"/>
                      </a:lnTo>
                      <a:lnTo>
                        <a:pt x="14" y="22"/>
                      </a:lnTo>
                      <a:lnTo>
                        <a:pt x="14" y="82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18">
                  <a:extLst>
                    <a:ext uri="{FF2B5EF4-FFF2-40B4-BE49-F238E27FC236}">
                      <a16:creationId xmlns:a16="http://schemas.microsoft.com/office/drawing/2014/main" id="{DE0ABA8D-899F-429A-AAB8-44D819C1848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37" y="774"/>
                  <a:ext cx="52" cy="82"/>
                </a:xfrm>
                <a:custGeom>
                  <a:avLst/>
                  <a:gdLst>
                    <a:gd name="T0" fmla="*/ 0 w 52"/>
                    <a:gd name="T1" fmla="*/ 82 h 82"/>
                    <a:gd name="T2" fmla="*/ 0 w 52"/>
                    <a:gd name="T3" fmla="*/ 0 h 82"/>
                    <a:gd name="T4" fmla="*/ 14 w 52"/>
                    <a:gd name="T5" fmla="*/ 0 h 82"/>
                    <a:gd name="T6" fmla="*/ 14 w 52"/>
                    <a:gd name="T7" fmla="*/ 32 h 82"/>
                    <a:gd name="T8" fmla="*/ 40 w 52"/>
                    <a:gd name="T9" fmla="*/ 32 h 82"/>
                    <a:gd name="T10" fmla="*/ 40 w 52"/>
                    <a:gd name="T11" fmla="*/ 0 h 82"/>
                    <a:gd name="T12" fmla="*/ 52 w 52"/>
                    <a:gd name="T13" fmla="*/ 0 h 82"/>
                    <a:gd name="T14" fmla="*/ 52 w 52"/>
                    <a:gd name="T15" fmla="*/ 82 h 82"/>
                    <a:gd name="T16" fmla="*/ 40 w 52"/>
                    <a:gd name="T17" fmla="*/ 82 h 82"/>
                    <a:gd name="T18" fmla="*/ 40 w 52"/>
                    <a:gd name="T19" fmla="*/ 48 h 82"/>
                    <a:gd name="T20" fmla="*/ 14 w 52"/>
                    <a:gd name="T21" fmla="*/ 48 h 82"/>
                    <a:gd name="T22" fmla="*/ 14 w 52"/>
                    <a:gd name="T23" fmla="*/ 82 h 82"/>
                    <a:gd name="T24" fmla="*/ 0 w 52"/>
                    <a:gd name="T25" fmla="*/ 82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2" h="82">
                      <a:moveTo>
                        <a:pt x="0" y="82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32"/>
                      </a:lnTo>
                      <a:lnTo>
                        <a:pt x="40" y="32"/>
                      </a:lnTo>
                      <a:lnTo>
                        <a:pt x="40" y="0"/>
                      </a:lnTo>
                      <a:lnTo>
                        <a:pt x="52" y="0"/>
                      </a:lnTo>
                      <a:lnTo>
                        <a:pt x="52" y="82"/>
                      </a:lnTo>
                      <a:lnTo>
                        <a:pt x="40" y="82"/>
                      </a:lnTo>
                      <a:lnTo>
                        <a:pt x="40" y="48"/>
                      </a:lnTo>
                      <a:lnTo>
                        <a:pt x="14" y="48"/>
                      </a:lnTo>
                      <a:lnTo>
                        <a:pt x="14" y="82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19">
                  <a:extLst>
                    <a:ext uri="{FF2B5EF4-FFF2-40B4-BE49-F238E27FC236}">
                      <a16:creationId xmlns:a16="http://schemas.microsoft.com/office/drawing/2014/main" id="{27DA9364-F53F-4DEE-BFBD-9D74DE35844D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800" y="772"/>
                  <a:ext cx="74" cy="104"/>
                </a:xfrm>
                <a:custGeom>
                  <a:avLst/>
                  <a:gdLst>
                    <a:gd name="T0" fmla="*/ 22 w 43"/>
                    <a:gd name="T1" fmla="*/ 0 h 52"/>
                    <a:gd name="T2" fmla="*/ 32 w 43"/>
                    <a:gd name="T3" fmla="*/ 3 h 52"/>
                    <a:gd name="T4" fmla="*/ 40 w 43"/>
                    <a:gd name="T5" fmla="*/ 11 h 52"/>
                    <a:gd name="T6" fmla="*/ 43 w 43"/>
                    <a:gd name="T7" fmla="*/ 22 h 52"/>
                    <a:gd name="T8" fmla="*/ 40 w 43"/>
                    <a:gd name="T9" fmla="*/ 32 h 52"/>
                    <a:gd name="T10" fmla="*/ 32 w 43"/>
                    <a:gd name="T11" fmla="*/ 40 h 52"/>
                    <a:gd name="T12" fmla="*/ 22 w 43"/>
                    <a:gd name="T13" fmla="*/ 43 h 52"/>
                    <a:gd name="T14" fmla="*/ 13 w 43"/>
                    <a:gd name="T15" fmla="*/ 41 h 52"/>
                    <a:gd name="T16" fmla="*/ 6 w 43"/>
                    <a:gd name="T17" fmla="*/ 37 h 52"/>
                    <a:gd name="T18" fmla="*/ 2 w 43"/>
                    <a:gd name="T19" fmla="*/ 30 h 52"/>
                    <a:gd name="T20" fmla="*/ 0 w 43"/>
                    <a:gd name="T21" fmla="*/ 22 h 52"/>
                    <a:gd name="T22" fmla="*/ 3 w 43"/>
                    <a:gd name="T23" fmla="*/ 11 h 52"/>
                    <a:gd name="T24" fmla="*/ 11 w 43"/>
                    <a:gd name="T25" fmla="*/ 3 h 52"/>
                    <a:gd name="T26" fmla="*/ 22 w 43"/>
                    <a:gd name="T27" fmla="*/ 0 h 52"/>
                    <a:gd name="T28" fmla="*/ 22 w 43"/>
                    <a:gd name="T29" fmla="*/ 7 h 52"/>
                    <a:gd name="T30" fmla="*/ 15 w 43"/>
                    <a:gd name="T31" fmla="*/ 9 h 52"/>
                    <a:gd name="T32" fmla="*/ 10 w 43"/>
                    <a:gd name="T33" fmla="*/ 14 h 52"/>
                    <a:gd name="T34" fmla="*/ 8 w 43"/>
                    <a:gd name="T35" fmla="*/ 21 h 52"/>
                    <a:gd name="T36" fmla="*/ 9 w 43"/>
                    <a:gd name="T37" fmla="*/ 27 h 52"/>
                    <a:gd name="T38" fmla="*/ 12 w 43"/>
                    <a:gd name="T39" fmla="*/ 31 h 52"/>
                    <a:gd name="T40" fmla="*/ 16 w 43"/>
                    <a:gd name="T41" fmla="*/ 34 h 52"/>
                    <a:gd name="T42" fmla="*/ 22 w 43"/>
                    <a:gd name="T43" fmla="*/ 36 h 52"/>
                    <a:gd name="T44" fmla="*/ 29 w 43"/>
                    <a:gd name="T45" fmla="*/ 34 h 52"/>
                    <a:gd name="T46" fmla="*/ 34 w 43"/>
                    <a:gd name="T47" fmla="*/ 28 h 52"/>
                    <a:gd name="T48" fmla="*/ 36 w 43"/>
                    <a:gd name="T49" fmla="*/ 21 h 52"/>
                    <a:gd name="T50" fmla="*/ 34 w 43"/>
                    <a:gd name="T51" fmla="*/ 14 h 52"/>
                    <a:gd name="T52" fmla="*/ 29 w 43"/>
                    <a:gd name="T53" fmla="*/ 9 h 52"/>
                    <a:gd name="T54" fmla="*/ 22 w 43"/>
                    <a:gd name="T55" fmla="*/ 7 h 52"/>
                    <a:gd name="T56" fmla="*/ 19 w 43"/>
                    <a:gd name="T57" fmla="*/ 52 h 52"/>
                    <a:gd name="T58" fmla="*/ 19 w 43"/>
                    <a:gd name="T59" fmla="*/ 46 h 52"/>
                    <a:gd name="T60" fmla="*/ 25 w 43"/>
                    <a:gd name="T61" fmla="*/ 46 h 52"/>
                    <a:gd name="T62" fmla="*/ 25 w 43"/>
                    <a:gd name="T63" fmla="*/ 52 h 52"/>
                    <a:gd name="T64" fmla="*/ 19 w 43"/>
                    <a:gd name="T65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3" h="52">
                      <a:moveTo>
                        <a:pt x="22" y="0"/>
                      </a:moveTo>
                      <a:cubicBezTo>
                        <a:pt x="26" y="0"/>
                        <a:pt x="29" y="1"/>
                        <a:pt x="32" y="3"/>
                      </a:cubicBezTo>
                      <a:cubicBezTo>
                        <a:pt x="36" y="5"/>
                        <a:pt x="38" y="7"/>
                        <a:pt x="40" y="11"/>
                      </a:cubicBezTo>
                      <a:cubicBezTo>
                        <a:pt x="42" y="14"/>
                        <a:pt x="43" y="18"/>
                        <a:pt x="43" y="22"/>
                      </a:cubicBezTo>
                      <a:cubicBezTo>
                        <a:pt x="43" y="26"/>
                        <a:pt x="42" y="29"/>
                        <a:pt x="40" y="32"/>
                      </a:cubicBezTo>
                      <a:cubicBezTo>
                        <a:pt x="38" y="36"/>
                        <a:pt x="36" y="38"/>
                        <a:pt x="32" y="40"/>
                      </a:cubicBezTo>
                      <a:cubicBezTo>
                        <a:pt x="29" y="42"/>
                        <a:pt x="26" y="43"/>
                        <a:pt x="22" y="43"/>
                      </a:cubicBezTo>
                      <a:cubicBezTo>
                        <a:pt x="19" y="43"/>
                        <a:pt x="16" y="43"/>
                        <a:pt x="13" y="41"/>
                      </a:cubicBezTo>
                      <a:cubicBezTo>
                        <a:pt x="11" y="40"/>
                        <a:pt x="8" y="39"/>
                        <a:pt x="6" y="37"/>
                      </a:cubicBezTo>
                      <a:cubicBezTo>
                        <a:pt x="4" y="35"/>
                        <a:pt x="3" y="32"/>
                        <a:pt x="2" y="30"/>
                      </a:cubicBezTo>
                      <a:cubicBezTo>
                        <a:pt x="1" y="27"/>
                        <a:pt x="0" y="24"/>
                        <a:pt x="0" y="22"/>
                      </a:cubicBezTo>
                      <a:cubicBezTo>
                        <a:pt x="0" y="18"/>
                        <a:pt x="1" y="14"/>
                        <a:pt x="3" y="11"/>
                      </a:cubicBezTo>
                      <a:cubicBezTo>
                        <a:pt x="5" y="7"/>
                        <a:pt x="8" y="5"/>
                        <a:pt x="11" y="3"/>
                      </a:cubicBezTo>
                      <a:cubicBezTo>
                        <a:pt x="14" y="1"/>
                        <a:pt x="18" y="0"/>
                        <a:pt x="22" y="0"/>
                      </a:cubicBezTo>
                      <a:close/>
                      <a:moveTo>
                        <a:pt x="22" y="7"/>
                      </a:moveTo>
                      <a:cubicBezTo>
                        <a:pt x="19" y="7"/>
                        <a:pt x="17" y="8"/>
                        <a:pt x="15" y="9"/>
                      </a:cubicBezTo>
                      <a:cubicBezTo>
                        <a:pt x="13" y="11"/>
                        <a:pt x="11" y="12"/>
                        <a:pt x="10" y="14"/>
                      </a:cubicBezTo>
                      <a:cubicBezTo>
                        <a:pt x="8" y="17"/>
                        <a:pt x="8" y="19"/>
                        <a:pt x="8" y="21"/>
                      </a:cubicBezTo>
                      <a:cubicBezTo>
                        <a:pt x="8" y="23"/>
                        <a:pt x="8" y="25"/>
                        <a:pt x="9" y="27"/>
                      </a:cubicBezTo>
                      <a:cubicBezTo>
                        <a:pt x="10" y="29"/>
                        <a:pt x="11" y="30"/>
                        <a:pt x="12" y="31"/>
                      </a:cubicBezTo>
                      <a:cubicBezTo>
                        <a:pt x="13" y="33"/>
                        <a:pt x="15" y="34"/>
                        <a:pt x="16" y="34"/>
                      </a:cubicBezTo>
                      <a:cubicBezTo>
                        <a:pt x="18" y="35"/>
                        <a:pt x="20" y="36"/>
                        <a:pt x="22" y="36"/>
                      </a:cubicBezTo>
                      <a:cubicBezTo>
                        <a:pt x="24" y="36"/>
                        <a:pt x="26" y="35"/>
                        <a:pt x="29" y="34"/>
                      </a:cubicBezTo>
                      <a:cubicBezTo>
                        <a:pt x="31" y="32"/>
                        <a:pt x="32" y="31"/>
                        <a:pt x="34" y="28"/>
                      </a:cubicBezTo>
                      <a:cubicBezTo>
                        <a:pt x="35" y="26"/>
                        <a:pt x="36" y="24"/>
                        <a:pt x="36" y="21"/>
                      </a:cubicBezTo>
                      <a:cubicBezTo>
                        <a:pt x="36" y="19"/>
                        <a:pt x="35" y="17"/>
                        <a:pt x="34" y="14"/>
                      </a:cubicBezTo>
                      <a:cubicBezTo>
                        <a:pt x="32" y="12"/>
                        <a:pt x="31" y="11"/>
                        <a:pt x="29" y="9"/>
                      </a:cubicBezTo>
                      <a:cubicBezTo>
                        <a:pt x="27" y="8"/>
                        <a:pt x="24" y="7"/>
                        <a:pt x="22" y="7"/>
                      </a:cubicBezTo>
                      <a:close/>
                      <a:moveTo>
                        <a:pt x="19" y="52"/>
                      </a:moveTo>
                      <a:cubicBezTo>
                        <a:pt x="19" y="46"/>
                        <a:pt x="19" y="46"/>
                        <a:pt x="19" y="46"/>
                      </a:cubicBezTo>
                      <a:cubicBezTo>
                        <a:pt x="25" y="46"/>
                        <a:pt x="25" y="46"/>
                        <a:pt x="25" y="46"/>
                      </a:cubicBezTo>
                      <a:cubicBezTo>
                        <a:pt x="25" y="52"/>
                        <a:pt x="25" y="52"/>
                        <a:pt x="25" y="52"/>
                      </a:cubicBezTo>
                      <a:lnTo>
                        <a:pt x="19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20">
                  <a:extLst>
                    <a:ext uri="{FF2B5EF4-FFF2-40B4-BE49-F238E27FC236}">
                      <a16:creationId xmlns:a16="http://schemas.microsoft.com/office/drawing/2014/main" id="{B197FD67-FC0C-4B72-8AA9-47FFD495B45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881" y="772"/>
                  <a:ext cx="71" cy="86"/>
                </a:xfrm>
                <a:custGeom>
                  <a:avLst/>
                  <a:gdLst>
                    <a:gd name="T0" fmla="*/ 32 w 41"/>
                    <a:gd name="T1" fmla="*/ 31 h 43"/>
                    <a:gd name="T2" fmla="*/ 41 w 41"/>
                    <a:gd name="T3" fmla="*/ 31 h 43"/>
                    <a:gd name="T4" fmla="*/ 36 w 41"/>
                    <a:gd name="T5" fmla="*/ 37 h 43"/>
                    <a:gd name="T6" fmla="*/ 29 w 41"/>
                    <a:gd name="T7" fmla="*/ 42 h 43"/>
                    <a:gd name="T8" fmla="*/ 22 w 41"/>
                    <a:gd name="T9" fmla="*/ 43 h 43"/>
                    <a:gd name="T10" fmla="*/ 13 w 41"/>
                    <a:gd name="T11" fmla="*/ 41 h 43"/>
                    <a:gd name="T12" fmla="*/ 6 w 41"/>
                    <a:gd name="T13" fmla="*/ 37 h 43"/>
                    <a:gd name="T14" fmla="*/ 2 w 41"/>
                    <a:gd name="T15" fmla="*/ 30 h 43"/>
                    <a:gd name="T16" fmla="*/ 0 w 41"/>
                    <a:gd name="T17" fmla="*/ 21 h 43"/>
                    <a:gd name="T18" fmla="*/ 3 w 41"/>
                    <a:gd name="T19" fmla="*/ 11 h 43"/>
                    <a:gd name="T20" fmla="*/ 11 w 41"/>
                    <a:gd name="T21" fmla="*/ 3 h 43"/>
                    <a:gd name="T22" fmla="*/ 21 w 41"/>
                    <a:gd name="T23" fmla="*/ 0 h 43"/>
                    <a:gd name="T24" fmla="*/ 29 w 41"/>
                    <a:gd name="T25" fmla="*/ 1 h 43"/>
                    <a:gd name="T26" fmla="*/ 36 w 41"/>
                    <a:gd name="T27" fmla="*/ 6 h 43"/>
                    <a:gd name="T28" fmla="*/ 41 w 41"/>
                    <a:gd name="T29" fmla="*/ 13 h 43"/>
                    <a:gd name="T30" fmla="*/ 32 w 41"/>
                    <a:gd name="T31" fmla="*/ 13 h 43"/>
                    <a:gd name="T32" fmla="*/ 27 w 41"/>
                    <a:gd name="T33" fmla="*/ 9 h 43"/>
                    <a:gd name="T34" fmla="*/ 21 w 41"/>
                    <a:gd name="T35" fmla="*/ 7 h 43"/>
                    <a:gd name="T36" fmla="*/ 15 w 41"/>
                    <a:gd name="T37" fmla="*/ 9 h 43"/>
                    <a:gd name="T38" fmla="*/ 10 w 41"/>
                    <a:gd name="T39" fmla="*/ 15 h 43"/>
                    <a:gd name="T40" fmla="*/ 8 w 41"/>
                    <a:gd name="T41" fmla="*/ 22 h 43"/>
                    <a:gd name="T42" fmla="*/ 10 w 41"/>
                    <a:gd name="T43" fmla="*/ 29 h 43"/>
                    <a:gd name="T44" fmla="*/ 15 w 41"/>
                    <a:gd name="T45" fmla="*/ 34 h 43"/>
                    <a:gd name="T46" fmla="*/ 21 w 41"/>
                    <a:gd name="T47" fmla="*/ 36 h 43"/>
                    <a:gd name="T48" fmla="*/ 32 w 41"/>
                    <a:gd name="T49" fmla="*/ 31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1" h="43">
                      <a:moveTo>
                        <a:pt x="32" y="31"/>
                      </a:moveTo>
                      <a:cubicBezTo>
                        <a:pt x="41" y="31"/>
                        <a:pt x="41" y="31"/>
                        <a:pt x="41" y="31"/>
                      </a:cubicBezTo>
                      <a:cubicBezTo>
                        <a:pt x="40" y="33"/>
                        <a:pt x="38" y="35"/>
                        <a:pt x="36" y="37"/>
                      </a:cubicBezTo>
                      <a:cubicBezTo>
                        <a:pt x="34" y="39"/>
                        <a:pt x="32" y="41"/>
                        <a:pt x="29" y="42"/>
                      </a:cubicBezTo>
                      <a:cubicBezTo>
                        <a:pt x="27" y="43"/>
                        <a:pt x="24" y="43"/>
                        <a:pt x="22" y="43"/>
                      </a:cubicBezTo>
                      <a:cubicBezTo>
                        <a:pt x="19" y="43"/>
                        <a:pt x="16" y="43"/>
                        <a:pt x="13" y="41"/>
                      </a:cubicBezTo>
                      <a:cubicBezTo>
                        <a:pt x="11" y="40"/>
                        <a:pt x="8" y="39"/>
                        <a:pt x="6" y="37"/>
                      </a:cubicBezTo>
                      <a:cubicBezTo>
                        <a:pt x="4" y="35"/>
                        <a:pt x="3" y="32"/>
                        <a:pt x="2" y="30"/>
                      </a:cubicBezTo>
                      <a:cubicBezTo>
                        <a:pt x="1" y="27"/>
                        <a:pt x="0" y="24"/>
                        <a:pt x="0" y="21"/>
                      </a:cubicBezTo>
                      <a:cubicBezTo>
                        <a:pt x="0" y="18"/>
                        <a:pt x="1" y="14"/>
                        <a:pt x="3" y="11"/>
                      </a:cubicBezTo>
                      <a:cubicBezTo>
                        <a:pt x="5" y="7"/>
                        <a:pt x="8" y="5"/>
                        <a:pt x="11" y="3"/>
                      </a:cubicBezTo>
                      <a:cubicBezTo>
                        <a:pt x="14" y="1"/>
                        <a:pt x="18" y="0"/>
                        <a:pt x="21" y="0"/>
                      </a:cubicBezTo>
                      <a:cubicBezTo>
                        <a:pt x="24" y="0"/>
                        <a:pt x="27" y="0"/>
                        <a:pt x="29" y="1"/>
                      </a:cubicBezTo>
                      <a:cubicBezTo>
                        <a:pt x="32" y="2"/>
                        <a:pt x="34" y="4"/>
                        <a:pt x="36" y="6"/>
                      </a:cubicBezTo>
                      <a:cubicBezTo>
                        <a:pt x="38" y="8"/>
                        <a:pt x="40" y="10"/>
                        <a:pt x="41" y="13"/>
                      </a:cubicBezTo>
                      <a:cubicBezTo>
                        <a:pt x="32" y="13"/>
                        <a:pt x="32" y="13"/>
                        <a:pt x="32" y="13"/>
                      </a:cubicBezTo>
                      <a:cubicBezTo>
                        <a:pt x="31" y="11"/>
                        <a:pt x="29" y="10"/>
                        <a:pt x="27" y="9"/>
                      </a:cubicBezTo>
                      <a:cubicBezTo>
                        <a:pt x="25" y="8"/>
                        <a:pt x="23" y="7"/>
                        <a:pt x="21" y="7"/>
                      </a:cubicBezTo>
                      <a:cubicBezTo>
                        <a:pt x="19" y="7"/>
                        <a:pt x="17" y="8"/>
                        <a:pt x="15" y="9"/>
                      </a:cubicBezTo>
                      <a:cubicBezTo>
                        <a:pt x="12" y="11"/>
                        <a:pt x="11" y="12"/>
                        <a:pt x="10" y="15"/>
                      </a:cubicBezTo>
                      <a:cubicBezTo>
                        <a:pt x="8" y="17"/>
                        <a:pt x="8" y="19"/>
                        <a:pt x="8" y="22"/>
                      </a:cubicBezTo>
                      <a:cubicBezTo>
                        <a:pt x="8" y="24"/>
                        <a:pt x="8" y="26"/>
                        <a:pt x="10" y="29"/>
                      </a:cubicBezTo>
                      <a:cubicBezTo>
                        <a:pt x="11" y="31"/>
                        <a:pt x="13" y="32"/>
                        <a:pt x="15" y="34"/>
                      </a:cubicBezTo>
                      <a:cubicBezTo>
                        <a:pt x="17" y="35"/>
                        <a:pt x="19" y="36"/>
                        <a:pt x="21" y="36"/>
                      </a:cubicBezTo>
                      <a:cubicBezTo>
                        <a:pt x="25" y="36"/>
                        <a:pt x="29" y="34"/>
                        <a:pt x="32" y="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1">
                  <a:extLst>
                    <a:ext uri="{FF2B5EF4-FFF2-40B4-BE49-F238E27FC236}">
                      <a16:creationId xmlns:a16="http://schemas.microsoft.com/office/drawing/2014/main" id="{10E9D0CB-529D-48CA-9E2D-C1682BD8CAF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13" y="484"/>
                  <a:ext cx="199" cy="232"/>
                </a:xfrm>
                <a:custGeom>
                  <a:avLst/>
                  <a:gdLst>
                    <a:gd name="T0" fmla="*/ 115 w 115"/>
                    <a:gd name="T1" fmla="*/ 107 h 116"/>
                    <a:gd name="T2" fmla="*/ 107 w 115"/>
                    <a:gd name="T3" fmla="*/ 116 h 116"/>
                    <a:gd name="T4" fmla="*/ 8 w 115"/>
                    <a:gd name="T5" fmla="*/ 116 h 116"/>
                    <a:gd name="T6" fmla="*/ 0 w 115"/>
                    <a:gd name="T7" fmla="*/ 107 h 116"/>
                    <a:gd name="T8" fmla="*/ 0 w 115"/>
                    <a:gd name="T9" fmla="*/ 9 h 116"/>
                    <a:gd name="T10" fmla="*/ 8 w 115"/>
                    <a:gd name="T11" fmla="*/ 0 h 116"/>
                    <a:gd name="T12" fmla="*/ 107 w 115"/>
                    <a:gd name="T13" fmla="*/ 0 h 116"/>
                    <a:gd name="T14" fmla="*/ 115 w 115"/>
                    <a:gd name="T15" fmla="*/ 9 h 116"/>
                    <a:gd name="T16" fmla="*/ 115 w 115"/>
                    <a:gd name="T17" fmla="*/ 107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5" h="116">
                      <a:moveTo>
                        <a:pt x="115" y="107"/>
                      </a:moveTo>
                      <a:cubicBezTo>
                        <a:pt x="115" y="112"/>
                        <a:pt x="112" y="116"/>
                        <a:pt x="107" y="116"/>
                      </a:cubicBezTo>
                      <a:cubicBezTo>
                        <a:pt x="8" y="116"/>
                        <a:pt x="8" y="116"/>
                        <a:pt x="8" y="116"/>
                      </a:cubicBezTo>
                      <a:cubicBezTo>
                        <a:pt x="4" y="116"/>
                        <a:pt x="0" y="112"/>
                        <a:pt x="0" y="107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4"/>
                        <a:pt x="4" y="0"/>
                        <a:pt x="8" y="0"/>
                      </a:cubicBezTo>
                      <a:cubicBezTo>
                        <a:pt x="107" y="0"/>
                        <a:pt x="107" y="0"/>
                        <a:pt x="107" y="0"/>
                      </a:cubicBezTo>
                      <a:cubicBezTo>
                        <a:pt x="112" y="0"/>
                        <a:pt x="115" y="4"/>
                        <a:pt x="115" y="9"/>
                      </a:cubicBezTo>
                      <a:lnTo>
                        <a:pt x="115" y="1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2">
                  <a:extLst>
                    <a:ext uri="{FF2B5EF4-FFF2-40B4-BE49-F238E27FC236}">
                      <a16:creationId xmlns:a16="http://schemas.microsoft.com/office/drawing/2014/main" id="{C1497D76-2FDC-4E7E-A2C8-B62C63580F9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78" y="220"/>
                  <a:ext cx="200" cy="230"/>
                </a:xfrm>
                <a:custGeom>
                  <a:avLst/>
                  <a:gdLst>
                    <a:gd name="T0" fmla="*/ 115 w 115"/>
                    <a:gd name="T1" fmla="*/ 107 h 115"/>
                    <a:gd name="T2" fmla="*/ 107 w 115"/>
                    <a:gd name="T3" fmla="*/ 115 h 115"/>
                    <a:gd name="T4" fmla="*/ 8 w 115"/>
                    <a:gd name="T5" fmla="*/ 115 h 115"/>
                    <a:gd name="T6" fmla="*/ 0 w 115"/>
                    <a:gd name="T7" fmla="*/ 107 h 115"/>
                    <a:gd name="T8" fmla="*/ 0 w 115"/>
                    <a:gd name="T9" fmla="*/ 8 h 115"/>
                    <a:gd name="T10" fmla="*/ 8 w 115"/>
                    <a:gd name="T11" fmla="*/ 0 h 115"/>
                    <a:gd name="T12" fmla="*/ 107 w 115"/>
                    <a:gd name="T13" fmla="*/ 0 h 115"/>
                    <a:gd name="T14" fmla="*/ 115 w 115"/>
                    <a:gd name="T15" fmla="*/ 8 h 115"/>
                    <a:gd name="T16" fmla="*/ 115 w 115"/>
                    <a:gd name="T17" fmla="*/ 10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5" h="115">
                      <a:moveTo>
                        <a:pt x="115" y="107"/>
                      </a:moveTo>
                      <a:cubicBezTo>
                        <a:pt x="115" y="112"/>
                        <a:pt x="112" y="115"/>
                        <a:pt x="107" y="115"/>
                      </a:cubicBezTo>
                      <a:cubicBezTo>
                        <a:pt x="8" y="115"/>
                        <a:pt x="8" y="115"/>
                        <a:pt x="8" y="115"/>
                      </a:cubicBezTo>
                      <a:cubicBezTo>
                        <a:pt x="4" y="115"/>
                        <a:pt x="0" y="112"/>
                        <a:pt x="0" y="107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4" y="0"/>
                        <a:pt x="8" y="0"/>
                      </a:cubicBezTo>
                      <a:cubicBezTo>
                        <a:pt x="107" y="0"/>
                        <a:pt x="107" y="0"/>
                        <a:pt x="107" y="0"/>
                      </a:cubicBezTo>
                      <a:cubicBezTo>
                        <a:pt x="112" y="0"/>
                        <a:pt x="115" y="4"/>
                        <a:pt x="115" y="8"/>
                      </a:cubicBezTo>
                      <a:lnTo>
                        <a:pt x="115" y="1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23">
                  <a:extLst>
                    <a:ext uri="{FF2B5EF4-FFF2-40B4-BE49-F238E27FC236}">
                      <a16:creationId xmlns:a16="http://schemas.microsoft.com/office/drawing/2014/main" id="{E20E36DA-A3D1-4FA0-9009-0B763E5A35C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13" y="220"/>
                  <a:ext cx="199" cy="230"/>
                </a:xfrm>
                <a:custGeom>
                  <a:avLst/>
                  <a:gdLst>
                    <a:gd name="T0" fmla="*/ 115 w 115"/>
                    <a:gd name="T1" fmla="*/ 107 h 115"/>
                    <a:gd name="T2" fmla="*/ 107 w 115"/>
                    <a:gd name="T3" fmla="*/ 115 h 115"/>
                    <a:gd name="T4" fmla="*/ 8 w 115"/>
                    <a:gd name="T5" fmla="*/ 115 h 115"/>
                    <a:gd name="T6" fmla="*/ 0 w 115"/>
                    <a:gd name="T7" fmla="*/ 107 h 115"/>
                    <a:gd name="T8" fmla="*/ 0 w 115"/>
                    <a:gd name="T9" fmla="*/ 8 h 115"/>
                    <a:gd name="T10" fmla="*/ 8 w 115"/>
                    <a:gd name="T11" fmla="*/ 0 h 115"/>
                    <a:gd name="T12" fmla="*/ 107 w 115"/>
                    <a:gd name="T13" fmla="*/ 0 h 115"/>
                    <a:gd name="T14" fmla="*/ 115 w 115"/>
                    <a:gd name="T15" fmla="*/ 8 h 115"/>
                    <a:gd name="T16" fmla="*/ 115 w 115"/>
                    <a:gd name="T17" fmla="*/ 10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5" h="115">
                      <a:moveTo>
                        <a:pt x="115" y="107"/>
                      </a:moveTo>
                      <a:cubicBezTo>
                        <a:pt x="115" y="112"/>
                        <a:pt x="112" y="115"/>
                        <a:pt x="107" y="115"/>
                      </a:cubicBezTo>
                      <a:cubicBezTo>
                        <a:pt x="8" y="115"/>
                        <a:pt x="8" y="115"/>
                        <a:pt x="8" y="115"/>
                      </a:cubicBezTo>
                      <a:cubicBezTo>
                        <a:pt x="4" y="115"/>
                        <a:pt x="0" y="112"/>
                        <a:pt x="0" y="107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4" y="0"/>
                        <a:pt x="8" y="0"/>
                      </a:cubicBezTo>
                      <a:cubicBezTo>
                        <a:pt x="107" y="0"/>
                        <a:pt x="107" y="0"/>
                        <a:pt x="107" y="0"/>
                      </a:cubicBezTo>
                      <a:cubicBezTo>
                        <a:pt x="112" y="0"/>
                        <a:pt x="115" y="4"/>
                        <a:pt x="115" y="8"/>
                      </a:cubicBezTo>
                      <a:lnTo>
                        <a:pt x="115" y="1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24">
                  <a:extLst>
                    <a:ext uri="{FF2B5EF4-FFF2-40B4-BE49-F238E27FC236}">
                      <a16:creationId xmlns:a16="http://schemas.microsoft.com/office/drawing/2014/main" id="{C18D2C8A-D84B-4493-BFAA-A8969B218D8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78" y="484"/>
                  <a:ext cx="200" cy="232"/>
                </a:xfrm>
                <a:custGeom>
                  <a:avLst/>
                  <a:gdLst>
                    <a:gd name="T0" fmla="*/ 115 w 115"/>
                    <a:gd name="T1" fmla="*/ 107 h 116"/>
                    <a:gd name="T2" fmla="*/ 107 w 115"/>
                    <a:gd name="T3" fmla="*/ 116 h 116"/>
                    <a:gd name="T4" fmla="*/ 8 w 115"/>
                    <a:gd name="T5" fmla="*/ 116 h 116"/>
                    <a:gd name="T6" fmla="*/ 0 w 115"/>
                    <a:gd name="T7" fmla="*/ 107 h 116"/>
                    <a:gd name="T8" fmla="*/ 0 w 115"/>
                    <a:gd name="T9" fmla="*/ 9 h 116"/>
                    <a:gd name="T10" fmla="*/ 8 w 115"/>
                    <a:gd name="T11" fmla="*/ 0 h 116"/>
                    <a:gd name="T12" fmla="*/ 107 w 115"/>
                    <a:gd name="T13" fmla="*/ 0 h 116"/>
                    <a:gd name="T14" fmla="*/ 115 w 115"/>
                    <a:gd name="T15" fmla="*/ 9 h 116"/>
                    <a:gd name="T16" fmla="*/ 115 w 115"/>
                    <a:gd name="T17" fmla="*/ 107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5" h="116">
                      <a:moveTo>
                        <a:pt x="115" y="107"/>
                      </a:moveTo>
                      <a:cubicBezTo>
                        <a:pt x="115" y="112"/>
                        <a:pt x="112" y="116"/>
                        <a:pt x="107" y="116"/>
                      </a:cubicBezTo>
                      <a:cubicBezTo>
                        <a:pt x="8" y="116"/>
                        <a:pt x="8" y="116"/>
                        <a:pt x="8" y="116"/>
                      </a:cubicBezTo>
                      <a:cubicBezTo>
                        <a:pt x="4" y="116"/>
                        <a:pt x="0" y="112"/>
                        <a:pt x="0" y="107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4"/>
                        <a:pt x="4" y="0"/>
                        <a:pt x="8" y="0"/>
                      </a:cubicBezTo>
                      <a:cubicBezTo>
                        <a:pt x="107" y="0"/>
                        <a:pt x="107" y="0"/>
                        <a:pt x="107" y="0"/>
                      </a:cubicBezTo>
                      <a:cubicBezTo>
                        <a:pt x="112" y="0"/>
                        <a:pt x="115" y="4"/>
                        <a:pt x="115" y="9"/>
                      </a:cubicBezTo>
                      <a:lnTo>
                        <a:pt x="115" y="1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Rectangle 25">
                  <a:extLst>
                    <a:ext uri="{FF2B5EF4-FFF2-40B4-BE49-F238E27FC236}">
                      <a16:creationId xmlns:a16="http://schemas.microsoft.com/office/drawing/2014/main" id="{87FDBB5C-C6AB-41F4-8C7C-7D091359AB3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561" y="242"/>
                  <a:ext cx="33" cy="186"/>
                </a:xfrm>
                <a:prstGeom prst="rect">
                  <a:avLst/>
                </a:prstGeom>
                <a:solidFill>
                  <a:srgbClr val="1660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Rectangle 26">
                  <a:extLst>
                    <a:ext uri="{FF2B5EF4-FFF2-40B4-BE49-F238E27FC236}">
                      <a16:creationId xmlns:a16="http://schemas.microsoft.com/office/drawing/2014/main" id="{D6785816-7C87-4AEA-A55C-E6CCC40BE9A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497" y="316"/>
                  <a:ext cx="162" cy="38"/>
                </a:xfrm>
                <a:prstGeom prst="rect">
                  <a:avLst/>
                </a:prstGeom>
                <a:solidFill>
                  <a:srgbClr val="1660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7">
                  <a:extLst>
                    <a:ext uri="{FF2B5EF4-FFF2-40B4-BE49-F238E27FC236}">
                      <a16:creationId xmlns:a16="http://schemas.microsoft.com/office/drawing/2014/main" id="{66724ACE-D619-4168-8456-D807FD9F1D3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09" y="522"/>
                  <a:ext cx="138" cy="156"/>
                </a:xfrm>
                <a:custGeom>
                  <a:avLst/>
                  <a:gdLst>
                    <a:gd name="T0" fmla="*/ 23 w 138"/>
                    <a:gd name="T1" fmla="*/ 156 h 156"/>
                    <a:gd name="T2" fmla="*/ 0 w 138"/>
                    <a:gd name="T3" fmla="*/ 130 h 156"/>
                    <a:gd name="T4" fmla="*/ 115 w 138"/>
                    <a:gd name="T5" fmla="*/ 0 h 156"/>
                    <a:gd name="T6" fmla="*/ 138 w 138"/>
                    <a:gd name="T7" fmla="*/ 26 h 156"/>
                    <a:gd name="T8" fmla="*/ 23 w 138"/>
                    <a:gd name="T9" fmla="*/ 156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8" h="156">
                      <a:moveTo>
                        <a:pt x="23" y="156"/>
                      </a:moveTo>
                      <a:lnTo>
                        <a:pt x="0" y="130"/>
                      </a:lnTo>
                      <a:lnTo>
                        <a:pt x="115" y="0"/>
                      </a:lnTo>
                      <a:lnTo>
                        <a:pt x="138" y="26"/>
                      </a:lnTo>
                      <a:lnTo>
                        <a:pt x="23" y="156"/>
                      </a:lnTo>
                      <a:close/>
                    </a:path>
                  </a:pathLst>
                </a:custGeom>
                <a:solidFill>
                  <a:srgbClr val="1660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8">
                  <a:extLst>
                    <a:ext uri="{FF2B5EF4-FFF2-40B4-BE49-F238E27FC236}">
                      <a16:creationId xmlns:a16="http://schemas.microsoft.com/office/drawing/2014/main" id="{D4177DE8-9240-4F5E-91C8-EEA46B5BDB8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09" y="522"/>
                  <a:ext cx="138" cy="156"/>
                </a:xfrm>
                <a:custGeom>
                  <a:avLst/>
                  <a:gdLst>
                    <a:gd name="T0" fmla="*/ 0 w 138"/>
                    <a:gd name="T1" fmla="*/ 26 h 156"/>
                    <a:gd name="T2" fmla="*/ 23 w 138"/>
                    <a:gd name="T3" fmla="*/ 0 h 156"/>
                    <a:gd name="T4" fmla="*/ 138 w 138"/>
                    <a:gd name="T5" fmla="*/ 130 h 156"/>
                    <a:gd name="T6" fmla="*/ 115 w 138"/>
                    <a:gd name="T7" fmla="*/ 156 h 156"/>
                    <a:gd name="T8" fmla="*/ 0 w 138"/>
                    <a:gd name="T9" fmla="*/ 26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8" h="156">
                      <a:moveTo>
                        <a:pt x="0" y="26"/>
                      </a:moveTo>
                      <a:lnTo>
                        <a:pt x="23" y="0"/>
                      </a:lnTo>
                      <a:lnTo>
                        <a:pt x="138" y="130"/>
                      </a:lnTo>
                      <a:lnTo>
                        <a:pt x="115" y="156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1660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Rectangle 29">
                  <a:extLst>
                    <a:ext uri="{FF2B5EF4-FFF2-40B4-BE49-F238E27FC236}">
                      <a16:creationId xmlns:a16="http://schemas.microsoft.com/office/drawing/2014/main" id="{144A43B2-D8C4-4DCE-A079-3E248044C77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732" y="316"/>
                  <a:ext cx="161" cy="38"/>
                </a:xfrm>
                <a:prstGeom prst="rect">
                  <a:avLst/>
                </a:prstGeom>
                <a:solidFill>
                  <a:srgbClr val="1660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Rectangle 30">
                  <a:extLst>
                    <a:ext uri="{FF2B5EF4-FFF2-40B4-BE49-F238E27FC236}">
                      <a16:creationId xmlns:a16="http://schemas.microsoft.com/office/drawing/2014/main" id="{8B6E6B4B-D3EC-4880-ADAD-DA2AE85A9C5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732" y="582"/>
                  <a:ext cx="161" cy="36"/>
                </a:xfrm>
                <a:prstGeom prst="rect">
                  <a:avLst/>
                </a:prstGeom>
                <a:solidFill>
                  <a:srgbClr val="1660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Rectangle 31">
                  <a:extLst>
                    <a:ext uri="{FF2B5EF4-FFF2-40B4-BE49-F238E27FC236}">
                      <a16:creationId xmlns:a16="http://schemas.microsoft.com/office/drawing/2014/main" id="{6794694D-FF50-4755-8198-4F60D9A7BA7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796" y="522"/>
                  <a:ext cx="33" cy="36"/>
                </a:xfrm>
                <a:prstGeom prst="rect">
                  <a:avLst/>
                </a:prstGeom>
                <a:solidFill>
                  <a:srgbClr val="1660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Rectangle 32">
                  <a:extLst>
                    <a:ext uri="{FF2B5EF4-FFF2-40B4-BE49-F238E27FC236}">
                      <a16:creationId xmlns:a16="http://schemas.microsoft.com/office/drawing/2014/main" id="{F5809CBE-6682-4137-930E-A9C9467E244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796" y="642"/>
                  <a:ext cx="33" cy="36"/>
                </a:xfrm>
                <a:prstGeom prst="rect">
                  <a:avLst/>
                </a:prstGeom>
                <a:solidFill>
                  <a:srgbClr val="1660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4" name="Title 2">
                <a:extLst>
                  <a:ext uri="{FF2B5EF4-FFF2-40B4-BE49-F238E27FC236}">
                    <a16:creationId xmlns:a16="http://schemas.microsoft.com/office/drawing/2014/main" id="{B45996A3-403B-4785-97BC-E1B63A953D87}"/>
                  </a:ext>
                </a:extLst>
              </p:cNvPr>
              <p:cNvSpPr txBox="1">
                <a:spLocks/>
              </p:cNvSpPr>
              <p:nvPr userDrawn="1"/>
            </p:nvSpPr>
            <p:spPr bwMode="black">
              <a:xfrm>
                <a:off x="7521737" y="286419"/>
                <a:ext cx="14544495" cy="9765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28" tIns="45714" rIns="91428" bIns="45714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4572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9144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13716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18288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4800" b="1" kern="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PPT TIVI </a:t>
                </a:r>
                <a:r>
                  <a:rPr lang="en-US" sz="4800" b="1" kern="0" baseline="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DIỄN ĐÀN GIÁO VIÊN TOÁN</a:t>
                </a:r>
                <a:endParaRPr lang="vi-VN" sz="4800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286514C-D0D9-4D18-BADB-C70AF073AEFF}"/>
                </a:ext>
              </a:extLst>
            </p:cNvPr>
            <p:cNvSpPr txBox="1"/>
            <p:nvPr userDrawn="1"/>
          </p:nvSpPr>
          <p:spPr>
            <a:xfrm>
              <a:off x="2206188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2B9C856-7F6D-47DC-97B5-8F75A4184E4D}"/>
                </a:ext>
              </a:extLst>
            </p:cNvPr>
            <p:cNvSpPr txBox="1"/>
            <p:nvPr userDrawn="1"/>
          </p:nvSpPr>
          <p:spPr>
            <a:xfrm>
              <a:off x="4524395" y="50449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4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7188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47188" cy="9053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7DF4E-E680-4232-8275-A833EE38158A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509" y="12714173"/>
            <a:ext cx="5486757" cy="730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726" y="12714173"/>
            <a:ext cx="8230136" cy="730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2322" y="12714173"/>
            <a:ext cx="5486757" cy="730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0552" y="155592"/>
            <a:ext cx="1371510" cy="137176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8297" y="76209"/>
            <a:ext cx="1462945" cy="1461258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8" y="76209"/>
            <a:ext cx="21192918" cy="1440030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332" y="504557"/>
            <a:ext cx="1494417" cy="646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690" y="504557"/>
            <a:ext cx="1404643" cy="646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2227" y="286453"/>
            <a:ext cx="14545442" cy="97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352" y="329784"/>
            <a:ext cx="169874" cy="117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7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l" defTabSz="1828983" rtl="0" eaLnBrk="1" latinLnBrk="0" hangingPunct="1">
        <a:lnSpc>
          <a:spcPct val="90000"/>
        </a:lnSpc>
        <a:spcBef>
          <a:spcPct val="0"/>
        </a:spcBef>
        <a:buNone/>
        <a:defRPr sz="88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46" indent="-457246" algn="l" defTabSz="182898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1" kern="1200">
          <a:solidFill>
            <a:schemeClr val="tx1"/>
          </a:solidFill>
          <a:latin typeface="+mn-lt"/>
          <a:ea typeface="+mn-ea"/>
          <a:cs typeface="+mn-cs"/>
        </a:defRPr>
      </a:lvl1pPr>
      <a:lvl2pPr marL="1371737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229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720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5211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703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4194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686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3177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91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983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474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966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457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949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1440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932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33.png"/><Relationship Id="rId3" Type="http://schemas.openxmlformats.org/officeDocument/2006/relationships/image" Target="../media/image162.png"/><Relationship Id="rId7" Type="http://schemas.openxmlformats.org/officeDocument/2006/relationships/image" Target="../media/image270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1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00.png"/><Relationship Id="rId7" Type="http://schemas.openxmlformats.org/officeDocument/2006/relationships/image" Target="../media/image290.png"/><Relationship Id="rId12" Type="http://schemas.openxmlformats.org/officeDocument/2006/relationships/image" Target="../media/image2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0.png"/><Relationship Id="rId11" Type="http://schemas.openxmlformats.org/officeDocument/2006/relationships/image" Target="../media/image33.png"/><Relationship Id="rId5" Type="http://schemas.openxmlformats.org/officeDocument/2006/relationships/image" Target="../media/image270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png"/><Relationship Id="rId3" Type="http://schemas.openxmlformats.org/officeDocument/2006/relationships/image" Target="../media/image29.png"/><Relationship Id="rId7" Type="http://schemas.openxmlformats.org/officeDocument/2006/relationships/image" Target="../media/image28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1.png"/><Relationship Id="rId5" Type="http://schemas.openxmlformats.org/officeDocument/2006/relationships/image" Target="../media/image37.png"/><Relationship Id="rId4" Type="http://schemas.openxmlformats.org/officeDocument/2006/relationships/image" Target="../media/image2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7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0.emf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5.png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2.emf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3.emf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804" y="4866577"/>
            <a:ext cx="19878868" cy="6672737"/>
          </a:xfrm>
          <a:prstGeom prst="roundRect">
            <a:avLst>
              <a:gd name="adj" fmla="val 4570"/>
            </a:avLst>
          </a:prstGeom>
          <a:noFill/>
          <a:ln w="7620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marL="0" marR="0" lvl="0" indent="0" algn="ctr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83682" y="1908156"/>
            <a:ext cx="2185165" cy="76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rtlCol="0">
            <a:spAutoFit/>
          </a:bodyPr>
          <a:lstStyle/>
          <a:p>
            <a:pPr marL="0" marR="0" lvl="0" indent="0" algn="ctr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ĐS&amp;GT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35F82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221" y="3347448"/>
            <a:ext cx="24402084" cy="76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 rtlCol="0">
            <a:spAutoFit/>
          </a:bodyPr>
          <a:lstStyle/>
          <a:p>
            <a:pPr marL="0" marR="0" lvl="0" indent="0" algn="ctr" defTabSz="217749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err="1">
                <a:ln>
                  <a:noFill/>
                </a:ln>
                <a:solidFill>
                  <a:srgbClr val="77624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77624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HÀM SỐ LƯỢNG GIÁC VÀ PHƯƠNG TRÌNH LƯỢNG GIÁC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7624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877084" y="4446689"/>
            <a:ext cx="13632974" cy="861750"/>
            <a:chOff x="5747658" y="4446051"/>
            <a:chExt cx="13632086" cy="86169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rtlCol="0" anchor="ctr"/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74718" y="4446051"/>
              <a:ext cx="12315342" cy="86169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6" tIns="45708" rIns="91416" bIns="45708" rtlCol="0">
              <a:sp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ts val="6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4. HÀM SỐ L</a:t>
              </a:r>
              <a:r>
                <a:rPr kumimoji="0" lang="vi-VN" sz="6600" b="1" i="0" u="none" strike="noStrike" kern="1200" cap="none" spc="0" normalizeH="0" baseline="0" noProof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Ư</a:t>
              </a:r>
              <a:r>
                <a:rPr kumimoji="0" 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ỢNG GIÁC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407842" y="1464348"/>
            <a:ext cx="1814246" cy="1828903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6" tIns="45708" rIns="91416" bIns="45708" rtlCol="0">
              <a:sp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6" tIns="45708" rIns="91416" bIns="45708" rtlCol="0">
              <a:spAutoFit/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101" b="0" i="0" u="none" strike="noStrike" kern="1200" cap="none" spc="0" normalizeH="0" baseline="0" noProof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  <a:endParaRPr kumimoji="0" lang="en-US" sz="8101" b="0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2087" y="1619192"/>
            <a:ext cx="2238521" cy="1707138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516806" y="8226362"/>
            <a:ext cx="8034231" cy="907243"/>
            <a:chOff x="7459670" y="7086600"/>
            <a:chExt cx="8034639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640185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700" b="1" i="0" u="none" strike="noStrike" kern="1200" cap="none" spc="0" normalizeH="0" baseline="0" noProof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TÓM TẮT LÝ THUYẾT</a:t>
              </a:r>
              <a:endParaRPr kumimoji="0" 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46900" y="7688759"/>
                  <a:ext cx="531328" cy="7079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514858" y="9732654"/>
            <a:ext cx="10876541" cy="929836"/>
            <a:chOff x="7459670" y="8524495"/>
            <a:chExt cx="10877091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9244305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700" b="1" i="0" u="none" strike="noStrike" kern="1200" cap="none" spc="-15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</a:t>
              </a:r>
              <a:r>
                <a:rPr kumimoji="0" lang="vi-VN" sz="4700" b="1" i="0" u="none" strike="noStrike" kern="1200" cap="none" spc="-15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Ư</a:t>
              </a:r>
              <a:r>
                <a:rPr kumimoji="0" lang="en-US" sz="4700" b="1" i="0" u="none" strike="noStrike" kern="1200" cap="none" spc="-15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ỚNG DẪN GIẢI BÀI TẬP SGK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46105" y="7688759"/>
                  <a:ext cx="532918" cy="7079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3325AA3-C6A9-4DE0-B959-5C736475D54E}"/>
              </a:ext>
            </a:extLst>
          </p:cNvPr>
          <p:cNvSpPr txBox="1"/>
          <p:nvPr/>
        </p:nvSpPr>
        <p:spPr>
          <a:xfrm>
            <a:off x="10031347" y="5843131"/>
            <a:ext cx="7663975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Tahoma" panose="020B0604030504040204" pitchFamily="34" charset="0"/>
              </a:rPr>
              <a:t>Tiết</a:t>
            </a:r>
            <a:r>
              <a:rPr lang="en-US" sz="6000" b="1" dirty="0">
                <a:solidFill>
                  <a:srgbClr val="002060"/>
                </a:solidFill>
                <a:latin typeface="Tahoma" panose="020B0604030504040204" pitchFamily="34" charset="0"/>
              </a:rPr>
              <a:t> 4. BÀI TẬP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spd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11403" y="2744547"/>
            <a:ext cx="22123868" cy="1101311"/>
          </a:xfrm>
          <a:prstGeom prst="roundRect">
            <a:avLst>
              <a:gd name="adj" fmla="val 701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2"/>
          <p:cNvGrpSpPr/>
          <p:nvPr/>
        </p:nvGrpSpPr>
        <p:grpSpPr>
          <a:xfrm>
            <a:off x="1221343" y="2438905"/>
            <a:ext cx="3592116" cy="854180"/>
            <a:chOff x="1175570" y="1834705"/>
            <a:chExt cx="4297835" cy="996605"/>
          </a:xfrm>
        </p:grpSpPr>
        <p:sp>
          <p:nvSpPr>
            <p:cNvPr id="7" name="Freeform 20"/>
            <p:cNvSpPr>
              <a:spLocks/>
            </p:cNvSpPr>
            <p:nvPr/>
          </p:nvSpPr>
          <p:spPr bwMode="auto">
            <a:xfrm rot="16200000" flipV="1">
              <a:off x="3067831" y="465302"/>
              <a:ext cx="945221" cy="3786795"/>
            </a:xfrm>
            <a:prstGeom prst="round1Rect">
              <a:avLst/>
            </a:prstGeom>
            <a:solidFill>
              <a:srgbClr val="999158"/>
            </a:solidFill>
            <a:ln w="5715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35" tIns="45718" rIns="91435" bIns="45718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70606" y="1870589"/>
              <a:ext cx="3402799" cy="8977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3.T17</a:t>
              </a:r>
            </a:p>
          </p:txBody>
        </p:sp>
        <p:sp>
          <p:nvSpPr>
            <p:cNvPr id="9" name="Round Diagonal Corner Rectangle 8"/>
            <p:cNvSpPr/>
            <p:nvPr/>
          </p:nvSpPr>
          <p:spPr>
            <a:xfrm flipV="1">
              <a:off x="1175570" y="1834705"/>
              <a:ext cx="995083" cy="969507"/>
            </a:xfrm>
            <a:prstGeom prst="round2DiagRect">
              <a:avLst/>
            </a:prstGeom>
            <a:solidFill>
              <a:schemeClr val="bg1"/>
            </a:solidFill>
            <a:ln w="635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2"/>
            <p:cNvGrpSpPr/>
            <p:nvPr/>
          </p:nvGrpSpPr>
          <p:grpSpPr>
            <a:xfrm>
              <a:off x="1314846" y="1951291"/>
              <a:ext cx="756925" cy="699372"/>
              <a:chOff x="7440266" y="3398551"/>
              <a:chExt cx="757238" cy="765175"/>
            </a:xfrm>
            <a:solidFill>
              <a:srgbClr val="999158"/>
            </a:solidFill>
          </p:grpSpPr>
          <p:sp>
            <p:nvSpPr>
              <p:cNvPr id="11" name="Freeform 15"/>
              <p:cNvSpPr>
                <a:spLocks noEditPoints="1"/>
              </p:cNvSpPr>
              <p:nvPr/>
            </p:nvSpPr>
            <p:spPr bwMode="auto">
              <a:xfrm>
                <a:off x="7440266" y="3436651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35" tIns="45718" rIns="91435" bIns="4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6"/>
              <p:cNvSpPr>
                <a:spLocks noEditPoints="1"/>
              </p:cNvSpPr>
              <p:nvPr/>
            </p:nvSpPr>
            <p:spPr bwMode="auto">
              <a:xfrm>
                <a:off x="7440266" y="3814476"/>
                <a:ext cx="344488" cy="34925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35" tIns="45718" rIns="91435" bIns="4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7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35" tIns="45718" rIns="91435" bIns="4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18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5" tIns="45718" rIns="91435" bIns="4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19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5" tIns="45718" rIns="91435" bIns="4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20"/>
              <p:cNvSpPr>
                <a:spLocks noChangeArrowheads="1"/>
              </p:cNvSpPr>
              <p:nvPr/>
            </p:nvSpPr>
            <p:spPr bwMode="auto">
              <a:xfrm>
                <a:off x="7840316" y="3973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5" tIns="45718" rIns="91435" bIns="4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21"/>
              <p:cNvSpPr>
                <a:spLocks noChangeArrowheads="1"/>
              </p:cNvSpPr>
              <p:nvPr/>
            </p:nvSpPr>
            <p:spPr bwMode="auto">
              <a:xfrm>
                <a:off x="7840316" y="3590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5" tIns="45718" rIns="91435" bIns="4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134873" y="2787351"/>
                <a:ext cx="18039312" cy="7541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 vào đồ thị hàm số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func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hãy vẽ đồ thị hàm số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func>
                    <m:d>
                      <m:dPr>
                        <m:begChr m:val="|"/>
                        <m:endChr m:val="|"/>
                        <m:ctrlPr>
                          <a:rPr lang="vi-V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vi-VN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873" y="2787351"/>
                <a:ext cx="18039312" cy="754102"/>
              </a:xfrm>
              <a:prstGeom prst="rect">
                <a:avLst/>
              </a:prstGeom>
              <a:blipFill>
                <a:blip r:embed="rId3"/>
                <a:stretch>
                  <a:fillRect l="-1318" t="-16935" r="-405" b="-362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/>
          <p:cNvGrpSpPr/>
          <p:nvPr/>
        </p:nvGrpSpPr>
        <p:grpSpPr>
          <a:xfrm>
            <a:off x="17675670" y="4438043"/>
            <a:ext cx="820232" cy="1861826"/>
            <a:chOff x="17622274" y="5720383"/>
            <a:chExt cx="820274" cy="1861920"/>
          </a:xfrm>
        </p:grpSpPr>
        <p:sp>
          <p:nvSpPr>
            <p:cNvPr id="85" name="TextBox 84"/>
            <p:cNvSpPr txBox="1"/>
            <p:nvPr/>
          </p:nvSpPr>
          <p:spPr>
            <a:xfrm>
              <a:off x="17622274" y="6696292"/>
              <a:ext cx="8202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7995500" y="5720383"/>
              <a:ext cx="433118" cy="186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5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E851AE8B-C0F6-7E48-9B0A-3F8AC37F91BB}"/>
              </a:ext>
            </a:extLst>
          </p:cNvPr>
          <p:cNvSpPr/>
          <p:nvPr/>
        </p:nvSpPr>
        <p:spPr>
          <a:xfrm>
            <a:off x="1276062" y="4275922"/>
            <a:ext cx="22059209" cy="9207608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2" name="Group 60">
            <a:extLst>
              <a:ext uri="{FF2B5EF4-FFF2-40B4-BE49-F238E27FC236}">
                <a16:creationId xmlns:a16="http://schemas.microsoft.com/office/drawing/2014/main" id="{F3B8D5A2-FAB3-1842-98F9-13A1E859B74F}"/>
              </a:ext>
            </a:extLst>
          </p:cNvPr>
          <p:cNvGrpSpPr/>
          <p:nvPr/>
        </p:nvGrpSpPr>
        <p:grpSpPr>
          <a:xfrm>
            <a:off x="1212452" y="4023066"/>
            <a:ext cx="3567938" cy="826433"/>
            <a:chOff x="1224541" y="6305964"/>
            <a:chExt cx="3568119" cy="849746"/>
          </a:xfrm>
        </p:grpSpPr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9B820DEC-355E-A24A-83F1-2644699B7B4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35" tIns="45718" rIns="91435" bIns="4571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1609E5B-B44B-0640-B20C-91CF6832E0A3}"/>
                </a:ext>
              </a:extLst>
            </p:cNvPr>
            <p:cNvSpPr txBox="1"/>
            <p:nvPr/>
          </p:nvSpPr>
          <p:spPr>
            <a:xfrm>
              <a:off x="2296330" y="6305967"/>
              <a:ext cx="2372919" cy="849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5" name="Round Diagonal Corner Rectangle 94">
              <a:extLst>
                <a:ext uri="{FF2B5EF4-FFF2-40B4-BE49-F238E27FC236}">
                  <a16:creationId xmlns:a16="http://schemas.microsoft.com/office/drawing/2014/main" id="{D1516C95-C33D-3740-A711-D7D6CD745D94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15">
              <a:extLst>
                <a:ext uri="{FF2B5EF4-FFF2-40B4-BE49-F238E27FC236}">
                  <a16:creationId xmlns:a16="http://schemas.microsoft.com/office/drawing/2014/main" id="{E0066CF4-1DF7-794E-A47E-DE6492C0B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0BE41F-62CC-064D-B442-2E61B787896C}"/>
                  </a:ext>
                </a:extLst>
              </p:cNvPr>
              <p:cNvSpPr txBox="1"/>
              <p:nvPr/>
            </p:nvSpPr>
            <p:spPr>
              <a:xfrm>
                <a:off x="1639175" y="6326052"/>
                <a:ext cx="21516542" cy="2744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7841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𝒔𝒊𝒏𝒙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&lt; 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ên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lấy đối xứng qua trục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 đồ thị của hàm số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𝒔𝒊𝒏𝒙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trên các khoảng này, còn giữ nguyên phần đồ thị của hàm số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𝒔𝒊𝒏𝒙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trên các đoạn còn lại, ta được đồ thị của hàm số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=|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𝒔𝒊𝒏𝒙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0BE41F-62CC-064D-B442-2E61B7878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175" y="6326052"/>
                <a:ext cx="21516542" cy="2744007"/>
              </a:xfrm>
              <a:prstGeom prst="rect">
                <a:avLst/>
              </a:prstGeom>
              <a:blipFill>
                <a:blip r:embed="rId4"/>
                <a:stretch>
                  <a:fillRect r="-963" b="-844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6E681D9-E88D-4DA8-B264-43E657CE89FB}"/>
                  </a:ext>
                </a:extLst>
              </p:cNvPr>
              <p:cNvSpPr txBox="1"/>
              <p:nvPr/>
            </p:nvSpPr>
            <p:spPr>
              <a:xfrm>
                <a:off x="1835617" y="12510690"/>
                <a:ext cx="20875439" cy="707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được đồ thị hàm số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|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𝒔𝒊𝒏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phần nét liền hình phía trên trục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𝑶𝒙</m:t>
                    </m:r>
                  </m:oMath>
                </a14:m>
                <a:endParaRPr lang="vi-VN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6E681D9-E88D-4DA8-B264-43E657CE8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17" y="12510690"/>
                <a:ext cx="20875439" cy="707932"/>
              </a:xfrm>
              <a:prstGeom prst="rect">
                <a:avLst/>
              </a:prstGeom>
              <a:blipFill>
                <a:blip r:embed="rId5"/>
                <a:stretch>
                  <a:fillRect l="-1022" t="-16379" b="-353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7438BFE-27EE-4BA1-AA36-7863AF62C031}"/>
                  </a:ext>
                </a:extLst>
              </p:cNvPr>
              <p:cNvSpPr txBox="1"/>
              <p:nvPr/>
            </p:nvSpPr>
            <p:spPr>
              <a:xfrm>
                <a:off x="1885942" y="4812141"/>
                <a:ext cx="8874534" cy="1465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</a:t>
                </a:r>
                <a14:m>
                  <m:oMath xmlns:m="http://schemas.openxmlformats.org/officeDocument/2006/math">
                    <m:r>
                      <a:rPr lang="vi-VN" sz="40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d>
                      <m:dPr>
                        <m:begChr m:val="|"/>
                        <m:endChr m:val="|"/>
                        <m:ctrlPr>
                          <a:rPr lang="vi-VN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𝒔𝒊𝒏𝒙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vi-VN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𝒔𝒊𝒏𝒙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𝒔𝒊𝒏𝒙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≥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&amp;−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𝒔𝒊𝒏𝒙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𝒔𝒊𝒏𝒙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0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7438BFE-27EE-4BA1-AA36-7863AF62C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942" y="4812141"/>
                <a:ext cx="8874534" cy="1465496"/>
              </a:xfrm>
              <a:prstGeom prst="rect">
                <a:avLst/>
              </a:prstGeom>
              <a:blipFill>
                <a:blip r:embed="rId6"/>
                <a:stretch>
                  <a:fillRect l="-24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 descr="A picture containing arrow&#10;&#10;Description automatically generated">
            <a:extLst>
              <a:ext uri="{FF2B5EF4-FFF2-40B4-BE49-F238E27FC236}">
                <a16:creationId xmlns:a16="http://schemas.microsoft.com/office/drawing/2014/main" id="{8B60247E-9912-46E8-9E5D-F26275705C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979" y="9166890"/>
            <a:ext cx="10790934" cy="3343800"/>
          </a:xfrm>
          <a:prstGeom prst="rect">
            <a:avLst/>
          </a:prstGeom>
        </p:spPr>
      </p:pic>
      <p:grpSp>
        <p:nvGrpSpPr>
          <p:cNvPr id="33" name="Group 67">
            <a:extLst>
              <a:ext uri="{FF2B5EF4-FFF2-40B4-BE49-F238E27FC236}">
                <a16:creationId xmlns:a16="http://schemas.microsoft.com/office/drawing/2014/main" id="{5E7095FC-FE10-49B2-B459-EDDC696247AB}"/>
              </a:ext>
            </a:extLst>
          </p:cNvPr>
          <p:cNvGrpSpPr/>
          <p:nvPr/>
        </p:nvGrpSpPr>
        <p:grpSpPr>
          <a:xfrm>
            <a:off x="725446" y="1604296"/>
            <a:ext cx="7306614" cy="929782"/>
            <a:chOff x="7459670" y="8524495"/>
            <a:chExt cx="7306984" cy="92982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2F1FF9D-4450-4505-A4BE-77EB96117032}"/>
                </a:ext>
              </a:extLst>
            </p:cNvPr>
            <p:cNvSpPr/>
            <p:nvPr/>
          </p:nvSpPr>
          <p:spPr>
            <a:xfrm>
              <a:off x="9067369" y="8638675"/>
              <a:ext cx="5699285" cy="8156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700" b="1" i="0" u="none" strike="noStrike" kern="1200" cap="none" spc="-150" normalizeH="0" baseline="0" noProof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</a:t>
              </a:r>
              <a:r>
                <a:rPr lang="en-US" sz="4700" b="1" spc="-15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ỮA BÀI TẬP SGK</a:t>
              </a:r>
              <a:endParaRPr kumimoji="0" lang="en-US" sz="4700" b="1" i="0" u="none" strike="noStrike" kern="1200" cap="none" spc="-15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7" name="Group 32">
              <a:extLst>
                <a:ext uri="{FF2B5EF4-FFF2-40B4-BE49-F238E27FC236}">
                  <a16:creationId xmlns:a16="http://schemas.microsoft.com/office/drawing/2014/main" id="{FC4731E6-DD98-4780-9D39-8A84E348D125}"/>
                </a:ext>
              </a:extLst>
            </p:cNvPr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38" name="Isosceles Triangle 44">
                <a:extLst>
                  <a:ext uri="{FF2B5EF4-FFF2-40B4-BE49-F238E27FC236}">
                    <a16:creationId xmlns:a16="http://schemas.microsoft.com/office/drawing/2014/main" id="{DBF5C4D0-68C6-4678-9891-FB0D775E3EE9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05FEC4E7-42E3-4EC0-90A2-4DC352AA02AD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40" name="Round Same Side Corner Rectangle 78">
                  <a:extLst>
                    <a:ext uri="{FF2B5EF4-FFF2-40B4-BE49-F238E27FC236}">
                      <a16:creationId xmlns:a16="http://schemas.microsoft.com/office/drawing/2014/main" id="{2273FC4A-785A-42D6-8370-7A3745C56D65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F5B845DC-8071-4E02-BB01-D6F9072FA908}"/>
                    </a:ext>
                  </a:extLst>
                </p:cNvPr>
                <p:cNvSpPr txBox="1"/>
                <p:nvPr/>
              </p:nvSpPr>
              <p:spPr>
                <a:xfrm>
                  <a:off x="7946104" y="7688759"/>
                  <a:ext cx="532919" cy="7079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8714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/>
      <p:bldP spid="91" grpId="0" animBg="1"/>
      <p:bldP spid="32" grpId="0"/>
      <p:bldP spid="31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83481" y="3083343"/>
            <a:ext cx="23164245" cy="1650575"/>
          </a:xfrm>
          <a:prstGeom prst="roundRect">
            <a:avLst>
              <a:gd name="adj" fmla="val 701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2"/>
          <p:cNvGrpSpPr/>
          <p:nvPr/>
        </p:nvGrpSpPr>
        <p:grpSpPr>
          <a:xfrm>
            <a:off x="383481" y="2694600"/>
            <a:ext cx="3903464" cy="969458"/>
            <a:chOff x="1175570" y="1834705"/>
            <a:chExt cx="3903662" cy="969507"/>
          </a:xfrm>
        </p:grpSpPr>
        <p:sp>
          <p:nvSpPr>
            <p:cNvPr id="7" name="Freeform 20"/>
            <p:cNvSpPr>
              <a:spLocks/>
            </p:cNvSpPr>
            <p:nvPr/>
          </p:nvSpPr>
          <p:spPr bwMode="auto">
            <a:xfrm rot="16200000" flipV="1">
              <a:off x="2939696" y="662657"/>
              <a:ext cx="826615" cy="3452456"/>
            </a:xfrm>
            <a:prstGeom prst="round1Rect">
              <a:avLst/>
            </a:prstGeom>
            <a:solidFill>
              <a:srgbClr val="999158"/>
            </a:solidFill>
            <a:ln w="5715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35" tIns="45718" rIns="91435" bIns="4571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10396" y="1938811"/>
              <a:ext cx="2962822" cy="800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4.T17</a:t>
              </a:r>
            </a:p>
          </p:txBody>
        </p:sp>
        <p:sp>
          <p:nvSpPr>
            <p:cNvPr id="9" name="Round Diagonal Corner Rectangle 8"/>
            <p:cNvSpPr/>
            <p:nvPr/>
          </p:nvSpPr>
          <p:spPr>
            <a:xfrm flipV="1">
              <a:off x="1175570" y="1834705"/>
              <a:ext cx="995083" cy="969507"/>
            </a:xfrm>
            <a:prstGeom prst="round2DiagRect">
              <a:avLst/>
            </a:prstGeom>
            <a:solidFill>
              <a:schemeClr val="bg1"/>
            </a:solidFill>
            <a:ln w="635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2"/>
            <p:cNvGrpSpPr/>
            <p:nvPr/>
          </p:nvGrpSpPr>
          <p:grpSpPr>
            <a:xfrm>
              <a:off x="1314846" y="1951291"/>
              <a:ext cx="756925" cy="699372"/>
              <a:chOff x="7440266" y="3398551"/>
              <a:chExt cx="757238" cy="765175"/>
            </a:xfrm>
            <a:solidFill>
              <a:srgbClr val="999158"/>
            </a:solidFill>
          </p:grpSpPr>
          <p:sp>
            <p:nvSpPr>
              <p:cNvPr id="11" name="Freeform 15"/>
              <p:cNvSpPr>
                <a:spLocks noEditPoints="1"/>
              </p:cNvSpPr>
              <p:nvPr/>
            </p:nvSpPr>
            <p:spPr bwMode="auto">
              <a:xfrm>
                <a:off x="7440266" y="3436651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35" tIns="45718" rIns="91435" bIns="4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6"/>
              <p:cNvSpPr>
                <a:spLocks noEditPoints="1"/>
              </p:cNvSpPr>
              <p:nvPr/>
            </p:nvSpPr>
            <p:spPr bwMode="auto">
              <a:xfrm>
                <a:off x="7440266" y="3814476"/>
                <a:ext cx="344488" cy="34925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35" tIns="45718" rIns="91435" bIns="4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7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35" tIns="45718" rIns="91435" bIns="4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18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5" tIns="45718" rIns="91435" bIns="4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19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5" tIns="45718" rIns="91435" bIns="4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20"/>
              <p:cNvSpPr>
                <a:spLocks noChangeArrowheads="1"/>
              </p:cNvSpPr>
              <p:nvPr/>
            </p:nvSpPr>
            <p:spPr bwMode="auto">
              <a:xfrm>
                <a:off x="7840316" y="3973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5" tIns="45718" rIns="91435" bIns="4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21"/>
              <p:cNvSpPr>
                <a:spLocks noChangeArrowheads="1"/>
              </p:cNvSpPr>
              <p:nvPr/>
            </p:nvSpPr>
            <p:spPr bwMode="auto">
              <a:xfrm>
                <a:off x="7840316" y="3590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5" tIns="45718" rIns="91435" bIns="4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834664" y="3165806"/>
                <a:ext cx="21700454" cy="14466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718297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 rằng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mọi số nguyên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Từ đó vẽ đồ thị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64" y="3165806"/>
                <a:ext cx="21700454" cy="1446644"/>
              </a:xfrm>
              <a:prstGeom prst="rect">
                <a:avLst/>
              </a:prstGeom>
              <a:blipFill>
                <a:blip r:embed="rId3"/>
                <a:stretch>
                  <a:fillRect l="-1152" t="-8824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/>
          <p:cNvGrpSpPr/>
          <p:nvPr/>
        </p:nvGrpSpPr>
        <p:grpSpPr>
          <a:xfrm>
            <a:off x="16806900" y="5793371"/>
            <a:ext cx="820232" cy="1861826"/>
            <a:chOff x="17622274" y="5720383"/>
            <a:chExt cx="820274" cy="1861920"/>
          </a:xfrm>
        </p:grpSpPr>
        <p:sp>
          <p:nvSpPr>
            <p:cNvPr id="85" name="TextBox 84"/>
            <p:cNvSpPr txBox="1"/>
            <p:nvPr/>
          </p:nvSpPr>
          <p:spPr>
            <a:xfrm>
              <a:off x="17622274" y="6696292"/>
              <a:ext cx="8202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7995500" y="5720383"/>
              <a:ext cx="433118" cy="186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5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E851AE8B-C0F6-7E48-9B0A-3F8AC37F91BB}"/>
              </a:ext>
            </a:extLst>
          </p:cNvPr>
          <p:cNvSpPr/>
          <p:nvPr/>
        </p:nvSpPr>
        <p:spPr>
          <a:xfrm>
            <a:off x="383482" y="5130602"/>
            <a:ext cx="23164245" cy="7992888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2" name="Group 60">
            <a:extLst>
              <a:ext uri="{FF2B5EF4-FFF2-40B4-BE49-F238E27FC236}">
                <a16:creationId xmlns:a16="http://schemas.microsoft.com/office/drawing/2014/main" id="{F3B8D5A2-FAB3-1842-98F9-13A1E859B74F}"/>
              </a:ext>
            </a:extLst>
          </p:cNvPr>
          <p:cNvGrpSpPr/>
          <p:nvPr/>
        </p:nvGrpSpPr>
        <p:grpSpPr>
          <a:xfrm>
            <a:off x="319873" y="4877747"/>
            <a:ext cx="3567938" cy="826433"/>
            <a:chOff x="1224541" y="6305964"/>
            <a:chExt cx="3568119" cy="849746"/>
          </a:xfrm>
        </p:grpSpPr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9B820DEC-355E-A24A-83F1-2644699B7B4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35" tIns="45718" rIns="91435" bIns="4571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1609E5B-B44B-0640-B20C-91CF6832E0A3}"/>
                </a:ext>
              </a:extLst>
            </p:cNvPr>
            <p:cNvSpPr txBox="1"/>
            <p:nvPr/>
          </p:nvSpPr>
          <p:spPr>
            <a:xfrm>
              <a:off x="2296330" y="6305967"/>
              <a:ext cx="2372919" cy="849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5" name="Round Diagonal Corner Rectangle 94">
              <a:extLst>
                <a:ext uri="{FF2B5EF4-FFF2-40B4-BE49-F238E27FC236}">
                  <a16:creationId xmlns:a16="http://schemas.microsoft.com/office/drawing/2014/main" id="{D1516C95-C33D-3740-A711-D7D6CD745D94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15">
              <a:extLst>
                <a:ext uri="{FF2B5EF4-FFF2-40B4-BE49-F238E27FC236}">
                  <a16:creationId xmlns:a16="http://schemas.microsoft.com/office/drawing/2014/main" id="{E0066CF4-1DF7-794E-A47E-DE6492C0B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7438BFE-27EE-4BA1-AA36-7863AF62C031}"/>
                  </a:ext>
                </a:extLst>
              </p:cNvPr>
              <p:cNvSpPr txBox="1"/>
              <p:nvPr/>
            </p:nvSpPr>
            <p:spPr>
              <a:xfrm>
                <a:off x="4395886" y="5194046"/>
                <a:ext cx="17155956" cy="769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</a:t>
                </a:r>
                <a14:m>
                  <m:oMath xmlns:m="http://schemas.openxmlformats.org/officeDocument/2006/math"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func>
                      <m:func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func>
                    <m:r>
                      <a:rPr lang="en-US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𝝅</m:t>
                    </m:r>
                    <m:r>
                      <a:rPr lang="en-US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)=</m:t>
                    </m:r>
                    <m:func>
                      <m:func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𝝅</m:t>
                    </m:r>
                    <m:r>
                      <a:rPr lang="en-US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)=</m:t>
                    </m:r>
                    <m:func>
                      <m:func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𝒌</m:t>
                    </m:r>
                    <m:r>
                      <a:rPr lang="en-US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ℤ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7438BFE-27EE-4BA1-AA36-7863AF62C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886" y="5194046"/>
                <a:ext cx="17155956" cy="769491"/>
              </a:xfrm>
              <a:prstGeom prst="rect">
                <a:avLst/>
              </a:prstGeom>
              <a:blipFill>
                <a:blip r:embed="rId4"/>
                <a:stretch>
                  <a:fillRect l="-1421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D1FB451-0D2F-48F6-BA52-E156C0D465FD}"/>
                  </a:ext>
                </a:extLst>
              </p:cNvPr>
              <p:cNvSpPr txBox="1"/>
              <p:nvPr/>
            </p:nvSpPr>
            <p:spPr>
              <a:xfrm>
                <a:off x="3847113" y="5960297"/>
                <a:ext cx="21092621" cy="977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𝒔𝒊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tuần hoàn với chu kì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𝝅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là hàm số lẻ.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D1FB451-0D2F-48F6-BA52-E156C0D46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113" y="5960297"/>
                <a:ext cx="21092621" cy="977704"/>
              </a:xfrm>
              <a:prstGeom prst="rect">
                <a:avLst/>
              </a:prstGeom>
              <a:blipFill>
                <a:blip r:embed="rId5"/>
                <a:stretch>
                  <a:fillRect l="-1156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B8A1198-159B-4A4F-AD4F-74422C51274F}"/>
                  </a:ext>
                </a:extLst>
              </p:cNvPr>
              <p:cNvSpPr txBox="1"/>
              <p:nvPr/>
            </p:nvSpPr>
            <p:spPr>
              <a:xfrm>
                <a:off x="587213" y="7347174"/>
                <a:ext cx="23052823" cy="1100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 ĐTHS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𝒔𝒊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rồi lấy đối xứng qua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𝑶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được đồ thị trên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B8A1198-159B-4A4F-AD4F-74422C512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13" y="7347174"/>
                <a:ext cx="23052823" cy="1100751"/>
              </a:xfrm>
              <a:prstGeom prst="rect">
                <a:avLst/>
              </a:prstGeom>
              <a:blipFill>
                <a:blip r:embed="rId6"/>
                <a:stretch>
                  <a:fillRect l="-952" b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A3D95290-F1CE-4DA0-B982-E5A4D6F1A3BB}"/>
              </a:ext>
            </a:extLst>
          </p:cNvPr>
          <p:cNvGrpSpPr/>
          <p:nvPr/>
        </p:nvGrpSpPr>
        <p:grpSpPr>
          <a:xfrm>
            <a:off x="6481885" y="8684407"/>
            <a:ext cx="16212911" cy="3935027"/>
            <a:chOff x="5676978" y="10026930"/>
            <a:chExt cx="13690058" cy="3098314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BAA5BB5-75BB-4954-8467-41F1B9FED601}"/>
                </a:ext>
              </a:extLst>
            </p:cNvPr>
            <p:cNvGrpSpPr/>
            <p:nvPr/>
          </p:nvGrpSpPr>
          <p:grpSpPr>
            <a:xfrm>
              <a:off x="5676978" y="10049504"/>
              <a:ext cx="13690058" cy="3075740"/>
              <a:chOff x="5013735" y="9941860"/>
              <a:chExt cx="13690058" cy="3075740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3084FC82-D940-4413-A1B8-0BAC41A2826B}"/>
                  </a:ext>
                </a:extLst>
              </p:cNvPr>
              <p:cNvGrpSpPr/>
              <p:nvPr/>
            </p:nvGrpSpPr>
            <p:grpSpPr>
              <a:xfrm>
                <a:off x="5444696" y="9941860"/>
                <a:ext cx="13259097" cy="3075740"/>
                <a:chOff x="1007408" y="6469286"/>
                <a:chExt cx="13259097" cy="307574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TextBox 53">
                      <a:extLst>
                        <a:ext uri="{FF2B5EF4-FFF2-40B4-BE49-F238E27FC236}">
                          <a16:creationId xmlns:a16="http://schemas.microsoft.com/office/drawing/2014/main" id="{31DD04AD-0BC8-4B7A-84FD-6153CFA538B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83146" y="6564152"/>
                      <a:ext cx="847677" cy="781066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oMath>
                        </m:oMathPara>
                      </a14:m>
                      <a:endParaRPr lang="vi-VN" b="1" dirty="0"/>
                    </a:p>
                  </p:txBody>
                </p:sp>
              </mc:Choice>
              <mc:Fallback xmlns="">
                <p:sp>
                  <p:nvSpPr>
                    <p:cNvPr id="56" name="TextBox 55">
                      <a:extLst>
                        <a:ext uri="{FF2B5EF4-FFF2-40B4-BE49-F238E27FC236}">
                          <a16:creationId xmlns:a16="http://schemas.microsoft.com/office/drawing/2014/main" id="{C5193052-6EF9-4DD5-994D-7A8DBDFF852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83146" y="6564152"/>
                      <a:ext cx="847677" cy="781066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vi-V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9A5AB05F-B0A2-4D00-BF84-4BD3D3AB1521}"/>
                    </a:ext>
                  </a:extLst>
                </p:cNvPr>
                <p:cNvGrpSpPr/>
                <p:nvPr/>
              </p:nvGrpSpPr>
              <p:grpSpPr>
                <a:xfrm>
                  <a:off x="1007408" y="6469286"/>
                  <a:ext cx="13259097" cy="3075740"/>
                  <a:chOff x="1007408" y="6469286"/>
                  <a:chExt cx="13259097" cy="3075740"/>
                </a:xfrm>
              </p:grpSpPr>
              <p:grpSp>
                <p:nvGrpSpPr>
                  <p:cNvPr id="56" name="Group 55">
                    <a:extLst>
                      <a:ext uri="{FF2B5EF4-FFF2-40B4-BE49-F238E27FC236}">
                        <a16:creationId xmlns:a16="http://schemas.microsoft.com/office/drawing/2014/main" id="{5FD52372-F0F6-4525-A380-AEED623D3133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007408" y="6469345"/>
                    <a:ext cx="13259097" cy="3075681"/>
                    <a:chOff x="-5015" y="-1972"/>
                    <a:chExt cx="35875" cy="23537"/>
                  </a:xfrm>
                </p:grpSpPr>
                <p:sp>
                  <p:nvSpPr>
                    <p:cNvPr id="58" name="Freeform 27">
                      <a:extLst>
                        <a:ext uri="{FF2B5EF4-FFF2-40B4-BE49-F238E27FC236}">
                          <a16:creationId xmlns:a16="http://schemas.microsoft.com/office/drawing/2014/main" id="{9993F629-2591-40A2-9223-4655FFF8323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161" y="16502"/>
                      <a:ext cx="730" cy="1517"/>
                    </a:xfrm>
                    <a:custGeom>
                      <a:avLst/>
                      <a:gdLst>
                        <a:gd name="T0" fmla="*/ 21600 w 21600"/>
                        <a:gd name="T1" fmla="*/ 21600 h 21600"/>
                        <a:gd name="T2" fmla="*/ 0 w 21600"/>
                        <a:gd name="T3" fmla="*/ 20496 h 21600"/>
                        <a:gd name="T4" fmla="*/ 0 w 21600"/>
                        <a:gd name="T5" fmla="*/ 20496 h 21600"/>
                        <a:gd name="T6" fmla="*/ 9529 w 21600"/>
                        <a:gd name="T7" fmla="*/ 14032 h 21600"/>
                        <a:gd name="T8" fmla="*/ 9529 w 21600"/>
                        <a:gd name="T9" fmla="*/ 14032 h 21600"/>
                        <a:gd name="T10" fmla="*/ 6861 w 21600"/>
                        <a:gd name="T11" fmla="*/ 0 h 21600"/>
                        <a:gd name="T12" fmla="*/ 6861 w 21600"/>
                        <a:gd name="T13" fmla="*/ 0 h 21600"/>
                        <a:gd name="T14" fmla="*/ 21600 w 21600"/>
                        <a:gd name="T1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1600" h="21600">
                          <a:moveTo>
                            <a:pt x="21600" y="21600"/>
                          </a:moveTo>
                          <a:lnTo>
                            <a:pt x="0" y="20496"/>
                          </a:lnTo>
                          <a:lnTo>
                            <a:pt x="9529" y="14032"/>
                          </a:lnTo>
                          <a:lnTo>
                            <a:pt x="6861" y="0"/>
                          </a:ln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6" tIns="45723" rIns="91446" bIns="45723" anchor="t" anchorCtr="0" upright="1">
                      <a:noAutofit/>
                    </a:bodyPr>
                    <a:lstStyle/>
                    <a:p>
                      <a:endParaRPr lang="vi-VN"/>
                    </a:p>
                  </p:txBody>
                </p:sp>
                <p:cxnSp>
                  <p:nvCxnSpPr>
                    <p:cNvPr id="59" name="Line 28">
                      <a:extLst>
                        <a:ext uri="{FF2B5EF4-FFF2-40B4-BE49-F238E27FC236}">
                          <a16:creationId xmlns:a16="http://schemas.microsoft.com/office/drawing/2014/main" id="{C44DA3BA-C7DC-4DFA-A0EC-BFAA8DDAEB1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V="1">
                      <a:off x="-5015" y="5819"/>
                      <a:ext cx="35875" cy="26"/>
                    </a:xfrm>
                    <a:prstGeom prst="line">
                      <a:avLst/>
                    </a:prstGeom>
                    <a:noFill/>
                    <a:ln w="762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0" name="Line 29">
                      <a:extLst>
                        <a:ext uri="{FF2B5EF4-FFF2-40B4-BE49-F238E27FC236}">
                          <a16:creationId xmlns:a16="http://schemas.microsoft.com/office/drawing/2014/main" id="{E41DF9DC-D2C8-443A-8324-A2346B8A5F6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>
                      <a:off x="2716" y="-1972"/>
                      <a:ext cx="0" cy="23537"/>
                    </a:xfrm>
                    <a:prstGeom prst="line">
                      <a:avLst/>
                    </a:prstGeom>
                    <a:noFill/>
                    <a:ln w="762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1" name="Line 30">
                      <a:extLst>
                        <a:ext uri="{FF2B5EF4-FFF2-40B4-BE49-F238E27FC236}">
                          <a16:creationId xmlns:a16="http://schemas.microsoft.com/office/drawing/2014/main" id="{0B737CB5-C76D-4CB1-BE81-78FD1B551899}"/>
                        </a:ext>
                      </a:extLst>
                    </p:cNvPr>
                    <p:cNvCxnSpPr>
                      <a:cxnSpLocks/>
                      <a:endCxn id="58" idx="3"/>
                    </p:cNvCxnSpPr>
                    <p:nvPr/>
                  </p:nvCxnSpPr>
                  <p:spPr bwMode="auto">
                    <a:xfrm>
                      <a:off x="5140" y="13935"/>
                      <a:ext cx="5343" cy="3553"/>
                    </a:xfrm>
                    <a:prstGeom prst="line">
                      <a:avLst/>
                    </a:prstGeom>
                    <a:noFill/>
                    <a:ln w="762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2" name="Text Box 47">
                          <a:extLst>
                            <a:ext uri="{FF2B5EF4-FFF2-40B4-BE49-F238E27FC236}">
                              <a16:creationId xmlns:a16="http://schemas.microsoft.com/office/drawing/2014/main" id="{2B72AC1C-3E28-4DE0-A3C5-07D65887B747}"/>
                            </a:ext>
                          </a:extLst>
                        </p:cNvPr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447" y="12624"/>
                          <a:ext cx="1332" cy="87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rot="0" vert="horz" wrap="square" lIns="0" tIns="0" rIns="0" bIns="0" anchor="t" anchorCtr="0" upright="1">
                          <a:noAutofit/>
                        </a:bodyPr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400" b="1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endParaRPr lang="vi-VN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64" name="Text Box 47">
                          <a:extLst>
                            <a:ext uri="{FF2B5EF4-FFF2-40B4-BE49-F238E27FC236}">
                              <a16:creationId xmlns:a16="http://schemas.microsoft.com/office/drawing/2014/main" id="{B1B381E8-EFE9-4884-A08D-EBBD3955C73D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1447" y="12624"/>
                          <a:ext cx="1332" cy="8772"/>
                        </a:xfrm>
                        <a:prstGeom prst="rect">
                          <a:avLst/>
                        </a:prstGeom>
                        <a:blipFill>
                          <a:blip r:embed="rId8"/>
                          <a:stretch>
                            <a:fillRect l="-1333" b="-549"/>
                          </a:stretch>
                        </a:blipFill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vi-VN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708F9D44-D4F2-43DC-871E-DDF666F83BD6}"/>
                      </a:ext>
                    </a:extLst>
                  </p:cNvPr>
                  <p:cNvSpPr/>
                  <p:nvPr/>
                </p:nvSpPr>
                <p:spPr>
                  <a:xfrm>
                    <a:off x="1007563" y="6469286"/>
                    <a:ext cx="13258800" cy="307574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 dirty="0"/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3C6F48C5-5646-4469-9734-8A0ED9F5E663}"/>
                      </a:ext>
                    </a:extLst>
                  </p:cNvPr>
                  <p:cNvSpPr txBox="1"/>
                  <p:nvPr/>
                </p:nvSpPr>
                <p:spPr>
                  <a:xfrm>
                    <a:off x="5013735" y="11659633"/>
                    <a:ext cx="3667105" cy="73324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𝒚</m:t>
                          </m:r>
                          <m:r>
                            <a:rPr lang="en-US" sz="40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=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𝒔𝒊𝒏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oMath>
                      </m:oMathPara>
                    </a14:m>
                    <a:endParaRPr lang="vi-VN" b="1" dirty="0"/>
                  </a:p>
                </p:txBody>
              </p:sp>
            </mc:Choice>
            <mc:Fallback xmlns="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6D1FF7A0-E079-4043-A8C6-83EDFFD16B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13735" y="11659633"/>
                    <a:ext cx="3667105" cy="73324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9F3E2120-0A87-4D56-8387-AAAE4DA83430}"/>
                    </a:ext>
                  </a:extLst>
                </p:cNvPr>
                <p:cNvSpPr txBox="1"/>
                <p:nvPr/>
              </p:nvSpPr>
              <p:spPr>
                <a:xfrm>
                  <a:off x="8863428" y="10082119"/>
                  <a:ext cx="1190639" cy="102435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>
                        <m:f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vi-VN" b="1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863E5B3-A338-46B7-A06B-84726CF8A2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3428" y="10082119"/>
                  <a:ext cx="1190639" cy="102435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815B8BA4-F718-490D-95DD-E72D06240968}"/>
                    </a:ext>
                  </a:extLst>
                </p:cNvPr>
                <p:cNvSpPr txBox="1"/>
                <p:nvPr/>
              </p:nvSpPr>
              <p:spPr>
                <a:xfrm>
                  <a:off x="11355043" y="10078766"/>
                  <a:ext cx="1310190" cy="102435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>
                        <m:f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den>
                      </m:f>
                    </m:oMath>
                  </a14:m>
                  <a:endParaRPr lang="vi-VN" b="1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DFACDB6-920C-40C4-879F-BBE6004B63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5043" y="10078766"/>
                  <a:ext cx="1310190" cy="102435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9F0B107-8FA5-42FC-87D9-17DDEDF328C4}"/>
                </a:ext>
              </a:extLst>
            </p:cNvPr>
            <p:cNvSpPr txBox="1"/>
            <p:nvPr/>
          </p:nvSpPr>
          <p:spPr>
            <a:xfrm>
              <a:off x="14075165" y="10135643"/>
              <a:ext cx="704385" cy="7970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0</a:t>
              </a:r>
              <a:endParaRPr lang="vi-VN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89121C14-0AEA-4500-9F01-5AE64806608C}"/>
                    </a:ext>
                  </a:extLst>
                </p:cNvPr>
                <p:cNvSpPr txBox="1"/>
                <p:nvPr/>
              </p:nvSpPr>
              <p:spPr>
                <a:xfrm>
                  <a:off x="16079704" y="10026930"/>
                  <a:ext cx="961308" cy="102435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den>
                      </m:f>
                    </m:oMath>
                  </a14:m>
                  <a:endParaRPr lang="vi-VN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5A02B9B3-76B2-424B-BB33-C4B96324D4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79704" y="10026930"/>
                  <a:ext cx="961308" cy="102435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741D5746-F795-46D0-8F94-6A1D601D7AAB}"/>
                    </a:ext>
                  </a:extLst>
                </p:cNvPr>
                <p:cNvSpPr txBox="1"/>
                <p:nvPr/>
              </p:nvSpPr>
              <p:spPr>
                <a:xfrm>
                  <a:off x="18227402" y="10026932"/>
                  <a:ext cx="961308" cy="102435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vi-VN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8B0FFC9A-6758-4BB9-BA99-AF4AA2B60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27402" y="10026932"/>
                  <a:ext cx="961308" cy="102435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38E884A-91C7-46F9-B053-CF73BD31B40F}"/>
                </a:ext>
              </a:extLst>
            </p:cNvPr>
            <p:cNvSpPr txBox="1"/>
            <p:nvPr/>
          </p:nvSpPr>
          <p:spPr>
            <a:xfrm>
              <a:off x="8993185" y="11657122"/>
              <a:ext cx="704385" cy="7970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0</a:t>
              </a:r>
              <a:endParaRPr lang="vi-VN" b="1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F2759F8-093E-435A-B483-BC174AB4C1A8}"/>
                </a:ext>
              </a:extLst>
            </p:cNvPr>
            <p:cNvSpPr txBox="1"/>
            <p:nvPr/>
          </p:nvSpPr>
          <p:spPr>
            <a:xfrm>
              <a:off x="14120514" y="11526906"/>
              <a:ext cx="704385" cy="7970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0</a:t>
              </a:r>
              <a:endParaRPr lang="vi-VN" b="1" dirty="0"/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id="{FB4DACC9-957A-4AFA-A146-2A917E0CD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9509" y="12070948"/>
              <a:ext cx="268323" cy="198233"/>
            </a:xfrm>
            <a:custGeom>
              <a:avLst/>
              <a:gdLst>
                <a:gd name="T0" fmla="*/ 21600 w 21600"/>
                <a:gd name="T1" fmla="*/ 0 h 21600"/>
                <a:gd name="T2" fmla="*/ 6902 w 21600"/>
                <a:gd name="T3" fmla="*/ 21600 h 21600"/>
                <a:gd name="T4" fmla="*/ 6902 w 21600"/>
                <a:gd name="T5" fmla="*/ 21600 h 21600"/>
                <a:gd name="T6" fmla="*/ 9458 w 21600"/>
                <a:gd name="T7" fmla="*/ 7568 h 21600"/>
                <a:gd name="T8" fmla="*/ 9458 w 21600"/>
                <a:gd name="T9" fmla="*/ 7568 h 21600"/>
                <a:gd name="T10" fmla="*/ 0 w 21600"/>
                <a:gd name="T11" fmla="*/ 1104 h 21600"/>
                <a:gd name="T12" fmla="*/ 0 w 21600"/>
                <a:gd name="T13" fmla="*/ 1104 h 21600"/>
                <a:gd name="T14" fmla="*/ 21600 w 21600"/>
                <a:gd name="T1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6902" y="21600"/>
                  </a:lnTo>
                  <a:lnTo>
                    <a:pt x="9458" y="7568"/>
                  </a:lnTo>
                  <a:lnTo>
                    <a:pt x="0" y="110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6" tIns="45723" rIns="91446" bIns="45723" anchor="t" anchorCtr="0" upright="1">
              <a:noAutofit/>
            </a:bodyPr>
            <a:lstStyle/>
            <a:p>
              <a:endParaRPr lang="vi-VN"/>
            </a:p>
          </p:txBody>
        </p:sp>
        <p:cxnSp>
          <p:nvCxnSpPr>
            <p:cNvPr id="44" name="Line 31">
              <a:extLst>
                <a:ext uri="{FF2B5EF4-FFF2-40B4-BE49-F238E27FC236}">
                  <a16:creationId xmlns:a16="http://schemas.microsoft.com/office/drawing/2014/main" id="{99FB86F9-B8AE-4C83-898A-40ADA2CAC1CD}"/>
                </a:ext>
              </a:extLst>
            </p:cNvPr>
            <p:cNvCxnSpPr>
              <a:cxnSpLocks/>
              <a:endCxn id="43" idx="3"/>
            </p:cNvCxnSpPr>
            <p:nvPr/>
          </p:nvCxnSpPr>
          <p:spPr bwMode="auto">
            <a:xfrm flipV="1">
              <a:off x="12709311" y="12140403"/>
              <a:ext cx="1387689" cy="479488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1DFB8170-F505-43B8-B470-2166B0BB7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68080" y="11390783"/>
              <a:ext cx="268323" cy="198233"/>
            </a:xfrm>
            <a:custGeom>
              <a:avLst/>
              <a:gdLst>
                <a:gd name="T0" fmla="*/ 21600 w 21600"/>
                <a:gd name="T1" fmla="*/ 0 h 21600"/>
                <a:gd name="T2" fmla="*/ 6902 w 21600"/>
                <a:gd name="T3" fmla="*/ 21600 h 21600"/>
                <a:gd name="T4" fmla="*/ 6902 w 21600"/>
                <a:gd name="T5" fmla="*/ 21600 h 21600"/>
                <a:gd name="T6" fmla="*/ 9458 w 21600"/>
                <a:gd name="T7" fmla="*/ 7568 h 21600"/>
                <a:gd name="T8" fmla="*/ 9458 w 21600"/>
                <a:gd name="T9" fmla="*/ 7568 h 21600"/>
                <a:gd name="T10" fmla="*/ 0 w 21600"/>
                <a:gd name="T11" fmla="*/ 1104 h 21600"/>
                <a:gd name="T12" fmla="*/ 0 w 21600"/>
                <a:gd name="T13" fmla="*/ 1104 h 21600"/>
                <a:gd name="T14" fmla="*/ 21600 w 21600"/>
                <a:gd name="T1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6902" y="21600"/>
                  </a:lnTo>
                  <a:lnTo>
                    <a:pt x="9458" y="7568"/>
                  </a:lnTo>
                  <a:lnTo>
                    <a:pt x="0" y="110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6" tIns="45723" rIns="91446" bIns="45723" anchor="t" anchorCtr="0" upright="1">
              <a:noAutofit/>
            </a:bodyPr>
            <a:lstStyle/>
            <a:p>
              <a:endParaRPr lang="vi-VN"/>
            </a:p>
          </p:txBody>
        </p:sp>
        <p:cxnSp>
          <p:nvCxnSpPr>
            <p:cNvPr id="46" name="Line 31">
              <a:extLst>
                <a:ext uri="{FF2B5EF4-FFF2-40B4-BE49-F238E27FC236}">
                  <a16:creationId xmlns:a16="http://schemas.microsoft.com/office/drawing/2014/main" id="{A54E9580-544D-49A5-BBB9-B646241A8626}"/>
                </a:ext>
              </a:extLst>
            </p:cNvPr>
            <p:cNvCxnSpPr>
              <a:cxnSpLocks/>
              <a:endCxn id="45" idx="3"/>
            </p:cNvCxnSpPr>
            <p:nvPr/>
          </p:nvCxnSpPr>
          <p:spPr bwMode="auto">
            <a:xfrm flipV="1">
              <a:off x="14779426" y="11460238"/>
              <a:ext cx="1206145" cy="41143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78C73E1-5C46-434B-9265-B8ABE31DE316}"/>
                </a:ext>
              </a:extLst>
            </p:cNvPr>
            <p:cNvSpPr txBox="1"/>
            <p:nvPr/>
          </p:nvSpPr>
          <p:spPr>
            <a:xfrm>
              <a:off x="16094793" y="10888264"/>
              <a:ext cx="704385" cy="7970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1</a:t>
              </a:r>
              <a:endParaRPr lang="vi-VN" b="1" dirty="0"/>
            </a:p>
          </p:txBody>
        </p:sp>
        <p:sp>
          <p:nvSpPr>
            <p:cNvPr id="48" name="Freeform 27">
              <a:extLst>
                <a:ext uri="{FF2B5EF4-FFF2-40B4-BE49-F238E27FC236}">
                  <a16:creationId xmlns:a16="http://schemas.microsoft.com/office/drawing/2014/main" id="{221833B2-65C0-4CF6-82E4-3722EB97A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92572" y="11772553"/>
              <a:ext cx="269802" cy="198233"/>
            </a:xfrm>
            <a:custGeom>
              <a:avLst/>
              <a:gdLst>
                <a:gd name="T0" fmla="*/ 21600 w 21600"/>
                <a:gd name="T1" fmla="*/ 21600 h 21600"/>
                <a:gd name="T2" fmla="*/ 0 w 21600"/>
                <a:gd name="T3" fmla="*/ 20496 h 21600"/>
                <a:gd name="T4" fmla="*/ 0 w 21600"/>
                <a:gd name="T5" fmla="*/ 20496 h 21600"/>
                <a:gd name="T6" fmla="*/ 9529 w 21600"/>
                <a:gd name="T7" fmla="*/ 14032 h 21600"/>
                <a:gd name="T8" fmla="*/ 9529 w 21600"/>
                <a:gd name="T9" fmla="*/ 14032 h 21600"/>
                <a:gd name="T10" fmla="*/ 6861 w 21600"/>
                <a:gd name="T11" fmla="*/ 0 h 21600"/>
                <a:gd name="T12" fmla="*/ 6861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0496"/>
                  </a:lnTo>
                  <a:lnTo>
                    <a:pt x="9529" y="14032"/>
                  </a:lnTo>
                  <a:lnTo>
                    <a:pt x="6861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6" tIns="45723" rIns="91446" bIns="45723" anchor="t" anchorCtr="0" upright="1">
              <a:noAutofit/>
            </a:bodyPr>
            <a:lstStyle/>
            <a:p>
              <a:endParaRPr lang="vi-VN"/>
            </a:p>
          </p:txBody>
        </p:sp>
        <p:cxnSp>
          <p:nvCxnSpPr>
            <p:cNvPr id="49" name="Line 30">
              <a:extLst>
                <a:ext uri="{FF2B5EF4-FFF2-40B4-BE49-F238E27FC236}">
                  <a16:creationId xmlns:a16="http://schemas.microsoft.com/office/drawing/2014/main" id="{C5589DB7-E402-4038-8815-5B1FF18939E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695750" y="11412513"/>
              <a:ext cx="1531652" cy="499114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783F87E-20DD-4ACF-818C-8F17502ABE42}"/>
                </a:ext>
              </a:extLst>
            </p:cNvPr>
            <p:cNvSpPr txBox="1"/>
            <p:nvPr/>
          </p:nvSpPr>
          <p:spPr>
            <a:xfrm>
              <a:off x="18297605" y="11572164"/>
              <a:ext cx="704385" cy="7970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0</a:t>
              </a:r>
              <a:endParaRPr lang="vi-VN" b="1" dirty="0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2AB659DD-95CE-4F19-81C5-A6E776A734E0}"/>
              </a:ext>
            </a:extLst>
          </p:cNvPr>
          <p:cNvSpPr txBox="1"/>
          <p:nvPr/>
        </p:nvSpPr>
        <p:spPr>
          <a:xfrm>
            <a:off x="613998" y="9310510"/>
            <a:ext cx="6466230" cy="76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57" indent="-571557">
              <a:buFont typeface="Arial" panose="020B0604020202020204" pitchFamily="34" charset="0"/>
              <a:buChar char="•"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 biến thiên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4709156-F55B-4713-8666-BC6A37A780A0}"/>
              </a:ext>
            </a:extLst>
          </p:cNvPr>
          <p:cNvGrpSpPr/>
          <p:nvPr/>
        </p:nvGrpSpPr>
        <p:grpSpPr>
          <a:xfrm>
            <a:off x="725446" y="1604296"/>
            <a:ext cx="7306614" cy="929782"/>
            <a:chOff x="7459670" y="8524495"/>
            <a:chExt cx="7306984" cy="929828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E6D2934-9F7A-4175-8A45-B54CC45CA97D}"/>
                </a:ext>
              </a:extLst>
            </p:cNvPr>
            <p:cNvSpPr/>
            <p:nvPr/>
          </p:nvSpPr>
          <p:spPr>
            <a:xfrm>
              <a:off x="9067369" y="8638675"/>
              <a:ext cx="5699285" cy="8156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700" b="1" i="0" u="none" strike="noStrike" kern="1200" cap="none" spc="-150" normalizeH="0" baseline="0" noProof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</a:t>
              </a:r>
              <a:r>
                <a:rPr lang="en-US" sz="4700" b="1" spc="-15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ỮA BÀI TẬP SGK</a:t>
              </a:r>
              <a:endParaRPr kumimoji="0" lang="en-US" sz="4700" b="1" i="0" u="none" strike="noStrike" kern="1200" cap="none" spc="-15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0" name="Group 32">
              <a:extLst>
                <a:ext uri="{FF2B5EF4-FFF2-40B4-BE49-F238E27FC236}">
                  <a16:creationId xmlns:a16="http://schemas.microsoft.com/office/drawing/2014/main" id="{A432AAF1-CEB5-4A84-9CC2-C3EBE707D8B2}"/>
                </a:ext>
              </a:extLst>
            </p:cNvPr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1" name="Isosceles Triangle 44">
                <a:extLst>
                  <a:ext uri="{FF2B5EF4-FFF2-40B4-BE49-F238E27FC236}">
                    <a16:creationId xmlns:a16="http://schemas.microsoft.com/office/drawing/2014/main" id="{0877B186-14AA-435D-BCF8-EC65C3F008E2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F8FF724E-6394-49D0-9DBA-B7DCFD2D45C3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3" name="Round Same Side Corner Rectangle 78">
                  <a:extLst>
                    <a:ext uri="{FF2B5EF4-FFF2-40B4-BE49-F238E27FC236}">
                      <a16:creationId xmlns:a16="http://schemas.microsoft.com/office/drawing/2014/main" id="{3968C51B-ACE7-47F5-B2BD-E9E947A0112A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A29CF974-9170-4E64-9DFC-695710974EA9}"/>
                    </a:ext>
                  </a:extLst>
                </p:cNvPr>
                <p:cNvSpPr txBox="1"/>
                <p:nvPr/>
              </p:nvSpPr>
              <p:spPr>
                <a:xfrm>
                  <a:off x="7946104" y="7688759"/>
                  <a:ext cx="532919" cy="7079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7620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91" grpId="0" animBg="1"/>
      <p:bldP spid="34" grpId="0"/>
      <p:bldP spid="52" grpId="0"/>
      <p:bldP spid="3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21343" y="2923634"/>
            <a:ext cx="22123868" cy="1650575"/>
          </a:xfrm>
          <a:prstGeom prst="roundRect">
            <a:avLst>
              <a:gd name="adj" fmla="val 701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"/>
          <p:cNvGrpSpPr/>
          <p:nvPr/>
        </p:nvGrpSpPr>
        <p:grpSpPr>
          <a:xfrm>
            <a:off x="1221343" y="2438907"/>
            <a:ext cx="3946381" cy="969458"/>
            <a:chOff x="1175570" y="1834705"/>
            <a:chExt cx="3946581" cy="969507"/>
          </a:xfrm>
        </p:grpSpPr>
        <p:sp>
          <p:nvSpPr>
            <p:cNvPr id="7" name="Freeform 20"/>
            <p:cNvSpPr>
              <a:spLocks/>
            </p:cNvSpPr>
            <p:nvPr/>
          </p:nvSpPr>
          <p:spPr bwMode="auto">
            <a:xfrm rot="16200000" flipV="1">
              <a:off x="2939696" y="662657"/>
              <a:ext cx="826615" cy="3452456"/>
            </a:xfrm>
            <a:prstGeom prst="round1Rect">
              <a:avLst/>
            </a:prstGeom>
            <a:solidFill>
              <a:srgbClr val="999158"/>
            </a:solidFill>
            <a:ln w="5715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35" tIns="45718" rIns="91435" bIns="4571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59330" y="1954078"/>
              <a:ext cx="2962821" cy="800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4.T17</a:t>
              </a:r>
            </a:p>
          </p:txBody>
        </p:sp>
        <p:sp>
          <p:nvSpPr>
            <p:cNvPr id="9" name="Round Diagonal Corner Rectangle 8"/>
            <p:cNvSpPr/>
            <p:nvPr/>
          </p:nvSpPr>
          <p:spPr>
            <a:xfrm flipV="1">
              <a:off x="1175570" y="1834705"/>
              <a:ext cx="995083" cy="969507"/>
            </a:xfrm>
            <a:prstGeom prst="round2DiagRect">
              <a:avLst/>
            </a:prstGeom>
            <a:solidFill>
              <a:schemeClr val="bg1"/>
            </a:solidFill>
            <a:ln w="635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2"/>
            <p:cNvGrpSpPr/>
            <p:nvPr/>
          </p:nvGrpSpPr>
          <p:grpSpPr>
            <a:xfrm>
              <a:off x="1314846" y="1951291"/>
              <a:ext cx="756925" cy="699372"/>
              <a:chOff x="7440266" y="3398551"/>
              <a:chExt cx="757238" cy="765175"/>
            </a:xfrm>
            <a:solidFill>
              <a:srgbClr val="999158"/>
            </a:solidFill>
          </p:grpSpPr>
          <p:sp>
            <p:nvSpPr>
              <p:cNvPr id="11" name="Freeform 15"/>
              <p:cNvSpPr>
                <a:spLocks noEditPoints="1"/>
              </p:cNvSpPr>
              <p:nvPr/>
            </p:nvSpPr>
            <p:spPr bwMode="auto">
              <a:xfrm>
                <a:off x="7440266" y="3436651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35" tIns="45718" rIns="91435" bIns="4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6"/>
              <p:cNvSpPr>
                <a:spLocks noEditPoints="1"/>
              </p:cNvSpPr>
              <p:nvPr/>
            </p:nvSpPr>
            <p:spPr bwMode="auto">
              <a:xfrm>
                <a:off x="7440266" y="3814476"/>
                <a:ext cx="344488" cy="34925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35" tIns="45718" rIns="91435" bIns="4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7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35" tIns="45718" rIns="91435" bIns="4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18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5" tIns="45718" rIns="91435" bIns="4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19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5" tIns="45718" rIns="91435" bIns="4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20"/>
              <p:cNvSpPr>
                <a:spLocks noChangeArrowheads="1"/>
              </p:cNvSpPr>
              <p:nvPr/>
            </p:nvSpPr>
            <p:spPr bwMode="auto">
              <a:xfrm>
                <a:off x="7840316" y="3973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5" tIns="45718" rIns="91435" bIns="4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21"/>
              <p:cNvSpPr>
                <a:spLocks noChangeArrowheads="1"/>
              </p:cNvSpPr>
              <p:nvPr/>
            </p:nvSpPr>
            <p:spPr bwMode="auto">
              <a:xfrm>
                <a:off x="7840316" y="3590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5" tIns="45718" rIns="91435" bIns="4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672525" y="3006097"/>
                <a:ext cx="21700454" cy="14466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718297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 rằng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mọi số nguyên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Từ đó vẽ đồ thị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525" y="3006097"/>
                <a:ext cx="21700454" cy="1446644"/>
              </a:xfrm>
              <a:prstGeom prst="rect">
                <a:avLst/>
              </a:prstGeom>
              <a:blipFill>
                <a:blip r:embed="rId3"/>
                <a:stretch>
                  <a:fillRect l="-1124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/>
          <p:cNvGrpSpPr/>
          <p:nvPr/>
        </p:nvGrpSpPr>
        <p:grpSpPr>
          <a:xfrm>
            <a:off x="17620951" y="5133015"/>
            <a:ext cx="820232" cy="1861826"/>
            <a:chOff x="17622274" y="5720383"/>
            <a:chExt cx="820274" cy="1861920"/>
          </a:xfrm>
        </p:grpSpPr>
        <p:sp>
          <p:nvSpPr>
            <p:cNvPr id="85" name="TextBox 84"/>
            <p:cNvSpPr txBox="1"/>
            <p:nvPr/>
          </p:nvSpPr>
          <p:spPr>
            <a:xfrm>
              <a:off x="17622274" y="6696292"/>
              <a:ext cx="8202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7995500" y="5720383"/>
              <a:ext cx="433118" cy="186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5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E851AE8B-C0F6-7E48-9B0A-3F8AC37F91BB}"/>
              </a:ext>
            </a:extLst>
          </p:cNvPr>
          <p:cNvSpPr/>
          <p:nvPr/>
        </p:nvSpPr>
        <p:spPr>
          <a:xfrm>
            <a:off x="1221343" y="4970893"/>
            <a:ext cx="22059209" cy="8441527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2" name="Group 60">
            <a:extLst>
              <a:ext uri="{FF2B5EF4-FFF2-40B4-BE49-F238E27FC236}">
                <a16:creationId xmlns:a16="http://schemas.microsoft.com/office/drawing/2014/main" id="{F3B8D5A2-FAB3-1842-98F9-13A1E859B74F}"/>
              </a:ext>
            </a:extLst>
          </p:cNvPr>
          <p:cNvGrpSpPr/>
          <p:nvPr/>
        </p:nvGrpSpPr>
        <p:grpSpPr>
          <a:xfrm>
            <a:off x="1157734" y="4718038"/>
            <a:ext cx="3567938" cy="826433"/>
            <a:chOff x="1224541" y="6305964"/>
            <a:chExt cx="3568119" cy="849746"/>
          </a:xfrm>
        </p:grpSpPr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9B820DEC-355E-A24A-83F1-2644699B7B4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35" tIns="45718" rIns="91435" bIns="4571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1609E5B-B44B-0640-B20C-91CF6832E0A3}"/>
                </a:ext>
              </a:extLst>
            </p:cNvPr>
            <p:cNvSpPr txBox="1"/>
            <p:nvPr/>
          </p:nvSpPr>
          <p:spPr>
            <a:xfrm>
              <a:off x="2296330" y="6305967"/>
              <a:ext cx="2372919" cy="849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5" name="Round Diagonal Corner Rectangle 94">
              <a:extLst>
                <a:ext uri="{FF2B5EF4-FFF2-40B4-BE49-F238E27FC236}">
                  <a16:creationId xmlns:a16="http://schemas.microsoft.com/office/drawing/2014/main" id="{D1516C95-C33D-3740-A711-D7D6CD745D94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15">
              <a:extLst>
                <a:ext uri="{FF2B5EF4-FFF2-40B4-BE49-F238E27FC236}">
                  <a16:creationId xmlns:a16="http://schemas.microsoft.com/office/drawing/2014/main" id="{E0066CF4-1DF7-794E-A47E-DE6492C0B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65FA701-B16C-4450-838C-B440516E67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810" y="9452756"/>
            <a:ext cx="16836743" cy="3729621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BACD84D7-0C1B-40F6-9567-5AD531C5960A}"/>
              </a:ext>
            </a:extLst>
          </p:cNvPr>
          <p:cNvSpPr txBox="1"/>
          <p:nvPr/>
        </p:nvSpPr>
        <p:spPr>
          <a:xfrm>
            <a:off x="2155012" y="11100954"/>
            <a:ext cx="2996255" cy="76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57" indent="-571557">
              <a:buFont typeface="Arial" panose="020B0604020202020204" pitchFamily="34" charset="0"/>
              <a:buChar char="•"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 thị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A308262-0621-4B0C-BF5F-04FE4AFA439F}"/>
              </a:ext>
            </a:extLst>
          </p:cNvPr>
          <p:cNvGrpSpPr/>
          <p:nvPr/>
        </p:nvGrpSpPr>
        <p:grpSpPr>
          <a:xfrm>
            <a:off x="8772307" y="4983420"/>
            <a:ext cx="12808270" cy="2991355"/>
            <a:chOff x="5676978" y="10026930"/>
            <a:chExt cx="13690058" cy="3098314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6F72B1C2-7D3B-4021-88D4-F87CEB1557FA}"/>
                </a:ext>
              </a:extLst>
            </p:cNvPr>
            <p:cNvGrpSpPr/>
            <p:nvPr/>
          </p:nvGrpSpPr>
          <p:grpSpPr>
            <a:xfrm>
              <a:off x="5676978" y="10049504"/>
              <a:ext cx="13690058" cy="3075740"/>
              <a:chOff x="5013735" y="9941860"/>
              <a:chExt cx="13690058" cy="3075740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C3B431DA-90A2-4A81-86EF-CF362CE2027B}"/>
                  </a:ext>
                </a:extLst>
              </p:cNvPr>
              <p:cNvGrpSpPr/>
              <p:nvPr/>
            </p:nvGrpSpPr>
            <p:grpSpPr>
              <a:xfrm>
                <a:off x="5444696" y="9941860"/>
                <a:ext cx="13259097" cy="3075740"/>
                <a:chOff x="1007408" y="6469286"/>
                <a:chExt cx="13259097" cy="307574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TextBox 87">
                      <a:extLst>
                        <a:ext uri="{FF2B5EF4-FFF2-40B4-BE49-F238E27FC236}">
                          <a16:creationId xmlns:a16="http://schemas.microsoft.com/office/drawing/2014/main" id="{670BC056-3F87-4E19-8172-0D5F0169866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83146" y="6564152"/>
                      <a:ext cx="847677" cy="781066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oMath>
                        </m:oMathPara>
                      </a14:m>
                      <a:endParaRPr lang="vi-VN" b="1" dirty="0"/>
                    </a:p>
                  </p:txBody>
                </p:sp>
              </mc:Choice>
              <mc:Fallback xmlns="">
                <p:sp>
                  <p:nvSpPr>
                    <p:cNvPr id="56" name="TextBox 55">
                      <a:extLst>
                        <a:ext uri="{FF2B5EF4-FFF2-40B4-BE49-F238E27FC236}">
                          <a16:creationId xmlns:a16="http://schemas.microsoft.com/office/drawing/2014/main" id="{C5193052-6EF9-4DD5-994D-7A8DBDFF852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83146" y="6564152"/>
                      <a:ext cx="847677" cy="781066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vi-V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1AE52F6D-558B-48A6-BDBA-ECE5C909CBEF}"/>
                    </a:ext>
                  </a:extLst>
                </p:cNvPr>
                <p:cNvGrpSpPr/>
                <p:nvPr/>
              </p:nvGrpSpPr>
              <p:grpSpPr>
                <a:xfrm>
                  <a:off x="1007408" y="6469286"/>
                  <a:ext cx="13259097" cy="3075740"/>
                  <a:chOff x="1007408" y="6469286"/>
                  <a:chExt cx="13259097" cy="3075740"/>
                </a:xfrm>
              </p:grpSpPr>
              <p:grpSp>
                <p:nvGrpSpPr>
                  <p:cNvPr id="97" name="Group 96">
                    <a:extLst>
                      <a:ext uri="{FF2B5EF4-FFF2-40B4-BE49-F238E27FC236}">
                        <a16:creationId xmlns:a16="http://schemas.microsoft.com/office/drawing/2014/main" id="{A0357B1C-7EF3-4170-807D-0FAA275D078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007408" y="6469345"/>
                    <a:ext cx="13259097" cy="3075681"/>
                    <a:chOff x="-5015" y="-1972"/>
                    <a:chExt cx="35875" cy="23537"/>
                  </a:xfrm>
                </p:grpSpPr>
                <p:sp>
                  <p:nvSpPr>
                    <p:cNvPr id="99" name="Freeform 27">
                      <a:extLst>
                        <a:ext uri="{FF2B5EF4-FFF2-40B4-BE49-F238E27FC236}">
                          <a16:creationId xmlns:a16="http://schemas.microsoft.com/office/drawing/2014/main" id="{BDD33BF7-B8C4-4EE5-B97C-8AAA6A27FDD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161" y="16502"/>
                      <a:ext cx="730" cy="1517"/>
                    </a:xfrm>
                    <a:custGeom>
                      <a:avLst/>
                      <a:gdLst>
                        <a:gd name="T0" fmla="*/ 21600 w 21600"/>
                        <a:gd name="T1" fmla="*/ 21600 h 21600"/>
                        <a:gd name="T2" fmla="*/ 0 w 21600"/>
                        <a:gd name="T3" fmla="*/ 20496 h 21600"/>
                        <a:gd name="T4" fmla="*/ 0 w 21600"/>
                        <a:gd name="T5" fmla="*/ 20496 h 21600"/>
                        <a:gd name="T6" fmla="*/ 9529 w 21600"/>
                        <a:gd name="T7" fmla="*/ 14032 h 21600"/>
                        <a:gd name="T8" fmla="*/ 9529 w 21600"/>
                        <a:gd name="T9" fmla="*/ 14032 h 21600"/>
                        <a:gd name="T10" fmla="*/ 6861 w 21600"/>
                        <a:gd name="T11" fmla="*/ 0 h 21600"/>
                        <a:gd name="T12" fmla="*/ 6861 w 21600"/>
                        <a:gd name="T13" fmla="*/ 0 h 21600"/>
                        <a:gd name="T14" fmla="*/ 21600 w 21600"/>
                        <a:gd name="T1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1600" h="21600">
                          <a:moveTo>
                            <a:pt x="21600" y="21600"/>
                          </a:moveTo>
                          <a:lnTo>
                            <a:pt x="0" y="20496"/>
                          </a:lnTo>
                          <a:lnTo>
                            <a:pt x="9529" y="14032"/>
                          </a:lnTo>
                          <a:lnTo>
                            <a:pt x="6861" y="0"/>
                          </a:ln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6" tIns="45723" rIns="91446" bIns="45723" anchor="t" anchorCtr="0" upright="1">
                      <a:noAutofit/>
                    </a:bodyPr>
                    <a:lstStyle/>
                    <a:p>
                      <a:endParaRPr lang="vi-VN"/>
                    </a:p>
                  </p:txBody>
                </p:sp>
                <p:cxnSp>
                  <p:nvCxnSpPr>
                    <p:cNvPr id="100" name="Line 28">
                      <a:extLst>
                        <a:ext uri="{FF2B5EF4-FFF2-40B4-BE49-F238E27FC236}">
                          <a16:creationId xmlns:a16="http://schemas.microsoft.com/office/drawing/2014/main" id="{FFB6F85F-58C6-4CDE-B67A-1361F2C9AD6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V="1">
                      <a:off x="-5015" y="5819"/>
                      <a:ext cx="35875" cy="26"/>
                    </a:xfrm>
                    <a:prstGeom prst="line">
                      <a:avLst/>
                    </a:prstGeom>
                    <a:noFill/>
                    <a:ln w="762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01" name="Line 29">
                      <a:extLst>
                        <a:ext uri="{FF2B5EF4-FFF2-40B4-BE49-F238E27FC236}">
                          <a16:creationId xmlns:a16="http://schemas.microsoft.com/office/drawing/2014/main" id="{42AF0A17-00CB-4116-9ECE-6E51B2E455C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>
                      <a:off x="2716" y="-1972"/>
                      <a:ext cx="0" cy="23537"/>
                    </a:xfrm>
                    <a:prstGeom prst="line">
                      <a:avLst/>
                    </a:prstGeom>
                    <a:noFill/>
                    <a:ln w="762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02" name="Line 30">
                      <a:extLst>
                        <a:ext uri="{FF2B5EF4-FFF2-40B4-BE49-F238E27FC236}">
                          <a16:creationId xmlns:a16="http://schemas.microsoft.com/office/drawing/2014/main" id="{AB313117-6F03-4129-9077-4AB5998C9D0F}"/>
                        </a:ext>
                      </a:extLst>
                    </p:cNvPr>
                    <p:cNvCxnSpPr>
                      <a:cxnSpLocks/>
                      <a:endCxn id="99" idx="3"/>
                    </p:cNvCxnSpPr>
                    <p:nvPr/>
                  </p:nvCxnSpPr>
                  <p:spPr bwMode="auto">
                    <a:xfrm>
                      <a:off x="5140" y="13935"/>
                      <a:ext cx="5343" cy="3553"/>
                    </a:xfrm>
                    <a:prstGeom prst="line">
                      <a:avLst/>
                    </a:prstGeom>
                    <a:noFill/>
                    <a:ln w="762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03" name="Text Box 47">
                          <a:extLst>
                            <a:ext uri="{FF2B5EF4-FFF2-40B4-BE49-F238E27FC236}">
                              <a16:creationId xmlns:a16="http://schemas.microsoft.com/office/drawing/2014/main" id="{D4C73B35-4701-40C1-8A33-2365709B2F5A}"/>
                            </a:ext>
                          </a:extLst>
                        </p:cNvPr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447" y="12624"/>
                          <a:ext cx="1332" cy="87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rot="0" vert="horz" wrap="square" lIns="0" tIns="0" rIns="0" bIns="0" anchor="t" anchorCtr="0" upright="1">
                          <a:noAutofit/>
                        </a:bodyPr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400" b="1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endParaRPr lang="vi-VN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64" name="Text Box 47">
                          <a:extLst>
                            <a:ext uri="{FF2B5EF4-FFF2-40B4-BE49-F238E27FC236}">
                              <a16:creationId xmlns:a16="http://schemas.microsoft.com/office/drawing/2014/main" id="{B1B381E8-EFE9-4884-A08D-EBBD3955C73D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1447" y="12624"/>
                          <a:ext cx="1332" cy="8772"/>
                        </a:xfrm>
                        <a:prstGeom prst="rect">
                          <a:avLst/>
                        </a:prstGeom>
                        <a:blipFill>
                          <a:blip r:embed="rId6"/>
                          <a:stretch>
                            <a:fillRect l="-1333" b="-549"/>
                          </a:stretch>
                        </a:blipFill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vi-VN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D1FA173C-1AB4-49F8-9DB4-F16D0010CA33}"/>
                      </a:ext>
                    </a:extLst>
                  </p:cNvPr>
                  <p:cNvSpPr/>
                  <p:nvPr/>
                </p:nvSpPr>
                <p:spPr>
                  <a:xfrm>
                    <a:off x="1007563" y="6469286"/>
                    <a:ext cx="13258800" cy="307574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 dirty="0"/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F810A95B-83BE-41CB-B194-3DBD3AB3E221}"/>
                      </a:ext>
                    </a:extLst>
                  </p:cNvPr>
                  <p:cNvSpPr txBox="1"/>
                  <p:nvPr/>
                </p:nvSpPr>
                <p:spPr>
                  <a:xfrm>
                    <a:off x="5013735" y="11659633"/>
                    <a:ext cx="3667105" cy="73324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𝒚</m:t>
                          </m:r>
                          <m:r>
                            <a:rPr lang="en-US" sz="40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=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𝒔𝒊𝒏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oMath>
                      </m:oMathPara>
                    </a14:m>
                    <a:endParaRPr lang="vi-VN" b="1" dirty="0"/>
                  </a:p>
                </p:txBody>
              </p:sp>
            </mc:Choice>
            <mc:Fallback xmlns="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6D1FF7A0-E079-4043-A8C6-83EDFFD16B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13735" y="11659633"/>
                    <a:ext cx="3667105" cy="73324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303CF433-20EB-44DE-9644-80A8F989EA1B}"/>
                    </a:ext>
                  </a:extLst>
                </p:cNvPr>
                <p:cNvSpPr txBox="1"/>
                <p:nvPr/>
              </p:nvSpPr>
              <p:spPr>
                <a:xfrm>
                  <a:off x="8863428" y="10082119"/>
                  <a:ext cx="1190639" cy="102435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>
                        <m:f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vi-VN" b="1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863E5B3-A338-46B7-A06B-84726CF8A2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3428" y="10082119"/>
                  <a:ext cx="1190639" cy="102435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3A62BD61-C1CE-4CAA-AF48-A45CF8B7C732}"/>
                    </a:ext>
                  </a:extLst>
                </p:cNvPr>
                <p:cNvSpPr txBox="1"/>
                <p:nvPr/>
              </p:nvSpPr>
              <p:spPr>
                <a:xfrm>
                  <a:off x="11355043" y="10078766"/>
                  <a:ext cx="1310190" cy="102435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>
                        <m:f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den>
                      </m:f>
                    </m:oMath>
                  </a14:m>
                  <a:endParaRPr lang="vi-VN" b="1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DFACDB6-920C-40C4-879F-BBE6004B63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5043" y="10078766"/>
                  <a:ext cx="1310190" cy="102435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B80F050-FB99-43F2-90C7-406C67AD4A77}"/>
                </a:ext>
              </a:extLst>
            </p:cNvPr>
            <p:cNvSpPr txBox="1"/>
            <p:nvPr/>
          </p:nvSpPr>
          <p:spPr>
            <a:xfrm>
              <a:off x="14075165" y="10135643"/>
              <a:ext cx="704385" cy="7970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0</a:t>
              </a:r>
              <a:endParaRPr lang="vi-VN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7083D9D2-5C22-4F32-B73D-10B75F812C74}"/>
                    </a:ext>
                  </a:extLst>
                </p:cNvPr>
                <p:cNvSpPr txBox="1"/>
                <p:nvPr/>
              </p:nvSpPr>
              <p:spPr>
                <a:xfrm>
                  <a:off x="16079704" y="10026930"/>
                  <a:ext cx="961308" cy="102435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den>
                      </m:f>
                    </m:oMath>
                  </a14:m>
                  <a:endParaRPr lang="vi-VN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5A02B9B3-76B2-424B-BB33-C4B96324D4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79704" y="10026930"/>
                  <a:ext cx="961308" cy="102435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1FB9E3E7-8D9E-45C0-B3A2-8A9C07349016}"/>
                    </a:ext>
                  </a:extLst>
                </p:cNvPr>
                <p:cNvSpPr txBox="1"/>
                <p:nvPr/>
              </p:nvSpPr>
              <p:spPr>
                <a:xfrm>
                  <a:off x="18227402" y="10026932"/>
                  <a:ext cx="961308" cy="102435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vi-VN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8B0FFC9A-6758-4BB9-BA99-AF4AA2B60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27402" y="10026932"/>
                  <a:ext cx="961308" cy="102435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E8B36BD-7DE6-4A55-989D-14384CD8E04D}"/>
                </a:ext>
              </a:extLst>
            </p:cNvPr>
            <p:cNvSpPr txBox="1"/>
            <p:nvPr/>
          </p:nvSpPr>
          <p:spPr>
            <a:xfrm>
              <a:off x="8993185" y="11657122"/>
              <a:ext cx="704385" cy="7970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0</a:t>
              </a:r>
              <a:endParaRPr lang="vi-VN" b="1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CC0F0E6-052A-4794-A760-172173CDBF4B}"/>
                </a:ext>
              </a:extLst>
            </p:cNvPr>
            <p:cNvSpPr txBox="1"/>
            <p:nvPr/>
          </p:nvSpPr>
          <p:spPr>
            <a:xfrm>
              <a:off x="14120514" y="11526906"/>
              <a:ext cx="704385" cy="7970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0</a:t>
              </a:r>
              <a:endParaRPr lang="vi-VN" b="1" dirty="0"/>
            </a:p>
          </p:txBody>
        </p:sp>
        <p:sp>
          <p:nvSpPr>
            <p:cNvPr id="75" name="Freeform 26">
              <a:extLst>
                <a:ext uri="{FF2B5EF4-FFF2-40B4-BE49-F238E27FC236}">
                  <a16:creationId xmlns:a16="http://schemas.microsoft.com/office/drawing/2014/main" id="{00467D84-C3E7-44CB-A930-0C5F6651F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9509" y="12070948"/>
              <a:ext cx="268323" cy="198233"/>
            </a:xfrm>
            <a:custGeom>
              <a:avLst/>
              <a:gdLst>
                <a:gd name="T0" fmla="*/ 21600 w 21600"/>
                <a:gd name="T1" fmla="*/ 0 h 21600"/>
                <a:gd name="T2" fmla="*/ 6902 w 21600"/>
                <a:gd name="T3" fmla="*/ 21600 h 21600"/>
                <a:gd name="T4" fmla="*/ 6902 w 21600"/>
                <a:gd name="T5" fmla="*/ 21600 h 21600"/>
                <a:gd name="T6" fmla="*/ 9458 w 21600"/>
                <a:gd name="T7" fmla="*/ 7568 h 21600"/>
                <a:gd name="T8" fmla="*/ 9458 w 21600"/>
                <a:gd name="T9" fmla="*/ 7568 h 21600"/>
                <a:gd name="T10" fmla="*/ 0 w 21600"/>
                <a:gd name="T11" fmla="*/ 1104 h 21600"/>
                <a:gd name="T12" fmla="*/ 0 w 21600"/>
                <a:gd name="T13" fmla="*/ 1104 h 21600"/>
                <a:gd name="T14" fmla="*/ 21600 w 21600"/>
                <a:gd name="T1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6902" y="21600"/>
                  </a:lnTo>
                  <a:lnTo>
                    <a:pt x="9458" y="7568"/>
                  </a:lnTo>
                  <a:lnTo>
                    <a:pt x="0" y="110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6" tIns="45723" rIns="91446" bIns="45723" anchor="t" anchorCtr="0" upright="1">
              <a:noAutofit/>
            </a:bodyPr>
            <a:lstStyle/>
            <a:p>
              <a:endParaRPr lang="vi-VN"/>
            </a:p>
          </p:txBody>
        </p:sp>
        <p:cxnSp>
          <p:nvCxnSpPr>
            <p:cNvPr id="76" name="Line 31">
              <a:extLst>
                <a:ext uri="{FF2B5EF4-FFF2-40B4-BE49-F238E27FC236}">
                  <a16:creationId xmlns:a16="http://schemas.microsoft.com/office/drawing/2014/main" id="{09AD2AE3-E70A-4649-9F0B-3ADA561AEF40}"/>
                </a:ext>
              </a:extLst>
            </p:cNvPr>
            <p:cNvCxnSpPr>
              <a:cxnSpLocks/>
              <a:endCxn id="75" idx="3"/>
            </p:cNvCxnSpPr>
            <p:nvPr/>
          </p:nvCxnSpPr>
          <p:spPr bwMode="auto">
            <a:xfrm flipV="1">
              <a:off x="12709311" y="12140403"/>
              <a:ext cx="1387689" cy="479488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7" name="Freeform 26">
              <a:extLst>
                <a:ext uri="{FF2B5EF4-FFF2-40B4-BE49-F238E27FC236}">
                  <a16:creationId xmlns:a16="http://schemas.microsoft.com/office/drawing/2014/main" id="{93D1A33C-68FB-4AF8-B6F4-D6315EDF5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68080" y="11390783"/>
              <a:ext cx="268323" cy="198233"/>
            </a:xfrm>
            <a:custGeom>
              <a:avLst/>
              <a:gdLst>
                <a:gd name="T0" fmla="*/ 21600 w 21600"/>
                <a:gd name="T1" fmla="*/ 0 h 21600"/>
                <a:gd name="T2" fmla="*/ 6902 w 21600"/>
                <a:gd name="T3" fmla="*/ 21600 h 21600"/>
                <a:gd name="T4" fmla="*/ 6902 w 21600"/>
                <a:gd name="T5" fmla="*/ 21600 h 21600"/>
                <a:gd name="T6" fmla="*/ 9458 w 21600"/>
                <a:gd name="T7" fmla="*/ 7568 h 21600"/>
                <a:gd name="T8" fmla="*/ 9458 w 21600"/>
                <a:gd name="T9" fmla="*/ 7568 h 21600"/>
                <a:gd name="T10" fmla="*/ 0 w 21600"/>
                <a:gd name="T11" fmla="*/ 1104 h 21600"/>
                <a:gd name="T12" fmla="*/ 0 w 21600"/>
                <a:gd name="T13" fmla="*/ 1104 h 21600"/>
                <a:gd name="T14" fmla="*/ 21600 w 21600"/>
                <a:gd name="T1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6902" y="21600"/>
                  </a:lnTo>
                  <a:lnTo>
                    <a:pt x="9458" y="7568"/>
                  </a:lnTo>
                  <a:lnTo>
                    <a:pt x="0" y="110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6" tIns="45723" rIns="91446" bIns="45723" anchor="t" anchorCtr="0" upright="1">
              <a:noAutofit/>
            </a:bodyPr>
            <a:lstStyle/>
            <a:p>
              <a:endParaRPr lang="vi-VN"/>
            </a:p>
          </p:txBody>
        </p:sp>
        <p:cxnSp>
          <p:nvCxnSpPr>
            <p:cNvPr id="78" name="Line 31">
              <a:extLst>
                <a:ext uri="{FF2B5EF4-FFF2-40B4-BE49-F238E27FC236}">
                  <a16:creationId xmlns:a16="http://schemas.microsoft.com/office/drawing/2014/main" id="{AD341629-85B1-4A15-89BD-1DF76287C8C0}"/>
                </a:ext>
              </a:extLst>
            </p:cNvPr>
            <p:cNvCxnSpPr>
              <a:cxnSpLocks/>
              <a:endCxn id="77" idx="3"/>
            </p:cNvCxnSpPr>
            <p:nvPr/>
          </p:nvCxnSpPr>
          <p:spPr bwMode="auto">
            <a:xfrm flipV="1">
              <a:off x="14779426" y="11460238"/>
              <a:ext cx="1206145" cy="41143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5EBE3D5-39F9-4E68-BC76-6B343FFA4FFE}"/>
                </a:ext>
              </a:extLst>
            </p:cNvPr>
            <p:cNvSpPr txBox="1"/>
            <p:nvPr/>
          </p:nvSpPr>
          <p:spPr>
            <a:xfrm>
              <a:off x="16094793" y="10888264"/>
              <a:ext cx="704385" cy="7970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1</a:t>
              </a:r>
              <a:endParaRPr lang="vi-VN" b="1" dirty="0"/>
            </a:p>
          </p:txBody>
        </p:sp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FC3574D9-BE51-4E9C-9CDD-B3DA41FED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92572" y="11772553"/>
              <a:ext cx="269802" cy="198233"/>
            </a:xfrm>
            <a:custGeom>
              <a:avLst/>
              <a:gdLst>
                <a:gd name="T0" fmla="*/ 21600 w 21600"/>
                <a:gd name="T1" fmla="*/ 21600 h 21600"/>
                <a:gd name="T2" fmla="*/ 0 w 21600"/>
                <a:gd name="T3" fmla="*/ 20496 h 21600"/>
                <a:gd name="T4" fmla="*/ 0 w 21600"/>
                <a:gd name="T5" fmla="*/ 20496 h 21600"/>
                <a:gd name="T6" fmla="*/ 9529 w 21600"/>
                <a:gd name="T7" fmla="*/ 14032 h 21600"/>
                <a:gd name="T8" fmla="*/ 9529 w 21600"/>
                <a:gd name="T9" fmla="*/ 14032 h 21600"/>
                <a:gd name="T10" fmla="*/ 6861 w 21600"/>
                <a:gd name="T11" fmla="*/ 0 h 21600"/>
                <a:gd name="T12" fmla="*/ 6861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0496"/>
                  </a:lnTo>
                  <a:lnTo>
                    <a:pt x="9529" y="14032"/>
                  </a:lnTo>
                  <a:lnTo>
                    <a:pt x="6861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6" tIns="45723" rIns="91446" bIns="45723" anchor="t" anchorCtr="0" upright="1">
              <a:noAutofit/>
            </a:bodyPr>
            <a:lstStyle/>
            <a:p>
              <a:endParaRPr lang="vi-VN"/>
            </a:p>
          </p:txBody>
        </p:sp>
        <p:cxnSp>
          <p:nvCxnSpPr>
            <p:cNvPr id="81" name="Line 30">
              <a:extLst>
                <a:ext uri="{FF2B5EF4-FFF2-40B4-BE49-F238E27FC236}">
                  <a16:creationId xmlns:a16="http://schemas.microsoft.com/office/drawing/2014/main" id="{7E90C3F0-C724-44B7-83F8-A5F655C7090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695750" y="11412513"/>
              <a:ext cx="1531652" cy="499114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D8B5A15-EC67-40D0-85D0-6F5EDE2BEC97}"/>
                </a:ext>
              </a:extLst>
            </p:cNvPr>
            <p:cNvSpPr txBox="1"/>
            <p:nvPr/>
          </p:nvSpPr>
          <p:spPr>
            <a:xfrm>
              <a:off x="18297605" y="11572164"/>
              <a:ext cx="704385" cy="7970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0</a:t>
              </a:r>
              <a:endParaRPr lang="vi-VN" b="1" dirty="0"/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EFD71F13-14C3-499F-B5BF-E053BE96A398}"/>
              </a:ext>
            </a:extLst>
          </p:cNvPr>
          <p:cNvSpPr txBox="1"/>
          <p:nvPr/>
        </p:nvSpPr>
        <p:spPr>
          <a:xfrm>
            <a:off x="2155012" y="6140649"/>
            <a:ext cx="6466230" cy="76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57" indent="-571557">
              <a:buFont typeface="Arial" panose="020B0604020202020204" pitchFamily="34" charset="0"/>
              <a:buChar char="•"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 biến thiên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FD1BEDFE-6F38-499C-A682-C753A7ED7161}"/>
                  </a:ext>
                </a:extLst>
              </p:cNvPr>
              <p:cNvSpPr txBox="1"/>
              <p:nvPr/>
            </p:nvSpPr>
            <p:spPr>
              <a:xfrm>
                <a:off x="2155012" y="8006207"/>
                <a:ext cx="1719539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Tịnh tiến song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trục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𝑶𝒙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 đoạn có độ dài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𝝅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ta được đồ thị của hàm số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𝒔𝒊𝒙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trên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𝑹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FD1BEDFE-6F38-499C-A682-C753A7ED7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012" y="8006207"/>
                <a:ext cx="17195392" cy="1446550"/>
              </a:xfrm>
              <a:prstGeom prst="rect">
                <a:avLst/>
              </a:prstGeom>
              <a:blipFill>
                <a:blip r:embed="rId12"/>
                <a:stretch>
                  <a:fillRect l="-1312" t="-8824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7">
            <a:extLst>
              <a:ext uri="{FF2B5EF4-FFF2-40B4-BE49-F238E27FC236}">
                <a16:creationId xmlns:a16="http://schemas.microsoft.com/office/drawing/2014/main" id="{135A6D6B-E3C8-4053-A722-8D2D0EABB051}"/>
              </a:ext>
            </a:extLst>
          </p:cNvPr>
          <p:cNvGrpSpPr/>
          <p:nvPr/>
        </p:nvGrpSpPr>
        <p:grpSpPr>
          <a:xfrm>
            <a:off x="725446" y="1604296"/>
            <a:ext cx="7306614" cy="929782"/>
            <a:chOff x="7459670" y="8524495"/>
            <a:chExt cx="7306984" cy="929828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8671469-C8FB-43DB-8ED0-D34D92E490A1}"/>
                </a:ext>
              </a:extLst>
            </p:cNvPr>
            <p:cNvSpPr/>
            <p:nvPr/>
          </p:nvSpPr>
          <p:spPr>
            <a:xfrm>
              <a:off x="9067369" y="8638675"/>
              <a:ext cx="5699285" cy="8156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700" b="1" i="0" u="none" strike="noStrike" kern="1200" cap="none" spc="-150" normalizeH="0" baseline="0" noProof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</a:t>
              </a:r>
              <a:r>
                <a:rPr lang="en-US" sz="4700" b="1" spc="-15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ỮA BÀI TẬP SGK</a:t>
              </a:r>
              <a:endParaRPr kumimoji="0" lang="en-US" sz="4700" b="1" i="0" u="none" strike="noStrike" kern="1200" cap="none" spc="-15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32">
              <a:extLst>
                <a:ext uri="{FF2B5EF4-FFF2-40B4-BE49-F238E27FC236}">
                  <a16:creationId xmlns:a16="http://schemas.microsoft.com/office/drawing/2014/main" id="{201C4419-3515-4844-81FC-63B364868C36}"/>
                </a:ext>
              </a:extLst>
            </p:cNvPr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64" name="Isosceles Triangle 44">
                <a:extLst>
                  <a:ext uri="{FF2B5EF4-FFF2-40B4-BE49-F238E27FC236}">
                    <a16:creationId xmlns:a16="http://schemas.microsoft.com/office/drawing/2014/main" id="{2A55DCBF-062F-4433-981D-2DE058EDC1E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112C5208-C036-4FCE-8384-DC3869C6EB89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06" name="Round Same Side Corner Rectangle 78">
                  <a:extLst>
                    <a:ext uri="{FF2B5EF4-FFF2-40B4-BE49-F238E27FC236}">
                      <a16:creationId xmlns:a16="http://schemas.microsoft.com/office/drawing/2014/main" id="{BC719C38-7DBA-4A67-9273-17673B79F27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93089BA5-A809-4D2E-91E5-42904F850DF1}"/>
                    </a:ext>
                  </a:extLst>
                </p:cNvPr>
                <p:cNvSpPr txBox="1"/>
                <p:nvPr/>
              </p:nvSpPr>
              <p:spPr>
                <a:xfrm>
                  <a:off x="7946104" y="7688759"/>
                  <a:ext cx="532919" cy="7079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7112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104" grpId="0"/>
      <p:bldP spid="10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21343" y="2923634"/>
            <a:ext cx="22123868" cy="1510772"/>
          </a:xfrm>
          <a:prstGeom prst="roundRect">
            <a:avLst>
              <a:gd name="adj" fmla="val 701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"/>
          <p:cNvGrpSpPr/>
          <p:nvPr/>
        </p:nvGrpSpPr>
        <p:grpSpPr>
          <a:xfrm>
            <a:off x="1117537" y="2392024"/>
            <a:ext cx="3974853" cy="969458"/>
            <a:chOff x="1175570" y="1834705"/>
            <a:chExt cx="3975055" cy="969507"/>
          </a:xfrm>
        </p:grpSpPr>
        <p:sp>
          <p:nvSpPr>
            <p:cNvPr id="7" name="Freeform 20"/>
            <p:cNvSpPr>
              <a:spLocks/>
            </p:cNvSpPr>
            <p:nvPr/>
          </p:nvSpPr>
          <p:spPr bwMode="auto">
            <a:xfrm rot="16200000" flipV="1">
              <a:off x="2939696" y="662657"/>
              <a:ext cx="826615" cy="3452456"/>
            </a:xfrm>
            <a:prstGeom prst="round1Rect">
              <a:avLst/>
            </a:prstGeom>
            <a:solidFill>
              <a:srgbClr val="999158"/>
            </a:solidFill>
            <a:ln w="5715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35" tIns="45718" rIns="91435" bIns="4571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87804" y="1957958"/>
              <a:ext cx="2962821" cy="800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5</a:t>
              </a:r>
              <a:r>
                <a: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.T18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 flipV="1">
              <a:off x="1175570" y="1834705"/>
              <a:ext cx="995083" cy="969507"/>
            </a:xfrm>
            <a:prstGeom prst="round2DiagRect">
              <a:avLst/>
            </a:prstGeom>
            <a:solidFill>
              <a:schemeClr val="bg1"/>
            </a:solidFill>
            <a:ln w="635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2"/>
            <p:cNvGrpSpPr/>
            <p:nvPr/>
          </p:nvGrpSpPr>
          <p:grpSpPr>
            <a:xfrm>
              <a:off x="1314846" y="1951291"/>
              <a:ext cx="756925" cy="699372"/>
              <a:chOff x="7440266" y="3398551"/>
              <a:chExt cx="757238" cy="765175"/>
            </a:xfrm>
            <a:solidFill>
              <a:srgbClr val="999158"/>
            </a:solidFill>
          </p:grpSpPr>
          <p:sp>
            <p:nvSpPr>
              <p:cNvPr id="11" name="Freeform 15"/>
              <p:cNvSpPr>
                <a:spLocks noEditPoints="1"/>
              </p:cNvSpPr>
              <p:nvPr/>
            </p:nvSpPr>
            <p:spPr bwMode="auto">
              <a:xfrm>
                <a:off x="7440266" y="3436651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35" tIns="45718" rIns="91435" bIns="4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6"/>
              <p:cNvSpPr>
                <a:spLocks noEditPoints="1"/>
              </p:cNvSpPr>
              <p:nvPr/>
            </p:nvSpPr>
            <p:spPr bwMode="auto">
              <a:xfrm>
                <a:off x="7440266" y="3814476"/>
                <a:ext cx="344488" cy="34925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35" tIns="45718" rIns="91435" bIns="4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7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35" tIns="45718" rIns="91435" bIns="4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18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5" tIns="45718" rIns="91435" bIns="4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19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5" tIns="45718" rIns="91435" bIns="4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20"/>
              <p:cNvSpPr>
                <a:spLocks noChangeArrowheads="1"/>
              </p:cNvSpPr>
              <p:nvPr/>
            </p:nvSpPr>
            <p:spPr bwMode="auto">
              <a:xfrm>
                <a:off x="7840316" y="3973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5" tIns="45718" rIns="91435" bIns="4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21"/>
              <p:cNvSpPr>
                <a:spLocks noChangeArrowheads="1"/>
              </p:cNvSpPr>
              <p:nvPr/>
            </p:nvSpPr>
            <p:spPr bwMode="auto">
              <a:xfrm>
                <a:off x="7840316" y="3590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5" tIns="45718" rIns="91435" bIns="4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672525" y="3006097"/>
                <a:ext cx="21700454" cy="1045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718297"/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 vào đồ thị hàm số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r>
                  <a:rPr lang="vi-VN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tìm các giá trị của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525" y="3006097"/>
                <a:ext cx="21700454" cy="1045034"/>
              </a:xfrm>
              <a:prstGeom prst="rect">
                <a:avLst/>
              </a:prstGeom>
              <a:blipFill>
                <a:blip r:embed="rId3"/>
                <a:stretch>
                  <a:fillRect b="-110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/>
          <p:cNvGrpSpPr/>
          <p:nvPr/>
        </p:nvGrpSpPr>
        <p:grpSpPr>
          <a:xfrm>
            <a:off x="17620951" y="5133015"/>
            <a:ext cx="820232" cy="1861826"/>
            <a:chOff x="17622274" y="5720383"/>
            <a:chExt cx="820274" cy="1861920"/>
          </a:xfrm>
        </p:grpSpPr>
        <p:sp>
          <p:nvSpPr>
            <p:cNvPr id="85" name="TextBox 84"/>
            <p:cNvSpPr txBox="1"/>
            <p:nvPr/>
          </p:nvSpPr>
          <p:spPr>
            <a:xfrm>
              <a:off x="17622274" y="6696292"/>
              <a:ext cx="8202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7995500" y="5720383"/>
              <a:ext cx="433118" cy="186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5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E851AE8B-C0F6-7E48-9B0A-3F8AC37F91BB}"/>
              </a:ext>
            </a:extLst>
          </p:cNvPr>
          <p:cNvSpPr/>
          <p:nvPr/>
        </p:nvSpPr>
        <p:spPr>
          <a:xfrm>
            <a:off x="1221343" y="4970893"/>
            <a:ext cx="22059209" cy="8441527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2" name="Group 60">
            <a:extLst>
              <a:ext uri="{FF2B5EF4-FFF2-40B4-BE49-F238E27FC236}">
                <a16:creationId xmlns:a16="http://schemas.microsoft.com/office/drawing/2014/main" id="{F3B8D5A2-FAB3-1842-98F9-13A1E859B74F}"/>
              </a:ext>
            </a:extLst>
          </p:cNvPr>
          <p:cNvGrpSpPr/>
          <p:nvPr/>
        </p:nvGrpSpPr>
        <p:grpSpPr>
          <a:xfrm>
            <a:off x="1157734" y="4718038"/>
            <a:ext cx="3567938" cy="826433"/>
            <a:chOff x="1224541" y="6305964"/>
            <a:chExt cx="3568119" cy="849746"/>
          </a:xfrm>
        </p:grpSpPr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9B820DEC-355E-A24A-83F1-2644699B7B4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35" tIns="45718" rIns="91435" bIns="4571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1609E5B-B44B-0640-B20C-91CF6832E0A3}"/>
                </a:ext>
              </a:extLst>
            </p:cNvPr>
            <p:cNvSpPr txBox="1"/>
            <p:nvPr/>
          </p:nvSpPr>
          <p:spPr>
            <a:xfrm>
              <a:off x="2296330" y="6305967"/>
              <a:ext cx="2372919" cy="849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5" name="Round Diagonal Corner Rectangle 94">
              <a:extLst>
                <a:ext uri="{FF2B5EF4-FFF2-40B4-BE49-F238E27FC236}">
                  <a16:creationId xmlns:a16="http://schemas.microsoft.com/office/drawing/2014/main" id="{D1516C95-C33D-3740-A711-D7D6CD745D94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15">
              <a:extLst>
                <a:ext uri="{FF2B5EF4-FFF2-40B4-BE49-F238E27FC236}">
                  <a16:creationId xmlns:a16="http://schemas.microsoft.com/office/drawing/2014/main" id="{E0066CF4-1DF7-794E-A47E-DE6492C0B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B9DA41-1264-4DDE-92CF-F8FB354E4440}"/>
                  </a:ext>
                </a:extLst>
              </p:cNvPr>
              <p:cNvSpPr txBox="1"/>
              <p:nvPr/>
            </p:nvSpPr>
            <p:spPr>
              <a:xfrm>
                <a:off x="1966421" y="8515279"/>
                <a:ext cx="11814594" cy="759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90519" algn="l"/>
                    <a:tab pos="3240094" algn="ctr"/>
                    <a:tab pos="4124737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Nhìn vào đồ thị hàm số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os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vi-VN" sz="4400" b="1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 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B9DA41-1264-4DDE-92CF-F8FB354E4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421" y="8515279"/>
                <a:ext cx="11814594" cy="759424"/>
              </a:xfrm>
              <a:prstGeom prst="rect">
                <a:avLst/>
              </a:prstGeom>
              <a:blipFill>
                <a:blip r:embed="rId4"/>
                <a:stretch>
                  <a:fillRect l="-2116" t="-19355" b="-370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ACD84D7-0C1B-40F6-9567-5AD531C5960A}"/>
                  </a:ext>
                </a:extLst>
              </p:cNvPr>
              <p:cNvSpPr txBox="1"/>
              <p:nvPr/>
            </p:nvSpPr>
            <p:spPr>
              <a:xfrm>
                <a:off x="1938986" y="9441153"/>
                <a:ext cx="20564149" cy="2098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90519" algn="l"/>
                    <a:tab pos="3240094" algn="ctr"/>
                    <a:tab pos="4124737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 thị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m:rPr>
                        <m:nor/>
                      </m:rP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os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cắt nhau tại các điểm có hoành độ tương ứng là: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ACD84D7-0C1B-40F6-9567-5AD531C59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986" y="9441153"/>
                <a:ext cx="20564149" cy="2098138"/>
              </a:xfrm>
              <a:prstGeom prst="rect">
                <a:avLst/>
              </a:prstGeom>
              <a:blipFill>
                <a:blip r:embed="rId5"/>
                <a:stretch>
                  <a:fillRect l="-1186" b="-49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 descr="A picture containing shape&#10;&#10;Description automatically generated">
            <a:extLst>
              <a:ext uri="{FF2B5EF4-FFF2-40B4-BE49-F238E27FC236}">
                <a16:creationId xmlns:a16="http://schemas.microsoft.com/office/drawing/2014/main" id="{D580B9A2-7D9C-4A13-9BBE-DCE6B1BAD5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41" y="5113967"/>
            <a:ext cx="11106255" cy="31013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C809D4D-4D8C-4E02-A6F5-CB3F05AEDDB0}"/>
                  </a:ext>
                </a:extLst>
              </p:cNvPr>
              <p:cNvSpPr txBox="1"/>
              <p:nvPr/>
            </p:nvSpPr>
            <p:spPr>
              <a:xfrm>
                <a:off x="1922573" y="11726713"/>
                <a:ext cx="19515405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𝒄𝒐𝒔𝒙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𝚭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vi-VN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C809D4D-4D8C-4E02-A6F5-CB3F05AED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573" y="11726713"/>
                <a:ext cx="19515405" cy="978538"/>
              </a:xfrm>
              <a:prstGeom prst="rect">
                <a:avLst/>
              </a:prstGeom>
              <a:blipFill>
                <a:blip r:embed="rId7"/>
                <a:stretch>
                  <a:fillRect l="-1093" b="-106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67">
            <a:extLst>
              <a:ext uri="{FF2B5EF4-FFF2-40B4-BE49-F238E27FC236}">
                <a16:creationId xmlns:a16="http://schemas.microsoft.com/office/drawing/2014/main" id="{808EFD9D-E689-47B1-B0FF-ED9E0E2B2563}"/>
              </a:ext>
            </a:extLst>
          </p:cNvPr>
          <p:cNvGrpSpPr/>
          <p:nvPr/>
        </p:nvGrpSpPr>
        <p:grpSpPr>
          <a:xfrm>
            <a:off x="725446" y="1604296"/>
            <a:ext cx="7306614" cy="929782"/>
            <a:chOff x="7459670" y="8524495"/>
            <a:chExt cx="7306984" cy="92982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D02F814-A9CB-4062-A717-960400AB37AD}"/>
                </a:ext>
              </a:extLst>
            </p:cNvPr>
            <p:cNvSpPr/>
            <p:nvPr/>
          </p:nvSpPr>
          <p:spPr>
            <a:xfrm>
              <a:off x="9067369" y="8638675"/>
              <a:ext cx="5699285" cy="8156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700" b="1" i="0" u="none" strike="noStrike" kern="1200" cap="none" spc="-150" normalizeH="0" baseline="0" noProof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</a:t>
              </a:r>
              <a:r>
                <a:rPr lang="en-US" sz="4700" b="1" spc="-15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ỮA BÀI TẬP SGK</a:t>
              </a:r>
              <a:endParaRPr kumimoji="0" lang="en-US" sz="4700" b="1" i="0" u="none" strike="noStrike" kern="1200" cap="none" spc="-15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9" name="Group 32">
              <a:extLst>
                <a:ext uri="{FF2B5EF4-FFF2-40B4-BE49-F238E27FC236}">
                  <a16:creationId xmlns:a16="http://schemas.microsoft.com/office/drawing/2014/main" id="{C8A84A11-558B-419E-8A80-2783C2BD5183}"/>
                </a:ext>
              </a:extLst>
            </p:cNvPr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40" name="Isosceles Triangle 44">
                <a:extLst>
                  <a:ext uri="{FF2B5EF4-FFF2-40B4-BE49-F238E27FC236}">
                    <a16:creationId xmlns:a16="http://schemas.microsoft.com/office/drawing/2014/main" id="{E9A7E671-D5E9-4EC3-895A-1F132C08A728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D8BE79EB-61FF-4F38-9499-DF1A50A67468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42" name="Round Same Side Corner Rectangle 78">
                  <a:extLst>
                    <a:ext uri="{FF2B5EF4-FFF2-40B4-BE49-F238E27FC236}">
                      <a16:creationId xmlns:a16="http://schemas.microsoft.com/office/drawing/2014/main" id="{EA53F0AF-A079-4A46-B5C2-F7BD3F8DB159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B759B806-2706-45D5-A77C-A73CA7917DA2}"/>
                    </a:ext>
                  </a:extLst>
                </p:cNvPr>
                <p:cNvSpPr txBox="1"/>
                <p:nvPr/>
              </p:nvSpPr>
              <p:spPr>
                <a:xfrm>
                  <a:off x="7946104" y="7688759"/>
                  <a:ext cx="532919" cy="7079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4695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/>
      <p:bldP spid="91" grpId="0" animBg="1"/>
      <p:bldP spid="4" grpId="0"/>
      <p:bldP spid="65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205D63E8-003A-4195-8FEE-69BD7CD0B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38" y="5022537"/>
            <a:ext cx="22542163" cy="4284530"/>
          </a:xfrm>
          <a:prstGeom prst="rect">
            <a:avLst/>
          </a:prstGeom>
        </p:spPr>
      </p:pic>
      <p:sp>
        <p:nvSpPr>
          <p:cNvPr id="48" name="Rounded Rectangle 52">
            <a:extLst>
              <a:ext uri="{FF2B5EF4-FFF2-40B4-BE49-F238E27FC236}">
                <a16:creationId xmlns:a16="http://schemas.microsoft.com/office/drawing/2014/main" id="{59084FF8-CC24-4A9C-A367-4104BFC8E992}"/>
              </a:ext>
            </a:extLst>
          </p:cNvPr>
          <p:cNvSpPr/>
          <p:nvPr/>
        </p:nvSpPr>
        <p:spPr>
          <a:xfrm>
            <a:off x="523838" y="3167796"/>
            <a:ext cx="23233348" cy="1718527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67">
            <a:extLst>
              <a:ext uri="{FF2B5EF4-FFF2-40B4-BE49-F238E27FC236}">
                <a16:creationId xmlns:a16="http://schemas.microsoft.com/office/drawing/2014/main" id="{A926B0C7-F7BB-4A27-A739-155F56F668DF}"/>
              </a:ext>
            </a:extLst>
          </p:cNvPr>
          <p:cNvGrpSpPr/>
          <p:nvPr/>
        </p:nvGrpSpPr>
        <p:grpSpPr>
          <a:xfrm>
            <a:off x="597801" y="2981538"/>
            <a:ext cx="3717009" cy="1035877"/>
            <a:chOff x="1311958" y="3405486"/>
            <a:chExt cx="3657727" cy="940513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0E6D9B88-7A95-441E-8948-C7716AE39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107787" y="2424579"/>
              <a:ext cx="826207" cy="2897589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6" tIns="45723" rIns="91446" bIns="45723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3CD806D-FDD0-4CAE-B8F9-68FEFCDD58F7}"/>
                </a:ext>
              </a:extLst>
            </p:cNvPr>
            <p:cNvSpPr txBox="1"/>
            <p:nvPr/>
          </p:nvSpPr>
          <p:spPr>
            <a:xfrm>
              <a:off x="2123991" y="3551250"/>
              <a:ext cx="2559050" cy="726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6.17</a:t>
              </a:r>
            </a:p>
          </p:txBody>
        </p:sp>
        <p:grpSp>
          <p:nvGrpSpPr>
            <p:cNvPr id="52" name="Group 70">
              <a:extLst>
                <a:ext uri="{FF2B5EF4-FFF2-40B4-BE49-F238E27FC236}">
                  <a16:creationId xmlns:a16="http://schemas.microsoft.com/office/drawing/2014/main" id="{83A33C74-77CA-45D5-AE4E-F23E5FE4A197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992F734-F47B-4913-AF37-B3DAA339337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id="{C3948EAC-8CFD-4FF6-BC29-BD5B6B57D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id="{1D271343-128D-4BEF-AEB2-B3E5EE902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E7105E74-88E1-4635-A509-9795E23D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E8B72665-CAC0-4332-9BEC-90A81B0C7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id="{1F5D4CDD-90E5-4BB7-93BB-005AF473C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D38F2923-7F8F-4AD3-9BBB-7AE0B8E88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D737F9A5-0C75-4128-8B2F-81E7FBB48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DF99D580-8616-498D-AA71-D2C6F95A7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id="{B78C87F7-F610-4EDE-9ED0-B6BA913C0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id="{C64FDDD8-8ED9-414B-ADEB-0A2EECE67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id="{8071D399-60B3-4E21-966A-505BB769E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id="{E61562A2-2C2F-4C25-AC53-EDE4CC663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id="{129A7C79-4C7E-47DD-BF3A-D95C440D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id="{13F335E6-E8B5-465A-A9D2-74F0947A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id="{64051BD6-D56F-4B8D-948C-559C2720C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id="{C5246CF0-255B-4F07-9A99-099DCCA4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id="{EC5A1A2F-CB94-44FE-AF21-EF7B34210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id="{450D4CA8-73A3-469A-885C-95B62501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id="{7DEF7C42-DD18-48A2-906A-139D0D4B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id="{463BFB8E-C88F-45FE-BE8E-942EDB965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id="{D6F6F416-3CEC-484F-BA25-10DB801FE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id="{2958E991-D44E-4452-9CF3-B95AB1C1E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id="{6C181CC7-D559-43EE-BF6F-DD08F864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id="{6D6EE483-704C-4EDC-BA34-1C5BB8986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120671C-1FBD-47AE-9998-1AA8B9216950}"/>
              </a:ext>
            </a:extLst>
          </p:cNvPr>
          <p:cNvGrpSpPr/>
          <p:nvPr/>
        </p:nvGrpSpPr>
        <p:grpSpPr>
          <a:xfrm>
            <a:off x="523838" y="9152064"/>
            <a:ext cx="23150989" cy="4041183"/>
            <a:chOff x="292808" y="5302907"/>
            <a:chExt cx="23149482" cy="4039039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id="{9F92EC5B-FE3B-4E4D-8FAE-1CB734B1B271}"/>
                </a:ext>
              </a:extLst>
            </p:cNvPr>
            <p:cNvSpPr/>
            <p:nvPr/>
          </p:nvSpPr>
          <p:spPr>
            <a:xfrm>
              <a:off x="328361" y="5574845"/>
              <a:ext cx="23113929" cy="376710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id="{6121DB3D-E812-44E9-A2FB-F85D826CFF6B}"/>
                </a:ext>
              </a:extLst>
            </p:cNvPr>
            <p:cNvGrpSpPr/>
            <p:nvPr/>
          </p:nvGrpSpPr>
          <p:grpSpPr>
            <a:xfrm>
              <a:off x="292808" y="5302907"/>
              <a:ext cx="3716768" cy="909955"/>
              <a:chOff x="1224541" y="6322798"/>
              <a:chExt cx="3568119" cy="828631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3" y="5238910"/>
                <a:ext cx="828629" cy="2996405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290301" y="6337588"/>
                <a:ext cx="2277868" cy="500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5A4BF17-D2F1-42BE-A48C-DFF765DC4C59}"/>
                  </a:ext>
                </a:extLst>
              </p:cNvPr>
              <p:cNvSpPr txBox="1"/>
              <p:nvPr/>
            </p:nvSpPr>
            <p:spPr>
              <a:xfrm>
                <a:off x="4621343" y="9456574"/>
                <a:ext cx="1684222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5A4BF17-D2F1-42BE-A48C-DFF765DC4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343" y="9456574"/>
                <a:ext cx="16842226" cy="769441"/>
              </a:xfrm>
              <a:prstGeom prst="rect">
                <a:avLst/>
              </a:prstGeom>
              <a:blipFill>
                <a:blip r:embed="rId4"/>
                <a:stretch>
                  <a:fillRect l="-1448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DB2D7364-6EA2-487C-BA50-01355C4F97B6}"/>
                  </a:ext>
                </a:extLst>
              </p:cNvPr>
              <p:cNvSpPr txBox="1"/>
              <p:nvPr/>
            </p:nvSpPr>
            <p:spPr>
              <a:xfrm>
                <a:off x="4605455" y="3192198"/>
                <a:ext cx="18054998" cy="14466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tìm các khoảng giá trị của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 hàm số đó nhận giá trị dương.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DB2D7364-6EA2-487C-BA50-01355C4F9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455" y="3192198"/>
                <a:ext cx="18054998" cy="1446644"/>
              </a:xfrm>
              <a:prstGeom prst="rect">
                <a:avLst/>
              </a:prstGeom>
              <a:blipFill>
                <a:blip r:embed="rId5"/>
                <a:stretch>
                  <a:fillRect l="-912" t="-9283" r="-1823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31BADF9-5E2F-4C9B-8741-E844EDD4BE75}"/>
                  </a:ext>
                </a:extLst>
              </p:cNvPr>
              <p:cNvSpPr txBox="1"/>
              <p:nvPr/>
            </p:nvSpPr>
            <p:spPr>
              <a:xfrm>
                <a:off x="4625857" y="10461252"/>
                <a:ext cx="19999765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phía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OX . </a:t>
                </a: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31BADF9-5E2F-4C9B-8741-E844EDD4B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857" y="10461252"/>
                <a:ext cx="19999765" cy="769441"/>
              </a:xfrm>
              <a:prstGeom prst="rect">
                <a:avLst/>
              </a:prstGeom>
              <a:blipFill>
                <a:blip r:embed="rId6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ED824651-2419-4F86-8E7B-5DBA16B31A9F}"/>
                  </a:ext>
                </a:extLst>
              </p:cNvPr>
              <p:cNvSpPr txBox="1"/>
              <p:nvPr/>
            </p:nvSpPr>
            <p:spPr>
              <a:xfrm>
                <a:off x="4587198" y="11465880"/>
                <a:ext cx="13418700" cy="7694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ED824651-2419-4F86-8E7B-5DBA16B31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198" y="11465880"/>
                <a:ext cx="13418700" cy="769491"/>
              </a:xfrm>
              <a:prstGeom prst="rect">
                <a:avLst/>
              </a:prstGeom>
              <a:blipFill>
                <a:blip r:embed="rId7"/>
                <a:stretch>
                  <a:fillRect l="-1817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A2DDABF-5D17-44DB-AB51-399481F87A1F}"/>
                  </a:ext>
                </a:extLst>
              </p:cNvPr>
              <p:cNvSpPr txBox="1"/>
              <p:nvPr/>
            </p:nvSpPr>
            <p:spPr>
              <a:xfrm>
                <a:off x="1282447" y="12317319"/>
                <a:ext cx="22801381" cy="76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func>
                    <m:r>
                      <a:rPr lang="en-US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∪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…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A2DDABF-5D17-44DB-AB51-399481F87A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447" y="12317319"/>
                <a:ext cx="22801381" cy="7680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Group 67">
            <a:extLst>
              <a:ext uri="{FF2B5EF4-FFF2-40B4-BE49-F238E27FC236}">
                <a16:creationId xmlns:a16="http://schemas.microsoft.com/office/drawing/2014/main" id="{0E376E09-117D-4966-AA54-55EFA0B938DC}"/>
              </a:ext>
            </a:extLst>
          </p:cNvPr>
          <p:cNvGrpSpPr/>
          <p:nvPr/>
        </p:nvGrpSpPr>
        <p:grpSpPr>
          <a:xfrm>
            <a:off x="725446" y="1604296"/>
            <a:ext cx="7306614" cy="929782"/>
            <a:chOff x="7459670" y="8524495"/>
            <a:chExt cx="7306984" cy="929828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75E01077-9586-4A69-BB1B-2336ED3FDD91}"/>
                </a:ext>
              </a:extLst>
            </p:cNvPr>
            <p:cNvSpPr/>
            <p:nvPr/>
          </p:nvSpPr>
          <p:spPr>
            <a:xfrm>
              <a:off x="9067369" y="8638675"/>
              <a:ext cx="5699285" cy="8156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700" b="1" i="0" u="none" strike="noStrike" kern="1200" cap="none" spc="-150" normalizeH="0" baseline="0" noProof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</a:t>
              </a:r>
              <a:r>
                <a:rPr lang="en-US" sz="4700" b="1" spc="-15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ỮA BÀI TẬP SGK</a:t>
              </a:r>
              <a:endParaRPr kumimoji="0" lang="en-US" sz="4700" b="1" i="0" u="none" strike="noStrike" kern="1200" cap="none" spc="-15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7" name="Group 32">
              <a:extLst>
                <a:ext uri="{FF2B5EF4-FFF2-40B4-BE49-F238E27FC236}">
                  <a16:creationId xmlns:a16="http://schemas.microsoft.com/office/drawing/2014/main" id="{2282EAAE-356D-4334-8DB4-58F1983C6CC1}"/>
                </a:ext>
              </a:extLst>
            </p:cNvPr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88" name="Isosceles Triangle 44">
                <a:extLst>
                  <a:ext uri="{FF2B5EF4-FFF2-40B4-BE49-F238E27FC236}">
                    <a16:creationId xmlns:a16="http://schemas.microsoft.com/office/drawing/2014/main" id="{9ACD3454-6F9D-468C-9F5D-63C04A41C10B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D6DA6EE9-FAAC-4A5C-8B8F-638588BDA85D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99" name="Round Same Side Corner Rectangle 78">
                  <a:extLst>
                    <a:ext uri="{FF2B5EF4-FFF2-40B4-BE49-F238E27FC236}">
                      <a16:creationId xmlns:a16="http://schemas.microsoft.com/office/drawing/2014/main" id="{BDBE6DB2-9C62-49A2-BF0F-176DD2023B3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C1147451-98F9-47E5-99E7-10D7F4D1739A}"/>
                    </a:ext>
                  </a:extLst>
                </p:cNvPr>
                <p:cNvSpPr txBox="1"/>
                <p:nvPr/>
              </p:nvSpPr>
              <p:spPr>
                <a:xfrm>
                  <a:off x="7946104" y="7688759"/>
                  <a:ext cx="532919" cy="7079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1943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2" grpId="0"/>
      <p:bldP spid="83" grpId="0"/>
      <p:bldP spid="86" grpId="0"/>
      <p:bldP spid="96" grpId="0"/>
      <p:bldP spid="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52">
            <a:extLst>
              <a:ext uri="{FF2B5EF4-FFF2-40B4-BE49-F238E27FC236}">
                <a16:creationId xmlns:a16="http://schemas.microsoft.com/office/drawing/2014/main" id="{59084FF8-CC24-4A9C-A367-4104BFC8E992}"/>
              </a:ext>
            </a:extLst>
          </p:cNvPr>
          <p:cNvSpPr/>
          <p:nvPr/>
        </p:nvSpPr>
        <p:spPr>
          <a:xfrm>
            <a:off x="565697" y="2776583"/>
            <a:ext cx="22910073" cy="1668031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67">
            <a:extLst>
              <a:ext uri="{FF2B5EF4-FFF2-40B4-BE49-F238E27FC236}">
                <a16:creationId xmlns:a16="http://schemas.microsoft.com/office/drawing/2014/main" id="{A926B0C7-F7BB-4A27-A739-155F56F668DF}"/>
              </a:ext>
            </a:extLst>
          </p:cNvPr>
          <p:cNvGrpSpPr/>
          <p:nvPr/>
        </p:nvGrpSpPr>
        <p:grpSpPr>
          <a:xfrm>
            <a:off x="663415" y="2681461"/>
            <a:ext cx="3530641" cy="1035877"/>
            <a:chOff x="1311958" y="3405486"/>
            <a:chExt cx="3763387" cy="940513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0E6D9B88-7A95-441E-8948-C7716AE39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160617" y="2371750"/>
              <a:ext cx="826207" cy="3003249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6" tIns="45723" rIns="91446" bIns="45723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3CD806D-FDD0-4CAE-B8F9-68FEFCDD58F7}"/>
                </a:ext>
              </a:extLst>
            </p:cNvPr>
            <p:cNvSpPr txBox="1"/>
            <p:nvPr/>
          </p:nvSpPr>
          <p:spPr>
            <a:xfrm>
              <a:off x="2194491" y="3448307"/>
              <a:ext cx="2773522" cy="72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7.17</a:t>
              </a:r>
            </a:p>
          </p:txBody>
        </p:sp>
        <p:grpSp>
          <p:nvGrpSpPr>
            <p:cNvPr id="52" name="Group 70">
              <a:extLst>
                <a:ext uri="{FF2B5EF4-FFF2-40B4-BE49-F238E27FC236}">
                  <a16:creationId xmlns:a16="http://schemas.microsoft.com/office/drawing/2014/main" id="{83A33C74-77CA-45D5-AE4E-F23E5FE4A197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992F734-F47B-4913-AF37-B3DAA339337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id="{C3948EAC-8CFD-4FF6-BC29-BD5B6B57D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id="{1D271343-128D-4BEF-AEB2-B3E5EE902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E7105E74-88E1-4635-A509-9795E23D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E8B72665-CAC0-4332-9BEC-90A81B0C7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id="{1F5D4CDD-90E5-4BB7-93BB-005AF473C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D38F2923-7F8F-4AD3-9BBB-7AE0B8E88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D737F9A5-0C75-4128-8B2F-81E7FBB48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DF99D580-8616-498D-AA71-D2C6F95A7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id="{B78C87F7-F610-4EDE-9ED0-B6BA913C0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id="{C64FDDD8-8ED9-414B-ADEB-0A2EECE67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id="{8071D399-60B3-4E21-966A-505BB769E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id="{E61562A2-2C2F-4C25-AC53-EDE4CC663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id="{129A7C79-4C7E-47DD-BF3A-D95C440D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id="{13F335E6-E8B5-465A-A9D2-74F0947A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id="{64051BD6-D56F-4B8D-948C-559C2720C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id="{C5246CF0-255B-4F07-9A99-099DCCA4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id="{EC5A1A2F-CB94-44FE-AF21-EF7B34210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id="{450D4CA8-73A3-469A-885C-95B62501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id="{7DEF7C42-DD18-48A2-906A-139D0D4B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id="{463BFB8E-C88F-45FE-BE8E-942EDB965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id="{D6F6F416-3CEC-484F-BA25-10DB801FE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id="{2958E991-D44E-4452-9CF3-B95AB1C1E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id="{6C181CC7-D559-43EE-BF6F-DD08F864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id="{6D6EE483-704C-4EDC-BA34-1C5BB8986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120671C-1FBD-47AE-9998-1AA8B9216950}"/>
              </a:ext>
            </a:extLst>
          </p:cNvPr>
          <p:cNvGrpSpPr/>
          <p:nvPr/>
        </p:nvGrpSpPr>
        <p:grpSpPr>
          <a:xfrm>
            <a:off x="600249" y="8712381"/>
            <a:ext cx="22875521" cy="4368712"/>
            <a:chOff x="292808" y="5302907"/>
            <a:chExt cx="23265200" cy="4283795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id="{9F92EC5B-FE3B-4E4D-8FAE-1CB734B1B271}"/>
                </a:ext>
              </a:extLst>
            </p:cNvPr>
            <p:cNvSpPr/>
            <p:nvPr/>
          </p:nvSpPr>
          <p:spPr>
            <a:xfrm>
              <a:off x="322091" y="5464829"/>
              <a:ext cx="23235917" cy="41218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id="{6121DB3D-E812-44E9-A2FB-F85D826CFF6B}"/>
                </a:ext>
              </a:extLst>
            </p:cNvPr>
            <p:cNvGrpSpPr/>
            <p:nvPr/>
          </p:nvGrpSpPr>
          <p:grpSpPr>
            <a:xfrm>
              <a:off x="292808" y="5302907"/>
              <a:ext cx="3716768" cy="909955"/>
              <a:chOff x="1224541" y="6322798"/>
              <a:chExt cx="3568119" cy="828631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3" y="5238910"/>
                <a:ext cx="828629" cy="2996405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273382" y="6377726"/>
                <a:ext cx="2316822" cy="7145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A5BE5E3-F7AC-4407-A490-96D7F63E6C61}"/>
                  </a:ext>
                </a:extLst>
              </p:cNvPr>
              <p:cNvSpPr txBox="1"/>
              <p:nvPr/>
            </p:nvSpPr>
            <p:spPr>
              <a:xfrm>
                <a:off x="4718890" y="2829988"/>
                <a:ext cx="17556722" cy="1470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endParaRPr lang="en-US" sz="6001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A5BE5E3-F7AC-4407-A490-96D7F63E6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890" y="2829988"/>
                <a:ext cx="17556722" cy="1470307"/>
              </a:xfrm>
              <a:prstGeom prst="rect">
                <a:avLst/>
              </a:prstGeom>
              <a:blipFill>
                <a:blip r:embed="rId3"/>
                <a:stretch>
                  <a:fillRect l="-69" t="-9544" r="-972" b="-19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BAA7588-AB81-4A6F-AED5-AFB5B7808FA8}"/>
                  </a:ext>
                </a:extLst>
              </p:cNvPr>
              <p:cNvSpPr txBox="1"/>
              <p:nvPr/>
            </p:nvSpPr>
            <p:spPr>
              <a:xfrm>
                <a:off x="4905505" y="9588406"/>
                <a:ext cx="15078923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BAA7588-AB81-4A6F-AED5-AFB5B7808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505" y="9588406"/>
                <a:ext cx="15078923" cy="759375"/>
              </a:xfrm>
              <a:prstGeom prst="rect">
                <a:avLst/>
              </a:prstGeom>
              <a:blipFill>
                <a:blip r:embed="rId4"/>
                <a:stretch>
                  <a:fillRect l="-1658"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D5F93B9-5B69-478E-817C-5F7A1A74BC48}"/>
                  </a:ext>
                </a:extLst>
              </p:cNvPr>
              <p:cNvSpPr txBox="1"/>
              <p:nvPr/>
            </p:nvSpPr>
            <p:spPr>
              <a:xfrm>
                <a:off x="4470012" y="10451399"/>
                <a:ext cx="15164787" cy="7694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phía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Ox.</a:t>
                </a:r>
                <a:endParaRPr lang="en-US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D5F93B9-5B69-478E-817C-5F7A1A74B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012" y="10451399"/>
                <a:ext cx="15164787" cy="769491"/>
              </a:xfrm>
              <a:prstGeom prst="rect">
                <a:avLst/>
              </a:prstGeom>
              <a:blipFill>
                <a:blip r:embed="rId5"/>
                <a:stretch>
                  <a:fillRect t="-18898" r="-121" b="-33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" name="Picture 81">
            <a:extLst>
              <a:ext uri="{FF2B5EF4-FFF2-40B4-BE49-F238E27FC236}">
                <a16:creationId xmlns:a16="http://schemas.microsoft.com/office/drawing/2014/main" id="{9DE43774-9E94-4CA4-ABC4-B6D4CABD06C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5805973" y="4672312"/>
            <a:ext cx="12196106" cy="38586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BAF89B6-834B-4956-833F-F4174AF0D04F}"/>
                  </a:ext>
                </a:extLst>
              </p:cNvPr>
              <p:cNvSpPr txBox="1"/>
              <p:nvPr/>
            </p:nvSpPr>
            <p:spPr>
              <a:xfrm>
                <a:off x="4905505" y="8867661"/>
                <a:ext cx="12196106" cy="7539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BAF89B6-834B-4956-833F-F4174AF0D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505" y="8867661"/>
                <a:ext cx="12196106" cy="753910"/>
              </a:xfrm>
              <a:prstGeom prst="rect">
                <a:avLst/>
              </a:prstGeom>
              <a:blipFill>
                <a:blip r:embed="rId7"/>
                <a:stretch>
                  <a:fillRect l="-1800" t="-11382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D4F3D62-13B3-4F13-81B6-FF42206B6FA7}"/>
                  </a:ext>
                </a:extLst>
              </p:cNvPr>
              <p:cNvSpPr txBox="1"/>
              <p:nvPr/>
            </p:nvSpPr>
            <p:spPr>
              <a:xfrm>
                <a:off x="4905505" y="11043046"/>
                <a:ext cx="14391703" cy="19596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1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1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5401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5401" b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5401" b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5401" b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5401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1" b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5401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5401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1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5401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5401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1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5401" b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401" b="1" i="1"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sz="5401" b="1"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5401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1" b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5401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5401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5401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1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5401" b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401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</m:d>
                      <m:r>
                        <a:rPr lang="en-US" sz="5401" b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5401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5401" b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5401" b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sz="5401" b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401" b="1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D4F3D62-13B3-4F13-81B6-FF42206B6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505" y="11043046"/>
                <a:ext cx="14391703" cy="19596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67">
            <a:extLst>
              <a:ext uri="{FF2B5EF4-FFF2-40B4-BE49-F238E27FC236}">
                <a16:creationId xmlns:a16="http://schemas.microsoft.com/office/drawing/2014/main" id="{913B16BE-4367-44D6-8442-0762386FB040}"/>
              </a:ext>
            </a:extLst>
          </p:cNvPr>
          <p:cNvGrpSpPr/>
          <p:nvPr/>
        </p:nvGrpSpPr>
        <p:grpSpPr>
          <a:xfrm>
            <a:off x="725446" y="1604296"/>
            <a:ext cx="7306614" cy="929782"/>
            <a:chOff x="7459670" y="8524495"/>
            <a:chExt cx="7306984" cy="929828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9B7050F8-878E-4977-AA34-4578B2789352}"/>
                </a:ext>
              </a:extLst>
            </p:cNvPr>
            <p:cNvSpPr/>
            <p:nvPr/>
          </p:nvSpPr>
          <p:spPr>
            <a:xfrm>
              <a:off x="9067369" y="8638675"/>
              <a:ext cx="5699285" cy="8156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700" b="1" i="0" u="none" strike="noStrike" kern="1200" cap="none" spc="-150" normalizeH="0" baseline="0" noProof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</a:t>
              </a:r>
              <a:r>
                <a:rPr lang="en-US" sz="4700" b="1" spc="-15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ỮA BÀI TẬP SGK</a:t>
              </a:r>
              <a:endParaRPr kumimoji="0" lang="en-US" sz="4700" b="1" i="0" u="none" strike="noStrike" kern="1200" cap="none" spc="-15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7" name="Group 32">
              <a:extLst>
                <a:ext uri="{FF2B5EF4-FFF2-40B4-BE49-F238E27FC236}">
                  <a16:creationId xmlns:a16="http://schemas.microsoft.com/office/drawing/2014/main" id="{E96381FF-3EAC-448F-A058-3AA81C631CF3}"/>
                </a:ext>
              </a:extLst>
            </p:cNvPr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98" name="Isosceles Triangle 44">
                <a:extLst>
                  <a:ext uri="{FF2B5EF4-FFF2-40B4-BE49-F238E27FC236}">
                    <a16:creationId xmlns:a16="http://schemas.microsoft.com/office/drawing/2014/main" id="{883DB529-2ECC-4FB3-B502-5323C1CB5356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64CE4324-CE22-4965-BA0A-23949C0E4EE4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00" name="Round Same Side Corner Rectangle 78">
                  <a:extLst>
                    <a:ext uri="{FF2B5EF4-FFF2-40B4-BE49-F238E27FC236}">
                      <a16:creationId xmlns:a16="http://schemas.microsoft.com/office/drawing/2014/main" id="{0CB46B29-2B2D-4416-8218-E0772CDE6E1D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9F9FFEFB-A6F7-41D8-A7EA-141B511A9EF0}"/>
                    </a:ext>
                  </a:extLst>
                </p:cNvPr>
                <p:cNvSpPr txBox="1"/>
                <p:nvPr/>
              </p:nvSpPr>
              <p:spPr>
                <a:xfrm>
                  <a:off x="7946104" y="7688759"/>
                  <a:ext cx="532919" cy="7079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5018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83" grpId="0"/>
      <p:bldP spid="8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52">
            <a:extLst>
              <a:ext uri="{FF2B5EF4-FFF2-40B4-BE49-F238E27FC236}">
                <a16:creationId xmlns:a16="http://schemas.microsoft.com/office/drawing/2014/main" id="{59084FF8-CC24-4A9C-A367-4104BFC8E992}"/>
              </a:ext>
            </a:extLst>
          </p:cNvPr>
          <p:cNvSpPr/>
          <p:nvPr/>
        </p:nvSpPr>
        <p:spPr>
          <a:xfrm>
            <a:off x="301123" y="2935230"/>
            <a:ext cx="23783342" cy="2131085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49" name="Group 67">
            <a:extLst>
              <a:ext uri="{FF2B5EF4-FFF2-40B4-BE49-F238E27FC236}">
                <a16:creationId xmlns:a16="http://schemas.microsoft.com/office/drawing/2014/main" id="{A926B0C7-F7BB-4A27-A739-155F56F668DF}"/>
              </a:ext>
            </a:extLst>
          </p:cNvPr>
          <p:cNvGrpSpPr/>
          <p:nvPr/>
        </p:nvGrpSpPr>
        <p:grpSpPr>
          <a:xfrm>
            <a:off x="220950" y="2909647"/>
            <a:ext cx="3996920" cy="1035877"/>
            <a:chOff x="1311958" y="3405486"/>
            <a:chExt cx="3508887" cy="940513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0E6D9B88-7A95-441E-8948-C7716AE39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33367" y="2499000"/>
              <a:ext cx="826207" cy="274874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6" tIns="45723" rIns="91446" bIns="45723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3CD806D-FDD0-4CAE-B8F9-68FEFCDD58F7}"/>
                </a:ext>
              </a:extLst>
            </p:cNvPr>
            <p:cNvSpPr txBox="1"/>
            <p:nvPr/>
          </p:nvSpPr>
          <p:spPr>
            <a:xfrm>
              <a:off x="2215428" y="3482883"/>
              <a:ext cx="2284285" cy="72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8.17</a:t>
              </a:r>
            </a:p>
          </p:txBody>
        </p:sp>
        <p:grpSp>
          <p:nvGrpSpPr>
            <p:cNvPr id="52" name="Group 70">
              <a:extLst>
                <a:ext uri="{FF2B5EF4-FFF2-40B4-BE49-F238E27FC236}">
                  <a16:creationId xmlns:a16="http://schemas.microsoft.com/office/drawing/2014/main" id="{83A33C74-77CA-45D5-AE4E-F23E5FE4A197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992F734-F47B-4913-AF37-B3DAA339337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id="{C3948EAC-8CFD-4FF6-BC29-BD5B6B57D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id="{1D271343-128D-4BEF-AEB2-B3E5EE902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E7105E74-88E1-4635-A509-9795E23D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E8B72665-CAC0-4332-9BEC-90A81B0C7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id="{1F5D4CDD-90E5-4BB7-93BB-005AF473C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D38F2923-7F8F-4AD3-9BBB-7AE0B8E88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D737F9A5-0C75-4128-8B2F-81E7FBB48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DF99D580-8616-498D-AA71-D2C6F95A7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id="{B78C87F7-F610-4EDE-9ED0-B6BA913C0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id="{C64FDDD8-8ED9-414B-ADEB-0A2EECE67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id="{8071D399-60B3-4E21-966A-505BB769E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id="{E61562A2-2C2F-4C25-AC53-EDE4CC663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id="{129A7C79-4C7E-47DD-BF3A-D95C440D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id="{13F335E6-E8B5-465A-A9D2-74F0947A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id="{64051BD6-D56F-4B8D-948C-559C2720C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id="{C5246CF0-255B-4F07-9A99-099DCCA4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id="{EC5A1A2F-CB94-44FE-AF21-EF7B34210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id="{450D4CA8-73A3-469A-885C-95B62501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id="{7DEF7C42-DD18-48A2-906A-139D0D4B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id="{463BFB8E-C88F-45FE-BE8E-942EDB965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id="{D6F6F416-3CEC-484F-BA25-10DB801FE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id="{2958E991-D44E-4452-9CF3-B95AB1C1E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id="{6C181CC7-D559-43EE-BF6F-DD08F864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id="{6D6EE483-704C-4EDC-BA34-1C5BB8986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120671C-1FBD-47AE-9998-1AA8B9216950}"/>
              </a:ext>
            </a:extLst>
          </p:cNvPr>
          <p:cNvGrpSpPr/>
          <p:nvPr/>
        </p:nvGrpSpPr>
        <p:grpSpPr>
          <a:xfrm>
            <a:off x="323161" y="5302214"/>
            <a:ext cx="23786451" cy="6990391"/>
            <a:chOff x="273794" y="4618414"/>
            <a:chExt cx="23422323" cy="5442933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id="{9F92EC5B-FE3B-4E4D-8FAE-1CB734B1B271}"/>
                </a:ext>
              </a:extLst>
            </p:cNvPr>
            <p:cNvSpPr/>
            <p:nvPr/>
          </p:nvSpPr>
          <p:spPr>
            <a:xfrm>
              <a:off x="276856" y="4695890"/>
              <a:ext cx="23419261" cy="536545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id="{6121DB3D-E812-44E9-A2FB-F85D826CFF6B}"/>
                </a:ext>
              </a:extLst>
            </p:cNvPr>
            <p:cNvGrpSpPr/>
            <p:nvPr/>
          </p:nvGrpSpPr>
          <p:grpSpPr>
            <a:xfrm>
              <a:off x="273794" y="4618414"/>
              <a:ext cx="3903198" cy="747199"/>
              <a:chOff x="1206287" y="5699488"/>
              <a:chExt cx="3747092" cy="680422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39534" y="4556773"/>
                <a:ext cx="611341" cy="3016348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289411" y="5764603"/>
                <a:ext cx="2356010" cy="567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206287" y="5699488"/>
                <a:ext cx="903517" cy="68042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8943" y="5892045"/>
                <a:ext cx="509286" cy="48786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4638EB5C-A63E-4A70-ADBF-108836F94D1F}"/>
              </a:ext>
            </a:extLst>
          </p:cNvPr>
          <p:cNvSpPr txBox="1"/>
          <p:nvPr/>
        </p:nvSpPr>
        <p:spPr>
          <a:xfrm>
            <a:off x="5181501" y="3112018"/>
            <a:ext cx="102881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DEDC85E-D35C-46BD-92DD-CE035F4B7B38}"/>
                  </a:ext>
                </a:extLst>
              </p:cNvPr>
              <p:cNvSpPr txBox="1"/>
              <p:nvPr/>
            </p:nvSpPr>
            <p:spPr>
              <a:xfrm>
                <a:off x="4235341" y="5588355"/>
                <a:ext cx="15937133" cy="7694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Đk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≥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  <m:r>
                      <a:rPr lang="en-US" sz="44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DEDC85E-D35C-46BD-92DD-CE035F4B7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341" y="5588355"/>
                <a:ext cx="15937133" cy="769491"/>
              </a:xfrm>
              <a:prstGeom prst="rect">
                <a:avLst/>
              </a:prstGeom>
              <a:blipFill>
                <a:blip r:embed="rId3"/>
                <a:stretch>
                  <a:fillRect l="-536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B16BE06-5EA8-4CA1-9CBE-5829AA505557}"/>
                  </a:ext>
                </a:extLst>
              </p:cNvPr>
              <p:cNvSpPr txBox="1"/>
              <p:nvPr/>
            </p:nvSpPr>
            <p:spPr>
              <a:xfrm>
                <a:off x="10405604" y="6628160"/>
                <a:ext cx="12235865" cy="7768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e>
                      </m:rad>
                      <m:r>
                        <a:rPr lang="en-US" sz="4400" b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e>
                      </m:rad>
                      <m:r>
                        <a:rPr lang="en-US" sz="4400" b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B16BE06-5EA8-4CA1-9CBE-5829AA505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5604" y="6628160"/>
                <a:ext cx="12235865" cy="7768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426E292-5F98-4586-A305-096728A74F04}"/>
                  </a:ext>
                </a:extLst>
              </p:cNvPr>
              <p:cNvSpPr txBox="1"/>
              <p:nvPr/>
            </p:nvSpPr>
            <p:spPr>
              <a:xfrm>
                <a:off x="5681884" y="8483264"/>
                <a:ext cx="13597971" cy="759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40439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𝒎𝒂𝒙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426E292-5F98-4586-A305-096728A74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884" y="8483264"/>
                <a:ext cx="13597971" cy="759424"/>
              </a:xfrm>
              <a:prstGeom prst="rect">
                <a:avLst/>
              </a:prstGeom>
              <a:blipFill>
                <a:blip r:embed="rId5"/>
                <a:stretch>
                  <a:fillRect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A74667E-EA15-496A-B5E0-8D56FD3A345B}"/>
                  </a:ext>
                </a:extLst>
              </p:cNvPr>
              <p:cNvSpPr txBox="1"/>
              <p:nvPr/>
            </p:nvSpPr>
            <p:spPr>
              <a:xfrm>
                <a:off x="15698222" y="7447923"/>
                <a:ext cx="6694438" cy="7765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40439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A74667E-EA15-496A-B5E0-8D56FD3A3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8222" y="7447923"/>
                <a:ext cx="6694438" cy="7765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86A8361-1DC3-4532-B3DA-6730E544D4A8}"/>
                  </a:ext>
                </a:extLst>
              </p:cNvPr>
              <p:cNvSpPr txBox="1"/>
              <p:nvPr/>
            </p:nvSpPr>
            <p:spPr>
              <a:xfrm>
                <a:off x="12470930" y="3960793"/>
                <a:ext cx="5181937" cy="7680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40439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86A8361-1DC3-4532-B3DA-6730E544D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0930" y="3960793"/>
                <a:ext cx="5181937" cy="7680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81DBA24-4995-4944-8F78-0C9B53D7B0DE}"/>
                  </a:ext>
                </a:extLst>
              </p:cNvPr>
              <p:cNvSpPr txBox="1"/>
              <p:nvPr/>
            </p:nvSpPr>
            <p:spPr>
              <a:xfrm>
                <a:off x="4877118" y="4000773"/>
                <a:ext cx="5168685" cy="7817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e>
                      </m:ra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81DBA24-4995-4944-8F78-0C9B53D7B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118" y="4000773"/>
                <a:ext cx="5168685" cy="7817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97BA811-7F05-4738-B6DB-385ACB997007}"/>
                  </a:ext>
                </a:extLst>
              </p:cNvPr>
              <p:cNvSpPr txBox="1"/>
              <p:nvPr/>
            </p:nvSpPr>
            <p:spPr>
              <a:xfrm>
                <a:off x="4235341" y="9551658"/>
                <a:ext cx="19090998" cy="7680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40439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97BA811-7F05-4738-B6DB-385ACB997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341" y="9551658"/>
                <a:ext cx="19090998" cy="768081"/>
              </a:xfrm>
              <a:prstGeom prst="rect">
                <a:avLst/>
              </a:prstGeom>
              <a:blipFill>
                <a:blip r:embed="rId9"/>
                <a:stretch>
                  <a:fillRect t="-19048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5A3C124-D498-4F6B-A6A3-73A9C6F921F3}"/>
                  </a:ext>
                </a:extLst>
              </p:cNvPr>
              <p:cNvSpPr txBox="1"/>
              <p:nvPr/>
            </p:nvSpPr>
            <p:spPr>
              <a:xfrm>
                <a:off x="4768261" y="10797127"/>
                <a:ext cx="17178768" cy="11389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40439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𝒎𝒂𝒙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5A3C124-D498-4F6B-A6A3-73A9C6F921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261" y="10797127"/>
                <a:ext cx="17178768" cy="1138976"/>
              </a:xfrm>
              <a:prstGeom prst="rect">
                <a:avLst/>
              </a:prstGeom>
              <a:blipFill>
                <a:blip r:embed="rId10"/>
                <a:stretch>
                  <a:fillRect b="-8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8" name="Group 67">
            <a:extLst>
              <a:ext uri="{FF2B5EF4-FFF2-40B4-BE49-F238E27FC236}">
                <a16:creationId xmlns:a16="http://schemas.microsoft.com/office/drawing/2014/main" id="{D19B1C3C-C95D-4582-81B3-EE544B2B5C37}"/>
              </a:ext>
            </a:extLst>
          </p:cNvPr>
          <p:cNvGrpSpPr/>
          <p:nvPr/>
        </p:nvGrpSpPr>
        <p:grpSpPr>
          <a:xfrm>
            <a:off x="725446" y="1604296"/>
            <a:ext cx="7306614" cy="929782"/>
            <a:chOff x="7459670" y="8524495"/>
            <a:chExt cx="7306984" cy="929828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C9142CE9-7C3F-4B40-A587-F24F90408046}"/>
                </a:ext>
              </a:extLst>
            </p:cNvPr>
            <p:cNvSpPr/>
            <p:nvPr/>
          </p:nvSpPr>
          <p:spPr>
            <a:xfrm>
              <a:off x="9067369" y="8638675"/>
              <a:ext cx="5699285" cy="8156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700" b="1" i="0" u="none" strike="noStrike" kern="1200" cap="none" spc="-150" normalizeH="0" baseline="0" noProof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</a:t>
              </a:r>
              <a:r>
                <a:rPr lang="en-US" sz="4700" b="1" spc="-15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ỮA BÀI TẬP SGK</a:t>
              </a:r>
              <a:endParaRPr kumimoji="0" lang="en-US" sz="4700" b="1" i="0" u="none" strike="noStrike" kern="1200" cap="none" spc="-15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0" name="Group 32">
              <a:extLst>
                <a:ext uri="{FF2B5EF4-FFF2-40B4-BE49-F238E27FC236}">
                  <a16:creationId xmlns:a16="http://schemas.microsoft.com/office/drawing/2014/main" id="{DAD6AFEC-AB15-4469-BD9B-10E04BC1B76B}"/>
                </a:ext>
              </a:extLst>
            </p:cNvPr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101" name="Isosceles Triangle 44">
                <a:extLst>
                  <a:ext uri="{FF2B5EF4-FFF2-40B4-BE49-F238E27FC236}">
                    <a16:creationId xmlns:a16="http://schemas.microsoft.com/office/drawing/2014/main" id="{2572E000-303D-4AD8-9765-3915891AFAAB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FE0FC5C4-A87B-431C-838B-1CF04A75E988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03" name="Round Same Side Corner Rectangle 78">
                  <a:extLst>
                    <a:ext uri="{FF2B5EF4-FFF2-40B4-BE49-F238E27FC236}">
                      <a16:creationId xmlns:a16="http://schemas.microsoft.com/office/drawing/2014/main" id="{6BC9131E-F1AA-4B51-AC5B-5D7FC284425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649AAD4A-BCE4-41E4-A6A1-14743E409BE8}"/>
                    </a:ext>
                  </a:extLst>
                </p:cNvPr>
                <p:cNvSpPr txBox="1"/>
                <p:nvPr/>
              </p:nvSpPr>
              <p:spPr>
                <a:xfrm>
                  <a:off x="7946104" y="7688759"/>
                  <a:ext cx="532919" cy="7079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9091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2" grpId="0"/>
      <p:bldP spid="79" grpId="0"/>
      <p:bldP spid="81" grpId="0"/>
      <p:bldP spid="82" grpId="0"/>
      <p:bldP spid="85" grpId="0"/>
      <p:bldP spid="86" grpId="0"/>
      <p:bldP spid="87" grpId="0"/>
      <p:bldP spid="88" grpId="0"/>
      <p:bldP spid="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63">
            <a:extLst>
              <a:ext uri="{FF2B5EF4-FFF2-40B4-BE49-F238E27FC236}">
                <a16:creationId xmlns:a16="http://schemas.microsoft.com/office/drawing/2014/main" id="{CD363CAF-7A9D-4080-A798-2271EF0497E5}"/>
              </a:ext>
            </a:extLst>
          </p:cNvPr>
          <p:cNvSpPr/>
          <p:nvPr/>
        </p:nvSpPr>
        <p:spPr>
          <a:xfrm>
            <a:off x="268287" y="2437461"/>
            <a:ext cx="23913443" cy="6149525"/>
          </a:xfrm>
          <a:prstGeom prst="roundRect">
            <a:avLst>
              <a:gd name="adj" fmla="val 283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A8A64FC-BC9F-49F9-AE55-10D4EFA3710D}"/>
                  </a:ext>
                </a:extLst>
              </p:cNvPr>
              <p:cNvSpPr/>
              <p:nvPr/>
            </p:nvSpPr>
            <p:spPr>
              <a:xfrm>
                <a:off x="715746" y="2669520"/>
                <a:ext cx="5739648" cy="819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I. Hàm số </a:t>
                </a:r>
                <a14:m>
                  <m:oMath xmlns:m="http://schemas.openxmlformats.org/officeDocument/2006/math">
                    <m:r>
                      <a:rPr kumimoji="0" lang="en-GB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kumimoji="0" lang="en-GB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GB" sz="4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𝐬𝐢𝐧</m:t>
                    </m:r>
                    <m:r>
                      <a:rPr kumimoji="0" lang="en-GB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A8A64FC-BC9F-49F9-AE55-10D4EFA371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46" y="2669520"/>
                <a:ext cx="5739648" cy="819968"/>
              </a:xfrm>
              <a:prstGeom prst="rect">
                <a:avLst/>
              </a:prstGeom>
              <a:blipFill>
                <a:blip r:embed="rId3"/>
                <a:stretch>
                  <a:fillRect l="-4777" t="-19403" b="-38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">
            <a:extLst>
              <a:ext uri="{FF2B5EF4-FFF2-40B4-BE49-F238E27FC236}">
                <a16:creationId xmlns:a16="http://schemas.microsoft.com/office/drawing/2014/main" id="{B847E715-8257-4E12-9E4E-C9DE98E1D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8858" y="3562976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14B7D78-A2A7-41EE-9C3A-3E30D6074E13}"/>
                  </a:ext>
                </a:extLst>
              </p:cNvPr>
              <p:cNvSpPr/>
              <p:nvPr/>
            </p:nvSpPr>
            <p:spPr>
              <a:xfrm>
                <a:off x="268287" y="2540608"/>
                <a:ext cx="23913443" cy="78470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963372" lvl="7" indent="-342900">
                  <a:lnSpc>
                    <a:spcPct val="107000"/>
                  </a:lnSpc>
                  <a:spcAft>
                    <a:spcPts val="800"/>
                  </a:spcAft>
                  <a:buClr>
                    <a:srgbClr val="0000CC"/>
                  </a:buClr>
                  <a:buFont typeface="Symbol" panose="05050102010706020507" pitchFamily="18" charset="2"/>
                  <a:buChar char=""/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Clr>
                    <a:srgbClr val="0000CC"/>
                  </a:buClr>
                  <a:buFont typeface="Symbol" panose="05050102010706020507" pitchFamily="18" charset="2"/>
                  <a:buChar char=""/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8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en-GB" sz="4800" b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GB" sz="4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GB" sz="4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</m:t>
                    </m:r>
                    <m:r>
                      <a:rPr lang="en-GB" sz="4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𝒔𝒊𝒏𝒙</m:t>
                    </m:r>
                    <m:r>
                      <a:rPr lang="en-GB" sz="4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</m:t>
                    </m:r>
                    <m:r>
                      <a:rPr lang="en-GB" sz="4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GB" sz="4800" b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GB" sz="4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∀</m:t>
                    </m:r>
                    <m:r>
                      <a:rPr lang="en-GB" sz="4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GB" sz="4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r>
                      <a:rPr lang="en-GB" sz="4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Clr>
                    <a:srgbClr val="0000CC"/>
                  </a:buClr>
                  <a:buFont typeface="Symbol" panose="05050102010706020507" pitchFamily="18" charset="2"/>
                  <a:buChar char=""/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 </a:t>
                </a:r>
                <a:r>
                  <a:rPr lang="en-US" sz="48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GB" sz="4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𝝅</m:t>
                    </m:r>
                  </m:oMath>
                </a14:m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𝐬𝐢𝐧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GB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GB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</m:t>
                        </m:r>
                        <m:r>
                          <a:rPr lang="en-GB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GB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𝝅</m:t>
                        </m:r>
                      </m:e>
                    </m:d>
                    <m:r>
                      <a:rPr lang="en-GB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GB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𝒔𝒊𝒏𝒙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r>
                      <a:rPr lang="en-GB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r>
                      <a:rPr lang="en-GB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ℤ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Clr>
                    <a:srgbClr val="0000CC"/>
                  </a:buClr>
                  <a:buFont typeface="Symbol" panose="05050102010706020507" pitchFamily="18" charset="2"/>
                  <a:buChar char=""/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</m:t>
                        </m:r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𝝅</m:t>
                        </m:r>
                        <m:r>
                          <a:rPr lang="en-GB" sz="4800" b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</m:t>
                        </m:r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lvl="0">
                  <a:lnSpc>
                    <a:spcPct val="107000"/>
                  </a:lnSpc>
                  <a:spcAft>
                    <a:spcPts val="800"/>
                  </a:spcAft>
                  <a:buClr>
                    <a:srgbClr val="0000CC"/>
                  </a:buClr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</m:t>
                        </m:r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𝝅</m:t>
                        </m:r>
                        <m:r>
                          <a:rPr lang="en-GB" sz="4800" b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  <m:r>
                              <a:rPr lang="en-GB" sz="4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GB" sz="4800" b="1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</m:t>
                        </m:r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GB" sz="4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r>
                      <a:rPr lang="en-GB" sz="4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r>
                      <a:rPr lang="en-GB" sz="4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ℤ</m:t>
                    </m:r>
                  </m:oMath>
                </a14:m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Clr>
                    <a:srgbClr val="0000CC"/>
                  </a:buClr>
                  <a:buFont typeface="Symbol" panose="05050102010706020507" pitchFamily="18" charset="2"/>
                  <a:buChar char=""/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GB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𝒔𝒊𝒏𝒙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ĐTHS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gốc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>
                  <a:lnSpc>
                    <a:spcPct val="107000"/>
                  </a:lnSpc>
                  <a:spcAft>
                    <a:spcPts val="800"/>
                  </a:spcAft>
                  <a:buClr>
                    <a:srgbClr val="0000CC"/>
                  </a:buClr>
                </a:pPr>
                <a:endParaRPr lang="en-US" sz="48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>
                  <a:lnSpc>
                    <a:spcPct val="107000"/>
                  </a:lnSpc>
                  <a:spcAft>
                    <a:spcPts val="800"/>
                  </a:spcAft>
                  <a:buClr>
                    <a:srgbClr val="0000CC"/>
                  </a:buClr>
                </a:pP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14B7D78-A2A7-41EE-9C3A-3E30D6074E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87" y="2540608"/>
                <a:ext cx="23913443" cy="7847020"/>
              </a:xfrm>
              <a:prstGeom prst="rect">
                <a:avLst/>
              </a:prstGeom>
              <a:blipFill>
                <a:blip r:embed="rId4"/>
                <a:stretch>
                  <a:fillRect l="-1198" t="-2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66">
            <a:extLst>
              <a:ext uri="{FF2B5EF4-FFF2-40B4-BE49-F238E27FC236}">
                <a16:creationId xmlns:a16="http://schemas.microsoft.com/office/drawing/2014/main" id="{5842F591-FDE4-46A8-A047-6664C2EBB9F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" y="8715898"/>
            <a:ext cx="24107702" cy="50016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" name="Group 67">
            <a:extLst>
              <a:ext uri="{FF2B5EF4-FFF2-40B4-BE49-F238E27FC236}">
                <a16:creationId xmlns:a16="http://schemas.microsoft.com/office/drawing/2014/main" id="{48E8E0B9-DF34-49C6-9831-12FCF3C37C4F}"/>
              </a:ext>
            </a:extLst>
          </p:cNvPr>
          <p:cNvGrpSpPr/>
          <p:nvPr/>
        </p:nvGrpSpPr>
        <p:grpSpPr>
          <a:xfrm>
            <a:off x="2" y="1482095"/>
            <a:ext cx="7817972" cy="975949"/>
            <a:chOff x="7459670" y="8524495"/>
            <a:chExt cx="7818366" cy="975999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8C24FE6-BF33-4ACF-809B-8ACCA10A9AA6}"/>
                </a:ext>
              </a:extLst>
            </p:cNvPr>
            <p:cNvSpPr/>
            <p:nvPr/>
          </p:nvSpPr>
          <p:spPr>
            <a:xfrm>
              <a:off x="9067369" y="8638675"/>
              <a:ext cx="6210667" cy="831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-150" normalizeH="0" baseline="0" noProof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TÓM TẮT LÝ THUYẾT</a:t>
              </a:r>
              <a:endPara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8" name="Group 32">
              <a:extLst>
                <a:ext uri="{FF2B5EF4-FFF2-40B4-BE49-F238E27FC236}">
                  <a16:creationId xmlns:a16="http://schemas.microsoft.com/office/drawing/2014/main" id="{0B49FCDC-C0D3-424A-887D-FEE9085305C5}"/>
                </a:ext>
              </a:extLst>
            </p:cNvPr>
            <p:cNvGrpSpPr/>
            <p:nvPr/>
          </p:nvGrpSpPr>
          <p:grpSpPr>
            <a:xfrm>
              <a:off x="7459670" y="8524495"/>
              <a:ext cx="1392615" cy="975999"/>
              <a:chOff x="7459669" y="7543800"/>
              <a:chExt cx="1381118" cy="975999"/>
            </a:xfrm>
          </p:grpSpPr>
          <p:sp>
            <p:nvSpPr>
              <p:cNvPr id="41" name="Isosceles Triangle 44">
                <a:extLst>
                  <a:ext uri="{FF2B5EF4-FFF2-40B4-BE49-F238E27FC236}">
                    <a16:creationId xmlns:a16="http://schemas.microsoft.com/office/drawing/2014/main" id="{7DF1029D-29EC-4857-BEB1-5AA000F99C48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90A64C11-1426-4BE5-BCAB-E623454D5D5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834673"/>
                <a:chOff x="7469187" y="7685126"/>
                <a:chExt cx="1371600" cy="834673"/>
              </a:xfrm>
            </p:grpSpPr>
            <p:sp>
              <p:nvSpPr>
                <p:cNvPr id="43" name="Round Same Side Corner Rectangle 78">
                  <a:extLst>
                    <a:ext uri="{FF2B5EF4-FFF2-40B4-BE49-F238E27FC236}">
                      <a16:creationId xmlns:a16="http://schemas.microsoft.com/office/drawing/2014/main" id="{F4F52019-99F0-41CF-AC30-DC24A008717D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111FB06F-3AC0-4A51-A788-265174187197}"/>
                    </a:ext>
                  </a:extLst>
                </p:cNvPr>
                <p:cNvSpPr txBox="1"/>
                <p:nvPr/>
              </p:nvSpPr>
              <p:spPr>
                <a:xfrm>
                  <a:off x="7911923" y="7688759"/>
                  <a:ext cx="601281" cy="8310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8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63">
            <a:extLst>
              <a:ext uri="{FF2B5EF4-FFF2-40B4-BE49-F238E27FC236}">
                <a16:creationId xmlns:a16="http://schemas.microsoft.com/office/drawing/2014/main" id="{CD363CAF-7A9D-4080-A798-2271EF0497E5}"/>
              </a:ext>
            </a:extLst>
          </p:cNvPr>
          <p:cNvSpPr/>
          <p:nvPr/>
        </p:nvSpPr>
        <p:spPr>
          <a:xfrm>
            <a:off x="554479" y="2437461"/>
            <a:ext cx="23115364" cy="5516712"/>
          </a:xfrm>
          <a:prstGeom prst="roundRect">
            <a:avLst>
              <a:gd name="adj" fmla="val 283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ectangle 3">
            <a:extLst>
              <a:ext uri="{FF2B5EF4-FFF2-40B4-BE49-F238E27FC236}">
                <a16:creationId xmlns:a16="http://schemas.microsoft.com/office/drawing/2014/main" id="{B847E715-8257-4E12-9E4E-C9DE98E1D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8858" y="3562976"/>
            <a:ext cx="1982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Rectangle 5">
            <a:extLst>
              <a:ext uri="{FF2B5EF4-FFF2-40B4-BE49-F238E27FC236}">
                <a16:creationId xmlns:a16="http://schemas.microsoft.com/office/drawing/2014/main" id="{B4CD5E57-FE80-46CC-BCED-14DDE4883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8857" y="5810876"/>
            <a:ext cx="40451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8645B45-D47A-454F-8183-F4B79D0BB72E}"/>
                  </a:ext>
                </a:extLst>
              </p:cNvPr>
              <p:cNvSpPr/>
              <p:nvPr/>
            </p:nvSpPr>
            <p:spPr>
              <a:xfrm>
                <a:off x="715745" y="2669520"/>
                <a:ext cx="22250472" cy="5284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74734" lvl="6" indent="-342900">
                  <a:lnSpc>
                    <a:spcPct val="107000"/>
                  </a:lnSpc>
                  <a:spcAft>
                    <a:spcPts val="800"/>
                  </a:spcAft>
                  <a:buClr>
                    <a:srgbClr val="0000CC"/>
                  </a:buClr>
                  <a:buFont typeface="Symbol" panose="05050102010706020507" pitchFamily="18" charset="2"/>
                  <a:buChar char=""/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ℝ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Clr>
                    <a:srgbClr val="0000CC"/>
                  </a:buClr>
                  <a:buFont typeface="Symbol" panose="05050102010706020507" pitchFamily="18" charset="2"/>
                  <a:buChar char=""/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8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−</m:t>
                        </m:r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𝟏</m:t>
                        </m:r>
                        <m:r>
                          <a:rPr lang="en-GB" sz="4800" b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;</m:t>
                        </m:r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−</m:t>
                    </m:r>
                    <m:r>
                      <a:rPr lang="en-GB" sz="4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𝟏</m:t>
                    </m:r>
                    <m:r>
                      <a:rPr lang="en-GB" sz="4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≤</m:t>
                    </m:r>
                    <m:r>
                      <a:rPr lang="en-GB" sz="4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𝒄𝒐𝒔𝒙</m:t>
                    </m:r>
                    <m:r>
                      <a:rPr lang="en-GB" sz="4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≤</m:t>
                    </m:r>
                    <m:r>
                      <a:rPr lang="en-GB" sz="4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𝟏</m:t>
                    </m:r>
                    <m:r>
                      <a:rPr lang="en-GB" sz="4800" b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,</m:t>
                    </m:r>
                    <m:r>
                      <a:rPr lang="en-GB" sz="4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∀</m:t>
                    </m:r>
                    <m:r>
                      <a:rPr lang="en-GB" sz="4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𝒙</m:t>
                    </m:r>
                    <m:r>
                      <a:rPr lang="en-GB" sz="4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∈</m:t>
                    </m:r>
                    <m:r>
                      <a:rPr lang="en-GB" sz="4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ℝ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Clr>
                    <a:srgbClr val="0000CC"/>
                  </a:buClr>
                  <a:buFont typeface="Symbol" panose="05050102010706020507" pitchFamily="18" charset="2"/>
                  <a:buChar char=""/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 </a:t>
                </a:r>
                <a:r>
                  <a:rPr lang="en-US" sz="48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𝟐</m:t>
                    </m:r>
                    <m:r>
                      <a:rPr lang="en-GB" sz="4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𝝅</m:t>
                    </m:r>
                  </m:oMath>
                </a14:m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𝐜𝐨𝐬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𝒙</m:t>
                        </m:r>
                        <m:r>
                          <a:rPr lang="en-GB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+</m:t>
                        </m:r>
                        <m:r>
                          <a:rPr lang="en-GB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𝒌</m:t>
                        </m:r>
                        <m:r>
                          <a:rPr lang="en-GB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𝟐</m:t>
                        </m:r>
                        <m:r>
                          <a:rPr lang="en-GB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𝝅</m:t>
                        </m:r>
                      </m:e>
                    </m:d>
                    <m:r>
                      <a:rPr lang="en-GB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=</m:t>
                    </m:r>
                    <m:r>
                      <a:rPr lang="en-GB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𝒄𝒐𝒔𝒙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𝒌</m:t>
                    </m:r>
                    <m:r>
                      <a:rPr lang="en-GB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∈</m:t>
                    </m:r>
                    <m:r>
                      <a:rPr lang="en-GB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ℤ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Clr>
                    <a:srgbClr val="0000CC"/>
                  </a:buClr>
                  <a:buFont typeface="Symbol" panose="05050102010706020507" pitchFamily="18" charset="2"/>
                  <a:buChar char=""/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−</m:t>
                        </m:r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𝝅</m:t>
                        </m:r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+</m:t>
                        </m:r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𝒌</m:t>
                        </m:r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𝟐</m:t>
                        </m:r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𝝅</m:t>
                        </m:r>
                        <m:r>
                          <a:rPr lang="en-GB" sz="4800" b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;</m:t>
                        </m:r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𝒌</m:t>
                        </m:r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𝟐</m:t>
                        </m:r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lvl="0">
                  <a:lnSpc>
                    <a:spcPct val="107000"/>
                  </a:lnSpc>
                  <a:spcAft>
                    <a:spcPts val="800"/>
                  </a:spcAft>
                  <a:buClr>
                    <a:srgbClr val="0000CC"/>
                  </a:buClr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𝒌</m:t>
                        </m:r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𝟐</m:t>
                        </m:r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𝝅</m:t>
                        </m:r>
                        <m:r>
                          <a:rPr lang="en-GB" sz="4800" b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;</m:t>
                        </m:r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𝝅</m:t>
                        </m:r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+</m:t>
                        </m:r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𝒌</m:t>
                        </m:r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𝟐</m:t>
                        </m:r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GB" sz="4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𝒌</m:t>
                    </m:r>
                    <m:r>
                      <a:rPr lang="en-GB" sz="4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∈</m:t>
                    </m:r>
                    <m:r>
                      <a:rPr lang="en-GB" sz="4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ℤ</m:t>
                    </m:r>
                  </m:oMath>
                </a14:m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Clr>
                    <a:srgbClr val="0000CC"/>
                  </a:buClr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r>
                      <a:rPr lang="en-GB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𝒚</m:t>
                    </m:r>
                    <m:r>
                      <a:rPr lang="en-GB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=</m:t>
                    </m:r>
                    <m:r>
                      <a:rPr lang="en-GB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𝒄𝒐𝒔𝒙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ĐTHS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Oy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8645B45-D47A-454F-8183-F4B79D0BB7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45" y="2669520"/>
                <a:ext cx="22250472" cy="5284652"/>
              </a:xfrm>
              <a:prstGeom prst="rect">
                <a:avLst/>
              </a:prstGeom>
              <a:blipFill>
                <a:blip r:embed="rId3"/>
                <a:stretch>
                  <a:fillRect l="-1288" t="-3345" r="-192" b="-5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>
            <a:extLst>
              <a:ext uri="{FF2B5EF4-FFF2-40B4-BE49-F238E27FC236}">
                <a16:creationId xmlns:a16="http://schemas.microsoft.com/office/drawing/2014/main" id="{C1B83BE6-774A-4F8B-89EF-B66EE225B21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46" y="8058776"/>
            <a:ext cx="23430376" cy="476860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ED28D0B-3FCF-46E9-877C-E10903FB3E6F}"/>
                  </a:ext>
                </a:extLst>
              </p:cNvPr>
              <p:cNvSpPr/>
              <p:nvPr/>
            </p:nvSpPr>
            <p:spPr>
              <a:xfrm>
                <a:off x="715745" y="2669520"/>
                <a:ext cx="6572657" cy="819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II.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kumimoji="0" lang="en-GB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𝒐𝒔</m:t>
                    </m:r>
                    <m:r>
                      <a:rPr kumimoji="0" lang="en-GB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ED28D0B-3FCF-46E9-877C-E10903FB3E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45" y="2669520"/>
                <a:ext cx="6572657" cy="819968"/>
              </a:xfrm>
              <a:prstGeom prst="rect">
                <a:avLst/>
              </a:prstGeom>
              <a:blipFill>
                <a:blip r:embed="rId5"/>
                <a:stretch>
                  <a:fillRect l="-4171" t="-19403" b="-38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67">
            <a:extLst>
              <a:ext uri="{FF2B5EF4-FFF2-40B4-BE49-F238E27FC236}">
                <a16:creationId xmlns:a16="http://schemas.microsoft.com/office/drawing/2014/main" id="{62942FCB-78A4-42BE-A44A-23D07D89B8D6}"/>
              </a:ext>
            </a:extLst>
          </p:cNvPr>
          <p:cNvGrpSpPr/>
          <p:nvPr/>
        </p:nvGrpSpPr>
        <p:grpSpPr>
          <a:xfrm>
            <a:off x="2" y="1482104"/>
            <a:ext cx="7935194" cy="975949"/>
            <a:chOff x="7459670" y="8524495"/>
            <a:chExt cx="7396282" cy="97599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2338881-6AC4-472D-B69A-40FF8C71F6C9}"/>
                </a:ext>
              </a:extLst>
            </p:cNvPr>
            <p:cNvSpPr/>
            <p:nvPr/>
          </p:nvSpPr>
          <p:spPr>
            <a:xfrm>
              <a:off x="9067369" y="8638675"/>
              <a:ext cx="5788583" cy="8310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-150" normalizeH="0" baseline="0" noProof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TÓM TẮT LÝ THUYẾT</a:t>
              </a:r>
              <a:endPara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32">
              <a:extLst>
                <a:ext uri="{FF2B5EF4-FFF2-40B4-BE49-F238E27FC236}">
                  <a16:creationId xmlns:a16="http://schemas.microsoft.com/office/drawing/2014/main" id="{2BEE635F-90A1-4EF5-9016-B3543F759596}"/>
                </a:ext>
              </a:extLst>
            </p:cNvPr>
            <p:cNvGrpSpPr/>
            <p:nvPr/>
          </p:nvGrpSpPr>
          <p:grpSpPr>
            <a:xfrm>
              <a:off x="7459670" y="8524495"/>
              <a:ext cx="1392615" cy="975998"/>
              <a:chOff x="7459669" y="7543800"/>
              <a:chExt cx="1381118" cy="975998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17DFEFA4-3746-4CB7-9101-AF69FE1AF41F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CB0A398A-D347-44D6-87D4-607B59AA79B2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834672"/>
                <a:chOff x="7469187" y="7685126"/>
                <a:chExt cx="1371600" cy="834672"/>
              </a:xfrm>
            </p:grpSpPr>
            <p:sp>
              <p:nvSpPr>
                <p:cNvPr id="53" name="Round Same Side Corner Rectangle 78">
                  <a:extLst>
                    <a:ext uri="{FF2B5EF4-FFF2-40B4-BE49-F238E27FC236}">
                      <a16:creationId xmlns:a16="http://schemas.microsoft.com/office/drawing/2014/main" id="{E56FDF4B-D233-44D0-96EE-EE57F64E22CF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26A1416C-5A16-4AB5-852D-F29BB7CBE1BE}"/>
                    </a:ext>
                  </a:extLst>
                </p:cNvPr>
                <p:cNvSpPr txBox="1"/>
                <p:nvPr/>
              </p:nvSpPr>
              <p:spPr>
                <a:xfrm>
                  <a:off x="7932355" y="7688759"/>
                  <a:ext cx="560418" cy="8310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8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5043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63">
            <a:extLst>
              <a:ext uri="{FF2B5EF4-FFF2-40B4-BE49-F238E27FC236}">
                <a16:creationId xmlns:a16="http://schemas.microsoft.com/office/drawing/2014/main" id="{CD363CAF-7A9D-4080-A798-2271EF0497E5}"/>
              </a:ext>
            </a:extLst>
          </p:cNvPr>
          <p:cNvSpPr/>
          <p:nvPr/>
        </p:nvSpPr>
        <p:spPr>
          <a:xfrm>
            <a:off x="455490" y="2418270"/>
            <a:ext cx="11737304" cy="10777228"/>
          </a:xfrm>
          <a:prstGeom prst="roundRect">
            <a:avLst>
              <a:gd name="adj" fmla="val 283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ectangle 3">
            <a:extLst>
              <a:ext uri="{FF2B5EF4-FFF2-40B4-BE49-F238E27FC236}">
                <a16:creationId xmlns:a16="http://schemas.microsoft.com/office/drawing/2014/main" id="{B847E715-8257-4E12-9E4E-C9DE98E1D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8858" y="3562976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Rectangle 5">
            <a:extLst>
              <a:ext uri="{FF2B5EF4-FFF2-40B4-BE49-F238E27FC236}">
                <a16:creationId xmlns:a16="http://schemas.microsoft.com/office/drawing/2014/main" id="{B4CD5E57-FE80-46CC-BCED-14DDE4883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8858" y="5810876"/>
            <a:ext cx="3770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5475411-8D0C-48DF-9FAD-A03D6E72FC91}"/>
                  </a:ext>
                </a:extLst>
              </p:cNvPr>
              <p:cNvSpPr/>
              <p:nvPr/>
            </p:nvSpPr>
            <p:spPr>
              <a:xfrm>
                <a:off x="715746" y="2669520"/>
                <a:ext cx="6682214" cy="819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III. Hàm số  </a:t>
                </a:r>
                <a14:m>
                  <m:oMath xmlns:m="http://schemas.openxmlformats.org/officeDocument/2006/math">
                    <m:r>
                      <a:rPr kumimoji="0" lang="en-GB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kumimoji="0" lang="en-GB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𝒕𝒂𝒏</m:t>
                    </m:r>
                    <m:r>
                      <a:rPr kumimoji="0" lang="en-GB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5475411-8D0C-48DF-9FAD-A03D6E72FC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46" y="2669520"/>
                <a:ext cx="6682214" cy="819968"/>
              </a:xfrm>
              <a:prstGeom prst="rect">
                <a:avLst/>
              </a:prstGeom>
              <a:blipFill>
                <a:blip r:embed="rId3"/>
                <a:stretch>
                  <a:fillRect l="-4102" t="-19403" b="-38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5784175-CD47-429D-B927-A59DB9A7876D}"/>
                  </a:ext>
                </a:extLst>
              </p:cNvPr>
              <p:cNvSpPr/>
              <p:nvPr/>
            </p:nvSpPr>
            <p:spPr>
              <a:xfrm>
                <a:off x="502408" y="3176899"/>
                <a:ext cx="11223698" cy="9377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Clr>
                    <a:srgbClr val="0000CC"/>
                  </a:buClr>
                  <a:buFont typeface="Symbol" panose="05050102010706020507" pitchFamily="18" charset="2"/>
                  <a:buChar char=""/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GB" sz="48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  <m:r>
                      <a:rPr lang="en-GB" sz="4800" b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</m:t>
                        </m:r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𝝅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sz="4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sz="4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𝒌</m:t>
                            </m:r>
                            <m:r>
                              <a:rPr lang="en-GB" sz="4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∈</m:t>
                            </m:r>
                            <m:r>
                              <a:rPr lang="en-GB" sz="4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ℤ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Clr>
                    <a:srgbClr val="0000CC"/>
                  </a:buClr>
                  <a:buFont typeface="Symbol" panose="05050102010706020507" pitchFamily="18" charset="2"/>
                  <a:buChar char=""/>
                </a:pPr>
                <a:r>
                  <a:rPr lang="fr-FR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Tâp</a:t>
                </a:r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GB" sz="4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Clr>
                    <a:srgbClr val="0000CC"/>
                  </a:buClr>
                  <a:buFont typeface="Symbol" panose="05050102010706020507" pitchFamily="18" charset="2"/>
                  <a:buChar char=""/>
                </a:pPr>
                <a:r>
                  <a:rPr lang="fr-FR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 </a:t>
                </a:r>
                <a:r>
                  <a:rPr lang="fr-FR" sz="48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fr-FR" sz="4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𝝅</m:t>
                    </m:r>
                  </m:oMath>
                </a14:m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𝐭𝐚𝐧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𝒙</m:t>
                        </m:r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+</m:t>
                        </m:r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𝒌</m:t>
                        </m:r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𝝅</m:t>
                        </m:r>
                      </m:e>
                    </m:d>
                    <m:r>
                      <a:rPr lang="en-GB" sz="4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=</m:t>
                    </m:r>
                    <m:r>
                      <a:rPr lang="en-GB" sz="4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𝒕𝒂𝒏𝒙</m:t>
                    </m:r>
                    <m:r>
                      <a:rPr lang="en-GB" sz="4800" b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,(</m:t>
                    </m:r>
                    <m:r>
                      <a:rPr lang="en-GB" sz="4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𝒌</m:t>
                    </m:r>
                    <m:r>
                      <a:rPr lang="en-GB" sz="4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∈</m:t>
                    </m:r>
                    <m:r>
                      <a:rPr lang="en-GB" sz="4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ℤ</m:t>
                    </m:r>
                    <m:r>
                      <a:rPr lang="en-GB" sz="4800" b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)</m:t>
                    </m:r>
                  </m:oMath>
                </a14:m>
                <a:r>
                  <a:rPr lang="fr-FR" sz="4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Clr>
                    <a:srgbClr val="0000CC"/>
                  </a:buClr>
                  <a:buFont typeface="Symbol" panose="05050102010706020507" pitchFamily="18" charset="2"/>
                  <a:buChar char=""/>
                </a:pPr>
                <a:r>
                  <a:rPr lang="fr-FR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fr-FR" sz="4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−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𝝅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𝟐</m:t>
                            </m:r>
                          </m:den>
                        </m:f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+</m:t>
                        </m:r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𝒌</m:t>
                        </m:r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𝝅</m:t>
                        </m:r>
                        <m:r>
                          <a:rPr lang="en-GB" sz="4800" b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;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𝝅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𝟐</m:t>
                            </m:r>
                          </m:den>
                        </m:f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+</m:t>
                        </m:r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𝒌</m:t>
                        </m:r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𝝅</m:t>
                        </m:r>
                      </m:e>
                    </m:d>
                    <m:r>
                      <a:rPr lang="en-GB" sz="4800" b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,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𝒌</m:t>
                        </m:r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∈</m:t>
                        </m:r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ℤ</m:t>
                        </m:r>
                      </m:e>
                    </m:d>
                  </m:oMath>
                </a14:m>
                <a:r>
                  <a:rPr lang="fr-FR" sz="4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Clr>
                    <a:srgbClr val="0000CC"/>
                  </a:buClr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r>
                      <a:rPr lang="en-GB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𝒚</m:t>
                    </m:r>
                    <m:r>
                      <a:rPr lang="en-GB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=</m:t>
                    </m:r>
                    <m:r>
                      <a:rPr lang="en-GB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𝒕𝒂𝒏𝒙</m:t>
                    </m:r>
                  </m:oMath>
                </a14:m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8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ĐTHS</a:t>
                </a:r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gốc</a:t>
                </a:r>
                <a:r>
                  <a:rPr lang="fr-FR" sz="4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 </a:t>
                </a:r>
                <a:r>
                  <a:rPr lang="fr-FR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𝒙</m:t>
                    </m:r>
                    <m:r>
                      <a:rPr lang="en-GB" sz="48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𝝅</m:t>
                        </m:r>
                      </m:num>
                      <m:den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𝟐</m:t>
                        </m:r>
                      </m:den>
                    </m:f>
                    <m:r>
                      <a:rPr lang="en-GB" sz="4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+</m:t>
                    </m:r>
                    <m:r>
                      <a:rPr lang="en-GB" sz="4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𝒌</m:t>
                    </m:r>
                    <m:r>
                      <a:rPr lang="en-GB" sz="4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𝝅</m:t>
                    </m:r>
                    <m:r>
                      <a:rPr lang="en-GB" sz="4800" b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,</m:t>
                    </m:r>
                    <m:r>
                      <a:rPr lang="en-GB" sz="4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𝒌</m:t>
                    </m:r>
                    <m:r>
                      <a:rPr lang="en-GB" sz="4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∈</m:t>
                    </m:r>
                    <m:r>
                      <a:rPr lang="en-GB" sz="4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ℤ</m:t>
                    </m:r>
                  </m:oMath>
                </a14:m>
                <a:r>
                  <a:rPr lang="fr-FR" sz="4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5784175-CD47-429D-B927-A59DB9A787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08" y="3176899"/>
                <a:ext cx="11223698" cy="9377567"/>
              </a:xfrm>
              <a:prstGeom prst="rect">
                <a:avLst/>
              </a:prstGeom>
              <a:blipFill>
                <a:blip r:embed="rId4"/>
                <a:stretch>
                  <a:fillRect l="-2552" r="-2226" b="-2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>
            <a:extLst>
              <a:ext uri="{FF2B5EF4-FFF2-40B4-BE49-F238E27FC236}">
                <a16:creationId xmlns:a16="http://schemas.microsoft.com/office/drawing/2014/main" id="{1966DF43-35ED-4346-A273-D699584ADBA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3946" y="2427275"/>
            <a:ext cx="11737304" cy="106575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" name="Group 67">
            <a:extLst>
              <a:ext uri="{FF2B5EF4-FFF2-40B4-BE49-F238E27FC236}">
                <a16:creationId xmlns:a16="http://schemas.microsoft.com/office/drawing/2014/main" id="{B28A7CD7-0078-4C63-84B0-61E8AB50587F}"/>
              </a:ext>
            </a:extLst>
          </p:cNvPr>
          <p:cNvGrpSpPr/>
          <p:nvPr/>
        </p:nvGrpSpPr>
        <p:grpSpPr>
          <a:xfrm>
            <a:off x="2" y="1482104"/>
            <a:ext cx="7817972" cy="975949"/>
            <a:chOff x="7459670" y="8524495"/>
            <a:chExt cx="7818366" cy="975998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57A540F-7B90-4F9F-847F-0B090B226226}"/>
                </a:ext>
              </a:extLst>
            </p:cNvPr>
            <p:cNvSpPr/>
            <p:nvPr/>
          </p:nvSpPr>
          <p:spPr>
            <a:xfrm>
              <a:off x="9067369" y="8638675"/>
              <a:ext cx="6210667" cy="8310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-150" normalizeH="0" baseline="0" noProof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TÓM TẮT LÝ THUYẾT</a:t>
              </a:r>
              <a:endPara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32">
              <a:extLst>
                <a:ext uri="{FF2B5EF4-FFF2-40B4-BE49-F238E27FC236}">
                  <a16:creationId xmlns:a16="http://schemas.microsoft.com/office/drawing/2014/main" id="{30B6F68F-D3CB-4C33-BD56-C92F567C9AAC}"/>
                </a:ext>
              </a:extLst>
            </p:cNvPr>
            <p:cNvGrpSpPr/>
            <p:nvPr/>
          </p:nvGrpSpPr>
          <p:grpSpPr>
            <a:xfrm>
              <a:off x="7459670" y="8524495"/>
              <a:ext cx="1392615" cy="975998"/>
              <a:chOff x="7459669" y="7543800"/>
              <a:chExt cx="1381118" cy="975998"/>
            </a:xfrm>
          </p:grpSpPr>
          <p:sp>
            <p:nvSpPr>
              <p:cNvPr id="50" name="Isosceles Triangle 44">
                <a:extLst>
                  <a:ext uri="{FF2B5EF4-FFF2-40B4-BE49-F238E27FC236}">
                    <a16:creationId xmlns:a16="http://schemas.microsoft.com/office/drawing/2014/main" id="{7DE09B4D-BD3C-4C19-9826-455F21CC803B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8267F4B6-7C31-4B3E-91EE-957B3B06FA3E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834672"/>
                <a:chOff x="7469187" y="7685126"/>
                <a:chExt cx="1371600" cy="834672"/>
              </a:xfrm>
            </p:grpSpPr>
            <p:sp>
              <p:nvSpPr>
                <p:cNvPr id="52" name="Round Same Side Corner Rectangle 78">
                  <a:extLst>
                    <a:ext uri="{FF2B5EF4-FFF2-40B4-BE49-F238E27FC236}">
                      <a16:creationId xmlns:a16="http://schemas.microsoft.com/office/drawing/2014/main" id="{CD4754EA-2AB5-4BA4-8190-82B4E733A41C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4F207762-51BF-4A65-8F52-AA3929F76E98}"/>
                    </a:ext>
                  </a:extLst>
                </p:cNvPr>
                <p:cNvSpPr txBox="1"/>
                <p:nvPr/>
              </p:nvSpPr>
              <p:spPr>
                <a:xfrm>
                  <a:off x="7911923" y="7688759"/>
                  <a:ext cx="601281" cy="8310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8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5358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63">
            <a:extLst>
              <a:ext uri="{FF2B5EF4-FFF2-40B4-BE49-F238E27FC236}">
                <a16:creationId xmlns:a16="http://schemas.microsoft.com/office/drawing/2014/main" id="{CD363CAF-7A9D-4080-A798-2271EF0497E5}"/>
              </a:ext>
            </a:extLst>
          </p:cNvPr>
          <p:cNvSpPr/>
          <p:nvPr/>
        </p:nvSpPr>
        <p:spPr>
          <a:xfrm>
            <a:off x="554480" y="2437460"/>
            <a:ext cx="11278274" cy="9831883"/>
          </a:xfrm>
          <a:prstGeom prst="roundRect">
            <a:avLst>
              <a:gd name="adj" fmla="val 283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ectangle 3">
            <a:extLst>
              <a:ext uri="{FF2B5EF4-FFF2-40B4-BE49-F238E27FC236}">
                <a16:creationId xmlns:a16="http://schemas.microsoft.com/office/drawing/2014/main" id="{B847E715-8257-4E12-9E4E-C9DE98E1D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8858" y="3593754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Rectangle 5">
            <a:extLst>
              <a:ext uri="{FF2B5EF4-FFF2-40B4-BE49-F238E27FC236}">
                <a16:creationId xmlns:a16="http://schemas.microsoft.com/office/drawing/2014/main" id="{B4CD5E57-FE80-46CC-BCED-14DDE4883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8858" y="5841654"/>
            <a:ext cx="36099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7E0097A-CE79-496D-AFD6-66446B84095B}"/>
                  </a:ext>
                </a:extLst>
              </p:cNvPr>
              <p:cNvSpPr/>
              <p:nvPr/>
            </p:nvSpPr>
            <p:spPr>
              <a:xfrm>
                <a:off x="715746" y="2669520"/>
                <a:ext cx="5864939" cy="759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III. Hàm số </a:t>
                </a:r>
                <a14:m>
                  <m:oMath xmlns:m="http://schemas.openxmlformats.org/officeDocument/2006/math">
                    <m:r>
                      <a:rPr kumimoji="0" lang="en-GB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kumimoji="0" lang="en-GB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𝒄𝒐𝒕</m:t>
                    </m:r>
                    <m:r>
                      <a:rPr kumimoji="0" lang="en-GB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7E0097A-CE79-496D-AFD6-66446B8409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46" y="2669520"/>
                <a:ext cx="5864939" cy="759375"/>
              </a:xfrm>
              <a:prstGeom prst="rect">
                <a:avLst/>
              </a:prstGeom>
              <a:blipFill>
                <a:blip r:embed="rId3"/>
                <a:stretch>
                  <a:fillRect l="-4154"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AF2F431-3FBD-4C8F-89FB-F16D70D63C2B}"/>
                  </a:ext>
                </a:extLst>
              </p:cNvPr>
              <p:cNvSpPr/>
              <p:nvPr/>
            </p:nvSpPr>
            <p:spPr>
              <a:xfrm>
                <a:off x="777094" y="3531107"/>
                <a:ext cx="11055660" cy="8343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Clr>
                    <a:srgbClr val="0000CC"/>
                  </a:buClr>
                  <a:buFont typeface="Symbol" panose="05050102010706020507" pitchFamily="18" charset="2"/>
                  <a:buChar char=""/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GB" sz="48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  <m:r>
                      <a:rPr lang="en-GB" sz="4800" b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</m:t>
                        </m:r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𝝅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sz="4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sz="4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𝒌</m:t>
                            </m:r>
                            <m:r>
                              <a:rPr lang="en-GB" sz="4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∈</m:t>
                            </m:r>
                            <m:r>
                              <a:rPr lang="en-GB" sz="4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ℤ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Clr>
                    <a:srgbClr val="0000CC"/>
                  </a:buClr>
                  <a:buFont typeface="Symbol" panose="05050102010706020507" pitchFamily="18" charset="2"/>
                  <a:buChar char=""/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GB" sz="48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Clr>
                    <a:srgbClr val="0000CC"/>
                  </a:buClr>
                  <a:buFont typeface="Symbol" panose="05050102010706020507" pitchFamily="18" charset="2"/>
                  <a:buChar char=""/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 </a:t>
                </a:r>
                <a:r>
                  <a:rPr lang="en-US" sz="48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𝝅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𝐜𝐨𝐭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</m:t>
                        </m:r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𝝅</m:t>
                        </m:r>
                      </m:e>
                    </m:d>
                    <m:r>
                      <a:rPr lang="en-GB" sz="4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GB" sz="4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𝒄𝒐𝒕𝒙</m:t>
                    </m:r>
                    <m:r>
                      <a:rPr lang="en-GB" sz="4800" b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,(</m:t>
                    </m:r>
                    <m:r>
                      <a:rPr lang="en-GB" sz="4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r>
                      <a:rPr lang="en-GB" sz="4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r>
                      <a:rPr lang="en-GB" sz="4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ℤ</m:t>
                    </m:r>
                    <m:r>
                      <a:rPr lang="en-GB" sz="4800" b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Clr>
                    <a:srgbClr val="0000CC"/>
                  </a:buClr>
                  <a:buFont typeface="Symbol" panose="05050102010706020507" pitchFamily="18" charset="2"/>
                  <a:buChar char=""/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luôn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</m:t>
                        </m:r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𝝅</m:t>
                        </m:r>
                        <m:r>
                          <a:rPr lang="en-GB" sz="4800" b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𝝅</m:t>
                        </m:r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</m:t>
                        </m:r>
                        <m:r>
                          <a:rPr lang="en-GB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𝝅</m:t>
                        </m:r>
                      </m:e>
                    </m:d>
                    <m:r>
                      <a:rPr lang="en-GB" sz="4800" b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GB" sz="4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r>
                      <a:rPr lang="en-GB" sz="4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r>
                      <a:rPr lang="en-GB" sz="4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ℤ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Clr>
                    <a:srgbClr val="0000CC"/>
                  </a:buClr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r>
                      <a:rPr lang="en-GB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GB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GB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𝒄𝒐𝒕𝒙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ĐTHS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gốc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GB" sz="48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GB" sz="48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r>
                      <a:rPr lang="en-GB" sz="48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𝝅</m:t>
                    </m:r>
                    <m:r>
                      <a:rPr lang="en-GB" sz="48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GB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r>
                      <a:rPr lang="en-GB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r>
                      <a:rPr lang="en-GB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ℤ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AF2F431-3FBD-4C8F-89FB-F16D70D63C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94" y="3531107"/>
                <a:ext cx="11055660" cy="8343438"/>
              </a:xfrm>
              <a:prstGeom prst="rect">
                <a:avLst/>
              </a:prstGeom>
              <a:blipFill>
                <a:blip r:embed="rId4"/>
                <a:stretch>
                  <a:fillRect l="-2591" t="-2045" r="-772" b="-2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469DB276-6996-48F8-9F91-401800E70F4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794" y="2437460"/>
            <a:ext cx="11737304" cy="98318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" name="Group 67">
            <a:extLst>
              <a:ext uri="{FF2B5EF4-FFF2-40B4-BE49-F238E27FC236}">
                <a16:creationId xmlns:a16="http://schemas.microsoft.com/office/drawing/2014/main" id="{FF00AD5A-0983-4326-923B-2CBEA4D7662A}"/>
              </a:ext>
            </a:extLst>
          </p:cNvPr>
          <p:cNvGrpSpPr/>
          <p:nvPr/>
        </p:nvGrpSpPr>
        <p:grpSpPr>
          <a:xfrm>
            <a:off x="2" y="1482103"/>
            <a:ext cx="7290584" cy="914393"/>
            <a:chOff x="7459670" y="8524495"/>
            <a:chExt cx="7290951" cy="914439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2759D06-04E9-4CC9-9556-3842D28AF840}"/>
                </a:ext>
              </a:extLst>
            </p:cNvPr>
            <p:cNvSpPr/>
            <p:nvPr/>
          </p:nvSpPr>
          <p:spPr>
            <a:xfrm>
              <a:off x="9067369" y="8638675"/>
              <a:ext cx="5683252" cy="7694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-150" normalizeH="0" baseline="0" noProof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TÓM TẮT LÝ THUYẾT</a:t>
              </a:r>
              <a:endPara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8" name="Group 32">
              <a:extLst>
                <a:ext uri="{FF2B5EF4-FFF2-40B4-BE49-F238E27FC236}">
                  <a16:creationId xmlns:a16="http://schemas.microsoft.com/office/drawing/2014/main" id="{39A5133D-C490-4FA6-AF76-D188031564E9}"/>
                </a:ext>
              </a:extLst>
            </p:cNvPr>
            <p:cNvGrpSpPr/>
            <p:nvPr/>
          </p:nvGrpSpPr>
          <p:grpSpPr>
            <a:xfrm>
              <a:off x="7459670" y="8524495"/>
              <a:ext cx="1392615" cy="914439"/>
              <a:chOff x="7459669" y="7543800"/>
              <a:chExt cx="1381118" cy="914439"/>
            </a:xfrm>
          </p:grpSpPr>
          <p:sp>
            <p:nvSpPr>
              <p:cNvPr id="49" name="Isosceles Triangle 44">
                <a:extLst>
                  <a:ext uri="{FF2B5EF4-FFF2-40B4-BE49-F238E27FC236}">
                    <a16:creationId xmlns:a16="http://schemas.microsoft.com/office/drawing/2014/main" id="{FC077F49-6C03-4CE2-8040-69FF1B5517F9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41DFDE0D-9E18-43F0-AF84-4B7B1D992F07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13"/>
                <a:chOff x="7469187" y="7685126"/>
                <a:chExt cx="1371600" cy="773113"/>
              </a:xfrm>
            </p:grpSpPr>
            <p:sp>
              <p:nvSpPr>
                <p:cNvPr id="51" name="Round Same Side Corner Rectangle 78">
                  <a:extLst>
                    <a:ext uri="{FF2B5EF4-FFF2-40B4-BE49-F238E27FC236}">
                      <a16:creationId xmlns:a16="http://schemas.microsoft.com/office/drawing/2014/main" id="{B6B8EE9E-B914-43B2-AC21-6C36AB768179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B5E20A4-97D0-47AA-9519-1D79DF089328}"/>
                    </a:ext>
                  </a:extLst>
                </p:cNvPr>
                <p:cNvSpPr txBox="1"/>
                <p:nvPr/>
              </p:nvSpPr>
              <p:spPr>
                <a:xfrm>
                  <a:off x="7929412" y="7688759"/>
                  <a:ext cx="566305" cy="7694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9371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945740" y="6265882"/>
            <a:ext cx="9859269" cy="7329089"/>
            <a:chOff x="1220788" y="7162800"/>
            <a:chExt cx="9861051" cy="6921102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227848" y="7267664"/>
              <a:ext cx="9853991" cy="681623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600" cy="7716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945740" y="2594552"/>
            <a:ext cx="22166178" cy="3521904"/>
            <a:chOff x="1175570" y="2468561"/>
            <a:chExt cx="22090283" cy="3793535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5"/>
              <a:ext cx="22090283" cy="3389501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1"/>
              <a:ext cx="3617376" cy="895576"/>
              <a:chOff x="1175570" y="1834705"/>
              <a:chExt cx="3945891" cy="976909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93987" y="711529"/>
                <a:ext cx="888698" cy="3280763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065987" y="1907562"/>
                <a:ext cx="3055474" cy="904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1.17</a:t>
                </a: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4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8471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8471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08FED22-C816-4D86-968B-978A5D9289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86194" y="3337820"/>
                <a:ext cx="22199394" cy="287290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𝒕𝒂𝒏𝒙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d)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08FED22-C816-4D86-968B-978A5D928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194" y="3337820"/>
                <a:ext cx="22199394" cy="2872902"/>
              </a:xfrm>
              <a:prstGeom prst="rect">
                <a:avLst/>
              </a:prstGeom>
              <a:blipFill>
                <a:blip r:embed="rId4"/>
                <a:stretch>
                  <a:fillRect l="-1126" t="-19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E1215928-5998-421A-A5F8-BDE2E89C79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4879" y="7052103"/>
                <a:ext cx="9852211" cy="7082155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42950" indent="-742950">
                  <a:buAutoNum type="alphaLcParenR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ĐTHS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𝒕𝒂𝒏𝒙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trên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4400" b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               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𝒕𝒂𝒏𝒙</m:t>
                    </m:r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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/>
                  <a:t>,</a:t>
                </a:r>
              </a:p>
              <a:p>
                <a:r>
                  <a:rPr lang="en-US" sz="4400" b="1" dirty="0">
                    <a:solidFill>
                      <a:srgbClr val="0000FF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𝒕𝒂𝒏𝒙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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E1215928-5998-421A-A5F8-BDE2E89C7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879" y="7052103"/>
                <a:ext cx="9852211" cy="7082155"/>
              </a:xfrm>
              <a:prstGeom prst="rect">
                <a:avLst/>
              </a:prstGeom>
              <a:blipFill>
                <a:blip r:embed="rId5"/>
                <a:stretch>
                  <a:fillRect l="-2537" t="-2926" r="-9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472947BB-FF39-4431-BC4B-294663DF8AA1}"/>
              </a:ext>
            </a:extLst>
          </p:cNvPr>
          <p:cNvGrpSpPr/>
          <p:nvPr/>
        </p:nvGrpSpPr>
        <p:grpSpPr>
          <a:xfrm>
            <a:off x="10935041" y="6484620"/>
            <a:ext cx="13396795" cy="7082154"/>
            <a:chOff x="14281026" y="5479456"/>
            <a:chExt cx="8568952" cy="4010050"/>
          </a:xfrm>
        </p:grpSpPr>
        <p:pic>
          <p:nvPicPr>
            <p:cNvPr id="37" name="Picture 36" descr="Giải bài 1 trang 17 sgk Đại số 11 | Để học tốt Toán 11">
              <a:extLst>
                <a:ext uri="{FF2B5EF4-FFF2-40B4-BE49-F238E27FC236}">
                  <a16:creationId xmlns:a16="http://schemas.microsoft.com/office/drawing/2014/main" id="{B20E0DEF-6A4C-4F87-BE48-179CCFB56A79}"/>
                </a:ext>
              </a:extLst>
            </p:cNvPr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22" r="22977"/>
            <a:stretch/>
          </p:blipFill>
          <p:spPr bwMode="auto">
            <a:xfrm>
              <a:off x="14281026" y="5479456"/>
              <a:ext cx="4235028" cy="40100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B1EEB97-2C7A-4CE7-9C8A-90F3789BB607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18831625" y="5516050"/>
              <a:ext cx="4018353" cy="3973455"/>
            </a:xfrm>
            <a:prstGeom prst="rect">
              <a:avLst/>
            </a:prstGeom>
          </p:spPr>
        </p:pic>
      </p:grpSp>
      <p:grpSp>
        <p:nvGrpSpPr>
          <p:cNvPr id="35" name="Group 67">
            <a:extLst>
              <a:ext uri="{FF2B5EF4-FFF2-40B4-BE49-F238E27FC236}">
                <a16:creationId xmlns:a16="http://schemas.microsoft.com/office/drawing/2014/main" id="{A572C370-682F-44C0-8111-737383409F9A}"/>
              </a:ext>
            </a:extLst>
          </p:cNvPr>
          <p:cNvGrpSpPr/>
          <p:nvPr/>
        </p:nvGrpSpPr>
        <p:grpSpPr>
          <a:xfrm>
            <a:off x="725446" y="1604289"/>
            <a:ext cx="6936321" cy="914393"/>
            <a:chOff x="7459670" y="8524495"/>
            <a:chExt cx="6936672" cy="91443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F3DF4AA-E34E-41D9-A30C-DF29F6952C2B}"/>
                </a:ext>
              </a:extLst>
            </p:cNvPr>
            <p:cNvSpPr/>
            <p:nvPr/>
          </p:nvSpPr>
          <p:spPr>
            <a:xfrm>
              <a:off x="9067369" y="8638675"/>
              <a:ext cx="5328973" cy="7694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-150" normalizeH="0" baseline="0" noProof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</a:t>
              </a:r>
              <a:r>
                <a:rPr lang="en-US" sz="4400" b="1" spc="-15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ỮA BÀI TẬP SGK</a:t>
              </a:r>
              <a:endPara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0" name="Group 32">
              <a:extLst>
                <a:ext uri="{FF2B5EF4-FFF2-40B4-BE49-F238E27FC236}">
                  <a16:creationId xmlns:a16="http://schemas.microsoft.com/office/drawing/2014/main" id="{031425F1-3091-439E-8445-44AFE71A9D41}"/>
                </a:ext>
              </a:extLst>
            </p:cNvPr>
            <p:cNvGrpSpPr/>
            <p:nvPr/>
          </p:nvGrpSpPr>
          <p:grpSpPr>
            <a:xfrm>
              <a:off x="7459670" y="8524495"/>
              <a:ext cx="1392615" cy="914439"/>
              <a:chOff x="7459669" y="7543800"/>
              <a:chExt cx="1381118" cy="914439"/>
            </a:xfrm>
          </p:grpSpPr>
          <p:sp>
            <p:nvSpPr>
              <p:cNvPr id="42" name="Isosceles Triangle 44">
                <a:extLst>
                  <a:ext uri="{FF2B5EF4-FFF2-40B4-BE49-F238E27FC236}">
                    <a16:creationId xmlns:a16="http://schemas.microsoft.com/office/drawing/2014/main" id="{D83758B6-F978-459F-A1DD-B4AC2B92AA3A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FA9E9AC6-B715-48ED-BB42-D63E17F8F0CA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13"/>
                <a:chOff x="7469187" y="7685126"/>
                <a:chExt cx="1371600" cy="773113"/>
              </a:xfrm>
            </p:grpSpPr>
            <p:sp>
              <p:nvSpPr>
                <p:cNvPr id="48" name="Round Same Side Corner Rectangle 78">
                  <a:extLst>
                    <a:ext uri="{FF2B5EF4-FFF2-40B4-BE49-F238E27FC236}">
                      <a16:creationId xmlns:a16="http://schemas.microsoft.com/office/drawing/2014/main" id="{F7258AE5-929C-4BE3-8D27-EF510032C399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0507B69D-7D6D-48C2-AB47-A9BEB1035096}"/>
                    </a:ext>
                  </a:extLst>
                </p:cNvPr>
                <p:cNvSpPr txBox="1"/>
                <p:nvPr/>
              </p:nvSpPr>
              <p:spPr>
                <a:xfrm>
                  <a:off x="7929411" y="7688759"/>
                  <a:ext cx="566305" cy="7694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5201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950813" y="6124518"/>
            <a:ext cx="11620734" cy="7246058"/>
            <a:chOff x="1220788" y="7162800"/>
            <a:chExt cx="11622835" cy="7467489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236702" y="7333768"/>
              <a:ext cx="11606921" cy="729652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329905" cy="83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917967" y="2435254"/>
            <a:ext cx="22166178" cy="3521904"/>
            <a:chOff x="1175570" y="2468561"/>
            <a:chExt cx="22090283" cy="3793535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5"/>
              <a:ext cx="22090283" cy="3389501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1"/>
              <a:ext cx="3755458" cy="943847"/>
              <a:chOff x="1175570" y="1834705"/>
              <a:chExt cx="4096512" cy="1029564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01749" y="831323"/>
                <a:ext cx="888698" cy="3177194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127309" y="1901185"/>
                <a:ext cx="3144773" cy="90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1.17</a:t>
                </a: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08FED22-C816-4D86-968B-978A5D9289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8421" y="3178522"/>
                <a:ext cx="22199394" cy="287290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𝒕𝒂𝒏𝒙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d)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08FED22-C816-4D86-968B-978A5D928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421" y="3178522"/>
                <a:ext cx="22199394" cy="2872902"/>
              </a:xfrm>
              <a:prstGeom prst="rect">
                <a:avLst/>
              </a:prstGeom>
              <a:blipFill>
                <a:blip r:embed="rId4"/>
                <a:stretch>
                  <a:fillRect l="-10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472947BB-FF39-4431-BC4B-294663DF8AA1}"/>
              </a:ext>
            </a:extLst>
          </p:cNvPr>
          <p:cNvGrpSpPr/>
          <p:nvPr/>
        </p:nvGrpSpPr>
        <p:grpSpPr>
          <a:xfrm>
            <a:off x="12770071" y="6816294"/>
            <a:ext cx="11491012" cy="5983822"/>
            <a:chOff x="14281026" y="5479456"/>
            <a:chExt cx="8568952" cy="4010050"/>
          </a:xfrm>
        </p:grpSpPr>
        <p:pic>
          <p:nvPicPr>
            <p:cNvPr id="37" name="Picture 36" descr="Giải bài 1 trang 17 sgk Đại số 11 | Để học tốt Toán 11">
              <a:extLst>
                <a:ext uri="{FF2B5EF4-FFF2-40B4-BE49-F238E27FC236}">
                  <a16:creationId xmlns:a16="http://schemas.microsoft.com/office/drawing/2014/main" id="{B20E0DEF-6A4C-4F87-BE48-179CCFB56A79}"/>
                </a:ext>
              </a:extLst>
            </p:cNvPr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22" r="22977"/>
            <a:stretch/>
          </p:blipFill>
          <p:spPr bwMode="auto">
            <a:xfrm>
              <a:off x="14281026" y="5479456"/>
              <a:ext cx="4235028" cy="40100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B1EEB97-2C7A-4CE7-9C8A-90F3789BB607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18831625" y="5516050"/>
              <a:ext cx="4018353" cy="397345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1890F7EA-A9A6-465E-8374-64D7665CE2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6086" y="6959170"/>
                <a:ext cx="11654506" cy="7082155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ĐTHS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𝒕𝒂𝒏𝒙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r>
                  <a:rPr lang="en-US" sz="4400" b="1" dirty="0"/>
                  <a:t>   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𝒕𝒂𝒏</m:t>
                    </m:r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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ĐTHS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𝒕𝒂𝒏𝒙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trên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𝒕𝒂𝒏𝒙</m:t>
                    </m:r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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4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4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1890F7EA-A9A6-465E-8374-64D7665CE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086" y="6959170"/>
                <a:ext cx="11654506" cy="7082155"/>
              </a:xfrm>
              <a:prstGeom prst="rect">
                <a:avLst/>
              </a:prstGeom>
              <a:blipFill>
                <a:blip r:embed="rId7"/>
                <a:stretch>
                  <a:fillRect l="-2145" t="-22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08B6BC99-FFAE-4E8F-B1EA-B40B6CFC7747}"/>
              </a:ext>
            </a:extLst>
          </p:cNvPr>
          <p:cNvSpPr txBox="1"/>
          <p:nvPr/>
        </p:nvSpPr>
        <p:spPr>
          <a:xfrm>
            <a:off x="917967" y="1602210"/>
            <a:ext cx="570990" cy="7694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grpSp>
        <p:nvGrpSpPr>
          <p:cNvPr id="35" name="Group 67">
            <a:extLst>
              <a:ext uri="{FF2B5EF4-FFF2-40B4-BE49-F238E27FC236}">
                <a16:creationId xmlns:a16="http://schemas.microsoft.com/office/drawing/2014/main" id="{8CC0A396-B455-4F25-B25E-4D9494F6F9D9}"/>
              </a:ext>
            </a:extLst>
          </p:cNvPr>
          <p:cNvGrpSpPr/>
          <p:nvPr/>
        </p:nvGrpSpPr>
        <p:grpSpPr>
          <a:xfrm>
            <a:off x="725446" y="1604296"/>
            <a:ext cx="7306614" cy="929782"/>
            <a:chOff x="7459670" y="8524495"/>
            <a:chExt cx="7306984" cy="92982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A7BE0BA-9BB6-4B49-9D36-911F1EE222E4}"/>
                </a:ext>
              </a:extLst>
            </p:cNvPr>
            <p:cNvSpPr/>
            <p:nvPr/>
          </p:nvSpPr>
          <p:spPr>
            <a:xfrm>
              <a:off x="9067369" y="8638675"/>
              <a:ext cx="5699285" cy="8156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700" b="1" i="0" u="none" strike="noStrike" kern="1200" cap="none" spc="-150" normalizeH="0" baseline="0" noProof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</a:t>
              </a:r>
              <a:r>
                <a:rPr lang="en-US" sz="4700" b="1" spc="-15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ỮA BÀI TẬP SGK</a:t>
              </a:r>
              <a:endParaRPr kumimoji="0" lang="en-US" sz="4700" b="1" i="0" u="none" strike="noStrike" kern="1200" cap="none" spc="-15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0" name="Group 32">
              <a:extLst>
                <a:ext uri="{FF2B5EF4-FFF2-40B4-BE49-F238E27FC236}">
                  <a16:creationId xmlns:a16="http://schemas.microsoft.com/office/drawing/2014/main" id="{D1ACB61F-570A-4E99-A4C6-CBB5588ACEEB}"/>
                </a:ext>
              </a:extLst>
            </p:cNvPr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43" name="Isosceles Triangle 44">
                <a:extLst>
                  <a:ext uri="{FF2B5EF4-FFF2-40B4-BE49-F238E27FC236}">
                    <a16:creationId xmlns:a16="http://schemas.microsoft.com/office/drawing/2014/main" id="{733F4947-7FAD-4584-8DFB-B5D1F25DEE61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70E858A0-31F9-4F3E-AAE1-24426ADA188C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49" name="Round Same Side Corner Rectangle 78">
                  <a:extLst>
                    <a:ext uri="{FF2B5EF4-FFF2-40B4-BE49-F238E27FC236}">
                      <a16:creationId xmlns:a16="http://schemas.microsoft.com/office/drawing/2014/main" id="{12F7A786-408D-4341-AF38-F39284BB922F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345CCB25-180B-4688-9C6B-BD03A39B4502}"/>
                    </a:ext>
                  </a:extLst>
                </p:cNvPr>
                <p:cNvSpPr txBox="1"/>
                <p:nvPr/>
              </p:nvSpPr>
              <p:spPr>
                <a:xfrm>
                  <a:off x="7946104" y="7688759"/>
                  <a:ext cx="532919" cy="7079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9479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659228" y="6539794"/>
            <a:ext cx="22766814" cy="7015743"/>
            <a:chOff x="1173577" y="7162800"/>
            <a:chExt cx="22170185" cy="7327502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39958"/>
              <a:ext cx="22170185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196926" cy="796093"/>
              <a:chOff x="1224542" y="6305967"/>
              <a:chExt cx="3196926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00525" y="5418525"/>
                <a:ext cx="816673" cy="262521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329905" cy="83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659228" y="2409767"/>
            <a:ext cx="22683656" cy="3793537"/>
            <a:chOff x="1175570" y="2468559"/>
            <a:chExt cx="22090283" cy="3793537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5"/>
              <a:ext cx="22090283" cy="3389501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59"/>
              <a:ext cx="3700219" cy="943849"/>
              <a:chOff x="1175570" y="1834705"/>
              <a:chExt cx="4036256" cy="1029567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74949" y="627394"/>
                <a:ext cx="888698" cy="358505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170653" y="1951292"/>
                <a:ext cx="2653366" cy="839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2.17</a:t>
                </a: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08FED22-C816-4D86-968B-978A5D9289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64002" y="2946265"/>
                <a:ext cx="22199394" cy="287290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tập xác định của các hàm số: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𝒄𝒐𝒔𝒙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					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𝒄𝒐𝒔𝒙</m:t>
                            </m:r>
                          </m:den>
                        </m:f>
                      </m:e>
                    </m:ra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d)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08FED22-C816-4D86-968B-978A5D928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002" y="2946265"/>
                <a:ext cx="22199394" cy="2872902"/>
              </a:xfrm>
              <a:prstGeom prst="rect">
                <a:avLst/>
              </a:prstGeom>
              <a:blipFill>
                <a:blip r:embed="rId3"/>
                <a:stretch>
                  <a:fillRect l="-1126" t="-6568" b="-116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E1215928-5998-421A-A5F8-BDE2E89C79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01906" y="7255034"/>
                <a:ext cx="23228392" cy="604867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xác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600" b="1" i="1" smtClean="0">
                            <a:latin typeface="Cambria Math" panose="02040503050406030204" pitchFamily="18" charset="0"/>
                          </a:rPr>
                          <m:t>𝒄𝒐𝒔𝒙</m:t>
                        </m:r>
                      </m:num>
                      <m:den>
                        <m:func>
                          <m:funcPr>
                            <m:ctrlPr>
                              <a:rPr lang="en-US" sz="46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den>
                    </m:f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định khi và chỉ khi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6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 của hàm số là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sz="46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𝒄𝒐𝒔𝒙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𝒄𝒐𝒔𝒙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𝒄𝒐𝒔𝒙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fName>
                              <m:e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</m:num>
                          <m:den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fName>
                              <m:e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</m:den>
                        </m:f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𝒄𝒐𝒔𝒙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600" b="1" i="1" dirty="0"/>
              </a:p>
              <a:p>
                <a:r>
                  <a:rPr lang="en-US" sz="4600" b="1" dirty="0"/>
                  <a:t>											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𝒄𝒐𝒔𝒙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 của hàm số là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sz="46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E1215928-5998-421A-A5F8-BDE2E89C7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906" y="7255034"/>
                <a:ext cx="23228392" cy="6048672"/>
              </a:xfrm>
              <a:prstGeom prst="rect">
                <a:avLst/>
              </a:prstGeom>
              <a:blipFill>
                <a:blip r:embed="rId4"/>
                <a:stretch>
                  <a:fillRect l="-1050" t="-6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67">
            <a:extLst>
              <a:ext uri="{FF2B5EF4-FFF2-40B4-BE49-F238E27FC236}">
                <a16:creationId xmlns:a16="http://schemas.microsoft.com/office/drawing/2014/main" id="{4C97B0CA-121B-4C71-B095-F7CFA24FBF0C}"/>
              </a:ext>
            </a:extLst>
          </p:cNvPr>
          <p:cNvGrpSpPr/>
          <p:nvPr/>
        </p:nvGrpSpPr>
        <p:grpSpPr>
          <a:xfrm>
            <a:off x="725446" y="1604296"/>
            <a:ext cx="7306614" cy="929782"/>
            <a:chOff x="7459670" y="8524495"/>
            <a:chExt cx="7306984" cy="92982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D808784-3E4E-4B1F-BEBF-305968071BAF}"/>
                </a:ext>
              </a:extLst>
            </p:cNvPr>
            <p:cNvSpPr/>
            <p:nvPr/>
          </p:nvSpPr>
          <p:spPr>
            <a:xfrm>
              <a:off x="9067369" y="8638675"/>
              <a:ext cx="5699285" cy="8156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700" b="1" i="0" u="none" strike="noStrike" kern="1200" cap="none" spc="-150" normalizeH="0" baseline="0" noProof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</a:t>
              </a:r>
              <a:r>
                <a:rPr lang="en-US" sz="4700" b="1" spc="-15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ỮA BÀI TẬP SGK</a:t>
              </a:r>
              <a:endParaRPr kumimoji="0" lang="en-US" sz="4700" b="1" i="0" u="none" strike="noStrike" kern="1200" cap="none" spc="-15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7" name="Group 32">
              <a:extLst>
                <a:ext uri="{FF2B5EF4-FFF2-40B4-BE49-F238E27FC236}">
                  <a16:creationId xmlns:a16="http://schemas.microsoft.com/office/drawing/2014/main" id="{D29E4749-DFDF-4096-9CE0-ACD935714B3E}"/>
                </a:ext>
              </a:extLst>
            </p:cNvPr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38" name="Isosceles Triangle 44">
                <a:extLst>
                  <a:ext uri="{FF2B5EF4-FFF2-40B4-BE49-F238E27FC236}">
                    <a16:creationId xmlns:a16="http://schemas.microsoft.com/office/drawing/2014/main" id="{59B43F4F-B963-451C-BA9A-EEA00A237862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F0146365-24FF-41B8-80F4-9BBF1A60218D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42" name="Round Same Side Corner Rectangle 78">
                  <a:extLst>
                    <a:ext uri="{FF2B5EF4-FFF2-40B4-BE49-F238E27FC236}">
                      <a16:creationId xmlns:a16="http://schemas.microsoft.com/office/drawing/2014/main" id="{BB762D93-13D3-4350-954F-2DC3610B4F29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C35C407-CE99-4EAD-8FEF-9F9B43A6FDA3}"/>
                    </a:ext>
                  </a:extLst>
                </p:cNvPr>
                <p:cNvSpPr txBox="1"/>
                <p:nvPr/>
              </p:nvSpPr>
              <p:spPr>
                <a:xfrm>
                  <a:off x="7946104" y="7688759"/>
                  <a:ext cx="532919" cy="7079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293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659228" y="6539794"/>
            <a:ext cx="22766814" cy="7015743"/>
            <a:chOff x="1173577" y="7162800"/>
            <a:chExt cx="22170185" cy="7327502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39958"/>
              <a:ext cx="22170185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196926" cy="796093"/>
              <a:chOff x="1224542" y="6305967"/>
              <a:chExt cx="3196926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00525" y="5418525"/>
                <a:ext cx="816673" cy="262521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329905" cy="83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659228" y="2564474"/>
            <a:ext cx="22683656" cy="3793537"/>
            <a:chOff x="1175570" y="2468559"/>
            <a:chExt cx="22090283" cy="3793537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5"/>
              <a:ext cx="22090283" cy="3389501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59"/>
              <a:ext cx="3700219" cy="943849"/>
              <a:chOff x="1175570" y="1834705"/>
              <a:chExt cx="4036256" cy="1029567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74949" y="627394"/>
                <a:ext cx="888698" cy="358505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206115" y="1998514"/>
                <a:ext cx="2653366" cy="839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2.17</a:t>
                </a: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08FED22-C816-4D86-968B-978A5D9289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64002" y="2946265"/>
                <a:ext cx="22199394" cy="287290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tập xác định của các hàm số: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𝒄𝒐𝒔𝒙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					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𝒄𝒐𝒔𝒙</m:t>
                            </m:r>
                          </m:den>
                        </m:f>
                      </m:e>
                    </m:ra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d)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08FED22-C816-4D86-968B-978A5D928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002" y="2946265"/>
                <a:ext cx="22199394" cy="2872902"/>
              </a:xfrm>
              <a:prstGeom prst="rect">
                <a:avLst/>
              </a:prstGeom>
              <a:blipFill>
                <a:blip r:embed="rId3"/>
                <a:stretch>
                  <a:fillRect l="-1126" t="-6568" b="-116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>
                <a:extLst>
                  <a:ext uri="{FF2B5EF4-FFF2-40B4-BE49-F238E27FC236}">
                    <a16:creationId xmlns:a16="http://schemas.microsoft.com/office/drawing/2014/main" id="{3BD71E7C-C852-4714-BC77-9343F6B1E7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26410" y="7211986"/>
                <a:ext cx="23228392" cy="604867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42950" indent="-742950">
                  <a:buAutoNum type="alphaLcParenR" startAt="3"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xác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định khi và chỉ khi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𝒄𝒐𝒔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 của hàm số là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  <a:p>
                <a:pPr marL="742950" indent="-742950">
                  <a:buAutoNum type="alphaLcParenR" startAt="4"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định khi và chỉ khi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≠−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 của hàm số là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Content Placeholder 2">
                <a:extLst>
                  <a:ext uri="{FF2B5EF4-FFF2-40B4-BE49-F238E27FC236}">
                    <a16:creationId xmlns:a16="http://schemas.microsoft.com/office/drawing/2014/main" id="{3BD71E7C-C852-4714-BC77-9343F6B1E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410" y="7211986"/>
                <a:ext cx="23228392" cy="6048672"/>
              </a:xfrm>
              <a:prstGeom prst="rect">
                <a:avLst/>
              </a:prstGeom>
              <a:blipFill>
                <a:blip r:embed="rId4"/>
                <a:stretch>
                  <a:fillRect l="-1076" t="-1008" b="-57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67">
            <a:extLst>
              <a:ext uri="{FF2B5EF4-FFF2-40B4-BE49-F238E27FC236}">
                <a16:creationId xmlns:a16="http://schemas.microsoft.com/office/drawing/2014/main" id="{1553E639-CB51-46EA-BBB1-820D34A19F5C}"/>
              </a:ext>
            </a:extLst>
          </p:cNvPr>
          <p:cNvGrpSpPr/>
          <p:nvPr/>
        </p:nvGrpSpPr>
        <p:grpSpPr>
          <a:xfrm>
            <a:off x="725446" y="1604296"/>
            <a:ext cx="7306614" cy="929782"/>
            <a:chOff x="7459670" y="8524495"/>
            <a:chExt cx="7306984" cy="929828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E0F290F-0065-4D71-BB51-50826203E95A}"/>
                </a:ext>
              </a:extLst>
            </p:cNvPr>
            <p:cNvSpPr/>
            <p:nvPr/>
          </p:nvSpPr>
          <p:spPr>
            <a:xfrm>
              <a:off x="9067369" y="8638675"/>
              <a:ext cx="5699285" cy="8156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700" b="1" i="0" u="none" strike="noStrike" kern="1200" cap="none" spc="-150" normalizeH="0" baseline="0" noProof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</a:t>
              </a:r>
              <a:r>
                <a:rPr lang="en-US" sz="4700" b="1" spc="-15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ỮA BÀI TẬP SGK</a:t>
              </a:r>
              <a:endParaRPr kumimoji="0" lang="en-US" sz="4700" b="1" i="0" u="none" strike="noStrike" kern="1200" cap="none" spc="-15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8" name="Group 32">
              <a:extLst>
                <a:ext uri="{FF2B5EF4-FFF2-40B4-BE49-F238E27FC236}">
                  <a16:creationId xmlns:a16="http://schemas.microsoft.com/office/drawing/2014/main" id="{E0D9B829-F863-4A55-A199-AAD7BD7ADE6B}"/>
                </a:ext>
              </a:extLst>
            </p:cNvPr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40" name="Isosceles Triangle 44">
                <a:extLst>
                  <a:ext uri="{FF2B5EF4-FFF2-40B4-BE49-F238E27FC236}">
                    <a16:creationId xmlns:a16="http://schemas.microsoft.com/office/drawing/2014/main" id="{4674EE0A-EDAE-4E58-90DE-D70455E19EBC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9D5C3B18-E69C-4E92-A0D1-60B5EECF9FB6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43" name="Round Same Side Corner Rectangle 78">
                  <a:extLst>
                    <a:ext uri="{FF2B5EF4-FFF2-40B4-BE49-F238E27FC236}">
                      <a16:creationId xmlns:a16="http://schemas.microsoft.com/office/drawing/2014/main" id="{3BE72C42-2830-4CD6-976E-CDD6358697F8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8A4D5AE3-5C29-4C22-B5C2-B88EC4E9DAB0}"/>
                    </a:ext>
                  </a:extLst>
                </p:cNvPr>
                <p:cNvSpPr txBox="1"/>
                <p:nvPr/>
              </p:nvSpPr>
              <p:spPr>
                <a:xfrm>
                  <a:off x="7946104" y="7688759"/>
                  <a:ext cx="532919" cy="7079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83911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11965</TotalTime>
  <Words>1705</Words>
  <PresentationFormat>Custom</PresentationFormat>
  <Paragraphs>204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AvantGarde-Demi</vt:lpstr>
      <vt:lpstr>Calibri</vt:lpstr>
      <vt:lpstr>Calibri Light</vt:lpstr>
      <vt:lpstr>Cambria Math</vt:lpstr>
      <vt:lpstr>Chu Van An</vt:lpstr>
      <vt:lpstr>Symbol</vt:lpstr>
      <vt:lpstr>Tahoma</vt:lpstr>
      <vt:lpstr>Times New Roman</vt:lpstr>
      <vt:lpstr>Office Theme</vt:lpstr>
      <vt:lpstr>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2013-08-07T06:38:09Z</dcterms:created>
  <dcterms:modified xsi:type="dcterms:W3CDTF">2021-09-11T03:22:56Z</dcterms:modified>
</cp:coreProperties>
</file>