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15"/>
  </p:notesMasterIdLst>
  <p:sldIdLst>
    <p:sldId id="661" r:id="rId3"/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6"/>
    <a:srgbClr val="0000FF"/>
    <a:srgbClr val="3333FF"/>
    <a:srgbClr val="E3E2EC"/>
    <a:srgbClr val="DDDDDD"/>
    <a:srgbClr val="242452"/>
    <a:srgbClr val="E7F7FF"/>
    <a:srgbClr val="D6F7FE"/>
    <a:srgbClr val="EEF7E9"/>
    <a:srgbClr val="13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139" autoAdjust="0"/>
  </p:normalViewPr>
  <p:slideViewPr>
    <p:cSldViewPr>
      <p:cViewPr varScale="1">
        <p:scale>
          <a:sx n="34" d="100"/>
          <a:sy n="34" d="100"/>
        </p:scale>
        <p:origin x="638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41801" y="1943622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2021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556041" y="6558853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HĐ5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217D288-AAD2-A29F-FC9C-B0213EA4259E}"/>
              </a:ext>
            </a:extLst>
          </p:cNvPr>
          <p:cNvSpPr txBox="1"/>
          <p:nvPr/>
        </p:nvSpPr>
        <p:spPr>
          <a:xfrm flipH="1">
            <a:off x="165100" y="3170455"/>
            <a:ext cx="23804405" cy="318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dung: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445889" y="7454766"/>
                <a:ext cx="13103550" cy="587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𝑴𝑭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, ∆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5889" y="7454766"/>
                <a:ext cx="13103550" cy="5871607"/>
              </a:xfrm>
              <a:prstGeom prst="rect">
                <a:avLst/>
              </a:prstGeom>
              <a:blipFill>
                <a:blip r:embed="rId11"/>
                <a:stretch>
                  <a:fillRect l="-2093" b="-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302A11A-A424-E673-CBC2-4DF5B7B3887A}"/>
              </a:ext>
            </a:extLst>
          </p:cNvPr>
          <p:cNvGrpSpPr/>
          <p:nvPr/>
        </p:nvGrpSpPr>
        <p:grpSpPr>
          <a:xfrm>
            <a:off x="6425770" y="16062829"/>
            <a:ext cx="5483480" cy="830997"/>
            <a:chOff x="799849" y="3689820"/>
            <a:chExt cx="5483480" cy="830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0ADA7A-D4F2-5CFB-0EFC-0D6CFC83371C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B0F9EB6A-8147-E0F1-6399-35EDFB13C7D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1FC2A20E-C1F6-3471-6FD6-A1E0D0F5795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FA9C3B5-37A0-52E6-FDD1-27070934205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D6958-9471-6238-E42E-536C1F82901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05EDAB-62A8-4A65-C990-EE32FCAD6C51}"/>
              </a:ext>
            </a:extLst>
          </p:cNvPr>
          <p:cNvGrpSpPr/>
          <p:nvPr/>
        </p:nvGrpSpPr>
        <p:grpSpPr>
          <a:xfrm>
            <a:off x="492225" y="15647330"/>
            <a:ext cx="5483480" cy="830997"/>
            <a:chOff x="799849" y="3689820"/>
            <a:chExt cx="5483480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67BB70-AC1F-2B16-68CD-6D57F2ED2D3F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4" name="Arrow: Pentagon 33">
                <a:extLst>
                  <a:ext uri="{FF2B5EF4-FFF2-40B4-BE49-F238E27FC236}">
                    <a16:creationId xmlns:a16="http://schemas.microsoft.com/office/drawing/2014/main" id="{EFE4B580-8FAD-5A17-90E0-29766154061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4BBFB49F-E1EC-A1CC-298E-B15FD11AF8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BCCBEDE2-9BE6-477B-391D-62B586EF93A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6B6583-D003-737B-75F8-3C123CBA297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DF3720DB-1002-21CE-8584-A2E0210FBB9F}"/>
              </a:ext>
            </a:extLst>
          </p:cNvPr>
          <p:cNvSpPr>
            <a:spLocks/>
          </p:cNvSpPr>
          <p:nvPr/>
        </p:nvSpPr>
        <p:spPr>
          <a:xfrm>
            <a:off x="13807832" y="6352993"/>
            <a:ext cx="10020128" cy="2410006"/>
          </a:xfrm>
          <a:prstGeom prst="wedgeRoundRectCallout">
            <a:avLst>
              <a:gd name="adj1" fmla="val 15825"/>
              <a:gd name="adj2" fmla="val 112496"/>
              <a:gd name="adj3" fmla="val 16667"/>
            </a:avLst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n-US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3A55565-1ED8-DE27-C472-C4399D82FCE5}"/>
                  </a:ext>
                </a:extLst>
              </p:cNvPr>
              <p:cNvSpPr txBox="1"/>
              <p:nvPr/>
            </p:nvSpPr>
            <p:spPr>
              <a:xfrm flipH="1">
                <a:off x="16436356" y="6611765"/>
                <a:ext cx="5987468" cy="1555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3A55565-1ED8-DE27-C472-C4399D82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436356" y="6611765"/>
                <a:ext cx="5987468" cy="15553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D264424F-ED6A-9DBA-5383-D3B6E8FC90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53575" y="9232474"/>
            <a:ext cx="4745407" cy="3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2" grpId="0"/>
      <p:bldP spid="38" grpId="0"/>
      <p:bldP spid="47" grpId="0" animBg="1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74443" y="1663575"/>
            <a:ext cx="24112478" cy="119423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3630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IV. MỘT SỐ ỨNG DỤNG CỦA BA ĐƯỜNG CONIC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-391291" y="2523672"/>
            <a:ext cx="2429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ỨNG DỤNG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8A973-7A71-58CE-F250-03300C456A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0591" y="3229336"/>
            <a:ext cx="20534209" cy="5299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F08A1-1FB7-8869-B977-524F8B7A2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5733" y="8674724"/>
            <a:ext cx="16186467" cy="48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8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0542" y="1637083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3630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IV. MỘT SỐ ỨNG DỤNG CỦA BA ĐƯỜNG CONIC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02A11A-A424-E673-CBC2-4DF5B7B3887A}"/>
              </a:ext>
            </a:extLst>
          </p:cNvPr>
          <p:cNvGrpSpPr/>
          <p:nvPr/>
        </p:nvGrpSpPr>
        <p:grpSpPr>
          <a:xfrm>
            <a:off x="54715" y="2966894"/>
            <a:ext cx="5483480" cy="830997"/>
            <a:chOff x="799849" y="3689820"/>
            <a:chExt cx="5483480" cy="830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0ADA7A-D4F2-5CFB-0EFC-0D6CFC83371C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B0F9EB6A-8147-E0F1-6399-35EDFB13C7D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1FC2A20E-C1F6-3471-6FD6-A1E0D0F57956}"/>
                  </a:ext>
                </a:extLst>
              </p:cNvPr>
              <p:cNvSpPr/>
              <p:nvPr/>
            </p:nvSpPr>
            <p:spPr>
              <a:xfrm>
                <a:off x="31572" y="60276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FA9C3B5-37A0-52E6-FDD1-27070934205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D6958-9471-6238-E42E-536C1F82901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05EDAB-62A8-4A65-C990-EE32FCAD6C51}"/>
              </a:ext>
            </a:extLst>
          </p:cNvPr>
          <p:cNvGrpSpPr/>
          <p:nvPr/>
        </p:nvGrpSpPr>
        <p:grpSpPr>
          <a:xfrm>
            <a:off x="409602" y="9825351"/>
            <a:ext cx="5483480" cy="830997"/>
            <a:chOff x="799849" y="3689820"/>
            <a:chExt cx="5483480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67BB70-AC1F-2B16-68CD-6D57F2ED2D3F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4" name="Arrow: Pentagon 33">
                <a:extLst>
                  <a:ext uri="{FF2B5EF4-FFF2-40B4-BE49-F238E27FC236}">
                    <a16:creationId xmlns:a16="http://schemas.microsoft.com/office/drawing/2014/main" id="{EFE4B580-8FAD-5A17-90E0-29766154061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4BBFB49F-E1EC-A1CC-298E-B15FD11AF8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BCCBEDE2-9BE6-477B-391D-62B586EF93A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6B6583-D003-737B-75F8-3C123CBA297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7088530" y="2433016"/>
            <a:ext cx="845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ỨNG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552C9-BEAF-117B-FDA2-45B9A04BBFDC}"/>
                  </a:ext>
                </a:extLst>
              </p:cNvPr>
              <p:cNvSpPr txBox="1"/>
              <p:nvPr/>
            </p:nvSpPr>
            <p:spPr>
              <a:xfrm flipH="1">
                <a:off x="426521" y="4230571"/>
                <a:ext cx="11352850" cy="4557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Gương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(H.7.33)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𝟒𝟎𝟎𝟎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552C9-BEAF-117B-FDA2-45B9A04BB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6521" y="4230571"/>
                <a:ext cx="11352850" cy="4557145"/>
              </a:xfrm>
              <a:prstGeom prst="rect">
                <a:avLst/>
              </a:prstGeom>
              <a:blipFill>
                <a:blip r:embed="rId11"/>
                <a:stretch>
                  <a:fillRect l="-2202" t="-2807" r="-2632" b="-5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9851126-A3EE-14D5-8525-C4FAE248D4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6781" y="3382392"/>
            <a:ext cx="11434763" cy="566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0D3A6-64D0-C69B-A907-1C461BFE819C}"/>
              </a:ext>
            </a:extLst>
          </p:cNvPr>
          <p:cNvSpPr txBox="1"/>
          <p:nvPr/>
        </p:nvSpPr>
        <p:spPr>
          <a:xfrm flipH="1">
            <a:off x="219075" y="9002257"/>
            <a:ext cx="23783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11D3D-760B-670C-4F33-652EB7E6C6CD}"/>
                  </a:ext>
                </a:extLst>
              </p:cNvPr>
              <p:cNvSpPr txBox="1"/>
              <p:nvPr/>
            </p:nvSpPr>
            <p:spPr>
              <a:xfrm flipH="1">
                <a:off x="267714" y="10297815"/>
                <a:ext cx="23783036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𝟒𝟎𝟎𝟎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𝟒𝟎𝟎𝟎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𝟕𝟔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𝟑𝟗𝟐𝟒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𝟏𝟎𝟗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11D3D-760B-670C-4F33-652EB7E6C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714" y="10297815"/>
                <a:ext cx="23783036" cy="2279791"/>
              </a:xfrm>
              <a:prstGeom prst="rect">
                <a:avLst/>
              </a:prstGeom>
              <a:blipFill>
                <a:blip r:embed="rId13"/>
                <a:stretch>
                  <a:fillRect l="-1051" t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394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40" grpId="0"/>
      <p:bldP spid="6" grpId="0"/>
      <p:bldP spid="1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-41816" y="1637201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3630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IV. MỘT SỐ ỨNG DỤNG CỦA BA ĐƯỜNG CONIC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02A11A-A424-E673-CBC2-4DF5B7B3887A}"/>
              </a:ext>
            </a:extLst>
          </p:cNvPr>
          <p:cNvGrpSpPr/>
          <p:nvPr/>
        </p:nvGrpSpPr>
        <p:grpSpPr>
          <a:xfrm>
            <a:off x="54715" y="3008825"/>
            <a:ext cx="5483480" cy="830997"/>
            <a:chOff x="799849" y="3689820"/>
            <a:chExt cx="5483480" cy="830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0ADA7A-D4F2-5CFB-0EFC-0D6CFC83371C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B0F9EB6A-8147-E0F1-6399-35EDFB13C7D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1FC2A20E-C1F6-3471-6FD6-A1E0D0F5795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FA9C3B5-37A0-52E6-FDD1-27070934205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D6958-9471-6238-E42E-536C1F82901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7088530" y="2433016"/>
            <a:ext cx="845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ỨNG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851126-A3EE-14D5-8525-C4FAE248D4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186" y="3874180"/>
            <a:ext cx="20162631" cy="548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11D3D-760B-670C-4F33-652EB7E6C6CD}"/>
                  </a:ext>
                </a:extLst>
              </p:cNvPr>
              <p:cNvSpPr txBox="1"/>
              <p:nvPr/>
            </p:nvSpPr>
            <p:spPr>
              <a:xfrm flipH="1">
                <a:off x="1217799" y="10090811"/>
                <a:ext cx="22852863" cy="23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TIẾP)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𝟏𝟎𝟗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611D3D-760B-670C-4F33-652EB7E6C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17799" y="10090811"/>
                <a:ext cx="22852863" cy="2377767"/>
              </a:xfrm>
              <a:prstGeom prst="rect">
                <a:avLst/>
              </a:prstGeom>
              <a:blipFill>
                <a:blip r:embed="rId12"/>
                <a:stretch>
                  <a:fillRect l="-1227" t="-5897" r="-480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947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4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41801" y="1943622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9698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III. KHÁI NIỆM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PARABOL-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TRÌNH CHÍNH TẮC CỦA PARABOL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2790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HĐ6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255885" y="3880646"/>
                <a:ext cx="12451762" cy="934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é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(H.7.27).</a:t>
                </a:r>
              </a:p>
              <a:p>
                <a:pPr marL="742950" indent="-74295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885" y="3880646"/>
                <a:ext cx="12451762" cy="9343455"/>
              </a:xfrm>
              <a:prstGeom prst="rect">
                <a:avLst/>
              </a:prstGeom>
              <a:blipFill>
                <a:blip r:embed="rId11"/>
                <a:stretch>
                  <a:fillRect l="-2252" t="-1567" r="-538" b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CAF16E8C-02EA-9C68-1EE0-A7FFB9CA16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57229" y="3401965"/>
            <a:ext cx="9657660" cy="83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6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41801" y="1943622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2021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3812958" y="17640262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HĐ6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255885" y="3880646"/>
                <a:ext cx="238863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885" y="3880646"/>
                <a:ext cx="23886314" cy="2308324"/>
              </a:xfrm>
              <a:prstGeom prst="rect">
                <a:avLst/>
              </a:prstGeom>
              <a:blipFill>
                <a:blip r:embed="rId11"/>
                <a:stretch>
                  <a:fillRect l="-1174" t="-5556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302A11A-A424-E673-CBC2-4DF5B7B3887A}"/>
              </a:ext>
            </a:extLst>
          </p:cNvPr>
          <p:cNvGrpSpPr/>
          <p:nvPr/>
        </p:nvGrpSpPr>
        <p:grpSpPr>
          <a:xfrm>
            <a:off x="227583" y="6312572"/>
            <a:ext cx="5483480" cy="830997"/>
            <a:chOff x="799849" y="3689820"/>
            <a:chExt cx="5483480" cy="830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0ADA7A-D4F2-5CFB-0EFC-0D6CFC83371C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B0F9EB6A-8147-E0F1-6399-35EDFB13C7D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1FC2A20E-C1F6-3471-6FD6-A1E0D0F5795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FA9C3B5-37A0-52E6-FDD1-27070934205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D6958-9471-6238-E42E-536C1F82901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05EDAB-62A8-4A65-C990-EE32FCAD6C51}"/>
              </a:ext>
            </a:extLst>
          </p:cNvPr>
          <p:cNvGrpSpPr/>
          <p:nvPr/>
        </p:nvGrpSpPr>
        <p:grpSpPr>
          <a:xfrm>
            <a:off x="54715" y="3083509"/>
            <a:ext cx="5483480" cy="830997"/>
            <a:chOff x="799849" y="3689820"/>
            <a:chExt cx="5483480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67BB70-AC1F-2B16-68CD-6D57F2ED2D3F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4" name="Arrow: Pentagon 33">
                <a:extLst>
                  <a:ext uri="{FF2B5EF4-FFF2-40B4-BE49-F238E27FC236}">
                    <a16:creationId xmlns:a16="http://schemas.microsoft.com/office/drawing/2014/main" id="{EFE4B580-8FAD-5A17-90E0-29766154061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4BBFB49F-E1EC-A1CC-298E-B15FD11AF8E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BCCBEDE2-9BE6-477B-391D-62B586EF93A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6B6583-D003-737B-75F8-3C123CBA297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492225" y="7275803"/>
            <a:ext cx="122794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(H.7.28).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05B5B4A-301A-CCAD-0B7F-030C6A38FE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5020" y="6469017"/>
            <a:ext cx="8942580" cy="66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41799" y="1943622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9698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322636" y="429642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HĐ5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CB7C7C6-55DF-D300-790A-65329BA79081}"/>
              </a:ext>
            </a:extLst>
          </p:cNvPr>
          <p:cNvSpPr txBox="1"/>
          <p:nvPr/>
        </p:nvSpPr>
        <p:spPr>
          <a:xfrm flipH="1">
            <a:off x="184680" y="3340780"/>
            <a:ext cx="238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/>
              <p:nvPr/>
            </p:nvSpPr>
            <p:spPr>
              <a:xfrm flipH="1">
                <a:off x="241799" y="4814193"/>
                <a:ext cx="24299547" cy="189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𝑴𝑭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 ∆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(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1799" y="4814193"/>
                <a:ext cx="24299547" cy="1894429"/>
              </a:xfrm>
              <a:prstGeom prst="rect">
                <a:avLst/>
              </a:prstGeom>
              <a:blipFill>
                <a:blip r:embed="rId11"/>
                <a:stretch>
                  <a:fillRect l="-1154" t="-7419" r="-376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ED3D7B-1E72-04E5-E7B0-F90629CD70AE}"/>
                  </a:ext>
                </a:extLst>
              </p:cNvPr>
              <p:cNvSpPr txBox="1"/>
              <p:nvPr/>
            </p:nvSpPr>
            <p:spPr>
              <a:xfrm flipH="1">
                <a:off x="392026" y="6488143"/>
                <a:ext cx="2429954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endParaRPr lang="en-US" sz="4800" b="1" dirty="0">
                  <a:solidFill>
                    <a:srgbClr val="00007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đượ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tham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parabol</m:t>
                    </m:r>
                    <m:r>
                      <m:rPr>
                        <m:nor/>
                      </m:rPr>
                      <a:rPr lang="fr-FR" sz="4800" b="1">
                        <a:solidFill>
                          <a:srgbClr val="000076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đó.</m:t>
                    </m:r>
                  </m:oMath>
                </a14:m>
                <a:endParaRPr lang="en-US" sz="4800" b="1" dirty="0">
                  <a:solidFill>
                    <a:srgbClr val="00007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ED3D7B-1E72-04E5-E7B0-F90629CD7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2026" y="6488143"/>
                <a:ext cx="24299547" cy="3785652"/>
              </a:xfrm>
              <a:prstGeom prst="rect">
                <a:avLst/>
              </a:prstGeom>
              <a:blipFill>
                <a:blip r:embed="rId12"/>
                <a:stretch>
                  <a:fillRect l="-1129" t="-370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320">
            <a:extLst>
              <a:ext uri="{FF2B5EF4-FFF2-40B4-BE49-F238E27FC236}">
                <a16:creationId xmlns:a16="http://schemas.microsoft.com/office/drawing/2014/main" id="{62F04A1E-235E-2E88-B428-5FFC161874D8}"/>
              </a:ext>
            </a:extLst>
          </p:cNvPr>
          <p:cNvGrpSpPr>
            <a:grpSpLocks/>
          </p:cNvGrpSpPr>
          <p:nvPr/>
        </p:nvGrpSpPr>
        <p:grpSpPr bwMode="auto">
          <a:xfrm>
            <a:off x="392026" y="10459773"/>
            <a:ext cx="3772276" cy="769395"/>
            <a:chOff x="0" y="776"/>
            <a:chExt cx="20785" cy="2123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9448D5CC-E6AA-774A-AF82-E409987C0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HĐ6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C15F304F-1BF9-43D1-A5ED-24B04139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CBF85895-6D2C-9BFE-645F-C20C4F8E2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A4D69513-A8B8-B9B9-AEAC-899F91297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B0A2EF52-43A4-1F5C-1981-B4E0C6062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254E08F5-920A-06C3-53FC-A24E83DAE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CD1CFEDF-C0FD-F224-34BE-6E646982D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3B685779-629F-1A63-7615-80BEDD894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358C95-3348-3794-4715-B589D8684A62}"/>
                  </a:ext>
                </a:extLst>
              </p:cNvPr>
              <p:cNvSpPr txBox="1"/>
              <p:nvPr/>
            </p:nvSpPr>
            <p:spPr>
              <a:xfrm flipH="1">
                <a:off x="537314" y="10491489"/>
                <a:ext cx="24299547" cy="331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∆: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𝒑𝒙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.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358C95-3348-3794-4715-B589D8684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7314" y="10491489"/>
                <a:ext cx="24299547" cy="3318537"/>
              </a:xfrm>
              <a:prstGeom prst="rect">
                <a:avLst/>
              </a:prstGeom>
              <a:blipFill>
                <a:blip r:embed="rId13"/>
                <a:stretch>
                  <a:fillRect l="-1154" t="-4228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431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  <p:bldP spid="40" grpId="0"/>
      <p:bldP spid="29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84150" y="1663574"/>
            <a:ext cx="24112478" cy="119453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2021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7C7C6-55DF-D300-790A-65329BA79081}"/>
              </a:ext>
            </a:extLst>
          </p:cNvPr>
          <p:cNvSpPr txBox="1"/>
          <p:nvPr/>
        </p:nvSpPr>
        <p:spPr>
          <a:xfrm flipH="1">
            <a:off x="184680" y="3340780"/>
            <a:ext cx="238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/>
              <p:nvPr/>
            </p:nvSpPr>
            <p:spPr>
              <a:xfrm flipH="1">
                <a:off x="241799" y="4814193"/>
                <a:ext cx="24299547" cy="213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HĐ5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1799" y="4814193"/>
                <a:ext cx="24299547" cy="2138983"/>
              </a:xfrm>
              <a:prstGeom prst="rect">
                <a:avLst/>
              </a:prstGeom>
              <a:blipFill>
                <a:blip r:embed="rId11"/>
                <a:stretch>
                  <a:fillRect l="-1029" t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A637B2-1811-02C9-FA5F-EF53EFACA59E}"/>
                  </a:ext>
                </a:extLst>
              </p:cNvPr>
              <p:cNvSpPr txBox="1"/>
              <p:nvPr/>
            </p:nvSpPr>
            <p:spPr>
              <a:xfrm flipH="1">
                <a:off x="845673" y="6730482"/>
                <a:ext cx="22623927" cy="550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(P)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kern="1200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Cascadia Mono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𝑶𝑭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𝒑𝒙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(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srgbClr val="00007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(5)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(P).</a:t>
                </a:r>
              </a:p>
              <a:p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(5) , </a:t>
                </a:r>
                <a:r>
                  <a:rPr lang="en-US" sz="4800" b="1" dirty="0" err="1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007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đườ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𝒏𝒈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𝒄𝒉𝒖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ẩ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∆: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76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7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A637B2-1811-02C9-FA5F-EF53EFACA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673" y="6730482"/>
                <a:ext cx="22623927" cy="5508752"/>
              </a:xfrm>
              <a:prstGeom prst="rect">
                <a:avLst/>
              </a:prstGeom>
              <a:blipFill>
                <a:blip r:embed="rId12"/>
                <a:stretch>
                  <a:fillRect l="-1240" t="-2655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247745D-3BCE-D979-4D0E-2A22EB7B1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94800"/>
              </p:ext>
            </p:extLst>
          </p:nvPr>
        </p:nvGraphicFramePr>
        <p:xfrm>
          <a:off x="643467" y="6841067"/>
          <a:ext cx="208280" cy="503839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912168833"/>
                    </a:ext>
                  </a:extLst>
                </a:gridCol>
              </a:tblGrid>
              <a:tr h="50383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54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86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  <p:bldP spid="40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26" y="1663575"/>
            <a:ext cx="24112478" cy="119423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2021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7C7C6-55DF-D300-790A-65329BA79081}"/>
              </a:ext>
            </a:extLst>
          </p:cNvPr>
          <p:cNvSpPr txBox="1"/>
          <p:nvPr/>
        </p:nvSpPr>
        <p:spPr>
          <a:xfrm flipH="1">
            <a:off x="184680" y="3340780"/>
            <a:ext cx="238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/>
              <p:nvPr/>
            </p:nvSpPr>
            <p:spPr>
              <a:xfrm flipH="1">
                <a:off x="492225" y="5358187"/>
                <a:ext cx="24299547" cy="543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AutoNum type="alphaLcParenR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box>
                      <m:box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.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Parabol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ti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AutoNum type="alphaLcParenR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𝑴𝑭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𝟏𝟏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𝟏𝟏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𝟏𝟏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225" y="5358187"/>
                <a:ext cx="24299547" cy="5433026"/>
              </a:xfrm>
              <a:prstGeom prst="rect">
                <a:avLst/>
              </a:prstGeom>
              <a:blipFill>
                <a:blip r:embed="rId11"/>
                <a:stretch>
                  <a:fillRect l="-1029" t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F57C64C-AA1E-7903-3293-C2803121A550}"/>
              </a:ext>
            </a:extLst>
          </p:cNvPr>
          <p:cNvGrpSpPr/>
          <p:nvPr/>
        </p:nvGrpSpPr>
        <p:grpSpPr>
          <a:xfrm>
            <a:off x="585349" y="4420218"/>
            <a:ext cx="5483480" cy="830997"/>
            <a:chOff x="799849" y="3689820"/>
            <a:chExt cx="5483480" cy="8309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F59C03-1741-54B5-188B-16CE6F617A7D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C7579B66-355A-F008-5262-20E09A20C19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10F6E9DA-12A8-DE1D-14BD-097EDE9C71D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270C64CF-3281-FB6F-8BF5-B8FF8B29EEE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12DDF2-122C-0D74-B38F-0DFBB33B1AB5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92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75667" y="1568449"/>
            <a:ext cx="24112478" cy="1204046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III.1. HTKT3: PHƯƠNG TRÌNH CHÍNH TẮC PARABOL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20210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III. KHÁI NIỆM PARABOL- PHƯƠNG TRÌNH CHÍNH TẮC CỦA PARABOL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7C7C6-55DF-D300-790A-65329BA79081}"/>
              </a:ext>
            </a:extLst>
          </p:cNvPr>
          <p:cNvSpPr txBox="1"/>
          <p:nvPr/>
        </p:nvSpPr>
        <p:spPr>
          <a:xfrm flipH="1">
            <a:off x="255885" y="3340585"/>
            <a:ext cx="238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02A11A-A424-E673-CBC2-4DF5B7B3887A}"/>
              </a:ext>
            </a:extLst>
          </p:cNvPr>
          <p:cNvGrpSpPr/>
          <p:nvPr/>
        </p:nvGrpSpPr>
        <p:grpSpPr>
          <a:xfrm>
            <a:off x="321550" y="4283434"/>
            <a:ext cx="5483480" cy="830997"/>
            <a:chOff x="799849" y="3689820"/>
            <a:chExt cx="5483480" cy="830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0ADA7A-D4F2-5CFB-0EFC-0D6CFC83371C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B0F9EB6A-8147-E0F1-6399-35EDFB13C7D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1FC2A20E-C1F6-3471-6FD6-A1E0D0F5795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FA9C3B5-37A0-52E6-FDD1-27070934205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D6958-9471-6238-E42E-536C1F82901B}"/>
                </a:ext>
              </a:extLst>
            </p:cNvPr>
            <p:cNvSpPr txBox="1"/>
            <p:nvPr/>
          </p:nvSpPr>
          <p:spPr>
            <a:xfrm flipH="1">
              <a:off x="1587554" y="3689820"/>
              <a:ext cx="469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/>
              <p:nvPr/>
            </p:nvSpPr>
            <p:spPr>
              <a:xfrm flipH="1">
                <a:off x="392026" y="5402868"/>
                <a:ext cx="24299547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liền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liền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ộ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ranh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đề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đấ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ề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đả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ỉ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khi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F15D88-6FD1-B6CD-2905-C823E8F3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2026" y="5402868"/>
                <a:ext cx="24299547" cy="6001643"/>
              </a:xfrm>
              <a:prstGeom prst="rect">
                <a:avLst/>
              </a:prstGeom>
              <a:blipFill>
                <a:blip r:embed="rId11"/>
                <a:stretch>
                  <a:fillRect l="-1129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018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75667" y="1568449"/>
            <a:ext cx="24112478" cy="120374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3630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IV. MỘT SỐ ỨNG DỤNG CỦA BA ĐƯỜNG CONIC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7C7C6-55DF-D300-790A-65329BA79081}"/>
              </a:ext>
            </a:extLst>
          </p:cNvPr>
          <p:cNvSpPr txBox="1"/>
          <p:nvPr/>
        </p:nvSpPr>
        <p:spPr>
          <a:xfrm flipH="1">
            <a:off x="150150" y="2562017"/>
            <a:ext cx="23886314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quang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  <a:p>
            <a:pPr marL="0" marR="0" indent="36004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dung: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392026" y="5402868"/>
            <a:ext cx="2429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 QUANG HỌC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0D3995-87DE-19DE-7437-29BB224660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2663" y="6546394"/>
            <a:ext cx="17938272" cy="55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75667" y="1663575"/>
            <a:ext cx="24112478" cy="119423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37314" y="1663575"/>
            <a:ext cx="13630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IV. MỘT SỐ ỨNG DỤNG CỦA BA ĐƯỜNG CONIC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15D88-6FD1-B6CD-2905-C823E8F361F6}"/>
              </a:ext>
            </a:extLst>
          </p:cNvPr>
          <p:cNvSpPr txBox="1"/>
          <p:nvPr/>
        </p:nvSpPr>
        <p:spPr>
          <a:xfrm flipH="1">
            <a:off x="-306838" y="2481970"/>
            <a:ext cx="2429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 QUANG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CE73F-6F3E-473A-0E81-815EBAEF7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8972" y="3630342"/>
            <a:ext cx="15767926" cy="71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6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7972</TotalTime>
  <Words>1881</Words>
  <PresentationFormat>Custom</PresentationFormat>
  <Paragraphs>219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Cascadia Mono</vt:lpstr>
      <vt:lpstr>Tomaho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2022-08-20T23:26:40Z</dcterms:modified>
</cp:coreProperties>
</file>