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6" r:id="rId12"/>
    <p:sldId id="263" r:id="rId13"/>
    <p:sldId id="277" r:id="rId14"/>
    <p:sldId id="264" r:id="rId15"/>
    <p:sldId id="267" r:id="rId16"/>
    <p:sldId id="265" r:id="rId17"/>
    <p:sldId id="278" r:id="rId18"/>
    <p:sldId id="266" r:id="rId19"/>
    <p:sldId id="279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5193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7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</a:t>
            </a:r>
            <a:r>
              <a:rPr lang="en-US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2.2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9&amp;idSubject=1&amp;idSeries=32&amp;idTheme=399&amp;IdLevel=1&amp;idThemeServer=5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5229" y="2895511"/>
            <a:ext cx="69177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34</a:t>
            </a:r>
          </a:p>
        </p:txBody>
      </p:sp>
    </p:spTree>
    <p:extLst>
      <p:ext uri="{BB962C8B-B14F-4D97-AF65-F5344CB8AC3E}">
        <p14:creationId xmlns:p14="http://schemas.microsoft.com/office/powerpoint/2010/main" val="182119873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062" y="1308295"/>
            <a:ext cx="9851864" cy="35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3583" y="670308"/>
            <a:ext cx="9255150" cy="50089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58929" y="1491175"/>
            <a:ext cx="2771336" cy="77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68615" y="2067951"/>
            <a:ext cx="3390314" cy="1406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015045" y="3235569"/>
            <a:ext cx="1380980" cy="736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2215" y="3732879"/>
            <a:ext cx="2042160" cy="64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868615" y="3732879"/>
            <a:ext cx="50567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" y="561703"/>
            <a:ext cx="9444446" cy="5812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471" y="381435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4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34905"/>
            <a:ext cx="11996858" cy="3989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7647" y="2387936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828" y="2866410"/>
            <a:ext cx="121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291" y="3375281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6289" y="3829441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7248" y="4327119"/>
            <a:ext cx="1058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leave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36232" y="2461586"/>
            <a:ext cx="13001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8289" y="2444208"/>
            <a:ext cx="38935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2831" y="2972711"/>
            <a:ext cx="1676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8806" y="2972711"/>
            <a:ext cx="5345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8806" y="3429586"/>
            <a:ext cx="75965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8289" y="3885325"/>
            <a:ext cx="38935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00468" y="3885325"/>
            <a:ext cx="1688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98806" y="4382617"/>
            <a:ext cx="15288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38289" y="4838356"/>
            <a:ext cx="38935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16503" y="4838356"/>
            <a:ext cx="20566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500467" y="2060098"/>
            <a:ext cx="592289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1928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>
                <a:solidFill>
                  <a:prstClr val="white"/>
                </a:solidFill>
              </a:rPr>
              <a:t>WB page 23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234"/>
          <a:stretch/>
        </p:blipFill>
        <p:spPr>
          <a:xfrm>
            <a:off x="576490" y="1021055"/>
            <a:ext cx="11106728" cy="521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852" y="311928"/>
            <a:ext cx="8192004" cy="709127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470991" y="2124222"/>
            <a:ext cx="562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33852" y="1786597"/>
            <a:ext cx="259182" cy="351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9666" y="2542743"/>
            <a:ext cx="2601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It ends at 9 p.m.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9666" y="3384301"/>
            <a:ext cx="353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 open at 9:30 a.m.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666" y="4286246"/>
            <a:ext cx="544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starts at 2 p.m. and ends at 3 p.m.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9666" y="5141870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leaves at 5:30 p.m.</a:t>
            </a:r>
          </a:p>
        </p:txBody>
      </p:sp>
    </p:spTree>
    <p:extLst>
      <p:ext uri="{BB962C8B-B14F-4D97-AF65-F5344CB8AC3E}">
        <p14:creationId xmlns:p14="http://schemas.microsoft.com/office/powerpoint/2010/main" val="30228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085"/>
            <a:ext cx="9228215" cy="1139629"/>
          </a:xfrm>
          <a:prstGeom prst="rect">
            <a:avLst/>
          </a:prstGeom>
        </p:spPr>
      </p:pic>
      <p:pic>
        <p:nvPicPr>
          <p:cNvPr id="4" name="Picture 3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22" y="335611"/>
            <a:ext cx="2588456" cy="16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6865" y="443181"/>
            <a:ext cx="3457171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664" y="2105977"/>
            <a:ext cx="6419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8" y="496388"/>
            <a:ext cx="8968591" cy="591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4032" y="285703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Production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2" y="1129070"/>
            <a:ext cx="7852478" cy="5163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3978" y="2228285"/>
            <a:ext cx="28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It starts at 11 a.m.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3978" y="3285890"/>
            <a:ext cx="273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It ends at 10 p.m.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1439" y="4365517"/>
            <a:ext cx="3732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They open at 12:30 p.m.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9868" y="5423122"/>
            <a:ext cx="3534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It leaves in 10 minutes.</a:t>
            </a:r>
          </a:p>
        </p:txBody>
      </p:sp>
    </p:spTree>
    <p:extLst>
      <p:ext uri="{BB962C8B-B14F-4D97-AF65-F5344CB8AC3E}">
        <p14:creationId xmlns:p14="http://schemas.microsoft.com/office/powerpoint/2010/main" val="12574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78759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970" y="659424"/>
            <a:ext cx="75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Click on the picture to play the games.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601915"/>
            <a:ext cx="10333292" cy="45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Grammar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060" y="446520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99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37672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115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496" y="1251906"/>
            <a:ext cx="1106225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the Present Simple for future use.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“start / end” for events and activities.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“open / close” for shops, stands, and restaurants.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Practicing asking and answering about the time of festival activities.</a:t>
            </a:r>
          </a:p>
        </p:txBody>
      </p:sp>
    </p:spTree>
    <p:extLst>
      <p:ext uri="{BB962C8B-B14F-4D97-AF65-F5344CB8AC3E}">
        <p14:creationId xmlns:p14="http://schemas.microsoft.com/office/powerpoint/2010/main" val="3779224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44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529" y="1527489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making sentences using the Present Simple.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23.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35 -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580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487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the Present Simple tense for future use.</a:t>
            </a:r>
          </a:p>
          <a:p>
            <a:pPr marL="571500" indent="-571500" algn="just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“start / end, open / close” in suitable situations.</a:t>
            </a:r>
          </a:p>
        </p:txBody>
      </p:sp>
    </p:spTree>
    <p:extLst>
      <p:ext uri="{BB962C8B-B14F-4D97-AF65-F5344CB8AC3E}">
        <p14:creationId xmlns:p14="http://schemas.microsoft.com/office/powerpoint/2010/main" val="286535470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17425283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61" y="284752"/>
            <a:ext cx="5950039" cy="4066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0833" y="778181"/>
            <a:ext cx="251339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What is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265" y="4777931"/>
            <a:ext cx="681493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Can you guess what time it starts?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302" y="2542318"/>
            <a:ext cx="547439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Does</a:t>
            </a:r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</a:rPr>
              <a:t>it start in the morning?</a:t>
            </a:r>
          </a:p>
        </p:txBody>
      </p:sp>
    </p:spTree>
    <p:extLst>
      <p:ext uri="{BB962C8B-B14F-4D97-AF65-F5344CB8AC3E}">
        <p14:creationId xmlns:p14="http://schemas.microsoft.com/office/powerpoint/2010/main" val="28617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" y="326571"/>
            <a:ext cx="9993087" cy="6087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9283" y="395805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Presentation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7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68" y="373250"/>
            <a:ext cx="5463057" cy="5946989"/>
          </a:xfrm>
          <a:prstGeom prst="rect">
            <a:avLst/>
          </a:prstGeom>
        </p:spPr>
      </p:pic>
      <p:pic>
        <p:nvPicPr>
          <p:cNvPr id="3" name="CD1-TRACK 4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0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8409" y="395993"/>
            <a:ext cx="594607" cy="5946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03042" y="1764406"/>
            <a:ext cx="38636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96225" y="2034862"/>
            <a:ext cx="36060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6068" y="6156101"/>
            <a:ext cx="4250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41867" y="6144062"/>
            <a:ext cx="386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70479" y="6053070"/>
            <a:ext cx="38636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0479" y="2034862"/>
            <a:ext cx="386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Callout 17"/>
          <p:cNvSpPr/>
          <p:nvPr/>
        </p:nvSpPr>
        <p:spPr>
          <a:xfrm>
            <a:off x="5775370" y="2757268"/>
            <a:ext cx="4325233" cy="1467111"/>
          </a:xfrm>
          <a:prstGeom prst="left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B0F0"/>
              </a:solidFill>
            </a:endParaRPr>
          </a:p>
          <a:p>
            <a:pPr algn="ctr"/>
            <a:r>
              <a:rPr lang="en-US" sz="4000" b="1">
                <a:solidFill>
                  <a:srgbClr val="00B0F0"/>
                </a:solidFill>
              </a:rPr>
              <a:t>The Present Simple</a:t>
            </a:r>
          </a:p>
          <a:p>
            <a:pPr algn="ctr"/>
            <a:endParaRPr lang="en-US" sz="40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8755"/>
          <a:stretch/>
        </p:blipFill>
        <p:spPr>
          <a:xfrm>
            <a:off x="1993763" y="352568"/>
            <a:ext cx="7981950" cy="24600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77308" y="1223007"/>
            <a:ext cx="675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05443" y="1715376"/>
            <a:ext cx="604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6622034" y="1011992"/>
            <a:ext cx="295421" cy="57677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17455" y="1300379"/>
            <a:ext cx="2606373" cy="1625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92078" y="3024560"/>
            <a:ext cx="5999921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B0F0"/>
                </a:solidFill>
              </a:rPr>
              <a:t>S (He, She, It 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singular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  <a:r>
              <a:rPr lang="en-US" sz="3600" b="1" baseline="-25000" dirty="0">
                <a:solidFill>
                  <a:srgbClr val="FF0000"/>
                </a:solidFill>
              </a:rPr>
              <a:t>-s/ -es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52557" y="2205989"/>
            <a:ext cx="675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76975" y="2712425"/>
            <a:ext cx="604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7" idx="1"/>
          </p:cNvCxnSpPr>
          <p:nvPr/>
        </p:nvCxnSpPr>
        <p:spPr>
          <a:xfrm>
            <a:off x="1869284" y="2285561"/>
            <a:ext cx="451885" cy="1632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6078" y="4018090"/>
            <a:ext cx="5999921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B0F0"/>
                </a:solidFill>
              </a:rPr>
              <a:t>S (I, We, You, They,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plural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1869284" y="1927274"/>
            <a:ext cx="327406" cy="71657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1849" y="2628022"/>
            <a:ext cx="10161124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B0F0"/>
                </a:solidFill>
              </a:rPr>
              <a:t>S (He, She, It,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singular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not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(doesn’t) </a:t>
            </a:r>
            <a:r>
              <a:rPr lang="en-US" sz="3600" dirty="0">
                <a:solidFill>
                  <a:srgbClr val="00B0F0"/>
                </a:solidFill>
              </a:rPr>
              <a:t>+ V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</a:p>
          <a:p>
            <a:pPr marL="571500" indent="-571500" algn="just">
              <a:buFont typeface="Calibri" panose="020F0502020204030204" pitchFamily="34" charset="0"/>
              <a:buChar char="-"/>
            </a:pP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b="1" dirty="0">
                <a:solidFill>
                  <a:srgbClr val="00B0F0"/>
                </a:solidFill>
              </a:rPr>
              <a:t> + </a:t>
            </a:r>
            <a:r>
              <a:rPr lang="en-US" sz="3600" dirty="0">
                <a:solidFill>
                  <a:srgbClr val="00B0F0"/>
                </a:solidFill>
              </a:rPr>
              <a:t>S (He, She, It,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singular</a:t>
            </a:r>
            <a:r>
              <a:rPr lang="en-US" sz="3600" dirty="0">
                <a:solidFill>
                  <a:srgbClr val="00B0F0"/>
                </a:solidFill>
              </a:rPr>
              <a:t>) + V</a:t>
            </a:r>
            <a:r>
              <a:rPr lang="en-US" sz="3600" baseline="-25000" dirty="0">
                <a:solidFill>
                  <a:srgbClr val="00B0F0"/>
                </a:solidFill>
              </a:rPr>
              <a:t>1 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824" y="417634"/>
            <a:ext cx="8001000" cy="1943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98277" y="1041009"/>
            <a:ext cx="647114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990449" y="1083212"/>
            <a:ext cx="604911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175" y="1533378"/>
            <a:ext cx="6935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4542" y="1505243"/>
            <a:ext cx="534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19114" y="1969477"/>
            <a:ext cx="928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31849" y="4454183"/>
            <a:ext cx="10161124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B0F0"/>
                </a:solidFill>
              </a:rPr>
              <a:t>S (I, We, You, They,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plural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not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(don’t) </a:t>
            </a:r>
            <a:r>
              <a:rPr lang="en-US" sz="3600" dirty="0">
                <a:solidFill>
                  <a:srgbClr val="00B0F0"/>
                </a:solidFill>
              </a:rPr>
              <a:t>+ V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</a:p>
          <a:p>
            <a:pPr marL="571500" indent="-571500" algn="just">
              <a:buFont typeface="Calibri" panose="020F0502020204030204" pitchFamily="34" charset="0"/>
              <a:buChar char="‐"/>
            </a:pPr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b="1" dirty="0">
                <a:solidFill>
                  <a:srgbClr val="00B0F0"/>
                </a:solidFill>
              </a:rPr>
              <a:t> + </a:t>
            </a:r>
            <a:r>
              <a:rPr lang="en-US" sz="3600" dirty="0">
                <a:solidFill>
                  <a:srgbClr val="00B0F0"/>
                </a:solidFill>
              </a:rPr>
              <a:t>S (I, We, You, They,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plural</a:t>
            </a:r>
            <a:r>
              <a:rPr lang="en-US" sz="3600" dirty="0">
                <a:solidFill>
                  <a:srgbClr val="00B0F0"/>
                </a:solidFill>
              </a:rPr>
              <a:t>)  + V</a:t>
            </a:r>
            <a:r>
              <a:rPr lang="en-US" sz="3600" baseline="-25000" dirty="0">
                <a:solidFill>
                  <a:srgbClr val="00B0F0"/>
                </a:solidFill>
              </a:rPr>
              <a:t>1 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8595360" y="640080"/>
            <a:ext cx="300446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5100" y="1533378"/>
            <a:ext cx="504259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6240" y="1097280"/>
            <a:ext cx="300446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408</Words>
  <Application>Microsoft Office PowerPoint</Application>
  <PresentationFormat>Widescreen</PresentationFormat>
  <Paragraphs>62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vaxalin@outlook.com.vn</cp:lastModifiedBy>
  <cp:revision>33</cp:revision>
  <dcterms:created xsi:type="dcterms:W3CDTF">2022-08-07T10:09:00Z</dcterms:created>
  <dcterms:modified xsi:type="dcterms:W3CDTF">2023-07-28T14:27:18Z</dcterms:modified>
</cp:coreProperties>
</file>