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9"/>
  </p:notesMasterIdLst>
  <p:sldIdLst>
    <p:sldId id="301" r:id="rId3"/>
    <p:sldId id="302" r:id="rId4"/>
    <p:sldId id="306" r:id="rId5"/>
    <p:sldId id="314" r:id="rId6"/>
    <p:sldId id="256" r:id="rId7"/>
    <p:sldId id="328" r:id="rId8"/>
    <p:sldId id="258" r:id="rId9"/>
    <p:sldId id="329" r:id="rId10"/>
    <p:sldId id="260" r:id="rId11"/>
    <p:sldId id="261" r:id="rId12"/>
    <p:sldId id="263" r:id="rId13"/>
    <p:sldId id="264" r:id="rId14"/>
    <p:sldId id="265" r:id="rId15"/>
    <p:sldId id="266" r:id="rId16"/>
    <p:sldId id="267" r:id="rId17"/>
    <p:sldId id="268" r:id="rId18"/>
    <p:sldId id="269" r:id="rId19"/>
    <p:sldId id="270" r:id="rId20"/>
    <p:sldId id="271" r:id="rId21"/>
    <p:sldId id="333" r:id="rId22"/>
    <p:sldId id="334" r:id="rId23"/>
    <p:sldId id="274" r:id="rId24"/>
    <p:sldId id="316" r:id="rId25"/>
    <p:sldId id="317" r:id="rId26"/>
    <p:sldId id="318" r:id="rId27"/>
    <p:sldId id="336" r:id="rId28"/>
    <p:sldId id="337" r:id="rId29"/>
    <p:sldId id="277" r:id="rId30"/>
    <p:sldId id="338" r:id="rId31"/>
    <p:sldId id="339" r:id="rId32"/>
    <p:sldId id="280" r:id="rId33"/>
    <p:sldId id="281" r:id="rId34"/>
    <p:sldId id="282" r:id="rId35"/>
    <p:sldId id="283" r:id="rId36"/>
    <p:sldId id="284" r:id="rId37"/>
    <p:sldId id="332" r:id="rId38"/>
    <p:sldId id="331" r:id="rId39"/>
    <p:sldId id="285" r:id="rId40"/>
    <p:sldId id="295" r:id="rId41"/>
    <p:sldId id="296" r:id="rId42"/>
    <p:sldId id="297" r:id="rId43"/>
    <p:sldId id="298" r:id="rId44"/>
    <p:sldId id="272" r:id="rId45"/>
    <p:sldId id="299" r:id="rId46"/>
    <p:sldId id="330" r:id="rId47"/>
    <p:sldId id="300" r:id="rId48"/>
  </p:sldIdLst>
  <p:sldSz cx="12192000" cy="6858000"/>
  <p:notesSz cx="6858000" cy="9144000"/>
  <p:embeddedFontLst>
    <p:embeddedFont>
      <p:font typeface="Bodoni" panose="020B060402020202020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iYmkhVBjaUXi84lhf5/YZvN8j10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24230-C8CE-409B-B269-5BFEF0C9A2B9}" v="3" dt="2023-04-12T12:53:35.321"/>
  </p1510:revLst>
</p1510:revInfo>
</file>

<file path=ppt/tableStyles.xml><?xml version="1.0" encoding="utf-8"?>
<a:tblStyleLst xmlns:a="http://schemas.openxmlformats.org/drawingml/2006/main" def="{CA3C958A-E288-4D7A-8434-85F75C4B2071}">
  <a:tblStyle styleId="{CA3C958A-E288-4D7A-8434-85F75C4B2071}"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799" autoAdjust="0"/>
  </p:normalViewPr>
  <p:slideViewPr>
    <p:cSldViewPr snapToGrid="0">
      <p:cViewPr>
        <p:scale>
          <a:sx n="80" d="100"/>
          <a:sy n="80" d="100"/>
        </p:scale>
        <p:origin x="1758" y="9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0F95F2-5DEC-404F-8763-4610E7E30356}"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9265CE9B-87AB-4F65-A7B5-E8F9D057E413}">
      <dgm:prSet custT="1"/>
      <dgm:spPr/>
      <dgm:t>
        <a:bodyPr/>
        <a:lstStyle/>
        <a:p>
          <a:pPr rtl="0"/>
          <a:r>
            <a:rPr lang="en-US" sz="2800" dirty="0" err="1"/>
            <a:t>Tập</a:t>
          </a:r>
          <a:r>
            <a:rPr lang="en-US" sz="2800" dirty="0"/>
            <a:t> </a:t>
          </a:r>
          <a:r>
            <a:rPr lang="en-US" sz="2800" dirty="0" err="1"/>
            <a:t>trung</a:t>
          </a:r>
          <a:r>
            <a:rPr lang="en-US" sz="2800" dirty="0"/>
            <a:t> </a:t>
          </a:r>
          <a:r>
            <a:rPr lang="en-US" sz="2800" dirty="0" err="1"/>
            <a:t>chú</a:t>
          </a:r>
          <a:r>
            <a:rPr lang="en-US" sz="2800" dirty="0"/>
            <a:t> ý </a:t>
          </a:r>
          <a:r>
            <a:rPr lang="en-US" sz="2800" dirty="0" err="1"/>
            <a:t>lắng</a:t>
          </a:r>
          <a:r>
            <a:rPr lang="en-US" sz="2800" dirty="0"/>
            <a:t> </a:t>
          </a:r>
          <a:r>
            <a:rPr lang="en-US" sz="2800" dirty="0" err="1"/>
            <a:t>nghe</a:t>
          </a:r>
          <a:r>
            <a:rPr lang="en-US" sz="2800" dirty="0"/>
            <a:t>, </a:t>
          </a:r>
          <a:r>
            <a:rPr lang="en-US" sz="2800" dirty="0" err="1"/>
            <a:t>tích</a:t>
          </a:r>
          <a:r>
            <a:rPr lang="en-US" sz="2800" dirty="0"/>
            <a:t> </a:t>
          </a:r>
          <a:r>
            <a:rPr lang="en-US" sz="2800" dirty="0" err="1"/>
            <a:t>cực</a:t>
          </a:r>
          <a:r>
            <a:rPr lang="en-US" sz="2800" dirty="0"/>
            <a:t> </a:t>
          </a:r>
          <a:r>
            <a:rPr lang="en-US" sz="2800" dirty="0" err="1"/>
            <a:t>tương</a:t>
          </a:r>
          <a:r>
            <a:rPr lang="en-US" sz="2800" dirty="0"/>
            <a:t> </a:t>
          </a:r>
          <a:r>
            <a:rPr lang="en-US" sz="2800" dirty="0" err="1"/>
            <a:t>tác</a:t>
          </a:r>
          <a:r>
            <a:rPr lang="en-US" sz="2800" dirty="0"/>
            <a:t> </a:t>
          </a:r>
          <a:r>
            <a:rPr lang="en-US" sz="2800" dirty="0" err="1"/>
            <a:t>trao</a:t>
          </a:r>
          <a:r>
            <a:rPr lang="en-US" sz="2800" dirty="0"/>
            <a:t> </a:t>
          </a:r>
          <a:r>
            <a:rPr lang="en-US" sz="2800" dirty="0" err="1"/>
            <a:t>đổi</a:t>
          </a:r>
          <a:r>
            <a:rPr lang="en-US" sz="2800" dirty="0"/>
            <a:t>, </a:t>
          </a:r>
          <a:r>
            <a:rPr lang="en-US" sz="2800" dirty="0" err="1"/>
            <a:t>thảo</a:t>
          </a:r>
          <a:r>
            <a:rPr lang="en-US" sz="2800" dirty="0"/>
            <a:t> </a:t>
          </a:r>
          <a:r>
            <a:rPr lang="en-US" sz="2800" dirty="0" err="1"/>
            <a:t>luận</a:t>
          </a:r>
          <a:r>
            <a:rPr lang="en-US" sz="2800" dirty="0"/>
            <a:t>.</a:t>
          </a:r>
        </a:p>
      </dgm:t>
    </dgm:pt>
    <dgm:pt modelId="{44D2D5EA-CA03-4F84-AF50-BB89E2278346}" type="parTrans" cxnId="{25AC21C0-0758-405E-8B73-ADF8F12B32C2}">
      <dgm:prSet/>
      <dgm:spPr/>
      <dgm:t>
        <a:bodyPr/>
        <a:lstStyle/>
        <a:p>
          <a:endParaRPr lang="en-US" sz="2800"/>
        </a:p>
      </dgm:t>
    </dgm:pt>
    <dgm:pt modelId="{D2B97B79-B701-45BA-8074-5DB2B0D951F0}" type="sibTrans" cxnId="{25AC21C0-0758-405E-8B73-ADF8F12B32C2}">
      <dgm:prSet/>
      <dgm:spPr/>
      <dgm:t>
        <a:bodyPr/>
        <a:lstStyle/>
        <a:p>
          <a:endParaRPr lang="en-US" sz="2800"/>
        </a:p>
      </dgm:t>
    </dgm:pt>
    <dgm:pt modelId="{023DFA48-3DE2-4FBF-A63A-14A24A8C0075}">
      <dgm:prSet custT="1"/>
      <dgm:spPr/>
      <dgm:t>
        <a:bodyPr/>
        <a:lstStyle/>
        <a:p>
          <a:pPr rtl="0"/>
          <a:r>
            <a:rPr lang="en-US" sz="2800" dirty="0" err="1"/>
            <a:t>Giữ</a:t>
          </a:r>
          <a:r>
            <a:rPr lang="en-US" sz="2800" dirty="0"/>
            <a:t> </a:t>
          </a:r>
          <a:r>
            <a:rPr lang="en-US" sz="2800" dirty="0" err="1"/>
            <a:t>trật</a:t>
          </a:r>
          <a:r>
            <a:rPr lang="en-US" sz="2800" dirty="0"/>
            <a:t> </a:t>
          </a:r>
          <a:r>
            <a:rPr lang="en-US" sz="2800" dirty="0" err="1"/>
            <a:t>tự</a:t>
          </a:r>
          <a:r>
            <a:rPr lang="en-US" sz="2800" dirty="0"/>
            <a:t> </a:t>
          </a:r>
          <a:r>
            <a:rPr lang="en-US" sz="2800" dirty="0" err="1"/>
            <a:t>khi</a:t>
          </a:r>
          <a:r>
            <a:rPr lang="en-US" sz="2800" dirty="0"/>
            <a:t> </a:t>
          </a:r>
          <a:r>
            <a:rPr lang="en-US" sz="2800" dirty="0" err="1"/>
            <a:t>tham</a:t>
          </a:r>
          <a:r>
            <a:rPr lang="en-US" sz="2800" dirty="0"/>
            <a:t> </a:t>
          </a:r>
          <a:r>
            <a:rPr lang="en-US" sz="2800" dirty="0" err="1"/>
            <a:t>gia</a:t>
          </a:r>
          <a:r>
            <a:rPr lang="en-US" sz="2800" dirty="0"/>
            <a:t> </a:t>
          </a:r>
          <a:r>
            <a:rPr lang="en-US" sz="2800" dirty="0" err="1"/>
            <a:t>tập</a:t>
          </a:r>
          <a:r>
            <a:rPr lang="en-US" sz="2800" dirty="0"/>
            <a:t> </a:t>
          </a:r>
          <a:r>
            <a:rPr lang="en-US" sz="2800" dirty="0" err="1"/>
            <a:t>huấn</a:t>
          </a:r>
          <a:r>
            <a:rPr lang="en-US" sz="2800" dirty="0"/>
            <a:t>, </a:t>
          </a:r>
          <a:r>
            <a:rPr lang="en-US" sz="2800" dirty="0" err="1"/>
            <a:t>bật</a:t>
          </a:r>
          <a:r>
            <a:rPr lang="en-US" sz="2800" dirty="0"/>
            <a:t> </a:t>
          </a:r>
          <a:r>
            <a:rPr lang="en-US" sz="2800" dirty="0" err="1"/>
            <a:t>tắt</a:t>
          </a:r>
          <a:r>
            <a:rPr lang="en-US" sz="2800" dirty="0"/>
            <a:t> </a:t>
          </a:r>
          <a:r>
            <a:rPr lang="en-US" sz="2800" dirty="0" err="1"/>
            <a:t>chế</a:t>
          </a:r>
          <a:r>
            <a:rPr lang="en-US" sz="2800" dirty="0"/>
            <a:t> </a:t>
          </a:r>
          <a:r>
            <a:rPr lang="en-US" sz="2800" dirty="0" err="1"/>
            <a:t>độ</a:t>
          </a:r>
          <a:r>
            <a:rPr lang="en-US" sz="2800" dirty="0"/>
            <a:t> </a:t>
          </a:r>
          <a:r>
            <a:rPr lang="en-US" sz="2800" dirty="0" err="1"/>
            <a:t>trao</a:t>
          </a:r>
          <a:r>
            <a:rPr lang="en-US" sz="2800" dirty="0"/>
            <a:t> </a:t>
          </a:r>
          <a:r>
            <a:rPr lang="en-US" sz="2800" dirty="0" err="1"/>
            <a:t>đổi</a:t>
          </a:r>
          <a:r>
            <a:rPr lang="en-US" sz="2800" dirty="0"/>
            <a:t> (mic, chat) </a:t>
          </a:r>
          <a:r>
            <a:rPr lang="en-US" sz="2800" dirty="0" err="1"/>
            <a:t>đúng</a:t>
          </a:r>
          <a:r>
            <a:rPr lang="en-US" sz="2800" dirty="0"/>
            <a:t> </a:t>
          </a:r>
          <a:r>
            <a:rPr lang="en-US" sz="2800" dirty="0" err="1"/>
            <a:t>lúc</a:t>
          </a:r>
          <a:r>
            <a:rPr lang="en-US" sz="2800" dirty="0"/>
            <a:t>.</a:t>
          </a:r>
        </a:p>
      </dgm:t>
    </dgm:pt>
    <dgm:pt modelId="{8F35394C-9FDB-4115-BC8A-C3F9D6F8392E}" type="parTrans" cxnId="{EF9D1379-FCF2-430F-A868-83A6F9CFD6DF}">
      <dgm:prSet/>
      <dgm:spPr/>
      <dgm:t>
        <a:bodyPr/>
        <a:lstStyle/>
        <a:p>
          <a:endParaRPr lang="en-US" sz="2800"/>
        </a:p>
      </dgm:t>
    </dgm:pt>
    <dgm:pt modelId="{C638BC79-E922-447B-AF02-4409541705F7}" type="sibTrans" cxnId="{EF9D1379-FCF2-430F-A868-83A6F9CFD6DF}">
      <dgm:prSet/>
      <dgm:spPr/>
      <dgm:t>
        <a:bodyPr/>
        <a:lstStyle/>
        <a:p>
          <a:endParaRPr lang="en-US" sz="2800"/>
        </a:p>
      </dgm:t>
    </dgm:pt>
    <dgm:pt modelId="{A8355C49-8E4F-42E4-937C-1FA2E14654EF}">
      <dgm:prSet custT="1"/>
      <dgm:spPr/>
      <dgm:t>
        <a:bodyPr/>
        <a:lstStyle/>
        <a:p>
          <a:pPr rtl="0"/>
          <a:r>
            <a:rPr lang="en-US" sz="2800" dirty="0" err="1"/>
            <a:t>Thực</a:t>
          </a:r>
          <a:r>
            <a:rPr lang="en-US" sz="2800" dirty="0"/>
            <a:t> </a:t>
          </a:r>
          <a:r>
            <a:rPr lang="en-US" sz="2800" dirty="0" err="1"/>
            <a:t>hiện</a:t>
          </a:r>
          <a:r>
            <a:rPr lang="en-US" sz="2800" dirty="0"/>
            <a:t> </a:t>
          </a:r>
          <a:r>
            <a:rPr lang="en-US" sz="2800" dirty="0" err="1"/>
            <a:t>theo</a:t>
          </a:r>
          <a:r>
            <a:rPr lang="en-US" sz="2800" dirty="0"/>
            <a:t> </a:t>
          </a:r>
          <a:r>
            <a:rPr lang="en-US" sz="2800" dirty="0" err="1"/>
            <a:t>hướng</a:t>
          </a:r>
          <a:r>
            <a:rPr lang="en-US" sz="2800" dirty="0"/>
            <a:t> </a:t>
          </a:r>
          <a:r>
            <a:rPr lang="en-US" sz="2800" dirty="0" err="1"/>
            <a:t>dẫn</a:t>
          </a:r>
          <a:r>
            <a:rPr lang="en-US" sz="2800" dirty="0"/>
            <a:t> </a:t>
          </a:r>
          <a:r>
            <a:rPr lang="en-US" sz="2800" dirty="0" err="1"/>
            <a:t>của</a:t>
          </a:r>
          <a:r>
            <a:rPr lang="en-US" sz="2800" dirty="0"/>
            <a:t> </a:t>
          </a:r>
          <a:r>
            <a:rPr lang="en-US" sz="2800" dirty="0" err="1"/>
            <a:t>GV</a:t>
          </a:r>
          <a:r>
            <a:rPr lang="en-US" sz="2800" dirty="0"/>
            <a:t>.</a:t>
          </a:r>
        </a:p>
      </dgm:t>
    </dgm:pt>
    <dgm:pt modelId="{1E69271F-20D3-4984-9A68-1E716CB98470}" type="parTrans" cxnId="{D24403AA-0235-495D-8B2E-C02202D9C2C0}">
      <dgm:prSet/>
      <dgm:spPr/>
      <dgm:t>
        <a:bodyPr/>
        <a:lstStyle/>
        <a:p>
          <a:endParaRPr lang="en-US" sz="2800"/>
        </a:p>
      </dgm:t>
    </dgm:pt>
    <dgm:pt modelId="{7BDC3DCE-34E0-4E3F-8111-C383FE9011AF}" type="sibTrans" cxnId="{D24403AA-0235-495D-8B2E-C02202D9C2C0}">
      <dgm:prSet/>
      <dgm:spPr/>
      <dgm:t>
        <a:bodyPr/>
        <a:lstStyle/>
        <a:p>
          <a:endParaRPr lang="en-US" sz="2800"/>
        </a:p>
      </dgm:t>
    </dgm:pt>
    <dgm:pt modelId="{4A1E9F3F-70DF-4099-91FB-14EAB0DED751}" type="pres">
      <dgm:prSet presAssocID="{D10F95F2-5DEC-404F-8763-4610E7E30356}" presName="linearFlow" presStyleCnt="0">
        <dgm:presLayoutVars>
          <dgm:dir/>
          <dgm:resizeHandles val="exact"/>
        </dgm:presLayoutVars>
      </dgm:prSet>
      <dgm:spPr/>
    </dgm:pt>
    <dgm:pt modelId="{135F0B82-5472-4BEE-94CF-091FECC1540E}" type="pres">
      <dgm:prSet presAssocID="{9265CE9B-87AB-4F65-A7B5-E8F9D057E413}" presName="composite" presStyleCnt="0"/>
      <dgm:spPr/>
    </dgm:pt>
    <dgm:pt modelId="{94A96FA6-E6DA-4CDE-A5E4-491216FFD7F7}" type="pres">
      <dgm:prSet presAssocID="{9265CE9B-87AB-4F65-A7B5-E8F9D057E413}" presName="imgShp" presStyleLbl="fgImgPlace1" presStyleIdx="0" presStyleCnt="3"/>
      <dgm:spPr>
        <a:blipFill rotWithShape="1">
          <a:blip xmlns:r="http://schemas.openxmlformats.org/officeDocument/2006/relationships" r:embed="rId1"/>
          <a:stretch>
            <a:fillRect/>
          </a:stretch>
        </a:blipFill>
      </dgm:spPr>
    </dgm:pt>
    <dgm:pt modelId="{70A05E1D-0F29-438C-BE36-7842884933FD}" type="pres">
      <dgm:prSet presAssocID="{9265CE9B-87AB-4F65-A7B5-E8F9D057E413}" presName="txShp" presStyleLbl="node1" presStyleIdx="0" presStyleCnt="3" custScaleX="102377">
        <dgm:presLayoutVars>
          <dgm:bulletEnabled val="1"/>
        </dgm:presLayoutVars>
      </dgm:prSet>
      <dgm:spPr/>
    </dgm:pt>
    <dgm:pt modelId="{B3A794D9-3C71-468A-AD20-9F8F4476B1FA}" type="pres">
      <dgm:prSet presAssocID="{D2B97B79-B701-45BA-8074-5DB2B0D951F0}" presName="spacing" presStyleCnt="0"/>
      <dgm:spPr/>
    </dgm:pt>
    <dgm:pt modelId="{BE500FBF-A02E-4766-B084-0A715D84AB8C}" type="pres">
      <dgm:prSet presAssocID="{023DFA48-3DE2-4FBF-A63A-14A24A8C0075}" presName="composite" presStyleCnt="0"/>
      <dgm:spPr/>
    </dgm:pt>
    <dgm:pt modelId="{14DE947D-07A7-486E-9848-FA066343EEC6}" type="pres">
      <dgm:prSet presAssocID="{023DFA48-3DE2-4FBF-A63A-14A24A8C0075}" presName="imgShp" presStyleLbl="fgImgPlace1" presStyleIdx="1" presStyleCnt="3"/>
      <dgm:spPr>
        <a:blipFill rotWithShape="1">
          <a:blip xmlns:r="http://schemas.openxmlformats.org/officeDocument/2006/relationships" r:embed="rId2"/>
          <a:stretch>
            <a:fillRect/>
          </a:stretch>
        </a:blipFill>
      </dgm:spPr>
    </dgm:pt>
    <dgm:pt modelId="{C2F02FBC-44E2-4D7C-89FC-3B5714B41C41}" type="pres">
      <dgm:prSet presAssocID="{023DFA48-3DE2-4FBF-A63A-14A24A8C0075}" presName="txShp" presStyleLbl="node1" presStyleIdx="1" presStyleCnt="3" custScaleX="104707">
        <dgm:presLayoutVars>
          <dgm:bulletEnabled val="1"/>
        </dgm:presLayoutVars>
      </dgm:prSet>
      <dgm:spPr/>
    </dgm:pt>
    <dgm:pt modelId="{AD9C8997-C8B6-4F36-9D23-C63BF9C6A8E3}" type="pres">
      <dgm:prSet presAssocID="{C638BC79-E922-447B-AF02-4409541705F7}" presName="spacing" presStyleCnt="0"/>
      <dgm:spPr/>
    </dgm:pt>
    <dgm:pt modelId="{CAEC205E-738F-4BE8-A54E-A503F93D931C}" type="pres">
      <dgm:prSet presAssocID="{A8355C49-8E4F-42E4-937C-1FA2E14654EF}" presName="composite" presStyleCnt="0"/>
      <dgm:spPr/>
    </dgm:pt>
    <dgm:pt modelId="{A6F30C50-903C-436C-8A96-4F038C792990}" type="pres">
      <dgm:prSet presAssocID="{A8355C49-8E4F-42E4-937C-1FA2E14654EF}" presName="imgShp" presStyleLbl="fgImgPlace1" presStyleIdx="2" presStyleCnt="3"/>
      <dgm:spPr>
        <a:blipFill rotWithShape="1">
          <a:blip xmlns:r="http://schemas.openxmlformats.org/officeDocument/2006/relationships" r:embed="rId3"/>
          <a:stretch>
            <a:fillRect/>
          </a:stretch>
        </a:blipFill>
      </dgm:spPr>
    </dgm:pt>
    <dgm:pt modelId="{A4BE3246-B0D1-400E-810E-47A5250A7D9A}" type="pres">
      <dgm:prSet presAssocID="{A8355C49-8E4F-42E4-937C-1FA2E14654EF}" presName="txShp" presStyleLbl="node1" presStyleIdx="2" presStyleCnt="3" custScaleX="101795">
        <dgm:presLayoutVars>
          <dgm:bulletEnabled val="1"/>
        </dgm:presLayoutVars>
      </dgm:prSet>
      <dgm:spPr/>
    </dgm:pt>
  </dgm:ptLst>
  <dgm:cxnLst>
    <dgm:cxn modelId="{DAAE7361-8368-4F40-8A4E-A471DF10DCD3}" type="presOf" srcId="{9265CE9B-87AB-4F65-A7B5-E8F9D057E413}" destId="{70A05E1D-0F29-438C-BE36-7842884933FD}" srcOrd="0" destOrd="0" presId="urn:microsoft.com/office/officeart/2005/8/layout/vList3"/>
    <dgm:cxn modelId="{DB7A0249-0D12-4362-8926-834772B62DBE}" type="presOf" srcId="{D10F95F2-5DEC-404F-8763-4610E7E30356}" destId="{4A1E9F3F-70DF-4099-91FB-14EAB0DED751}" srcOrd="0" destOrd="0" presId="urn:microsoft.com/office/officeart/2005/8/layout/vList3"/>
    <dgm:cxn modelId="{EF9D1379-FCF2-430F-A868-83A6F9CFD6DF}" srcId="{D10F95F2-5DEC-404F-8763-4610E7E30356}" destId="{023DFA48-3DE2-4FBF-A63A-14A24A8C0075}" srcOrd="1" destOrd="0" parTransId="{8F35394C-9FDB-4115-BC8A-C3F9D6F8392E}" sibTransId="{C638BC79-E922-447B-AF02-4409541705F7}"/>
    <dgm:cxn modelId="{F609BE9A-10AF-45A0-BF93-23CEE182996F}" type="presOf" srcId="{A8355C49-8E4F-42E4-937C-1FA2E14654EF}" destId="{A4BE3246-B0D1-400E-810E-47A5250A7D9A}" srcOrd="0" destOrd="0" presId="urn:microsoft.com/office/officeart/2005/8/layout/vList3"/>
    <dgm:cxn modelId="{D24403AA-0235-495D-8B2E-C02202D9C2C0}" srcId="{D10F95F2-5DEC-404F-8763-4610E7E30356}" destId="{A8355C49-8E4F-42E4-937C-1FA2E14654EF}" srcOrd="2" destOrd="0" parTransId="{1E69271F-20D3-4984-9A68-1E716CB98470}" sibTransId="{7BDC3DCE-34E0-4E3F-8111-C383FE9011AF}"/>
    <dgm:cxn modelId="{AB6DABBB-149E-4492-83C9-347FFF6C8308}" type="presOf" srcId="{023DFA48-3DE2-4FBF-A63A-14A24A8C0075}" destId="{C2F02FBC-44E2-4D7C-89FC-3B5714B41C41}" srcOrd="0" destOrd="0" presId="urn:microsoft.com/office/officeart/2005/8/layout/vList3"/>
    <dgm:cxn modelId="{25AC21C0-0758-405E-8B73-ADF8F12B32C2}" srcId="{D10F95F2-5DEC-404F-8763-4610E7E30356}" destId="{9265CE9B-87AB-4F65-A7B5-E8F9D057E413}" srcOrd="0" destOrd="0" parTransId="{44D2D5EA-CA03-4F84-AF50-BB89E2278346}" sibTransId="{D2B97B79-B701-45BA-8074-5DB2B0D951F0}"/>
    <dgm:cxn modelId="{CC132D1A-BFB2-4C98-BBB4-4B718DF9F01F}" type="presParOf" srcId="{4A1E9F3F-70DF-4099-91FB-14EAB0DED751}" destId="{135F0B82-5472-4BEE-94CF-091FECC1540E}" srcOrd="0" destOrd="0" presId="urn:microsoft.com/office/officeart/2005/8/layout/vList3"/>
    <dgm:cxn modelId="{8CBB5AD6-19A7-41D7-929F-4B86CBD22936}" type="presParOf" srcId="{135F0B82-5472-4BEE-94CF-091FECC1540E}" destId="{94A96FA6-E6DA-4CDE-A5E4-491216FFD7F7}" srcOrd="0" destOrd="0" presId="urn:microsoft.com/office/officeart/2005/8/layout/vList3"/>
    <dgm:cxn modelId="{75BE4F51-776A-46B7-BDD0-2AB7C9FE0668}" type="presParOf" srcId="{135F0B82-5472-4BEE-94CF-091FECC1540E}" destId="{70A05E1D-0F29-438C-BE36-7842884933FD}" srcOrd="1" destOrd="0" presId="urn:microsoft.com/office/officeart/2005/8/layout/vList3"/>
    <dgm:cxn modelId="{457FCD54-0499-4D4B-8CB9-10B081EB1956}" type="presParOf" srcId="{4A1E9F3F-70DF-4099-91FB-14EAB0DED751}" destId="{B3A794D9-3C71-468A-AD20-9F8F4476B1FA}" srcOrd="1" destOrd="0" presId="urn:microsoft.com/office/officeart/2005/8/layout/vList3"/>
    <dgm:cxn modelId="{C6FEF2D3-5542-4827-B4D8-2AFE906F98A8}" type="presParOf" srcId="{4A1E9F3F-70DF-4099-91FB-14EAB0DED751}" destId="{BE500FBF-A02E-4766-B084-0A715D84AB8C}" srcOrd="2" destOrd="0" presId="urn:microsoft.com/office/officeart/2005/8/layout/vList3"/>
    <dgm:cxn modelId="{4B1F4845-55CE-4508-B2A9-55F68F13CB76}" type="presParOf" srcId="{BE500FBF-A02E-4766-B084-0A715D84AB8C}" destId="{14DE947D-07A7-486E-9848-FA066343EEC6}" srcOrd="0" destOrd="0" presId="urn:microsoft.com/office/officeart/2005/8/layout/vList3"/>
    <dgm:cxn modelId="{89C66565-1D34-4233-A9D5-0A1F843AA37B}" type="presParOf" srcId="{BE500FBF-A02E-4766-B084-0A715D84AB8C}" destId="{C2F02FBC-44E2-4D7C-89FC-3B5714B41C41}" srcOrd="1" destOrd="0" presId="urn:microsoft.com/office/officeart/2005/8/layout/vList3"/>
    <dgm:cxn modelId="{429671EA-449E-4094-8072-D5CD861C0471}" type="presParOf" srcId="{4A1E9F3F-70DF-4099-91FB-14EAB0DED751}" destId="{AD9C8997-C8B6-4F36-9D23-C63BF9C6A8E3}" srcOrd="3" destOrd="0" presId="urn:microsoft.com/office/officeart/2005/8/layout/vList3"/>
    <dgm:cxn modelId="{C95DF10D-EC72-4F97-90BE-FC1B4C104868}" type="presParOf" srcId="{4A1E9F3F-70DF-4099-91FB-14EAB0DED751}" destId="{CAEC205E-738F-4BE8-A54E-A503F93D931C}" srcOrd="4" destOrd="0" presId="urn:microsoft.com/office/officeart/2005/8/layout/vList3"/>
    <dgm:cxn modelId="{347D85B3-1B63-4F38-8636-C73528C4D97C}" type="presParOf" srcId="{CAEC205E-738F-4BE8-A54E-A503F93D931C}" destId="{A6F30C50-903C-436C-8A96-4F038C792990}" srcOrd="0" destOrd="0" presId="urn:microsoft.com/office/officeart/2005/8/layout/vList3"/>
    <dgm:cxn modelId="{6DC24E00-7A40-4038-A6EA-6C4D39F0DDC8}" type="presParOf" srcId="{CAEC205E-738F-4BE8-A54E-A503F93D931C}" destId="{A4BE3246-B0D1-400E-810E-47A5250A7D9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05E1D-0F29-438C-BE36-7842884933FD}">
      <dsp:nvSpPr>
        <dsp:cNvPr id="0" name=""/>
        <dsp:cNvSpPr/>
      </dsp:nvSpPr>
      <dsp:spPr>
        <a:xfrm rot="10800000">
          <a:off x="1957696" y="1016"/>
          <a:ext cx="7304253" cy="115125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670" tIns="106680" rIns="199136"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err="1"/>
            <a:t>Tập</a:t>
          </a:r>
          <a:r>
            <a:rPr lang="en-US" sz="2800" kern="1200" dirty="0"/>
            <a:t> </a:t>
          </a:r>
          <a:r>
            <a:rPr lang="en-US" sz="2800" kern="1200" dirty="0" err="1"/>
            <a:t>trung</a:t>
          </a:r>
          <a:r>
            <a:rPr lang="en-US" sz="2800" kern="1200" dirty="0"/>
            <a:t> </a:t>
          </a:r>
          <a:r>
            <a:rPr lang="en-US" sz="2800" kern="1200" dirty="0" err="1"/>
            <a:t>chú</a:t>
          </a:r>
          <a:r>
            <a:rPr lang="en-US" sz="2800" kern="1200" dirty="0"/>
            <a:t> ý </a:t>
          </a:r>
          <a:r>
            <a:rPr lang="en-US" sz="2800" kern="1200" dirty="0" err="1"/>
            <a:t>lắng</a:t>
          </a:r>
          <a:r>
            <a:rPr lang="en-US" sz="2800" kern="1200" dirty="0"/>
            <a:t> </a:t>
          </a:r>
          <a:r>
            <a:rPr lang="en-US" sz="2800" kern="1200" dirty="0" err="1"/>
            <a:t>nghe</a:t>
          </a:r>
          <a:r>
            <a:rPr lang="en-US" sz="2800" kern="1200" dirty="0"/>
            <a:t>, </a:t>
          </a:r>
          <a:r>
            <a:rPr lang="en-US" sz="2800" kern="1200" dirty="0" err="1"/>
            <a:t>tích</a:t>
          </a:r>
          <a:r>
            <a:rPr lang="en-US" sz="2800" kern="1200" dirty="0"/>
            <a:t> </a:t>
          </a:r>
          <a:r>
            <a:rPr lang="en-US" sz="2800" kern="1200" dirty="0" err="1"/>
            <a:t>cực</a:t>
          </a:r>
          <a:r>
            <a:rPr lang="en-US" sz="2800" kern="1200" dirty="0"/>
            <a:t> </a:t>
          </a:r>
          <a:r>
            <a:rPr lang="en-US" sz="2800" kern="1200" dirty="0" err="1"/>
            <a:t>tương</a:t>
          </a:r>
          <a:r>
            <a:rPr lang="en-US" sz="2800" kern="1200" dirty="0"/>
            <a:t> </a:t>
          </a:r>
          <a:r>
            <a:rPr lang="en-US" sz="2800" kern="1200" dirty="0" err="1"/>
            <a:t>tác</a:t>
          </a:r>
          <a:r>
            <a:rPr lang="en-US" sz="2800" kern="1200" dirty="0"/>
            <a:t> </a:t>
          </a:r>
          <a:r>
            <a:rPr lang="en-US" sz="2800" kern="1200" dirty="0" err="1"/>
            <a:t>trao</a:t>
          </a:r>
          <a:r>
            <a:rPr lang="en-US" sz="2800" kern="1200" dirty="0"/>
            <a:t> </a:t>
          </a:r>
          <a:r>
            <a:rPr lang="en-US" sz="2800" kern="1200" dirty="0" err="1"/>
            <a:t>đổi</a:t>
          </a:r>
          <a:r>
            <a:rPr lang="en-US" sz="2800" kern="1200" dirty="0"/>
            <a:t>, </a:t>
          </a:r>
          <a:r>
            <a:rPr lang="en-US" sz="2800" kern="1200" dirty="0" err="1"/>
            <a:t>thảo</a:t>
          </a:r>
          <a:r>
            <a:rPr lang="en-US" sz="2800" kern="1200" dirty="0"/>
            <a:t> </a:t>
          </a:r>
          <a:r>
            <a:rPr lang="en-US" sz="2800" kern="1200" dirty="0" err="1"/>
            <a:t>luận</a:t>
          </a:r>
          <a:r>
            <a:rPr lang="en-US" sz="2800" kern="1200" dirty="0"/>
            <a:t>.</a:t>
          </a:r>
        </a:p>
      </dsp:txBody>
      <dsp:txXfrm rot="10800000">
        <a:off x="2245509" y="1016"/>
        <a:ext cx="7016440" cy="1151252"/>
      </dsp:txXfrm>
    </dsp:sp>
    <dsp:sp modelId="{94A96FA6-E6DA-4CDE-A5E4-491216FFD7F7}">
      <dsp:nvSpPr>
        <dsp:cNvPr id="0" name=""/>
        <dsp:cNvSpPr/>
      </dsp:nvSpPr>
      <dsp:spPr>
        <a:xfrm>
          <a:off x="1466865" y="1016"/>
          <a:ext cx="1151252" cy="1151252"/>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02FBC-44E2-4D7C-89FC-3B5714B41C41}">
      <dsp:nvSpPr>
        <dsp:cNvPr id="0" name=""/>
        <dsp:cNvSpPr/>
      </dsp:nvSpPr>
      <dsp:spPr>
        <a:xfrm rot="10800000">
          <a:off x="1833018" y="1481773"/>
          <a:ext cx="7470491" cy="115125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670" tIns="106680" rIns="199136"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err="1"/>
            <a:t>Giữ</a:t>
          </a:r>
          <a:r>
            <a:rPr lang="en-US" sz="2800" kern="1200" dirty="0"/>
            <a:t> </a:t>
          </a:r>
          <a:r>
            <a:rPr lang="en-US" sz="2800" kern="1200" dirty="0" err="1"/>
            <a:t>trật</a:t>
          </a:r>
          <a:r>
            <a:rPr lang="en-US" sz="2800" kern="1200" dirty="0"/>
            <a:t> </a:t>
          </a:r>
          <a:r>
            <a:rPr lang="en-US" sz="2800" kern="1200" dirty="0" err="1"/>
            <a:t>tự</a:t>
          </a:r>
          <a:r>
            <a:rPr lang="en-US" sz="2800" kern="1200" dirty="0"/>
            <a:t> </a:t>
          </a:r>
          <a:r>
            <a:rPr lang="en-US" sz="2800" kern="1200" dirty="0" err="1"/>
            <a:t>khi</a:t>
          </a:r>
          <a:r>
            <a:rPr lang="en-US" sz="2800" kern="1200" dirty="0"/>
            <a:t> </a:t>
          </a:r>
          <a:r>
            <a:rPr lang="en-US" sz="2800" kern="1200" dirty="0" err="1"/>
            <a:t>tham</a:t>
          </a:r>
          <a:r>
            <a:rPr lang="en-US" sz="2800" kern="1200" dirty="0"/>
            <a:t> </a:t>
          </a:r>
          <a:r>
            <a:rPr lang="en-US" sz="2800" kern="1200" dirty="0" err="1"/>
            <a:t>gia</a:t>
          </a:r>
          <a:r>
            <a:rPr lang="en-US" sz="2800" kern="1200" dirty="0"/>
            <a:t> </a:t>
          </a:r>
          <a:r>
            <a:rPr lang="en-US" sz="2800" kern="1200" dirty="0" err="1"/>
            <a:t>tập</a:t>
          </a:r>
          <a:r>
            <a:rPr lang="en-US" sz="2800" kern="1200" dirty="0"/>
            <a:t> </a:t>
          </a:r>
          <a:r>
            <a:rPr lang="en-US" sz="2800" kern="1200" dirty="0" err="1"/>
            <a:t>huấn</a:t>
          </a:r>
          <a:r>
            <a:rPr lang="en-US" sz="2800" kern="1200" dirty="0"/>
            <a:t>, </a:t>
          </a:r>
          <a:r>
            <a:rPr lang="en-US" sz="2800" kern="1200" dirty="0" err="1"/>
            <a:t>bật</a:t>
          </a:r>
          <a:r>
            <a:rPr lang="en-US" sz="2800" kern="1200" dirty="0"/>
            <a:t> </a:t>
          </a:r>
          <a:r>
            <a:rPr lang="en-US" sz="2800" kern="1200" dirty="0" err="1"/>
            <a:t>tắt</a:t>
          </a:r>
          <a:r>
            <a:rPr lang="en-US" sz="2800" kern="1200" dirty="0"/>
            <a:t> </a:t>
          </a:r>
          <a:r>
            <a:rPr lang="en-US" sz="2800" kern="1200" dirty="0" err="1"/>
            <a:t>chế</a:t>
          </a:r>
          <a:r>
            <a:rPr lang="en-US" sz="2800" kern="1200" dirty="0"/>
            <a:t> </a:t>
          </a:r>
          <a:r>
            <a:rPr lang="en-US" sz="2800" kern="1200" dirty="0" err="1"/>
            <a:t>độ</a:t>
          </a:r>
          <a:r>
            <a:rPr lang="en-US" sz="2800" kern="1200" dirty="0"/>
            <a:t> </a:t>
          </a:r>
          <a:r>
            <a:rPr lang="en-US" sz="2800" kern="1200" dirty="0" err="1"/>
            <a:t>trao</a:t>
          </a:r>
          <a:r>
            <a:rPr lang="en-US" sz="2800" kern="1200" dirty="0"/>
            <a:t> </a:t>
          </a:r>
          <a:r>
            <a:rPr lang="en-US" sz="2800" kern="1200" dirty="0" err="1"/>
            <a:t>đổi</a:t>
          </a:r>
          <a:r>
            <a:rPr lang="en-US" sz="2800" kern="1200" dirty="0"/>
            <a:t> (mic, chat) </a:t>
          </a:r>
          <a:r>
            <a:rPr lang="en-US" sz="2800" kern="1200" dirty="0" err="1"/>
            <a:t>đúng</a:t>
          </a:r>
          <a:r>
            <a:rPr lang="en-US" sz="2800" kern="1200" dirty="0"/>
            <a:t> </a:t>
          </a:r>
          <a:r>
            <a:rPr lang="en-US" sz="2800" kern="1200" dirty="0" err="1"/>
            <a:t>lúc</a:t>
          </a:r>
          <a:r>
            <a:rPr lang="en-US" sz="2800" kern="1200" dirty="0"/>
            <a:t>.</a:t>
          </a:r>
        </a:p>
      </dsp:txBody>
      <dsp:txXfrm rot="10800000">
        <a:off x="2120831" y="1481773"/>
        <a:ext cx="7182678" cy="1151252"/>
      </dsp:txXfrm>
    </dsp:sp>
    <dsp:sp modelId="{14DE947D-07A7-486E-9848-FA066343EEC6}">
      <dsp:nvSpPr>
        <dsp:cNvPr id="0" name=""/>
        <dsp:cNvSpPr/>
      </dsp:nvSpPr>
      <dsp:spPr>
        <a:xfrm>
          <a:off x="1425306" y="1481773"/>
          <a:ext cx="1151252" cy="1151252"/>
        </a:xfrm>
        <a:prstGeom prst="ellipse">
          <a:avLst/>
        </a:prstGeom>
        <a:blipFill rotWithShape="1">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BE3246-B0D1-400E-810E-47A5250A7D9A}">
      <dsp:nvSpPr>
        <dsp:cNvPr id="0" name=""/>
        <dsp:cNvSpPr/>
      </dsp:nvSpPr>
      <dsp:spPr>
        <a:xfrm rot="10800000">
          <a:off x="1988839" y="2962531"/>
          <a:ext cx="7262729" cy="1151252"/>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670" tIns="106680" rIns="199136"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err="1"/>
            <a:t>Thực</a:t>
          </a:r>
          <a:r>
            <a:rPr lang="en-US" sz="2800" kern="1200" dirty="0"/>
            <a:t> </a:t>
          </a:r>
          <a:r>
            <a:rPr lang="en-US" sz="2800" kern="1200" dirty="0" err="1"/>
            <a:t>hiện</a:t>
          </a:r>
          <a:r>
            <a:rPr lang="en-US" sz="2800" kern="1200" dirty="0"/>
            <a:t> </a:t>
          </a:r>
          <a:r>
            <a:rPr lang="en-US" sz="2800" kern="1200" dirty="0" err="1"/>
            <a:t>theo</a:t>
          </a:r>
          <a:r>
            <a:rPr lang="en-US" sz="2800" kern="1200" dirty="0"/>
            <a:t> </a:t>
          </a:r>
          <a:r>
            <a:rPr lang="en-US" sz="2800" kern="1200" dirty="0" err="1"/>
            <a:t>hướng</a:t>
          </a:r>
          <a:r>
            <a:rPr lang="en-US" sz="2800" kern="1200" dirty="0"/>
            <a:t> </a:t>
          </a:r>
          <a:r>
            <a:rPr lang="en-US" sz="2800" kern="1200" dirty="0" err="1"/>
            <a:t>dẫn</a:t>
          </a:r>
          <a:r>
            <a:rPr lang="en-US" sz="2800" kern="1200" dirty="0"/>
            <a:t> </a:t>
          </a:r>
          <a:r>
            <a:rPr lang="en-US" sz="2800" kern="1200" dirty="0" err="1"/>
            <a:t>của</a:t>
          </a:r>
          <a:r>
            <a:rPr lang="en-US" sz="2800" kern="1200" dirty="0"/>
            <a:t> </a:t>
          </a:r>
          <a:r>
            <a:rPr lang="en-US" sz="2800" kern="1200" dirty="0" err="1"/>
            <a:t>GV</a:t>
          </a:r>
          <a:r>
            <a:rPr lang="en-US" sz="2800" kern="1200" dirty="0"/>
            <a:t>.</a:t>
          </a:r>
        </a:p>
      </dsp:txBody>
      <dsp:txXfrm rot="10800000">
        <a:off x="2276652" y="2962531"/>
        <a:ext cx="6974916" cy="1151252"/>
      </dsp:txXfrm>
    </dsp:sp>
    <dsp:sp modelId="{A6F30C50-903C-436C-8A96-4F038C792990}">
      <dsp:nvSpPr>
        <dsp:cNvPr id="0" name=""/>
        <dsp:cNvSpPr/>
      </dsp:nvSpPr>
      <dsp:spPr>
        <a:xfrm>
          <a:off x="1477246" y="2962531"/>
          <a:ext cx="1151252" cy="1151252"/>
        </a:xfrm>
        <a:prstGeom prst="ellipse">
          <a:avLst/>
        </a:prstGeom>
        <a:blipFill rotWithShape="1">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Arial" panose="020B0604020202020204" pitchFamily="34" charset="0"/>
                <a:cs typeface="Arial" panose="020B0604020202020204" pitchFamily="34" charset="0"/>
              </a:defRPr>
            </a:lvl1pPr>
          </a:lstStyle>
          <a:p>
            <a:pPr algn="r"/>
            <a:fld id="{00000000-1234-1234-1234-123412341234}" type="slidenum">
              <a:rPr lang="en-US" sz="1200" smtClean="0">
                <a:solidFill>
                  <a:schemeClr val="dk1"/>
                </a:solidFill>
                <a:ea typeface="Calibri"/>
                <a:sym typeface="Calibri"/>
              </a:rPr>
              <a:pPr algn="r"/>
              <a:t>‹#›</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30737664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13ac30190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167" name="Google Shape;167;g113ac30190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543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13ac30190f_0_3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432" name="Google Shape;432;g113ac30190f_0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7559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13ac30190f_0_3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464" name="Google Shape;464;g113ac30190f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282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13ac30190f_0_3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486" name="Google Shape;486;g113ac30190f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808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13ac30190f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514" name="Google Shape;514;g113ac30190f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1497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13ac30190f_0_4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51" name="Google Shape;551;g113ac30190f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45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13ac30190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g113ac30190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5761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8" name="Google Shape;5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7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2272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439263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351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465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615" name="Google Shape;61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5864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734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3636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088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5685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33</a:t>
            </a:fld>
            <a:endParaRPr/>
          </a:p>
        </p:txBody>
      </p:sp>
    </p:spTree>
    <p:extLst>
      <p:ext uri="{BB962C8B-B14F-4D97-AF65-F5344CB8AC3E}">
        <p14:creationId xmlns:p14="http://schemas.microsoft.com/office/powerpoint/2010/main" val="484796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64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3ac30190f_0_5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686" name="Google Shape;686;g113ac30190f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714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13ac30190f_0_5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706" name="Google Shape;706;g113ac30190f_0_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3286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13ac30190f_0_7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65" name="Google Shape;765;g113ac30190f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2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3ac30190f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13ac30190f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181" name="Google Shape;181;g113ac30190f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42125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13ac30190f_0_7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71" name="Google Shape;771;g113ac30190f_0_7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409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13ac30190f_0_7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80" name="Google Shape;780;g113ac30190f_0_7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1916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3ac30190f_0_7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89" name="Google Shape;789;g113ac30190f_0_7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6008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3ac30190f_0_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113ac30190f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3691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09" name="Google Shape;8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393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16" name="Google Shape;8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85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3ac30190f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202" name="Google Shape;202;g113ac30190f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732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13ac30190f_0_1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277" name="Google Shape;277;g113ac30190f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2072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3ac30190f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340" name="Google Shape;340;g113ac30190f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0814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13ac30190f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367" name="Google Shape;367;g113ac30190f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320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13ac30190f_0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406" name="Google Shape;406;g113ac30190f_0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387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13ac30190f_0_3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412" name="Google Shape;412;g113ac30190f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76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Arial" panose="020B0604020202020204" pitchFamily="34" charset="0"/>
                <a:cs typeface="Arial" panose="020B0604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6"/>
            <a:ext cx="5734050" cy="2219691"/>
          </a:xfrm>
        </p:spPr>
        <p:txBody>
          <a:bodyPr anchor="ctr">
            <a:normAutofit/>
          </a:bodyPr>
          <a:lstStyle>
            <a:lvl1pPr algn="l">
              <a:defRPr sz="4399" cap="all" baseline="0"/>
            </a:lvl1pPr>
          </a:lstStyle>
          <a:p>
            <a:r>
              <a:rPr lang="en-US"/>
              <a:t>Click to edit Master title style</a:t>
            </a:r>
            <a:endParaRPr/>
          </a:p>
        </p:txBody>
      </p:sp>
      <p:sp>
        <p:nvSpPr>
          <p:cNvPr id="3" name="Subtitle 2"/>
          <p:cNvSpPr>
            <a:spLocks noGrp="1"/>
          </p:cNvSpPr>
          <p:nvPr>
            <p:ph type="subTitle" idx="1"/>
          </p:nvPr>
        </p:nvSpPr>
        <p:spPr>
          <a:xfrm>
            <a:off x="1104900" y="4511785"/>
            <a:ext cx="5734050" cy="955565"/>
          </a:xfrm>
        </p:spPr>
        <p:txBody>
          <a:bodyPr>
            <a:normAutofit/>
          </a:bodyPr>
          <a:lstStyle>
            <a:lvl1pPr marL="0" indent="0" algn="l">
              <a:spcBef>
                <a:spcPts val="0"/>
              </a:spcBef>
              <a:buNone/>
              <a:defRPr sz="1800"/>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5" y="1310657"/>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354235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2" name="Google Shape;92;p20"/>
          <p:cNvSpPr>
            <a:spLocks noGrp="1"/>
          </p:cNvSpPr>
          <p:nvPr>
            <p:ph type="pic" idx="2"/>
          </p:nvPr>
        </p:nvSpPr>
        <p:spPr>
          <a:xfrm>
            <a:off x="5183188" y="987425"/>
            <a:ext cx="6172200" cy="4873625"/>
          </a:xfrm>
          <a:prstGeom prst="rect">
            <a:avLst/>
          </a:prstGeom>
          <a:noFill/>
          <a:ln>
            <a:noFill/>
          </a:ln>
        </p:spPr>
      </p:sp>
      <p:sp>
        <p:nvSpPr>
          <p:cNvPr id="93" name="Google Shape;93;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4" name="Google Shape;9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9" name="Google Shape;9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0" name="Google Shape;10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1" name="Google Shape;10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6" name="Google Shape;106;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Arial" panose="020B0604020202020204" pitchFamily="34" charset="0"/>
                <a:cs typeface="Arial" panose="020B0604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107" name="Google Shape;10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3" name="Google Shape;11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4" name="Google Shape;1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
        <p:cNvGrpSpPr/>
        <p:nvPr/>
      </p:nvGrpSpPr>
      <p:grpSpPr>
        <a:xfrm>
          <a:off x="0" y="0"/>
          <a:ext cx="0" cy="0"/>
          <a:chOff x="0" y="0"/>
          <a:chExt cx="0" cy="0"/>
        </a:xfrm>
      </p:grpSpPr>
      <p:sp>
        <p:nvSpPr>
          <p:cNvPr id="118" name="Google Shape;118;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9" name="Google Shape;119;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Arial" panose="020B0604020202020204" pitchFamily="34" charset="0"/>
                <a:cs typeface="Arial" panose="020B0604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20" name="Google Shape;12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5" name="Google Shape;125;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26" name="Google Shape;12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1" name="Google Shape;131;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32" name="Google Shape;132;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33" name="Google Shape;133;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34" name="Google Shape;134;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35" name="Google Shape;13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18"/>
          <p:cNvSpPr>
            <a:spLocks noGrp="1"/>
          </p:cNvSpPr>
          <p:nvPr>
            <p:ph type="pic" idx="2"/>
          </p:nvPr>
        </p:nvSpPr>
        <p:spPr>
          <a:xfrm>
            <a:off x="5183188" y="987425"/>
            <a:ext cx="6172200" cy="4873625"/>
          </a:xfrm>
          <a:prstGeom prst="rect">
            <a:avLst/>
          </a:prstGeom>
          <a:noFill/>
          <a:ln>
            <a:noFill/>
          </a:ln>
        </p:spPr>
      </p:sp>
      <p:sp>
        <p:nvSpPr>
          <p:cNvPr id="24" name="Google Shape;2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0" name="Google Shape;14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9" name="Google Shape;149;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0" name="Google Shape;15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5" name="Google Shape;155;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6" name="Google Shape;15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 name="Google Shape;3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 name="Google Shape;3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 name="Google Shape;36;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3" name="Google Shape;43;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4" name="Google Shape;4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 name="Google Shape;49;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0" name="Google Shape;50;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1" name="Google Shape;51;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2" name="Google Shape;52;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3" name="Google Shape;5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Arial" panose="020B0604020202020204" pitchFamily="34" charset="0"/>
                <a:cs typeface="Arial" panose="020B0604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8" name="Google Shape;68;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6" name="Google Shape;86;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7" name="Google Shape;8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8" name="Google Shape;8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9" name="Google Shape;8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1.docx"/><Relationship Id="rId7"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5.jpg"/><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1wyQqzvU0vE" TargetMode="External"/><Relationship Id="rId2" Type="http://schemas.openxmlformats.org/officeDocument/2006/relationships/hyperlink" Target="https://www.youtube.com/watch?v=qp1bJ-5UvtQ" TargetMode="Externa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hyperlink" Target="https://www.facebook.com/groups/290341101457833/?ref=bookmarks" TargetMode="External"/><Relationship Id="rId3" Type="http://schemas.openxmlformats.org/officeDocument/2006/relationships/hyperlink" Target="http://www.nxbgd.vn/" TargetMode="External"/><Relationship Id="rId7" Type="http://schemas.openxmlformats.org/officeDocument/2006/relationships/hyperlink" Target="http://chantroisangtao.vn/"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taphuan.nxbgd.vn/" TargetMode="External"/><Relationship Id="rId5" Type="http://schemas.openxmlformats.org/officeDocument/2006/relationships/hyperlink" Target="http://sachthietbigiaoduc.vn/" TargetMode="External"/><Relationship Id="rId4" Type="http://schemas.openxmlformats.org/officeDocument/2006/relationships/hyperlink" Target="http://www.hanhtrangso.nxbgd.vn/" TargetMode="External"/><Relationship Id="rId9" Type="http://schemas.openxmlformats.org/officeDocument/2006/relationships/hyperlink" Target="https://www.facebook.com/TACGIASGK1102/?modal=admin_todo_tour"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taphuan.nxbgd.vn/giao-vien/tap-huan/499"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2686" y="1568918"/>
            <a:ext cx="11153502" cy="3265715"/>
          </a:xfrm>
        </p:spPr>
        <p:txBody>
          <a:bodyPr>
            <a:noAutofit/>
          </a:bodyPr>
          <a:lstStyle/>
          <a:p>
            <a:pPr algn="ctr"/>
            <a:r>
              <a:rPr lang="en-US" sz="4800" b="1" dirty="0">
                <a:solidFill>
                  <a:srgbClr val="002060"/>
                </a:solidFill>
              </a:rPr>
              <a:t>NHIỆT LIỆT CHÀO MỪNG </a:t>
            </a:r>
            <a:br>
              <a:rPr lang="en-US" sz="4800" b="1" dirty="0">
                <a:solidFill>
                  <a:srgbClr val="002060"/>
                </a:solidFill>
              </a:rPr>
            </a:br>
            <a:r>
              <a:rPr lang="en-US" sz="4800" b="1" dirty="0">
                <a:solidFill>
                  <a:srgbClr val="002060"/>
                </a:solidFill>
              </a:rPr>
              <a:t>TẤT CẢ CÁC THẦY CÔ THAM GIA TẬP HUẤN SỬ DỤNG SGK </a:t>
            </a:r>
            <a:br>
              <a:rPr lang="en-US" sz="4800" b="1" dirty="0">
                <a:solidFill>
                  <a:srgbClr val="002060"/>
                </a:solidFill>
              </a:rPr>
            </a:br>
            <a:r>
              <a:rPr lang="en-US" sz="4800" b="1" dirty="0">
                <a:solidFill>
                  <a:srgbClr val="002060"/>
                </a:solidFill>
              </a:rPr>
              <a:t>HOẠT ĐỘNG TRẢI NGHIỆM, </a:t>
            </a:r>
            <a:br>
              <a:rPr lang="en-US" sz="4800" b="1" dirty="0">
                <a:solidFill>
                  <a:srgbClr val="002060"/>
                </a:solidFill>
              </a:rPr>
            </a:br>
            <a:r>
              <a:rPr lang="en-US" sz="4800" b="1" dirty="0">
                <a:solidFill>
                  <a:srgbClr val="002060"/>
                </a:solidFill>
              </a:rPr>
              <a:t>HƯỚNG NGHIỆP 8</a:t>
            </a:r>
          </a:p>
        </p:txBody>
      </p:sp>
    </p:spTree>
    <p:extLst>
      <p:ext uri="{BB962C8B-B14F-4D97-AF65-F5344CB8AC3E}">
        <p14:creationId xmlns:p14="http://schemas.microsoft.com/office/powerpoint/2010/main" val="1040047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grpSp>
        <p:nvGrpSpPr>
          <p:cNvPr id="279" name="Google Shape;279;g113ac30190f_0_186"/>
          <p:cNvGrpSpPr/>
          <p:nvPr/>
        </p:nvGrpSpPr>
        <p:grpSpPr>
          <a:xfrm>
            <a:off x="914400" y="1219779"/>
            <a:ext cx="10285751" cy="4570914"/>
            <a:chOff x="0" y="579"/>
            <a:chExt cx="10285751" cy="4570914"/>
          </a:xfrm>
        </p:grpSpPr>
        <p:sp>
          <p:nvSpPr>
            <p:cNvPr id="280" name="Google Shape;280;g113ac30190f_0_186"/>
            <p:cNvSpPr/>
            <p:nvPr/>
          </p:nvSpPr>
          <p:spPr>
            <a:xfrm>
              <a:off x="1285" y="579"/>
              <a:ext cx="1947000" cy="20721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113ac30190f_0_186"/>
            <p:cNvSpPr txBox="1"/>
            <p:nvPr/>
          </p:nvSpPr>
          <p:spPr>
            <a:xfrm>
              <a:off x="58311" y="57605"/>
              <a:ext cx="1833000" cy="19581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a:solidFill>
                    <a:schemeClr val="lt1"/>
                  </a:solidFill>
                  <a:latin typeface="+mj-lt"/>
                  <a:ea typeface="Calibri"/>
                  <a:cs typeface="Arial" panose="020B0604020202020204" pitchFamily="34" charset="0"/>
                  <a:sym typeface="Calibri"/>
                </a:rPr>
                <a:t>1 </a:t>
              </a:r>
              <a:endParaRPr sz="2400" b="0" i="0" u="none" strike="noStrike" cap="none" dirty="0">
                <a:solidFill>
                  <a:srgbClr val="000000"/>
                </a:solidFill>
                <a:latin typeface="+mj-lt"/>
                <a:sym typeface="Arial"/>
              </a:endParaRPr>
            </a:p>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err="1">
                  <a:solidFill>
                    <a:schemeClr val="lt1"/>
                  </a:solidFill>
                  <a:latin typeface="+mj-lt"/>
                  <a:ea typeface="Calibri"/>
                  <a:cs typeface="Arial" panose="020B0604020202020204" pitchFamily="34" charset="0"/>
                  <a:sym typeface="Calibri"/>
                </a:rPr>
                <a:t>Hoạt</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động</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hướng</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vào</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bản</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thân</a:t>
              </a:r>
              <a:endParaRPr sz="2400" b="0" i="0" u="none" strike="noStrike" cap="none" dirty="0">
                <a:solidFill>
                  <a:schemeClr val="lt1"/>
                </a:solidFill>
                <a:latin typeface="+mj-lt"/>
                <a:ea typeface="Calibri"/>
                <a:cs typeface="Arial" panose="020B0604020202020204" pitchFamily="34" charset="0"/>
                <a:sym typeface="Calibri"/>
              </a:endParaRPr>
            </a:p>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a:solidFill>
                    <a:schemeClr val="lt1"/>
                  </a:solidFill>
                  <a:latin typeface="+mj-lt"/>
                  <a:ea typeface="Calibri"/>
                  <a:cs typeface="Arial" panose="020B0604020202020204" pitchFamily="34" charset="0"/>
                  <a:sym typeface="Calibri"/>
                </a:rPr>
                <a:t>(40%)</a:t>
              </a:r>
              <a:endParaRPr sz="2400" b="0" i="0" u="none" strike="noStrike" cap="none" dirty="0">
                <a:solidFill>
                  <a:schemeClr val="lt1"/>
                </a:solidFill>
                <a:latin typeface="+mj-lt"/>
                <a:ea typeface="Calibri"/>
                <a:cs typeface="Arial" panose="020B0604020202020204" pitchFamily="34" charset="0"/>
                <a:sym typeface="Calibri"/>
              </a:endParaRPr>
            </a:p>
          </p:txBody>
        </p:sp>
        <p:sp>
          <p:nvSpPr>
            <p:cNvPr id="282" name="Google Shape;282;g113ac30190f_0_186"/>
            <p:cNvSpPr/>
            <p:nvPr/>
          </p:nvSpPr>
          <p:spPr>
            <a:xfrm>
              <a:off x="0" y="2294742"/>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113ac30190f_0_186"/>
            <p:cNvSpPr txBox="1"/>
            <p:nvPr/>
          </p:nvSpPr>
          <p:spPr>
            <a:xfrm>
              <a:off x="27364" y="2322106"/>
              <a:ext cx="879600" cy="216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b="0" i="0" u="none" strike="noStrike" cap="none" dirty="0">
                  <a:solidFill>
                    <a:schemeClr val="lt1"/>
                  </a:solidFill>
                  <a:latin typeface="+mj-lt"/>
                  <a:ea typeface="Calibri"/>
                  <a:cs typeface="Arial" panose="020B0604020202020204" pitchFamily="34" charset="0"/>
                  <a:sym typeface="Calibri"/>
                </a:rPr>
                <a:t>1.1.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khám</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phá</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bản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thân</a:t>
              </a:r>
              <a:endParaRPr b="0" i="0" u="none" strike="noStrike" cap="none" dirty="0">
                <a:solidFill>
                  <a:schemeClr val="lt1"/>
                </a:solidFill>
                <a:latin typeface="+mj-lt"/>
                <a:ea typeface="Calibri"/>
                <a:cs typeface="Arial" panose="020B0604020202020204" pitchFamily="34" charset="0"/>
                <a:sym typeface="Calibri"/>
              </a:endParaRPr>
            </a:p>
          </p:txBody>
        </p:sp>
        <p:sp>
          <p:nvSpPr>
            <p:cNvPr id="284" name="Google Shape;284;g113ac30190f_0_186"/>
            <p:cNvSpPr/>
            <p:nvPr/>
          </p:nvSpPr>
          <p:spPr>
            <a:xfrm>
              <a:off x="1014032" y="2352393"/>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113ac30190f_0_186"/>
            <p:cNvSpPr txBox="1"/>
            <p:nvPr/>
          </p:nvSpPr>
          <p:spPr>
            <a:xfrm>
              <a:off x="1041396" y="2379757"/>
              <a:ext cx="879600" cy="216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b="0" i="0" u="none" strike="noStrike" cap="none" dirty="0">
                  <a:solidFill>
                    <a:schemeClr val="lt1"/>
                  </a:solidFill>
                  <a:latin typeface="+mj-lt"/>
                  <a:ea typeface="Calibri"/>
                  <a:cs typeface="Arial" panose="020B0604020202020204" pitchFamily="34" charset="0"/>
                  <a:sym typeface="Calibri"/>
                </a:rPr>
                <a:t>1.2.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rèn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luyện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bản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thân</a:t>
              </a:r>
              <a:endParaRPr b="0" i="0" u="none" strike="noStrike" cap="none" dirty="0">
                <a:solidFill>
                  <a:schemeClr val="lt1"/>
                </a:solidFill>
                <a:latin typeface="+mj-lt"/>
                <a:ea typeface="Calibri"/>
                <a:cs typeface="Arial" panose="020B0604020202020204" pitchFamily="34" charset="0"/>
                <a:sym typeface="Calibri"/>
              </a:endParaRPr>
            </a:p>
          </p:txBody>
        </p:sp>
        <p:sp>
          <p:nvSpPr>
            <p:cNvPr id="286" name="Google Shape;286;g113ac30190f_0_186"/>
            <p:cNvSpPr/>
            <p:nvPr/>
          </p:nvSpPr>
          <p:spPr>
            <a:xfrm>
              <a:off x="2105258" y="579"/>
              <a:ext cx="2959800" cy="20400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113ac30190f_0_186"/>
            <p:cNvSpPr txBox="1"/>
            <p:nvPr/>
          </p:nvSpPr>
          <p:spPr>
            <a:xfrm>
              <a:off x="2165011" y="60332"/>
              <a:ext cx="2840400" cy="19206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a:solidFill>
                    <a:schemeClr val="lt1"/>
                  </a:solidFill>
                  <a:latin typeface="+mj-lt"/>
                  <a:ea typeface="Calibri"/>
                  <a:cs typeface="Arial" panose="020B0604020202020204" pitchFamily="34" charset="0"/>
                  <a:sym typeface="Calibri"/>
                </a:rPr>
                <a:t>2 </a:t>
              </a:r>
              <a:endParaRPr sz="2400" b="0" i="0" u="none" strike="noStrike" cap="none" dirty="0">
                <a:solidFill>
                  <a:srgbClr val="000000"/>
                </a:solidFill>
                <a:latin typeface="+mj-lt"/>
                <a:sym typeface="Arial"/>
              </a:endParaRPr>
            </a:p>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err="1">
                  <a:solidFill>
                    <a:schemeClr val="lt1"/>
                  </a:solidFill>
                  <a:latin typeface="+mj-lt"/>
                  <a:ea typeface="Calibri"/>
                  <a:cs typeface="Arial" panose="020B0604020202020204" pitchFamily="34" charset="0"/>
                  <a:sym typeface="Calibri"/>
                </a:rPr>
                <a:t>Hoạt</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động</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hướng</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đến</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xã</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hội</a:t>
              </a:r>
              <a:endParaRPr sz="2400" b="0" i="0" u="none" strike="noStrike" cap="none" dirty="0">
                <a:solidFill>
                  <a:schemeClr val="lt1"/>
                </a:solidFill>
                <a:latin typeface="+mj-lt"/>
                <a:ea typeface="Calibri"/>
                <a:cs typeface="Arial" panose="020B0604020202020204" pitchFamily="34" charset="0"/>
                <a:sym typeface="Calibri"/>
              </a:endParaRPr>
            </a:p>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a:solidFill>
                    <a:schemeClr val="lt1"/>
                  </a:solidFill>
                  <a:latin typeface="+mj-lt"/>
                  <a:ea typeface="Calibri"/>
                  <a:cs typeface="Arial" panose="020B0604020202020204" pitchFamily="34" charset="0"/>
                  <a:sym typeface="Calibri"/>
                </a:rPr>
                <a:t>(25%)</a:t>
              </a:r>
              <a:endParaRPr sz="2400" b="0" i="0" u="none" strike="noStrike" cap="none" dirty="0">
                <a:solidFill>
                  <a:schemeClr val="lt1"/>
                </a:solidFill>
                <a:latin typeface="+mj-lt"/>
                <a:ea typeface="Calibri"/>
                <a:cs typeface="Arial" panose="020B0604020202020204" pitchFamily="34" charset="0"/>
                <a:sym typeface="Calibri"/>
              </a:endParaRPr>
            </a:p>
          </p:txBody>
        </p:sp>
        <p:sp>
          <p:nvSpPr>
            <p:cNvPr id="288" name="Google Shape;288;g113ac30190f_0_186"/>
            <p:cNvSpPr/>
            <p:nvPr/>
          </p:nvSpPr>
          <p:spPr>
            <a:xfrm>
              <a:off x="2105258" y="2320283"/>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113ac30190f_0_186"/>
            <p:cNvSpPr txBox="1"/>
            <p:nvPr/>
          </p:nvSpPr>
          <p:spPr>
            <a:xfrm>
              <a:off x="2132622" y="2347647"/>
              <a:ext cx="879600" cy="216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b="0" i="0" u="none" strike="noStrike" cap="none" dirty="0">
                  <a:solidFill>
                    <a:schemeClr val="lt1"/>
                  </a:solidFill>
                  <a:latin typeface="+mj-lt"/>
                  <a:ea typeface="Calibri"/>
                  <a:cs typeface="Arial" panose="020B0604020202020204" pitchFamily="34" charset="0"/>
                  <a:sym typeface="Calibri"/>
                </a:rPr>
                <a:t>2.1.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chăm</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sóc</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gia</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đình</a:t>
              </a:r>
              <a:endParaRPr b="0" i="0" u="none" strike="noStrike" cap="none" dirty="0">
                <a:solidFill>
                  <a:schemeClr val="lt1"/>
                </a:solidFill>
                <a:latin typeface="+mj-lt"/>
                <a:ea typeface="Calibri"/>
                <a:cs typeface="Arial" panose="020B0604020202020204" pitchFamily="34" charset="0"/>
                <a:sym typeface="Calibri"/>
              </a:endParaRPr>
            </a:p>
          </p:txBody>
        </p:sp>
        <p:sp>
          <p:nvSpPr>
            <p:cNvPr id="290" name="Google Shape;290;g113ac30190f_0_186"/>
            <p:cNvSpPr/>
            <p:nvPr/>
          </p:nvSpPr>
          <p:spPr>
            <a:xfrm>
              <a:off x="3118005" y="2320283"/>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113ac30190f_0_186"/>
            <p:cNvSpPr txBox="1"/>
            <p:nvPr/>
          </p:nvSpPr>
          <p:spPr>
            <a:xfrm>
              <a:off x="3145369" y="2347647"/>
              <a:ext cx="879600" cy="216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b="0" i="0" u="none" strike="noStrike" cap="none" dirty="0">
                  <a:solidFill>
                    <a:schemeClr val="lt1"/>
                  </a:solidFill>
                  <a:latin typeface="+mj-lt"/>
                  <a:ea typeface="Calibri"/>
                  <a:cs typeface="Arial" panose="020B0604020202020204" pitchFamily="34" charset="0"/>
                  <a:sym typeface="Calibri"/>
                </a:rPr>
                <a:t>2.2.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xây</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dựng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nhà</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trường</a:t>
              </a:r>
              <a:endParaRPr b="0" i="0" u="none" strike="noStrike" cap="none" dirty="0">
                <a:solidFill>
                  <a:schemeClr val="lt1"/>
                </a:solidFill>
                <a:latin typeface="+mj-lt"/>
                <a:ea typeface="Calibri"/>
                <a:cs typeface="Arial" panose="020B0604020202020204" pitchFamily="34" charset="0"/>
                <a:sym typeface="Calibri"/>
              </a:endParaRPr>
            </a:p>
          </p:txBody>
        </p:sp>
        <p:sp>
          <p:nvSpPr>
            <p:cNvPr id="292" name="Google Shape;292;g113ac30190f_0_186"/>
            <p:cNvSpPr/>
            <p:nvPr/>
          </p:nvSpPr>
          <p:spPr>
            <a:xfrm>
              <a:off x="4130752" y="2320283"/>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13ac30190f_0_186"/>
            <p:cNvSpPr txBox="1"/>
            <p:nvPr/>
          </p:nvSpPr>
          <p:spPr>
            <a:xfrm>
              <a:off x="4158116" y="2347647"/>
              <a:ext cx="879600" cy="216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b="0" i="0" u="none" strike="noStrike" cap="none" dirty="0">
                  <a:solidFill>
                    <a:schemeClr val="lt1"/>
                  </a:solidFill>
                  <a:latin typeface="+mj-lt"/>
                  <a:ea typeface="Calibri"/>
                  <a:cs typeface="Arial" panose="020B0604020202020204" pitchFamily="34" charset="0"/>
                  <a:sym typeface="Calibri"/>
                </a:rPr>
                <a:t>2.3.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xây</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dựng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cộng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đồng</a:t>
              </a:r>
              <a:endParaRPr b="0" i="0" u="none" strike="noStrike" cap="none" dirty="0">
                <a:solidFill>
                  <a:schemeClr val="lt1"/>
                </a:solidFill>
                <a:latin typeface="+mj-lt"/>
                <a:ea typeface="Calibri"/>
                <a:cs typeface="Arial" panose="020B0604020202020204" pitchFamily="34" charset="0"/>
                <a:sym typeface="Calibri"/>
              </a:endParaRPr>
            </a:p>
          </p:txBody>
        </p:sp>
        <p:sp>
          <p:nvSpPr>
            <p:cNvPr id="294" name="Google Shape;294;g113ac30190f_0_186"/>
            <p:cNvSpPr/>
            <p:nvPr/>
          </p:nvSpPr>
          <p:spPr>
            <a:xfrm>
              <a:off x="5221978" y="579"/>
              <a:ext cx="1947000" cy="20406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113ac30190f_0_186"/>
            <p:cNvSpPr txBox="1"/>
            <p:nvPr/>
          </p:nvSpPr>
          <p:spPr>
            <a:xfrm>
              <a:off x="5279004" y="57605"/>
              <a:ext cx="1833000" cy="1926300"/>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dirty="0">
                  <a:solidFill>
                    <a:schemeClr val="lt1"/>
                  </a:solidFill>
                  <a:latin typeface="+mj-lt"/>
                  <a:ea typeface="Calibri"/>
                  <a:cs typeface="Arial" panose="020B0604020202020204" pitchFamily="34" charset="0"/>
                  <a:sym typeface="Calibri"/>
                </a:rPr>
                <a:t>3 </a:t>
              </a:r>
              <a:endParaRPr sz="2400" b="0" i="0" u="none" strike="noStrike" cap="none" dirty="0">
                <a:solidFill>
                  <a:srgbClr val="000000"/>
                </a:solidFill>
                <a:latin typeface="+mj-lt"/>
                <a:sym typeface="Arial"/>
              </a:endParaRPr>
            </a:p>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dirty="0" err="1">
                  <a:solidFill>
                    <a:schemeClr val="lt1"/>
                  </a:solidFill>
                  <a:latin typeface="+mj-lt"/>
                  <a:ea typeface="Calibri"/>
                  <a:cs typeface="Arial" panose="020B0604020202020204" pitchFamily="34" charset="0"/>
                  <a:sym typeface="Calibri"/>
                </a:rPr>
                <a:t>Hoạt</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động</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hướng</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đến</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tự</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nhiên</a:t>
              </a:r>
              <a:endParaRPr sz="2400" b="0" i="0" u="none" strike="noStrike" cap="none" dirty="0">
                <a:solidFill>
                  <a:schemeClr val="lt1"/>
                </a:solidFill>
                <a:latin typeface="+mj-lt"/>
                <a:ea typeface="Calibri"/>
                <a:cs typeface="Arial" panose="020B0604020202020204" pitchFamily="34" charset="0"/>
                <a:sym typeface="Calibri"/>
              </a:endParaRPr>
            </a:p>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dirty="0">
                  <a:solidFill>
                    <a:schemeClr val="lt1"/>
                  </a:solidFill>
                  <a:latin typeface="+mj-lt"/>
                  <a:ea typeface="Calibri"/>
                  <a:cs typeface="Arial" panose="020B0604020202020204" pitchFamily="34" charset="0"/>
                  <a:sym typeface="Calibri"/>
                </a:rPr>
                <a:t>(15%) </a:t>
              </a:r>
              <a:endParaRPr sz="2400" b="0" i="0" u="none" strike="noStrike" cap="none" dirty="0">
                <a:solidFill>
                  <a:schemeClr val="lt1"/>
                </a:solidFill>
                <a:latin typeface="+mj-lt"/>
                <a:ea typeface="Calibri"/>
                <a:cs typeface="Arial" panose="020B0604020202020204" pitchFamily="34" charset="0"/>
                <a:sym typeface="Calibri"/>
              </a:endParaRPr>
            </a:p>
          </p:txBody>
        </p:sp>
        <p:sp>
          <p:nvSpPr>
            <p:cNvPr id="296" name="Google Shape;296;g113ac30190f_0_186"/>
            <p:cNvSpPr/>
            <p:nvPr/>
          </p:nvSpPr>
          <p:spPr>
            <a:xfrm>
              <a:off x="5221978" y="2320661"/>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113ac30190f_0_186"/>
            <p:cNvSpPr txBox="1"/>
            <p:nvPr/>
          </p:nvSpPr>
          <p:spPr>
            <a:xfrm>
              <a:off x="5249342" y="2348025"/>
              <a:ext cx="879600" cy="21642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b="0" i="0" u="none" strike="noStrike" cap="none" dirty="0">
                  <a:solidFill>
                    <a:schemeClr val="lt1"/>
                  </a:solidFill>
                  <a:latin typeface="+mj-lt"/>
                  <a:ea typeface="Calibri"/>
                  <a:cs typeface="Arial" panose="020B0604020202020204" pitchFamily="34" charset="0"/>
                  <a:sym typeface="Calibri"/>
                </a:rPr>
                <a:t>3.1.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tìm</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hiểu</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và</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bảo</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tồn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cảnh</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quan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thiên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nhiên</a:t>
              </a:r>
              <a:r>
                <a:rPr lang="en-US" b="0" i="0" u="none" strike="noStrike" cap="none" dirty="0">
                  <a:solidFill>
                    <a:schemeClr val="lt1"/>
                  </a:solidFill>
                  <a:latin typeface="+mj-lt"/>
                  <a:ea typeface="Calibri"/>
                  <a:cs typeface="Arial" panose="020B0604020202020204" pitchFamily="34" charset="0"/>
                  <a:sym typeface="Calibri"/>
                </a:rPr>
                <a:t> </a:t>
              </a:r>
              <a:endParaRPr b="0" i="0" u="none" strike="noStrike" cap="none" dirty="0">
                <a:solidFill>
                  <a:schemeClr val="lt1"/>
                </a:solidFill>
                <a:latin typeface="+mj-lt"/>
                <a:ea typeface="Calibri"/>
                <a:cs typeface="Arial" panose="020B0604020202020204" pitchFamily="34" charset="0"/>
                <a:sym typeface="Calibri"/>
              </a:endParaRPr>
            </a:p>
          </p:txBody>
        </p:sp>
        <p:sp>
          <p:nvSpPr>
            <p:cNvPr id="298" name="Google Shape;298;g113ac30190f_0_186"/>
            <p:cNvSpPr/>
            <p:nvPr/>
          </p:nvSpPr>
          <p:spPr>
            <a:xfrm>
              <a:off x="6234725" y="2320661"/>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113ac30190f_0_186"/>
            <p:cNvSpPr txBox="1"/>
            <p:nvPr/>
          </p:nvSpPr>
          <p:spPr>
            <a:xfrm>
              <a:off x="6262089" y="2348025"/>
              <a:ext cx="879600" cy="216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b="0" i="0" u="none" strike="noStrike" cap="none" dirty="0">
                  <a:solidFill>
                    <a:schemeClr val="lt1"/>
                  </a:solidFill>
                  <a:latin typeface="+mj-lt"/>
                  <a:ea typeface="Calibri"/>
                  <a:cs typeface="Arial" panose="020B0604020202020204" pitchFamily="34" charset="0"/>
                  <a:sym typeface="Calibri"/>
                </a:rPr>
                <a:t>3.2.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tìm</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hiểu</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và</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bảo</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vệ</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môi</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trường</a:t>
              </a:r>
              <a:r>
                <a:rPr lang="en-US" b="0" i="0" u="none" strike="noStrike" cap="none" dirty="0">
                  <a:solidFill>
                    <a:schemeClr val="lt1"/>
                  </a:solidFill>
                  <a:latin typeface="+mj-lt"/>
                  <a:ea typeface="Calibri"/>
                  <a:cs typeface="Arial" panose="020B0604020202020204" pitchFamily="34" charset="0"/>
                  <a:sym typeface="Calibri"/>
                </a:rPr>
                <a:t> </a:t>
              </a:r>
              <a:endParaRPr b="0" i="0" u="none" strike="noStrike" cap="none" dirty="0">
                <a:solidFill>
                  <a:schemeClr val="lt1"/>
                </a:solidFill>
                <a:latin typeface="+mj-lt"/>
                <a:ea typeface="Calibri"/>
                <a:cs typeface="Arial" panose="020B0604020202020204" pitchFamily="34" charset="0"/>
                <a:sym typeface="Calibri"/>
              </a:endParaRPr>
            </a:p>
          </p:txBody>
        </p:sp>
        <p:sp>
          <p:nvSpPr>
            <p:cNvPr id="300" name="Google Shape;300;g113ac30190f_0_186"/>
            <p:cNvSpPr/>
            <p:nvPr/>
          </p:nvSpPr>
          <p:spPr>
            <a:xfrm>
              <a:off x="7325951" y="579"/>
              <a:ext cx="2959800" cy="20406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113ac30190f_0_186"/>
            <p:cNvSpPr txBox="1"/>
            <p:nvPr/>
          </p:nvSpPr>
          <p:spPr>
            <a:xfrm>
              <a:off x="7385715" y="60343"/>
              <a:ext cx="2840100" cy="19209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a:solidFill>
                    <a:schemeClr val="lt1"/>
                  </a:solidFill>
                  <a:latin typeface="+mj-lt"/>
                  <a:ea typeface="Calibri"/>
                  <a:cs typeface="Arial" panose="020B0604020202020204" pitchFamily="34" charset="0"/>
                  <a:sym typeface="Calibri"/>
                </a:rPr>
                <a:t>4 </a:t>
              </a:r>
              <a:endParaRPr sz="2400" b="0" i="0" u="none" strike="noStrike" cap="none" dirty="0">
                <a:solidFill>
                  <a:srgbClr val="000000"/>
                </a:solidFill>
                <a:latin typeface="+mj-lt"/>
                <a:sym typeface="Arial"/>
              </a:endParaRPr>
            </a:p>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err="1">
                  <a:solidFill>
                    <a:schemeClr val="lt1"/>
                  </a:solidFill>
                  <a:latin typeface="+mj-lt"/>
                  <a:ea typeface="Calibri"/>
                  <a:cs typeface="Arial" panose="020B0604020202020204" pitchFamily="34" charset="0"/>
                  <a:sym typeface="Calibri"/>
                </a:rPr>
                <a:t>Hoạt</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động</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hướng</a:t>
              </a:r>
              <a:r>
                <a:rPr lang="en-US" sz="2400" b="0" i="0" u="none" strike="noStrike" cap="none" dirty="0">
                  <a:solidFill>
                    <a:schemeClr val="lt1"/>
                  </a:solidFill>
                  <a:latin typeface="+mj-lt"/>
                  <a:ea typeface="Calibri"/>
                  <a:cs typeface="Arial" panose="020B0604020202020204" pitchFamily="34" charset="0"/>
                  <a:sym typeface="Calibri"/>
                </a:rPr>
                <a:t> </a:t>
              </a:r>
              <a:r>
                <a:rPr lang="en-US" sz="2400" b="0" i="0" u="none" strike="noStrike" cap="none" dirty="0" err="1">
                  <a:solidFill>
                    <a:schemeClr val="lt1"/>
                  </a:solidFill>
                  <a:latin typeface="+mj-lt"/>
                  <a:ea typeface="Calibri"/>
                  <a:cs typeface="Arial" panose="020B0604020202020204" pitchFamily="34" charset="0"/>
                  <a:sym typeface="Calibri"/>
                </a:rPr>
                <a:t>nghiệp</a:t>
              </a:r>
              <a:r>
                <a:rPr lang="en-US" sz="2400" b="0" i="0" u="none" strike="noStrike" cap="none" dirty="0">
                  <a:solidFill>
                    <a:schemeClr val="lt1"/>
                  </a:solidFill>
                  <a:latin typeface="+mj-lt"/>
                  <a:ea typeface="Calibri"/>
                  <a:cs typeface="Arial" panose="020B0604020202020204" pitchFamily="34" charset="0"/>
                  <a:sym typeface="Calibri"/>
                </a:rPr>
                <a:t> </a:t>
              </a:r>
              <a:endParaRPr sz="2400" b="0" i="0" u="none" strike="noStrike" cap="none" dirty="0">
                <a:solidFill>
                  <a:srgbClr val="000000"/>
                </a:solidFill>
                <a:latin typeface="+mj-lt"/>
                <a:sym typeface="Arial"/>
              </a:endParaRPr>
            </a:p>
            <a:p>
              <a:pPr marL="0" marR="0" lvl="0" indent="0" algn="ctr" rtl="0">
                <a:lnSpc>
                  <a:spcPct val="90000"/>
                </a:lnSpc>
                <a:spcBef>
                  <a:spcPts val="0"/>
                </a:spcBef>
                <a:spcAft>
                  <a:spcPts val="0"/>
                </a:spcAft>
                <a:buClr>
                  <a:srgbClr val="000000"/>
                </a:buClr>
                <a:buSzPts val="2800"/>
                <a:buFont typeface="Arial"/>
                <a:buNone/>
              </a:pPr>
              <a:r>
                <a:rPr lang="en-US" sz="2400" b="0" i="0" u="none" strike="noStrike" cap="none" dirty="0">
                  <a:solidFill>
                    <a:schemeClr val="lt1"/>
                  </a:solidFill>
                  <a:latin typeface="+mj-lt"/>
                  <a:ea typeface="Calibri"/>
                  <a:cs typeface="Arial" panose="020B0604020202020204" pitchFamily="34" charset="0"/>
                  <a:sym typeface="Calibri"/>
                </a:rPr>
                <a:t>(20%)</a:t>
              </a:r>
              <a:endParaRPr sz="2400" b="0" i="0" u="none" strike="noStrike" cap="none" dirty="0">
                <a:solidFill>
                  <a:schemeClr val="lt1"/>
                </a:solidFill>
                <a:latin typeface="+mj-lt"/>
                <a:ea typeface="Calibri"/>
                <a:cs typeface="Arial" panose="020B0604020202020204" pitchFamily="34" charset="0"/>
                <a:sym typeface="Calibri"/>
              </a:endParaRPr>
            </a:p>
          </p:txBody>
        </p:sp>
        <p:sp>
          <p:nvSpPr>
            <p:cNvPr id="302" name="Google Shape;302;g113ac30190f_0_186"/>
            <p:cNvSpPr/>
            <p:nvPr/>
          </p:nvSpPr>
          <p:spPr>
            <a:xfrm>
              <a:off x="7325951" y="2320661"/>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113ac30190f_0_186"/>
            <p:cNvSpPr txBox="1"/>
            <p:nvPr/>
          </p:nvSpPr>
          <p:spPr>
            <a:xfrm>
              <a:off x="7353315" y="2348025"/>
              <a:ext cx="879600" cy="216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b="0" i="0" u="none" strike="noStrike" cap="none" dirty="0">
                  <a:solidFill>
                    <a:schemeClr val="lt1"/>
                  </a:solidFill>
                  <a:latin typeface="+mj-lt"/>
                  <a:ea typeface="Calibri"/>
                  <a:cs typeface="Arial" panose="020B0604020202020204" pitchFamily="34" charset="0"/>
                  <a:sym typeface="Calibri"/>
                </a:rPr>
                <a:t>4.1.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tìm</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hiểu</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nghề</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nghiệp</a:t>
              </a:r>
              <a:endParaRPr b="0" i="0" u="none" strike="noStrike" cap="none" dirty="0">
                <a:solidFill>
                  <a:schemeClr val="lt1"/>
                </a:solidFill>
                <a:latin typeface="+mj-lt"/>
                <a:ea typeface="Calibri"/>
                <a:cs typeface="Arial" panose="020B0604020202020204" pitchFamily="34" charset="0"/>
                <a:sym typeface="Calibri"/>
              </a:endParaRPr>
            </a:p>
          </p:txBody>
        </p:sp>
        <p:sp>
          <p:nvSpPr>
            <p:cNvPr id="304" name="Google Shape;304;g113ac30190f_0_186"/>
            <p:cNvSpPr/>
            <p:nvPr/>
          </p:nvSpPr>
          <p:spPr>
            <a:xfrm>
              <a:off x="8338698" y="2320661"/>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113ac30190f_0_186"/>
            <p:cNvSpPr txBox="1"/>
            <p:nvPr/>
          </p:nvSpPr>
          <p:spPr>
            <a:xfrm>
              <a:off x="8366062" y="2348025"/>
              <a:ext cx="879600" cy="2164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b="0" i="0" u="none" strike="noStrike" cap="none" dirty="0">
                  <a:solidFill>
                    <a:schemeClr val="lt1"/>
                  </a:solidFill>
                  <a:latin typeface="+mj-lt"/>
                  <a:ea typeface="Calibri"/>
                  <a:cs typeface="Arial" panose="020B0604020202020204" pitchFamily="34" charset="0"/>
                  <a:sym typeface="Calibri"/>
                </a:rPr>
                <a:t>4.2. </a:t>
              </a:r>
              <a:r>
                <a:rPr lang="en-US" b="0" i="0" u="none" strike="noStrike" cap="none" dirty="0" err="1">
                  <a:solidFill>
                    <a:schemeClr val="lt1"/>
                  </a:solidFill>
                  <a:latin typeface="+mj-lt"/>
                  <a:ea typeface="Calibri"/>
                  <a:cs typeface="Arial" panose="020B0604020202020204" pitchFamily="34" charset="0"/>
                  <a:sym typeface="Calibri"/>
                </a:rPr>
                <a:t>Hoạt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động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rèn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luyện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phẩm</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chất</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năng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lực</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phù</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hợp</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với</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định</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hướng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nghề</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nghiệp</a:t>
              </a:r>
              <a:r>
                <a:rPr lang="en-US" b="0" i="0" u="none" strike="noStrike" cap="none" dirty="0">
                  <a:solidFill>
                    <a:schemeClr val="lt1"/>
                  </a:solidFill>
                  <a:latin typeface="+mj-lt"/>
                  <a:ea typeface="Calibri"/>
                  <a:cs typeface="Arial" panose="020B0604020202020204" pitchFamily="34" charset="0"/>
                  <a:sym typeface="Calibri"/>
                </a:rPr>
                <a:t> </a:t>
              </a:r>
              <a:endParaRPr b="0" i="0" u="none" strike="noStrike" cap="none" dirty="0">
                <a:solidFill>
                  <a:schemeClr val="lt1"/>
                </a:solidFill>
                <a:latin typeface="+mj-lt"/>
                <a:ea typeface="Calibri"/>
                <a:cs typeface="Arial" panose="020B0604020202020204" pitchFamily="34" charset="0"/>
                <a:sym typeface="Calibri"/>
              </a:endParaRPr>
            </a:p>
          </p:txBody>
        </p:sp>
        <p:sp>
          <p:nvSpPr>
            <p:cNvPr id="306" name="Google Shape;306;g113ac30190f_0_186"/>
            <p:cNvSpPr/>
            <p:nvPr/>
          </p:nvSpPr>
          <p:spPr>
            <a:xfrm>
              <a:off x="9351445" y="2320661"/>
              <a:ext cx="934200" cy="22191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113ac30190f_0_186"/>
            <p:cNvSpPr txBox="1"/>
            <p:nvPr/>
          </p:nvSpPr>
          <p:spPr>
            <a:xfrm>
              <a:off x="9378809" y="2348025"/>
              <a:ext cx="879600" cy="2164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b="0" i="0" u="none" strike="noStrike" cap="none" dirty="0">
                  <a:solidFill>
                    <a:schemeClr val="lt1"/>
                  </a:solidFill>
                  <a:latin typeface="+mj-lt"/>
                  <a:ea typeface="Calibri"/>
                  <a:cs typeface="Arial" panose="020B0604020202020204" pitchFamily="34" charset="0"/>
                  <a:sym typeface="Calibri"/>
                </a:rPr>
                <a:t>4.3. </a:t>
              </a:r>
              <a:r>
                <a:rPr lang="en-US" b="0" i="0" u="none" strike="noStrike" cap="none" dirty="0" err="1">
                  <a:solidFill>
                    <a:schemeClr val="lt1"/>
                  </a:solidFill>
                  <a:latin typeface="+mj-lt"/>
                  <a:ea typeface="Calibri"/>
                  <a:cs typeface="Arial" panose="020B0604020202020204" pitchFamily="34" charset="0"/>
                  <a:sym typeface="Calibri"/>
                </a:rPr>
                <a:t>HĐ</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lựa</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chọn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hướng</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NN</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và</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lập</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kế</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hoạch</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học</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tập</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theo</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định</a:t>
              </a:r>
              <a:r>
                <a:rPr lang="en-US" b="0" i="0" u="none" strike="noStrike" cap="none" dirty="0">
                  <a:solidFill>
                    <a:schemeClr val="lt1"/>
                  </a:solidFill>
                  <a:latin typeface="+mj-lt"/>
                  <a:ea typeface="Calibri"/>
                  <a:cs typeface="Arial" panose="020B0604020202020204" pitchFamily="34" charset="0"/>
                  <a:sym typeface="Calibri"/>
                </a:rPr>
                <a:t> </a:t>
              </a:r>
              <a:r>
                <a:rPr lang="en-US" b="0" i="0" u="none" strike="noStrike" cap="none" dirty="0" err="1">
                  <a:solidFill>
                    <a:schemeClr val="lt1"/>
                  </a:solidFill>
                  <a:latin typeface="+mj-lt"/>
                  <a:ea typeface="Calibri"/>
                  <a:cs typeface="Arial" panose="020B0604020202020204" pitchFamily="34" charset="0"/>
                  <a:sym typeface="Calibri"/>
                </a:rPr>
                <a:t>hướng</a:t>
              </a:r>
              <a:r>
                <a:rPr lang="en-US" b="0" i="0" u="none" strike="noStrike" cap="none" dirty="0">
                  <a:solidFill>
                    <a:schemeClr val="lt1"/>
                  </a:solidFill>
                  <a:latin typeface="+mj-lt"/>
                  <a:ea typeface="Calibri"/>
                  <a:cs typeface="Arial" panose="020B0604020202020204" pitchFamily="34" charset="0"/>
                  <a:sym typeface="Calibri"/>
                </a:rPr>
                <a:t> </a:t>
              </a:r>
              <a:r>
                <a:rPr lang="en-US" dirty="0" err="1">
                  <a:solidFill>
                    <a:schemeClr val="lt1"/>
                  </a:solidFill>
                  <a:latin typeface="+mj-lt"/>
                  <a:ea typeface="Calibri"/>
                  <a:cs typeface="Arial" panose="020B0604020202020204" pitchFamily="34" charset="0"/>
                  <a:sym typeface="Calibri"/>
                </a:rPr>
                <a:t>nghề</a:t>
              </a:r>
              <a:r>
                <a:rPr lang="en-US" dirty="0">
                  <a:solidFill>
                    <a:schemeClr val="lt1"/>
                  </a:solidFill>
                  <a:latin typeface="+mj-lt"/>
                  <a:ea typeface="Calibri"/>
                  <a:cs typeface="Arial" panose="020B0604020202020204" pitchFamily="34" charset="0"/>
                  <a:sym typeface="Calibri"/>
                </a:rPr>
                <a:t> </a:t>
              </a:r>
              <a:r>
                <a:rPr lang="en-US" dirty="0" err="1">
                  <a:solidFill>
                    <a:schemeClr val="lt1"/>
                  </a:solidFill>
                  <a:latin typeface="+mj-lt"/>
                  <a:ea typeface="Calibri"/>
                  <a:cs typeface="Arial" panose="020B0604020202020204" pitchFamily="34" charset="0"/>
                  <a:sym typeface="Calibri"/>
                </a:rPr>
                <a:t>nghiệp</a:t>
              </a:r>
              <a:endParaRPr b="0" i="0" u="none" strike="noStrike" cap="none" dirty="0">
                <a:solidFill>
                  <a:schemeClr val="lt1"/>
                </a:solidFill>
                <a:latin typeface="+mj-lt"/>
                <a:ea typeface="Calibri"/>
                <a:cs typeface="Arial" panose="020B0604020202020204" pitchFamily="34" charset="0"/>
                <a:sym typeface="Calibri"/>
              </a:endParaRPr>
            </a:p>
          </p:txBody>
        </p:sp>
      </p:grpSp>
      <p:sp>
        <p:nvSpPr>
          <p:cNvPr id="308" name="Google Shape;308;g113ac30190f_0_186"/>
          <p:cNvSpPr txBox="1"/>
          <p:nvPr/>
        </p:nvSpPr>
        <p:spPr>
          <a:xfrm>
            <a:off x="-1438" y="304800"/>
            <a:ext cx="12192000" cy="457200"/>
          </a:xfrm>
          <a:prstGeom prst="rect">
            <a:avLst/>
          </a:prstGeom>
          <a:solidFill>
            <a:srgbClr val="BBD6EE"/>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1E4E79"/>
              </a:buClr>
              <a:buSzPts val="2400"/>
              <a:buFont typeface="Calibri"/>
              <a:buNone/>
            </a:pPr>
            <a:r>
              <a:rPr lang="en-US" sz="2400" b="1" i="0" u="none" strike="noStrike" cap="none" dirty="0" err="1">
                <a:solidFill>
                  <a:srgbClr val="1E4E79"/>
                </a:solidFill>
                <a:latin typeface="+mj-lt"/>
                <a:ea typeface="Calibri"/>
                <a:cs typeface="Arial" panose="020B0604020202020204" pitchFamily="34" charset="0"/>
                <a:sym typeface="Calibri"/>
              </a:rPr>
              <a:t>NỘI</a:t>
            </a:r>
            <a:r>
              <a:rPr lang="en-US" sz="2400" b="1" i="0" u="none" strike="noStrike" cap="none" dirty="0">
                <a:solidFill>
                  <a:srgbClr val="1E4E79"/>
                </a:solidFill>
                <a:latin typeface="+mj-lt"/>
                <a:ea typeface="Calibri"/>
                <a:cs typeface="Arial" panose="020B0604020202020204" pitchFamily="34" charset="0"/>
                <a:sym typeface="Calibri"/>
              </a:rPr>
              <a:t> DUNG </a:t>
            </a:r>
            <a:r>
              <a:rPr lang="en-US" sz="2400" b="1" i="0" u="none" strike="noStrike" cap="none" dirty="0" err="1">
                <a:solidFill>
                  <a:srgbClr val="1E4E79"/>
                </a:solidFill>
                <a:latin typeface="+mj-lt"/>
                <a:ea typeface="Calibri"/>
                <a:cs typeface="Arial" panose="020B0604020202020204" pitchFamily="34" charset="0"/>
                <a:sym typeface="Calibri"/>
              </a:rPr>
              <a:t>KHÁI</a:t>
            </a:r>
            <a:r>
              <a:rPr lang="en-US" sz="2400" b="1" i="0" u="none" strike="noStrike" cap="none" dirty="0">
                <a:solidFill>
                  <a:srgbClr val="1E4E79"/>
                </a:solidFill>
                <a:latin typeface="+mj-lt"/>
                <a:ea typeface="Calibri"/>
                <a:cs typeface="Arial" panose="020B0604020202020204" pitchFamily="34" charset="0"/>
                <a:sym typeface="Calibri"/>
              </a:rPr>
              <a:t> </a:t>
            </a:r>
            <a:r>
              <a:rPr lang="en-US" sz="2400" b="1" i="0" u="none" strike="noStrike" cap="none" dirty="0" err="1">
                <a:solidFill>
                  <a:srgbClr val="1E4E79"/>
                </a:solidFill>
                <a:latin typeface="+mj-lt"/>
                <a:ea typeface="Calibri"/>
                <a:cs typeface="Arial" panose="020B0604020202020204" pitchFamily="34" charset="0"/>
                <a:sym typeface="Calibri"/>
              </a:rPr>
              <a:t>QUÁT</a:t>
            </a:r>
            <a:r>
              <a:rPr lang="en-US" sz="2400" b="1" i="0" u="none" strike="noStrike" cap="none" dirty="0">
                <a:solidFill>
                  <a:srgbClr val="1E4E79"/>
                </a:solidFill>
                <a:latin typeface="+mj-lt"/>
                <a:ea typeface="Calibri"/>
                <a:cs typeface="Arial" panose="020B0604020202020204" pitchFamily="34" charset="0"/>
                <a:sym typeface="Calibri"/>
              </a:rPr>
              <a:t> </a:t>
            </a:r>
            <a:r>
              <a:rPr lang="en-US" sz="2400" b="1" i="0" u="none" strike="noStrike" cap="none" dirty="0" err="1">
                <a:solidFill>
                  <a:srgbClr val="1E4E79"/>
                </a:solidFill>
                <a:latin typeface="+mj-lt"/>
                <a:ea typeface="Calibri"/>
                <a:cs typeface="Arial" panose="020B0604020202020204" pitchFamily="34" charset="0"/>
                <a:sym typeface="Calibri"/>
              </a:rPr>
              <a:t>HOẠT</a:t>
            </a:r>
            <a:r>
              <a:rPr lang="en-US" sz="2400" b="1" i="0" u="none" strike="noStrike" cap="none" dirty="0">
                <a:solidFill>
                  <a:srgbClr val="1E4E79"/>
                </a:solidFill>
                <a:latin typeface="+mj-lt"/>
                <a:ea typeface="Calibri"/>
                <a:cs typeface="Arial" panose="020B0604020202020204" pitchFamily="34" charset="0"/>
                <a:sym typeface="Calibri"/>
              </a:rPr>
              <a:t> </a:t>
            </a:r>
            <a:r>
              <a:rPr lang="en-US" sz="2400" b="1" i="0" u="none" strike="noStrike" cap="none" dirty="0" err="1">
                <a:solidFill>
                  <a:srgbClr val="1E4E79"/>
                </a:solidFill>
                <a:latin typeface="+mj-lt"/>
                <a:ea typeface="Calibri"/>
                <a:cs typeface="Arial" panose="020B0604020202020204" pitchFamily="34" charset="0"/>
                <a:sym typeface="Calibri"/>
              </a:rPr>
              <a:t>ĐỘNG</a:t>
            </a:r>
            <a:endParaRPr sz="1400" b="0" i="0" u="none" strike="noStrike" cap="none" dirty="0">
              <a:solidFill>
                <a:srgbClr val="000000"/>
              </a:solidFill>
              <a:latin typeface="+mj-lt"/>
              <a:sym typeface="Arial"/>
            </a:endParaRPr>
          </a:p>
        </p:txBody>
      </p:sp>
      <p:sp>
        <p:nvSpPr>
          <p:cNvPr id="309" name="Google Shape;309;g113ac30190f_0_186"/>
          <p:cNvSpPr/>
          <p:nvPr/>
        </p:nvSpPr>
        <p:spPr>
          <a:xfrm>
            <a:off x="1600036" y="1215295"/>
            <a:ext cx="537900" cy="533400"/>
          </a:xfrm>
          <a:prstGeom prst="ellipse">
            <a:avLst/>
          </a:prstGeom>
          <a:blipFill rotWithShape="1">
            <a:blip r:embed="rId3">
              <a:alphaModFix/>
            </a:blip>
            <a:stretch>
              <a:fillRect/>
            </a:stretch>
          </a:blipFill>
          <a:ln w="12700" cap="flat" cmpd="sng">
            <a:solidFill>
              <a:srgbClr val="F7D5CB">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113ac30190f_0_186"/>
          <p:cNvSpPr/>
          <p:nvPr/>
        </p:nvSpPr>
        <p:spPr>
          <a:xfrm>
            <a:off x="4180932" y="1227621"/>
            <a:ext cx="624000" cy="606900"/>
          </a:xfrm>
          <a:prstGeom prst="ellipse">
            <a:avLst/>
          </a:prstGeom>
          <a:blipFill rotWithShape="1">
            <a:blip r:embed="rId4">
              <a:alphaModFix/>
            </a:blip>
            <a:stretch>
              <a:fillRect/>
            </a:stretch>
          </a:blipFill>
          <a:ln w="12700" cap="flat" cmpd="sng">
            <a:solidFill>
              <a:srgbClr val="E0E0E0">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113ac30190f_0_186"/>
          <p:cNvSpPr/>
          <p:nvPr/>
        </p:nvSpPr>
        <p:spPr>
          <a:xfrm>
            <a:off x="6782938" y="1129662"/>
            <a:ext cx="612600" cy="594600"/>
          </a:xfrm>
          <a:prstGeom prst="ellipse">
            <a:avLst/>
          </a:prstGeom>
          <a:blipFill rotWithShape="1">
            <a:blip r:embed="rId5">
              <a:alphaModFix/>
            </a:blip>
            <a:stretch>
              <a:fillRect/>
            </a:stretch>
          </a:blipFill>
          <a:ln w="12700" cap="flat" cmpd="sng">
            <a:solidFill>
              <a:srgbClr val="FFE8C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113ac30190f_0_186"/>
          <p:cNvSpPr/>
          <p:nvPr/>
        </p:nvSpPr>
        <p:spPr>
          <a:xfrm>
            <a:off x="9417439" y="1178545"/>
            <a:ext cx="519000" cy="606900"/>
          </a:xfrm>
          <a:prstGeom prst="roundRect">
            <a:avLst>
              <a:gd name="adj" fmla="val 16670"/>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13ac30190f_0_247"/>
          <p:cNvSpPr txBox="1"/>
          <p:nvPr/>
        </p:nvSpPr>
        <p:spPr>
          <a:xfrm>
            <a:off x="0" y="1378239"/>
            <a:ext cx="12192000" cy="457200"/>
          </a:xfrm>
          <a:prstGeom prst="rect">
            <a:avLst/>
          </a:prstGeom>
          <a:solidFill>
            <a:srgbClr val="BBD6EE"/>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1E4E79"/>
              </a:buClr>
              <a:buSzPts val="2400"/>
              <a:buFont typeface="Calibri"/>
              <a:buNone/>
            </a:pP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dirty="0" err="1">
                <a:solidFill>
                  <a:srgbClr val="1E4E79"/>
                </a:solidFill>
                <a:latin typeface="Arial" panose="020B0604020202020204" pitchFamily="34" charset="0"/>
                <a:ea typeface="Calibri"/>
                <a:cs typeface="Arial" panose="020B0604020202020204" pitchFamily="34" charset="0"/>
                <a:sym typeface="Calibri"/>
              </a:rPr>
              <a:t>Á</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PHƯƠNG</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THỨC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TỔ</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CHỨC</a:t>
            </a:r>
            <a:endParaRPr sz="2400" b="1" i="0" u="none" strike="noStrike" cap="none" dirty="0">
              <a:solidFill>
                <a:srgbClr val="1E4E79"/>
              </a:solidFill>
              <a:latin typeface="Arial" panose="020B0604020202020204" pitchFamily="34" charset="0"/>
              <a:ea typeface="Calibri"/>
              <a:cs typeface="Arial" panose="020B0604020202020204" pitchFamily="34" charset="0"/>
              <a:sym typeface="Calibri"/>
            </a:endParaRPr>
          </a:p>
        </p:txBody>
      </p:sp>
      <p:grpSp>
        <p:nvGrpSpPr>
          <p:cNvPr id="343" name="Google Shape;343;g113ac30190f_0_247"/>
          <p:cNvGrpSpPr/>
          <p:nvPr/>
        </p:nvGrpSpPr>
        <p:grpSpPr>
          <a:xfrm>
            <a:off x="274660" y="1964792"/>
            <a:ext cx="11796426" cy="3704540"/>
            <a:chOff x="7247" y="719144"/>
            <a:chExt cx="11796426" cy="3704540"/>
          </a:xfrm>
        </p:grpSpPr>
        <p:sp>
          <p:nvSpPr>
            <p:cNvPr id="344" name="Google Shape;344;g113ac30190f_0_247"/>
            <p:cNvSpPr/>
            <p:nvPr/>
          </p:nvSpPr>
          <p:spPr>
            <a:xfrm>
              <a:off x="7247" y="1459242"/>
              <a:ext cx="2569800" cy="1918500"/>
            </a:xfrm>
            <a:prstGeom prst="round2SameRect">
              <a:avLst>
                <a:gd name="adj1" fmla="val 8000"/>
                <a:gd name="adj2" fmla="val 0"/>
              </a:avLst>
            </a:prstGeom>
            <a:solidFill>
              <a:schemeClr val="lt1">
                <a:alpha val="89410"/>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13ac30190f_0_247"/>
            <p:cNvSpPr txBox="1"/>
            <p:nvPr/>
          </p:nvSpPr>
          <p:spPr>
            <a:xfrm>
              <a:off x="52198"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địa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tế</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Tham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quan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Cắm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chơi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46" name="Google Shape;346;g113ac30190f_0_247"/>
            <p:cNvSpPr/>
            <p:nvPr/>
          </p:nvSpPr>
          <p:spPr>
            <a:xfrm>
              <a:off x="7247" y="3377648"/>
              <a:ext cx="2569800" cy="8250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113ac30190f_0_247"/>
            <p:cNvSpPr txBox="1"/>
            <p:nvPr/>
          </p:nvSpPr>
          <p:spPr>
            <a:xfrm>
              <a:off x="7247"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khám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phá</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48" name="Google Shape;348;g113ac30190f_0_247"/>
            <p:cNvSpPr/>
            <p:nvPr/>
          </p:nvSpPr>
          <p:spPr>
            <a:xfrm>
              <a:off x="1889764" y="3508678"/>
              <a:ext cx="899400" cy="899400"/>
            </a:xfrm>
            <a:prstGeom prst="ellipse">
              <a:avLst/>
            </a:prstGeom>
            <a:blipFill rotWithShape="1">
              <a:blip r:embed="rId3">
                <a:alphaModFix/>
              </a:blip>
              <a:stretch>
                <a:fillRect/>
              </a:stretch>
            </a:blipFill>
            <a:ln w="12700" cap="flat" cmpd="sng">
              <a:solidFill>
                <a:srgbClr val="F7D5CB">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113ac30190f_0_247"/>
            <p:cNvSpPr/>
            <p:nvPr/>
          </p:nvSpPr>
          <p:spPr>
            <a:xfrm>
              <a:off x="3034776" y="719144"/>
              <a:ext cx="2569800" cy="2909100"/>
            </a:xfrm>
            <a:prstGeom prst="round2SameRect">
              <a:avLst>
                <a:gd name="adj1" fmla="val 8000"/>
                <a:gd name="adj2" fmla="val 0"/>
              </a:avLst>
            </a:prstGeom>
            <a:solidFill>
              <a:schemeClr val="lt1">
                <a:alpha val="89410"/>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113ac30190f_0_247"/>
            <p:cNvSpPr txBox="1"/>
            <p:nvPr/>
          </p:nvSpPr>
          <p:spPr>
            <a:xfrm>
              <a:off x="3094993" y="779361"/>
              <a:ext cx="2449500" cy="28488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Diễn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đàn</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Giao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lưu</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Hội</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thảo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khấu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hoá</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Đóng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vai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luận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đổi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hành</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Thuyết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diễn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1" name="Google Shape;351;g113ac30190f_0_247"/>
            <p:cNvSpPr/>
            <p:nvPr/>
          </p:nvSpPr>
          <p:spPr>
            <a:xfrm>
              <a:off x="3050735" y="3425848"/>
              <a:ext cx="2569800" cy="82500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113ac30190f_0_247"/>
            <p:cNvSpPr txBox="1"/>
            <p:nvPr/>
          </p:nvSpPr>
          <p:spPr>
            <a:xfrm>
              <a:off x="3050735" y="34258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thể</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nghiệm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tác</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53" name="Google Shape;353;g113ac30190f_0_247"/>
            <p:cNvSpPr/>
            <p:nvPr/>
          </p:nvSpPr>
          <p:spPr>
            <a:xfrm>
              <a:off x="4920901" y="3524284"/>
              <a:ext cx="899400" cy="899400"/>
            </a:xfrm>
            <a:prstGeom prst="ellipse">
              <a:avLst/>
            </a:prstGeom>
            <a:blipFill rotWithShape="1">
              <a:blip r:embed="rId4">
                <a:alphaModFix/>
              </a:blip>
              <a:stretch>
                <a:fillRect/>
              </a:stretch>
            </a:blipFill>
            <a:ln w="12700" cap="flat" cmpd="sng">
              <a:solidFill>
                <a:srgbClr val="E0E0E0">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13ac30190f_0_247"/>
            <p:cNvSpPr/>
            <p:nvPr/>
          </p:nvSpPr>
          <p:spPr>
            <a:xfrm>
              <a:off x="6016920" y="1459242"/>
              <a:ext cx="2569800" cy="1918500"/>
            </a:xfrm>
            <a:prstGeom prst="round2SameRect">
              <a:avLst>
                <a:gd name="adj1" fmla="val 8000"/>
                <a:gd name="adj2" fmla="val 0"/>
              </a:avLst>
            </a:prstGeom>
            <a:solidFill>
              <a:schemeClr val="lt1">
                <a:alpha val="89410"/>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113ac30190f_0_247"/>
            <p:cNvSpPr txBox="1"/>
            <p:nvPr/>
          </p:nvSpPr>
          <p:spPr>
            <a:xfrm>
              <a:off x="6061871"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hành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Hoạt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tình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nguyện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xã</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hội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nhân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đạo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6" name="Google Shape;356;g113ac30190f_0_247"/>
            <p:cNvSpPr/>
            <p:nvPr/>
          </p:nvSpPr>
          <p:spPr>
            <a:xfrm>
              <a:off x="6016920" y="3377648"/>
              <a:ext cx="2569800" cy="825000"/>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113ac30190f_0_247"/>
            <p:cNvSpPr txBox="1"/>
            <p:nvPr/>
          </p:nvSpPr>
          <p:spPr>
            <a:xfrm>
              <a:off x="6016920"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rgbClr val="FF0000"/>
                  </a:solidFill>
                  <a:latin typeface="+mj-lt"/>
                  <a:ea typeface="Calibri"/>
                  <a:cs typeface="Arial" panose="020B0604020202020204" pitchFamily="34" charset="0"/>
                  <a:sym typeface="Calibri"/>
                </a:rPr>
                <a:t>Phương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thức</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có</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tính</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cống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hiến</a:t>
              </a:r>
              <a:endParaRPr sz="1600" b="0" i="0" u="none" strike="noStrike" cap="none" dirty="0">
                <a:solidFill>
                  <a:srgbClr val="FF0000"/>
                </a:solidFill>
                <a:latin typeface="+mj-lt"/>
                <a:ea typeface="Calibri"/>
                <a:cs typeface="Arial" panose="020B0604020202020204" pitchFamily="34" charset="0"/>
                <a:sym typeface="Calibri"/>
              </a:endParaRPr>
            </a:p>
          </p:txBody>
        </p:sp>
        <p:sp>
          <p:nvSpPr>
            <p:cNvPr id="358" name="Google Shape;358;g113ac30190f_0_247"/>
            <p:cNvSpPr/>
            <p:nvPr/>
          </p:nvSpPr>
          <p:spPr>
            <a:xfrm>
              <a:off x="7899437" y="3508678"/>
              <a:ext cx="899400" cy="899400"/>
            </a:xfrm>
            <a:prstGeom prst="ellipse">
              <a:avLst/>
            </a:prstGeom>
            <a:blipFill rotWithShape="1">
              <a:blip r:embed="rId5">
                <a:alphaModFix/>
              </a:blip>
              <a:stretch>
                <a:fillRect/>
              </a:stretch>
            </a:blipFill>
            <a:ln w="12700" cap="flat" cmpd="sng">
              <a:solidFill>
                <a:srgbClr val="FFE8C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13ac30190f_0_247"/>
            <p:cNvSpPr/>
            <p:nvPr/>
          </p:nvSpPr>
          <p:spPr>
            <a:xfrm>
              <a:off x="9021756" y="1459242"/>
              <a:ext cx="2569800" cy="1918500"/>
            </a:xfrm>
            <a:prstGeom prst="round2SameRect">
              <a:avLst>
                <a:gd name="adj1" fmla="val 8000"/>
                <a:gd name="adj2" fmla="val 0"/>
              </a:avLst>
            </a:prstGeom>
            <a:solidFill>
              <a:schemeClr val="lt1">
                <a:alpha val="8941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113ac30190f_0_247"/>
            <p:cNvSpPr txBox="1"/>
            <p:nvPr/>
          </p:nvSpPr>
          <p:spPr>
            <a:xfrm>
              <a:off x="9066707"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Dư</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Khảo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sát</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Điều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Sáng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tạo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công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nghệ</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61" name="Google Shape;361;g113ac30190f_0_247"/>
            <p:cNvSpPr/>
            <p:nvPr/>
          </p:nvSpPr>
          <p:spPr>
            <a:xfrm>
              <a:off x="9021756" y="3377648"/>
              <a:ext cx="2569800" cy="8250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113ac30190f_0_247"/>
            <p:cNvSpPr txBox="1"/>
            <p:nvPr/>
          </p:nvSpPr>
          <p:spPr>
            <a:xfrm>
              <a:off x="9021756"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nghiên</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cứu</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63" name="Google Shape;363;g113ac30190f_0_247"/>
            <p:cNvSpPr/>
            <p:nvPr/>
          </p:nvSpPr>
          <p:spPr>
            <a:xfrm>
              <a:off x="10904273" y="3508678"/>
              <a:ext cx="899400" cy="899400"/>
            </a:xfrm>
            <a:prstGeom prst="ellipse">
              <a:avLst/>
            </a:prstGeom>
            <a:blipFill rotWithShape="1">
              <a:blip r:embed="rId6">
                <a:alphaModFix/>
              </a:blip>
              <a:stretch>
                <a:fillRect/>
              </a:stretch>
            </a:blipFill>
            <a:ln w="12700" cap="flat" cmpd="sng">
              <a:solidFill>
                <a:srgbClr val="CCD3E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4" name="Google Shape;364;g113ac30190f_0_247"/>
          <p:cNvSpPr txBox="1"/>
          <p:nvPr/>
        </p:nvSpPr>
        <p:spPr>
          <a:xfrm>
            <a:off x="274660" y="5798685"/>
            <a:ext cx="11658600" cy="990600"/>
          </a:xfrm>
          <a:prstGeom prst="rect">
            <a:avLst/>
          </a:prstGeom>
          <a:solidFill>
            <a:schemeClr val="accent1">
              <a:lumMod val="60000"/>
              <a:lumOff val="40000"/>
            </a:schemeClr>
          </a:solid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chemeClr val="dk1"/>
              </a:buClr>
              <a:buSzPts val="2400"/>
              <a:buFont typeface="Arial"/>
              <a:buChar char="▪"/>
            </a:pPr>
            <a:r>
              <a:rPr lang="en-US" sz="2400" b="0" i="0" u="none" strike="noStrike" cap="none" dirty="0" err="1">
                <a:solidFill>
                  <a:srgbClr val="002060"/>
                </a:solidFill>
                <a:latin typeface="+mj-lt"/>
                <a:ea typeface="Calibri"/>
                <a:cs typeface="Arial" panose="020B0604020202020204" pitchFamily="34" charset="0"/>
                <a:sym typeface="Calibri"/>
              </a:rPr>
              <a:t>Hoạt</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động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trải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hướng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được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tổ</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chức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theo</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nhóm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khối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hoặc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a:t>
            </a:r>
            <a:endParaRPr sz="2400" b="0" i="0" u="none" strike="noStrike" cap="none" dirty="0">
              <a:solidFill>
                <a:srgbClr val="002060"/>
              </a:solidFill>
              <a:latin typeface="+mj-lt"/>
              <a:ea typeface="Calibri"/>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113ac30190f_0_273"/>
          <p:cNvSpPr txBox="1"/>
          <p:nvPr/>
        </p:nvSpPr>
        <p:spPr>
          <a:xfrm>
            <a:off x="1588" y="917035"/>
            <a:ext cx="12188700" cy="457200"/>
          </a:xfrm>
          <a:prstGeom prst="rect">
            <a:avLst/>
          </a:prstGeom>
          <a:solidFill>
            <a:srgbClr val="BBD6EE"/>
          </a:solidFill>
          <a:ln>
            <a:noFill/>
          </a:ln>
        </p:spPr>
        <p:txBody>
          <a:bodyPr spcFirstLastPara="1" wrap="square" lIns="91400" tIns="45700" rIns="91400" bIns="45700" anchor="b" anchorCtr="0">
            <a:normAutofit/>
          </a:bodyPr>
          <a:lstStyle/>
          <a:p>
            <a:pPr marL="0" marR="0" lvl="0" indent="0" algn="l" rtl="0">
              <a:lnSpc>
                <a:spcPct val="90000"/>
              </a:lnSpc>
              <a:spcBef>
                <a:spcPts val="0"/>
              </a:spcBef>
              <a:spcAft>
                <a:spcPts val="0"/>
              </a:spcAft>
              <a:buClr>
                <a:srgbClr val="1E4E79"/>
              </a:buClr>
              <a:buSzPts val="2399"/>
              <a:buFont typeface="Calibri"/>
              <a:buNone/>
            </a:pP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CÁC</a:t>
            </a: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LOẠI</a:t>
            </a: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HÌNH</a:t>
            </a: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HOẠT</a:t>
            </a: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ĐỘNG</a:t>
            </a: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TRẢI</a:t>
            </a: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NGHIỆM</a:t>
            </a: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HƯỚNG</a:t>
            </a:r>
            <a:r>
              <a:rPr lang="en-US" sz="2399"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399" b="1" i="0" u="none" strike="noStrike" cap="none" dirty="0" err="1">
                <a:solidFill>
                  <a:srgbClr val="1E4E79"/>
                </a:solidFill>
                <a:latin typeface="Arial" panose="020B0604020202020204" pitchFamily="34" charset="0"/>
                <a:ea typeface="Calibri"/>
                <a:cs typeface="Arial" panose="020B0604020202020204" pitchFamily="34" charset="0"/>
                <a:sym typeface="Calibri"/>
              </a:rPr>
              <a:t>NGHIỆP</a:t>
            </a:r>
            <a:endParaRPr sz="2399" b="1" i="0" u="none" strike="noStrike" cap="none" dirty="0">
              <a:solidFill>
                <a:srgbClr val="1E4E79"/>
              </a:solidFill>
              <a:latin typeface="Arial" panose="020B0604020202020204" pitchFamily="34" charset="0"/>
              <a:ea typeface="Calibri"/>
              <a:cs typeface="Arial" panose="020B0604020202020204" pitchFamily="34" charset="0"/>
              <a:sym typeface="Calibri"/>
            </a:endParaRPr>
          </a:p>
        </p:txBody>
      </p:sp>
      <p:grpSp>
        <p:nvGrpSpPr>
          <p:cNvPr id="370" name="Google Shape;370;g113ac30190f_0_273"/>
          <p:cNvGrpSpPr/>
          <p:nvPr/>
        </p:nvGrpSpPr>
        <p:grpSpPr>
          <a:xfrm>
            <a:off x="691461" y="1921374"/>
            <a:ext cx="10808876" cy="3780734"/>
            <a:chOff x="4326" y="468948"/>
            <a:chExt cx="10808876" cy="3780734"/>
          </a:xfrm>
        </p:grpSpPr>
        <p:sp>
          <p:nvSpPr>
            <p:cNvPr id="371" name="Google Shape;371;g113ac30190f_0_273"/>
            <p:cNvSpPr/>
            <p:nvPr/>
          </p:nvSpPr>
          <p:spPr>
            <a:xfrm>
              <a:off x="4326" y="468948"/>
              <a:ext cx="2160300" cy="10803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113ac30190f_0_273"/>
            <p:cNvSpPr txBox="1"/>
            <p:nvPr/>
          </p:nvSpPr>
          <p:spPr>
            <a:xfrm>
              <a:off x="35963" y="500585"/>
              <a:ext cx="2097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err="1">
                  <a:solidFill>
                    <a:schemeClr val="dk2"/>
                  </a:solidFill>
                  <a:latin typeface="+mj-lt"/>
                  <a:ea typeface="Calibri"/>
                  <a:cs typeface="Arial" panose="020B0604020202020204" pitchFamily="34" charset="0"/>
                  <a:sym typeface="Calibri"/>
                </a:rPr>
                <a:t>Sinh</a:t>
              </a:r>
              <a:r>
                <a:rPr lang="en-US" sz="1800" b="1" i="0" u="none" strike="noStrike" cap="none" dirty="0">
                  <a:solidFill>
                    <a:schemeClr val="dk2"/>
                  </a:solidFill>
                  <a:latin typeface="+mj-lt"/>
                  <a:ea typeface="Calibri"/>
                  <a:cs typeface="Arial" panose="020B0604020202020204" pitchFamily="34" charset="0"/>
                  <a:sym typeface="Calibri"/>
                </a:rPr>
                <a:t> </a:t>
              </a:r>
              <a:r>
                <a:rPr lang="en-US" sz="1800" b="1" i="0" u="none" strike="noStrike" cap="none" dirty="0" err="1">
                  <a:solidFill>
                    <a:schemeClr val="dk2"/>
                  </a:solidFill>
                  <a:latin typeface="+mj-lt"/>
                  <a:ea typeface="Calibri"/>
                  <a:cs typeface="Arial" panose="020B0604020202020204" pitchFamily="34" charset="0"/>
                  <a:sym typeface="Calibri"/>
                </a:rPr>
                <a:t>hoạt</a:t>
              </a:r>
              <a:r>
                <a:rPr lang="en-US" sz="1800" b="1" i="0" u="none" strike="noStrike" cap="none" dirty="0">
                  <a:solidFill>
                    <a:schemeClr val="dk2"/>
                  </a:solidFill>
                  <a:latin typeface="+mj-lt"/>
                  <a:ea typeface="Calibri"/>
                  <a:cs typeface="Arial" panose="020B0604020202020204" pitchFamily="34" charset="0"/>
                  <a:sym typeface="Calibri"/>
                </a:rPr>
                <a:t> </a:t>
              </a:r>
              <a:r>
                <a:rPr lang="en-US" sz="1800" b="1" i="0" u="none" strike="noStrike" cap="none" dirty="0" err="1">
                  <a:solidFill>
                    <a:schemeClr val="dk2"/>
                  </a:solidFill>
                  <a:latin typeface="+mj-lt"/>
                  <a:ea typeface="Calibri"/>
                  <a:cs typeface="Arial" panose="020B0604020202020204" pitchFamily="34" charset="0"/>
                  <a:sym typeface="Calibri"/>
                </a:rPr>
                <a:t>dưới</a:t>
              </a:r>
              <a:r>
                <a:rPr lang="en-US" sz="1800" b="1" i="0" u="none" strike="noStrike" cap="none" dirty="0">
                  <a:solidFill>
                    <a:schemeClr val="dk2"/>
                  </a:solidFill>
                  <a:latin typeface="+mj-lt"/>
                  <a:ea typeface="Calibri"/>
                  <a:cs typeface="Arial" panose="020B0604020202020204" pitchFamily="34" charset="0"/>
                  <a:sym typeface="Calibri"/>
                </a:rPr>
                <a:t> </a:t>
              </a:r>
              <a:r>
                <a:rPr lang="en-US" sz="1800" b="1" i="0" u="none" strike="noStrike" cap="none" dirty="0" err="1">
                  <a:solidFill>
                    <a:schemeClr val="dk2"/>
                  </a:solidFill>
                  <a:latin typeface="+mj-lt"/>
                  <a:ea typeface="Calibri"/>
                  <a:cs typeface="Arial" panose="020B0604020202020204" pitchFamily="34" charset="0"/>
                  <a:sym typeface="Calibri"/>
                </a:rPr>
                <a:t>cờ</a:t>
              </a:r>
              <a:endParaRPr sz="1800" b="1" i="0" u="none" strike="noStrike" cap="none" dirty="0">
                <a:solidFill>
                  <a:schemeClr val="dk2"/>
                </a:solidFill>
                <a:latin typeface="+mj-lt"/>
                <a:ea typeface="Calibri"/>
                <a:cs typeface="Arial" panose="020B0604020202020204" pitchFamily="34" charset="0"/>
                <a:sym typeface="Calibri"/>
              </a:endParaRPr>
            </a:p>
          </p:txBody>
        </p:sp>
        <p:sp>
          <p:nvSpPr>
            <p:cNvPr id="373" name="Google Shape;373;g113ac30190f_0_273"/>
            <p:cNvSpPr/>
            <p:nvPr/>
          </p:nvSpPr>
          <p:spPr>
            <a:xfrm>
              <a:off x="220360" y="1549121"/>
              <a:ext cx="216000" cy="81000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374" name="Google Shape;374;g113ac30190f_0_273"/>
            <p:cNvSpPr/>
            <p:nvPr/>
          </p:nvSpPr>
          <p:spPr>
            <a:xfrm>
              <a:off x="436395" y="1819165"/>
              <a:ext cx="1728300" cy="1080300"/>
            </a:xfrm>
            <a:prstGeom prst="roundRect">
              <a:avLst>
                <a:gd name="adj" fmla="val 10000"/>
              </a:avLst>
            </a:prstGeom>
            <a:solidFill>
              <a:schemeClr val="lt1">
                <a:alpha val="89410"/>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113ac30190f_0_273"/>
            <p:cNvSpPr txBox="1"/>
            <p:nvPr/>
          </p:nvSpPr>
          <p:spPr>
            <a:xfrm>
              <a:off x="468032" y="1850802"/>
              <a:ext cx="1665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mj-lt"/>
                  <a:ea typeface="Calibri"/>
                  <a:cs typeface="Arial" panose="020B0604020202020204" pitchFamily="34" charset="0"/>
                  <a:sym typeface="Calibri"/>
                </a:rPr>
                <a:t>Nghi</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lễ</a:t>
              </a:r>
              <a:endParaRPr sz="1800" b="0" i="0" u="none" strike="noStrike" cap="none" dirty="0">
                <a:solidFill>
                  <a:schemeClr val="dk1"/>
                </a:solidFill>
                <a:latin typeface="+mj-lt"/>
                <a:ea typeface="Calibri"/>
                <a:cs typeface="Arial" panose="020B0604020202020204" pitchFamily="34" charset="0"/>
                <a:sym typeface="Calibri"/>
              </a:endParaRPr>
            </a:p>
          </p:txBody>
        </p:sp>
        <p:sp>
          <p:nvSpPr>
            <p:cNvPr id="376" name="Google Shape;376;g113ac30190f_0_273"/>
            <p:cNvSpPr/>
            <p:nvPr/>
          </p:nvSpPr>
          <p:spPr>
            <a:xfrm>
              <a:off x="220360" y="1549121"/>
              <a:ext cx="216000" cy="216030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377" name="Google Shape;377;g113ac30190f_0_273"/>
            <p:cNvSpPr/>
            <p:nvPr/>
          </p:nvSpPr>
          <p:spPr>
            <a:xfrm>
              <a:off x="436395" y="3169382"/>
              <a:ext cx="1728300" cy="1080300"/>
            </a:xfrm>
            <a:prstGeom prst="roundRect">
              <a:avLst>
                <a:gd name="adj" fmla="val 10000"/>
              </a:avLst>
            </a:prstGeom>
            <a:solidFill>
              <a:schemeClr val="lt1">
                <a:alpha val="89410"/>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113ac30190f_0_273"/>
            <p:cNvSpPr txBox="1"/>
            <p:nvPr/>
          </p:nvSpPr>
          <p:spPr>
            <a:xfrm>
              <a:off x="468032" y="3201019"/>
              <a:ext cx="1665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mj-lt"/>
                  <a:ea typeface="Calibri"/>
                  <a:cs typeface="Arial" panose="020B0604020202020204" pitchFamily="34" charset="0"/>
                  <a:sym typeface="Calibri"/>
                </a:rPr>
                <a:t>Hoạt</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động</a:t>
              </a:r>
              <a:r>
                <a:rPr lang="en-US" sz="1800" b="0" i="0" u="none" strike="noStrike" cap="none" dirty="0">
                  <a:solidFill>
                    <a:schemeClr val="dk1"/>
                  </a:solidFill>
                  <a:latin typeface="+mj-lt"/>
                  <a:ea typeface="Calibri"/>
                  <a:cs typeface="Arial" panose="020B0604020202020204" pitchFamily="34" charset="0"/>
                  <a:sym typeface="Calibri"/>
                </a:rPr>
                <a:t> GD </a:t>
              </a:r>
              <a:r>
                <a:rPr lang="en-US" sz="1800" b="0" i="0" u="none" strike="noStrike" cap="none" dirty="0" err="1">
                  <a:solidFill>
                    <a:schemeClr val="dk1"/>
                  </a:solidFill>
                  <a:latin typeface="+mj-lt"/>
                  <a:ea typeface="Calibri"/>
                  <a:cs typeface="Arial" panose="020B0604020202020204" pitchFamily="34" charset="0"/>
                  <a:sym typeface="Calibri"/>
                </a:rPr>
                <a:t>theo</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chủ</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đề</a:t>
              </a:r>
              <a:endParaRPr sz="1800" b="0" i="0" u="none" strike="noStrike" cap="none" dirty="0">
                <a:solidFill>
                  <a:schemeClr val="dk1"/>
                </a:solidFill>
                <a:latin typeface="+mj-lt"/>
                <a:ea typeface="Calibri"/>
                <a:cs typeface="Arial" panose="020B0604020202020204" pitchFamily="34" charset="0"/>
                <a:sym typeface="Calibri"/>
              </a:endParaRPr>
            </a:p>
          </p:txBody>
        </p:sp>
        <p:sp>
          <p:nvSpPr>
            <p:cNvPr id="379" name="Google Shape;379;g113ac30190f_0_273"/>
            <p:cNvSpPr/>
            <p:nvPr/>
          </p:nvSpPr>
          <p:spPr>
            <a:xfrm>
              <a:off x="2704760" y="468948"/>
              <a:ext cx="2160300" cy="10803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113ac30190f_0_273"/>
            <p:cNvSpPr txBox="1"/>
            <p:nvPr/>
          </p:nvSpPr>
          <p:spPr>
            <a:xfrm>
              <a:off x="2736397" y="500585"/>
              <a:ext cx="2097000" cy="1017000"/>
            </a:xfrm>
            <a:prstGeom prst="rect">
              <a:avLst/>
            </a:prstGeom>
            <a:noFill/>
            <a:ln>
              <a:noFill/>
            </a:ln>
          </p:spPr>
          <p:txBody>
            <a:bodyPr spcFirstLastPara="1" wrap="square" lIns="38100" tIns="25400" rIns="38100" bIns="254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err="1">
                  <a:solidFill>
                    <a:schemeClr val="dk2"/>
                  </a:solidFill>
                  <a:latin typeface="+mj-lt"/>
                  <a:ea typeface="Calibri"/>
                  <a:cs typeface="Arial" panose="020B0604020202020204" pitchFamily="34" charset="0"/>
                  <a:sym typeface="Calibri"/>
                </a:rPr>
                <a:t>Sinh</a:t>
              </a:r>
              <a:r>
                <a:rPr lang="en-US" sz="2000" b="1" i="0" u="none" strike="noStrike" cap="none" dirty="0">
                  <a:solidFill>
                    <a:schemeClr val="dk2"/>
                  </a:solidFill>
                  <a:latin typeface="+mj-lt"/>
                  <a:ea typeface="Calibri"/>
                  <a:cs typeface="Arial" panose="020B0604020202020204" pitchFamily="34" charset="0"/>
                  <a:sym typeface="Calibri"/>
                </a:rPr>
                <a:t> </a:t>
              </a:r>
              <a:r>
                <a:rPr lang="en-US" sz="2000" b="1" i="0" u="none" strike="noStrike" cap="none" dirty="0" err="1">
                  <a:solidFill>
                    <a:schemeClr val="dk2"/>
                  </a:solidFill>
                  <a:latin typeface="+mj-lt"/>
                  <a:ea typeface="Calibri"/>
                  <a:cs typeface="Arial" panose="020B0604020202020204" pitchFamily="34" charset="0"/>
                  <a:sym typeface="Calibri"/>
                </a:rPr>
                <a:t>hoạt</a:t>
              </a:r>
              <a:r>
                <a:rPr lang="en-US" sz="2000" b="1" i="0" u="none" strike="noStrike" cap="none" dirty="0">
                  <a:solidFill>
                    <a:schemeClr val="dk2"/>
                  </a:solidFill>
                  <a:latin typeface="+mj-lt"/>
                  <a:ea typeface="Calibri"/>
                  <a:cs typeface="Arial" panose="020B0604020202020204" pitchFamily="34" charset="0"/>
                  <a:sym typeface="Calibri"/>
                </a:rPr>
                <a:t> </a:t>
              </a:r>
              <a:r>
                <a:rPr lang="en-US" sz="2000" b="1" i="0" u="none" strike="noStrike" cap="none" dirty="0" err="1">
                  <a:solidFill>
                    <a:schemeClr val="dk2"/>
                  </a:solidFill>
                  <a:latin typeface="+mj-lt"/>
                  <a:ea typeface="Calibri"/>
                  <a:cs typeface="Arial" panose="020B0604020202020204" pitchFamily="34" charset="0"/>
                  <a:sym typeface="Calibri"/>
                </a:rPr>
                <a:t>lớp</a:t>
              </a:r>
              <a:endParaRPr sz="2000" b="1" i="0" u="none" strike="noStrike" cap="none" dirty="0">
                <a:solidFill>
                  <a:schemeClr val="dk2"/>
                </a:solidFill>
                <a:latin typeface="+mj-lt"/>
                <a:ea typeface="Calibri"/>
                <a:cs typeface="Arial" panose="020B0604020202020204" pitchFamily="34" charset="0"/>
                <a:sym typeface="Calibri"/>
              </a:endParaRPr>
            </a:p>
          </p:txBody>
        </p:sp>
        <p:sp>
          <p:nvSpPr>
            <p:cNvPr id="381" name="Google Shape;381;g113ac30190f_0_273"/>
            <p:cNvSpPr/>
            <p:nvPr/>
          </p:nvSpPr>
          <p:spPr>
            <a:xfrm>
              <a:off x="2920794" y="1549121"/>
              <a:ext cx="216000" cy="81000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382" name="Google Shape;382;g113ac30190f_0_273"/>
            <p:cNvSpPr/>
            <p:nvPr/>
          </p:nvSpPr>
          <p:spPr>
            <a:xfrm>
              <a:off x="3136829" y="1819165"/>
              <a:ext cx="1728300" cy="1080300"/>
            </a:xfrm>
            <a:prstGeom prst="roundRect">
              <a:avLst>
                <a:gd name="adj" fmla="val 10000"/>
              </a:avLst>
            </a:prstGeom>
            <a:solidFill>
              <a:schemeClr val="lt1">
                <a:alpha val="89410"/>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113ac30190f_0_273"/>
            <p:cNvSpPr txBox="1"/>
            <p:nvPr/>
          </p:nvSpPr>
          <p:spPr>
            <a:xfrm>
              <a:off x="3168466" y="1850802"/>
              <a:ext cx="1665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mj-lt"/>
                  <a:ea typeface="Calibri"/>
                  <a:cs typeface="Arial" panose="020B0604020202020204" pitchFamily="34" charset="0"/>
                  <a:sym typeface="Calibri"/>
                </a:rPr>
                <a:t>Sơ</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kết</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tuần</a:t>
              </a:r>
              <a:r>
                <a:rPr lang="en-US" sz="1800" b="0" i="0" u="none" strike="noStrike" cap="none" dirty="0">
                  <a:solidFill>
                    <a:schemeClr val="dk1"/>
                  </a:solidFill>
                  <a:latin typeface="+mj-lt"/>
                  <a:ea typeface="Calibri"/>
                  <a:cs typeface="Arial" panose="020B0604020202020204" pitchFamily="34" charset="0"/>
                  <a:sym typeface="Calibri"/>
                </a:rPr>
                <a:t>/</a:t>
              </a:r>
              <a:r>
                <a:rPr lang="en-US" sz="1800" b="0" i="0" u="none" strike="noStrike" cap="none" dirty="0" err="1">
                  <a:solidFill>
                    <a:schemeClr val="dk1"/>
                  </a:solidFill>
                  <a:latin typeface="+mj-lt"/>
                  <a:ea typeface="Calibri"/>
                  <a:cs typeface="Arial" panose="020B0604020202020204" pitchFamily="34" charset="0"/>
                  <a:sym typeface="Calibri"/>
                </a:rPr>
                <a:t>tháng</a:t>
              </a:r>
              <a:endParaRPr sz="1800" b="0" i="0" u="none" strike="noStrike" cap="none" dirty="0">
                <a:solidFill>
                  <a:schemeClr val="dk1"/>
                </a:solidFill>
                <a:latin typeface="+mj-lt"/>
                <a:ea typeface="Calibri"/>
                <a:cs typeface="Arial" panose="020B0604020202020204" pitchFamily="34" charset="0"/>
                <a:sym typeface="Calibri"/>
              </a:endParaRPr>
            </a:p>
          </p:txBody>
        </p:sp>
        <p:sp>
          <p:nvSpPr>
            <p:cNvPr id="384" name="Google Shape;384;g113ac30190f_0_273"/>
            <p:cNvSpPr/>
            <p:nvPr/>
          </p:nvSpPr>
          <p:spPr>
            <a:xfrm>
              <a:off x="2920794" y="1549121"/>
              <a:ext cx="216000" cy="216030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385" name="Google Shape;385;g113ac30190f_0_273"/>
            <p:cNvSpPr/>
            <p:nvPr/>
          </p:nvSpPr>
          <p:spPr>
            <a:xfrm>
              <a:off x="3136829" y="3169382"/>
              <a:ext cx="1728300" cy="1080300"/>
            </a:xfrm>
            <a:prstGeom prst="roundRect">
              <a:avLst>
                <a:gd name="adj" fmla="val 10000"/>
              </a:avLst>
            </a:prstGeom>
            <a:solidFill>
              <a:schemeClr val="lt1">
                <a:alpha val="8941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113ac30190f_0_273"/>
            <p:cNvSpPr txBox="1"/>
            <p:nvPr/>
          </p:nvSpPr>
          <p:spPr>
            <a:xfrm>
              <a:off x="3168466" y="3201019"/>
              <a:ext cx="1665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mj-lt"/>
                  <a:ea typeface="Calibri"/>
                  <a:cs typeface="Arial" panose="020B0604020202020204" pitchFamily="34" charset="0"/>
                  <a:sym typeface="Calibri"/>
                </a:rPr>
                <a:t>Hoạt</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động</a:t>
              </a:r>
              <a:r>
                <a:rPr lang="en-US" sz="1800" b="0" i="0" u="none" strike="noStrike" cap="none" dirty="0">
                  <a:solidFill>
                    <a:schemeClr val="dk1"/>
                  </a:solidFill>
                  <a:latin typeface="+mj-lt"/>
                  <a:ea typeface="Calibri"/>
                  <a:cs typeface="Arial" panose="020B0604020202020204" pitchFamily="34" charset="0"/>
                  <a:sym typeface="Calibri"/>
                </a:rPr>
                <a:t> GD </a:t>
              </a:r>
              <a:r>
                <a:rPr lang="en-US" sz="1800" b="0" i="0" u="none" strike="noStrike" cap="none" dirty="0" err="1">
                  <a:solidFill>
                    <a:schemeClr val="dk1"/>
                  </a:solidFill>
                  <a:latin typeface="+mj-lt"/>
                  <a:ea typeface="Calibri"/>
                  <a:cs typeface="Arial" panose="020B0604020202020204" pitchFamily="34" charset="0"/>
                  <a:sym typeface="Calibri"/>
                </a:rPr>
                <a:t>theo</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chủ</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đề</a:t>
              </a:r>
              <a:endParaRPr sz="1800" b="0" i="0" u="none" strike="noStrike" cap="none" dirty="0">
                <a:solidFill>
                  <a:schemeClr val="dk1"/>
                </a:solidFill>
                <a:latin typeface="+mj-lt"/>
                <a:ea typeface="Calibri"/>
                <a:cs typeface="Arial" panose="020B0604020202020204" pitchFamily="34" charset="0"/>
                <a:sym typeface="Calibri"/>
              </a:endParaRPr>
            </a:p>
          </p:txBody>
        </p:sp>
        <p:sp>
          <p:nvSpPr>
            <p:cNvPr id="387" name="Google Shape;387;g113ac30190f_0_273"/>
            <p:cNvSpPr/>
            <p:nvPr/>
          </p:nvSpPr>
          <p:spPr>
            <a:xfrm>
              <a:off x="5405194" y="468948"/>
              <a:ext cx="2442000" cy="108030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113ac30190f_0_273"/>
            <p:cNvSpPr txBox="1"/>
            <p:nvPr/>
          </p:nvSpPr>
          <p:spPr>
            <a:xfrm>
              <a:off x="5436831" y="500585"/>
              <a:ext cx="2378700" cy="1017000"/>
            </a:xfrm>
            <a:prstGeom prst="rect">
              <a:avLst/>
            </a:prstGeom>
            <a:noFill/>
            <a:ln>
              <a:noFill/>
            </a:ln>
          </p:spPr>
          <p:txBody>
            <a:bodyPr spcFirstLastPara="1" wrap="square" lIns="38100" tIns="25400" rIns="38100" bIns="254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err="1">
                  <a:solidFill>
                    <a:schemeClr val="dk2"/>
                  </a:solidFill>
                  <a:latin typeface="+mj-lt"/>
                  <a:ea typeface="Calibri"/>
                  <a:cs typeface="Arial" panose="020B0604020202020204" pitchFamily="34" charset="0"/>
                  <a:sym typeface="Calibri"/>
                </a:rPr>
                <a:t>Hoạt</a:t>
              </a:r>
              <a:r>
                <a:rPr lang="en-US" sz="2000" b="1" i="0" u="none" strike="noStrike" cap="none" dirty="0">
                  <a:solidFill>
                    <a:schemeClr val="dk2"/>
                  </a:solidFill>
                  <a:latin typeface="+mj-lt"/>
                  <a:ea typeface="Calibri"/>
                  <a:cs typeface="Arial" panose="020B0604020202020204" pitchFamily="34" charset="0"/>
                  <a:sym typeface="Calibri"/>
                </a:rPr>
                <a:t> </a:t>
              </a:r>
              <a:r>
                <a:rPr lang="en-US" sz="2000" b="1" i="0" u="none" strike="noStrike" cap="none" dirty="0" err="1">
                  <a:solidFill>
                    <a:schemeClr val="dk2"/>
                  </a:solidFill>
                  <a:latin typeface="+mj-lt"/>
                  <a:ea typeface="Calibri"/>
                  <a:cs typeface="Arial" panose="020B0604020202020204" pitchFamily="34" charset="0"/>
                  <a:sym typeface="Calibri"/>
                </a:rPr>
                <a:t>động</a:t>
              </a:r>
              <a:r>
                <a:rPr lang="en-US" sz="2000" b="1" i="0" u="none" strike="noStrike" cap="none" dirty="0">
                  <a:solidFill>
                    <a:schemeClr val="dk2"/>
                  </a:solidFill>
                  <a:latin typeface="+mj-lt"/>
                  <a:ea typeface="Calibri"/>
                  <a:cs typeface="Arial" panose="020B0604020202020204" pitchFamily="34" charset="0"/>
                  <a:sym typeface="Calibri"/>
                </a:rPr>
                <a:t> </a:t>
              </a:r>
              <a:r>
                <a:rPr lang="en-US" sz="2000" b="1" i="0" u="none" strike="noStrike" cap="none" dirty="0" err="1">
                  <a:solidFill>
                    <a:schemeClr val="dk2"/>
                  </a:solidFill>
                  <a:latin typeface="+mj-lt"/>
                  <a:ea typeface="Calibri"/>
                  <a:cs typeface="Arial" panose="020B0604020202020204" pitchFamily="34" charset="0"/>
                  <a:sym typeface="Calibri"/>
                </a:rPr>
                <a:t>giáo</a:t>
              </a:r>
              <a:r>
                <a:rPr lang="en-US" sz="2000" b="1" i="0" u="none" strike="noStrike" cap="none" dirty="0">
                  <a:solidFill>
                    <a:schemeClr val="dk2"/>
                  </a:solidFill>
                  <a:latin typeface="+mj-lt"/>
                  <a:ea typeface="Calibri"/>
                  <a:cs typeface="Arial" panose="020B0604020202020204" pitchFamily="34" charset="0"/>
                  <a:sym typeface="Calibri"/>
                </a:rPr>
                <a:t> </a:t>
              </a:r>
              <a:r>
                <a:rPr lang="en-US" sz="2000" b="1" i="0" u="none" strike="noStrike" cap="none" dirty="0" err="1">
                  <a:solidFill>
                    <a:schemeClr val="dk2"/>
                  </a:solidFill>
                  <a:latin typeface="+mj-lt"/>
                  <a:ea typeface="Calibri"/>
                  <a:cs typeface="Arial" panose="020B0604020202020204" pitchFamily="34" charset="0"/>
                  <a:sym typeface="Calibri"/>
                </a:rPr>
                <a:t>dục</a:t>
              </a:r>
              <a:r>
                <a:rPr lang="en-US" sz="2000" b="1" i="0" u="none" strike="noStrike" cap="none" dirty="0">
                  <a:solidFill>
                    <a:schemeClr val="dk2"/>
                  </a:solidFill>
                  <a:latin typeface="+mj-lt"/>
                  <a:ea typeface="Calibri"/>
                  <a:cs typeface="Arial" panose="020B0604020202020204" pitchFamily="34" charset="0"/>
                  <a:sym typeface="Calibri"/>
                </a:rPr>
                <a:t> </a:t>
              </a:r>
              <a:r>
                <a:rPr lang="en-US" sz="2000" b="1" i="0" u="none" strike="noStrike" cap="none" dirty="0" err="1">
                  <a:solidFill>
                    <a:schemeClr val="dk2"/>
                  </a:solidFill>
                  <a:latin typeface="+mj-lt"/>
                  <a:ea typeface="Calibri"/>
                  <a:cs typeface="Arial" panose="020B0604020202020204" pitchFamily="34" charset="0"/>
                  <a:sym typeface="Calibri"/>
                </a:rPr>
                <a:t>theo</a:t>
              </a:r>
              <a:r>
                <a:rPr lang="en-US" sz="2000" b="1" i="0" u="none" strike="noStrike" cap="none" dirty="0">
                  <a:solidFill>
                    <a:schemeClr val="dk2"/>
                  </a:solidFill>
                  <a:latin typeface="+mj-lt"/>
                  <a:ea typeface="Calibri"/>
                  <a:cs typeface="Arial" panose="020B0604020202020204" pitchFamily="34" charset="0"/>
                  <a:sym typeface="Calibri"/>
                </a:rPr>
                <a:t> </a:t>
              </a:r>
              <a:r>
                <a:rPr lang="en-US" sz="2000" b="1" i="0" u="none" strike="noStrike" cap="none" dirty="0" err="1">
                  <a:solidFill>
                    <a:schemeClr val="dk2"/>
                  </a:solidFill>
                  <a:latin typeface="+mj-lt"/>
                  <a:ea typeface="Calibri"/>
                  <a:cs typeface="Arial" panose="020B0604020202020204" pitchFamily="34" charset="0"/>
                  <a:sym typeface="Calibri"/>
                </a:rPr>
                <a:t>chủ</a:t>
              </a:r>
              <a:r>
                <a:rPr lang="en-US" sz="2000" b="1" i="0" u="none" strike="noStrike" cap="none" dirty="0">
                  <a:solidFill>
                    <a:schemeClr val="dk2"/>
                  </a:solidFill>
                  <a:latin typeface="+mj-lt"/>
                  <a:ea typeface="Calibri"/>
                  <a:cs typeface="Arial" panose="020B0604020202020204" pitchFamily="34" charset="0"/>
                  <a:sym typeface="Calibri"/>
                </a:rPr>
                <a:t> </a:t>
              </a:r>
              <a:r>
                <a:rPr lang="en-US" sz="2000" b="1" i="0" u="none" strike="noStrike" cap="none" dirty="0" err="1">
                  <a:solidFill>
                    <a:schemeClr val="dk2"/>
                  </a:solidFill>
                  <a:latin typeface="+mj-lt"/>
                  <a:ea typeface="Calibri"/>
                  <a:cs typeface="Arial" panose="020B0604020202020204" pitchFamily="34" charset="0"/>
                  <a:sym typeface="Calibri"/>
                </a:rPr>
                <a:t>đề</a:t>
              </a:r>
              <a:endParaRPr sz="2000" b="1" i="0" u="none" strike="noStrike" cap="none" dirty="0">
                <a:solidFill>
                  <a:schemeClr val="dk2"/>
                </a:solidFill>
                <a:latin typeface="+mj-lt"/>
                <a:ea typeface="Calibri"/>
                <a:cs typeface="Arial" panose="020B0604020202020204" pitchFamily="34" charset="0"/>
                <a:sym typeface="Calibri"/>
              </a:endParaRPr>
            </a:p>
          </p:txBody>
        </p:sp>
        <p:sp>
          <p:nvSpPr>
            <p:cNvPr id="389" name="Google Shape;389;g113ac30190f_0_273"/>
            <p:cNvSpPr/>
            <p:nvPr/>
          </p:nvSpPr>
          <p:spPr>
            <a:xfrm>
              <a:off x="5649406" y="1549121"/>
              <a:ext cx="244200" cy="81000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390" name="Google Shape;390;g113ac30190f_0_273"/>
            <p:cNvSpPr/>
            <p:nvPr/>
          </p:nvSpPr>
          <p:spPr>
            <a:xfrm>
              <a:off x="5893618" y="1819165"/>
              <a:ext cx="1728300" cy="1080300"/>
            </a:xfrm>
            <a:prstGeom prst="roundRect">
              <a:avLst>
                <a:gd name="adj" fmla="val 10000"/>
              </a:avLst>
            </a:prstGeom>
            <a:solidFill>
              <a:schemeClr val="lt1">
                <a:alpha val="89410"/>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113ac30190f_0_273"/>
            <p:cNvSpPr txBox="1"/>
            <p:nvPr/>
          </p:nvSpPr>
          <p:spPr>
            <a:xfrm>
              <a:off x="5925255" y="1850802"/>
              <a:ext cx="1665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mj-lt"/>
                  <a:ea typeface="Calibri"/>
                  <a:cs typeface="Arial" panose="020B0604020202020204" pitchFamily="34" charset="0"/>
                  <a:sym typeface="Calibri"/>
                </a:rPr>
                <a:t>Hoạt</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động</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trải</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nghiệm</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thường</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xuyên</a:t>
              </a:r>
              <a:endParaRPr sz="1800" b="0" i="0" u="none" strike="noStrike" cap="none" dirty="0">
                <a:solidFill>
                  <a:schemeClr val="dk1"/>
                </a:solidFill>
                <a:latin typeface="+mj-lt"/>
                <a:ea typeface="Calibri"/>
                <a:cs typeface="Arial" panose="020B0604020202020204" pitchFamily="34" charset="0"/>
                <a:sym typeface="Calibri"/>
              </a:endParaRPr>
            </a:p>
          </p:txBody>
        </p:sp>
        <p:sp>
          <p:nvSpPr>
            <p:cNvPr id="392" name="Google Shape;392;g113ac30190f_0_273"/>
            <p:cNvSpPr/>
            <p:nvPr/>
          </p:nvSpPr>
          <p:spPr>
            <a:xfrm>
              <a:off x="5649406" y="1549121"/>
              <a:ext cx="244200" cy="216030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393" name="Google Shape;393;g113ac30190f_0_273"/>
            <p:cNvSpPr/>
            <p:nvPr/>
          </p:nvSpPr>
          <p:spPr>
            <a:xfrm>
              <a:off x="5893618" y="3169382"/>
              <a:ext cx="1728300" cy="1080300"/>
            </a:xfrm>
            <a:prstGeom prst="roundRect">
              <a:avLst>
                <a:gd name="adj" fmla="val 10000"/>
              </a:avLst>
            </a:prstGeom>
            <a:solidFill>
              <a:schemeClr val="lt1">
                <a:alpha val="89410"/>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113ac30190f_0_273"/>
            <p:cNvSpPr txBox="1"/>
            <p:nvPr/>
          </p:nvSpPr>
          <p:spPr>
            <a:xfrm>
              <a:off x="5925255" y="3201019"/>
              <a:ext cx="1665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mj-lt"/>
                  <a:ea typeface="Calibri"/>
                  <a:cs typeface="Arial" panose="020B0604020202020204" pitchFamily="34" charset="0"/>
                  <a:sym typeface="Calibri"/>
                </a:rPr>
                <a:t>Hoạt</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động</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trải</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nghiệm</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định</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kì</a:t>
              </a:r>
              <a:r>
                <a:rPr lang="en-US" sz="1800" b="0" i="0" u="none" strike="noStrike" cap="none" dirty="0">
                  <a:solidFill>
                    <a:schemeClr val="dk1"/>
                  </a:solidFill>
                  <a:latin typeface="+mj-lt"/>
                  <a:ea typeface="Calibri"/>
                  <a:cs typeface="Arial" panose="020B0604020202020204" pitchFamily="34" charset="0"/>
                  <a:sym typeface="Calibri"/>
                </a:rPr>
                <a:t> </a:t>
              </a:r>
            </a:p>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dk1"/>
                  </a:solidFill>
                  <a:latin typeface="+mj-lt"/>
                  <a:ea typeface="Calibri"/>
                  <a:cs typeface="Arial" panose="020B0604020202020204" pitchFamily="34" charset="0"/>
                  <a:sym typeface="Calibri"/>
                </a:rPr>
                <a:t>(</a:t>
              </a:r>
              <a:r>
                <a:rPr lang="en-US" sz="1800" b="0" i="0" u="none" strike="noStrike" cap="none" dirty="0" err="1">
                  <a:solidFill>
                    <a:schemeClr val="dk1"/>
                  </a:solidFill>
                  <a:latin typeface="+mj-lt"/>
                  <a:ea typeface="Calibri"/>
                  <a:cs typeface="Arial" panose="020B0604020202020204" pitchFamily="34" charset="0"/>
                  <a:sym typeface="Calibri"/>
                </a:rPr>
                <a:t>linh</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hoạt</a:t>
              </a:r>
              <a:r>
                <a:rPr lang="en-US" sz="1800" b="0" i="0" u="none" strike="noStrike" cap="none" dirty="0">
                  <a:solidFill>
                    <a:schemeClr val="dk1"/>
                  </a:solidFill>
                  <a:latin typeface="+mj-lt"/>
                  <a:ea typeface="Calibri"/>
                  <a:cs typeface="Arial" panose="020B0604020202020204" pitchFamily="34" charset="0"/>
                  <a:sym typeface="Calibri"/>
                </a:rPr>
                <a:t>)</a:t>
              </a:r>
              <a:endParaRPr sz="1800" b="0" i="0" u="none" strike="noStrike" cap="none" dirty="0">
                <a:solidFill>
                  <a:schemeClr val="dk1"/>
                </a:solidFill>
                <a:latin typeface="+mj-lt"/>
                <a:ea typeface="Calibri"/>
                <a:cs typeface="Arial" panose="020B0604020202020204" pitchFamily="34" charset="0"/>
                <a:sym typeface="Calibri"/>
              </a:endParaRPr>
            </a:p>
          </p:txBody>
        </p:sp>
        <p:sp>
          <p:nvSpPr>
            <p:cNvPr id="395" name="Google Shape;395;g113ac30190f_0_273"/>
            <p:cNvSpPr/>
            <p:nvPr/>
          </p:nvSpPr>
          <p:spPr>
            <a:xfrm>
              <a:off x="8387402" y="468948"/>
              <a:ext cx="2425800" cy="1080300"/>
            </a:xfrm>
            <a:prstGeom prst="roundRect">
              <a:avLst>
                <a:gd name="adj" fmla="val 10000"/>
              </a:avLst>
            </a:prstGeom>
            <a:solidFill>
              <a:srgbClr val="BBD6EE"/>
            </a:solidFill>
            <a:ln w="12700" cap="flat" cmpd="sng">
              <a:solidFill>
                <a:srgbClr val="BBD6E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113ac30190f_0_273"/>
            <p:cNvSpPr txBox="1"/>
            <p:nvPr/>
          </p:nvSpPr>
          <p:spPr>
            <a:xfrm>
              <a:off x="8419039" y="500585"/>
              <a:ext cx="23625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err="1">
                  <a:solidFill>
                    <a:schemeClr val="dk2"/>
                  </a:solidFill>
                  <a:latin typeface="+mj-lt"/>
                  <a:ea typeface="Calibri"/>
                  <a:cs typeface="Arial" panose="020B0604020202020204" pitchFamily="34" charset="0"/>
                  <a:sym typeface="Calibri"/>
                </a:rPr>
                <a:t>Hoạt</a:t>
              </a:r>
              <a:r>
                <a:rPr lang="en-US" sz="1800" b="1" i="0" u="none" strike="noStrike" cap="none" dirty="0">
                  <a:solidFill>
                    <a:schemeClr val="dk2"/>
                  </a:solidFill>
                  <a:latin typeface="+mj-lt"/>
                  <a:ea typeface="Calibri"/>
                  <a:cs typeface="Arial" panose="020B0604020202020204" pitchFamily="34" charset="0"/>
                  <a:sym typeface="Calibri"/>
                </a:rPr>
                <a:t> </a:t>
              </a:r>
              <a:r>
                <a:rPr lang="en-US" sz="1800" b="1" i="0" u="none" strike="noStrike" cap="none" dirty="0" err="1">
                  <a:solidFill>
                    <a:schemeClr val="dk2"/>
                  </a:solidFill>
                  <a:latin typeface="+mj-lt"/>
                  <a:ea typeface="Calibri"/>
                  <a:cs typeface="Arial" panose="020B0604020202020204" pitchFamily="34" charset="0"/>
                  <a:sym typeface="Calibri"/>
                </a:rPr>
                <a:t>động</a:t>
              </a:r>
              <a:r>
                <a:rPr lang="en-US" sz="1800" b="1" i="0" u="none" strike="noStrike" cap="none" dirty="0">
                  <a:solidFill>
                    <a:schemeClr val="dk2"/>
                  </a:solidFill>
                  <a:latin typeface="+mj-lt"/>
                  <a:ea typeface="Calibri"/>
                  <a:cs typeface="Arial" panose="020B0604020202020204" pitchFamily="34" charset="0"/>
                  <a:sym typeface="Calibri"/>
                </a:rPr>
                <a:t> </a:t>
              </a:r>
              <a:endParaRPr sz="1400" b="0" i="0" u="none" strike="noStrike" cap="none" dirty="0">
                <a:solidFill>
                  <a:srgbClr val="000000"/>
                </a:solidFill>
                <a:latin typeface="+mj-lt"/>
                <a:sym typeface="Arial"/>
              </a:endParaRPr>
            </a:p>
            <a:p>
              <a:pPr marL="0" marR="0" lvl="0" indent="0" algn="ctr" rtl="0">
                <a:lnSpc>
                  <a:spcPct val="90000"/>
                </a:lnSpc>
                <a:spcBef>
                  <a:spcPts val="630"/>
                </a:spcBef>
                <a:spcAft>
                  <a:spcPts val="0"/>
                </a:spcAft>
                <a:buClr>
                  <a:srgbClr val="000000"/>
                </a:buClr>
                <a:buSzPts val="1800"/>
                <a:buFont typeface="Arial"/>
                <a:buNone/>
              </a:pPr>
              <a:r>
                <a:rPr lang="en-US" sz="1800" b="1" i="0" u="none" strike="noStrike" cap="none" dirty="0" err="1">
                  <a:solidFill>
                    <a:schemeClr val="dk2"/>
                  </a:solidFill>
                  <a:latin typeface="+mj-lt"/>
                  <a:ea typeface="Calibri"/>
                  <a:cs typeface="Arial" panose="020B0604020202020204" pitchFamily="34" charset="0"/>
                  <a:sym typeface="Calibri"/>
                </a:rPr>
                <a:t>CLB</a:t>
              </a:r>
              <a:r>
                <a:rPr lang="en-US" sz="1800" b="1" i="0" u="none" strike="noStrike" cap="none" dirty="0">
                  <a:solidFill>
                    <a:schemeClr val="dk2"/>
                  </a:solidFill>
                  <a:latin typeface="+mj-lt"/>
                  <a:ea typeface="Calibri"/>
                  <a:cs typeface="Arial" panose="020B0604020202020204" pitchFamily="34" charset="0"/>
                  <a:sym typeface="Calibri"/>
                </a:rPr>
                <a:t> (</a:t>
              </a:r>
              <a:r>
                <a:rPr lang="en-US" sz="1800" b="1" i="0" u="none" strike="noStrike" cap="none" dirty="0" err="1">
                  <a:solidFill>
                    <a:schemeClr val="dk2"/>
                  </a:solidFill>
                  <a:latin typeface="+mj-lt"/>
                  <a:ea typeface="Calibri"/>
                  <a:cs typeface="Arial" panose="020B0604020202020204" pitchFamily="34" charset="0"/>
                  <a:sym typeface="Calibri"/>
                </a:rPr>
                <a:t>tự</a:t>
              </a:r>
              <a:r>
                <a:rPr lang="en-US" sz="1800" b="1" i="0" u="none" strike="noStrike" cap="none" dirty="0">
                  <a:solidFill>
                    <a:schemeClr val="dk2"/>
                  </a:solidFill>
                  <a:latin typeface="+mj-lt"/>
                  <a:ea typeface="Calibri"/>
                  <a:cs typeface="Arial" panose="020B0604020202020204" pitchFamily="34" charset="0"/>
                  <a:sym typeface="Calibri"/>
                </a:rPr>
                <a:t> </a:t>
              </a:r>
              <a:r>
                <a:rPr lang="en-US" sz="1800" b="1" i="0" u="none" strike="noStrike" cap="none" dirty="0" err="1">
                  <a:solidFill>
                    <a:schemeClr val="dk2"/>
                  </a:solidFill>
                  <a:latin typeface="+mj-lt"/>
                  <a:ea typeface="Calibri"/>
                  <a:cs typeface="Arial" panose="020B0604020202020204" pitchFamily="34" charset="0"/>
                  <a:sym typeface="Calibri"/>
                </a:rPr>
                <a:t>chọn</a:t>
              </a:r>
              <a:r>
                <a:rPr lang="en-US" sz="1800" b="1" i="0" u="none" strike="noStrike" cap="none" dirty="0">
                  <a:solidFill>
                    <a:schemeClr val="dk2"/>
                  </a:solidFill>
                  <a:latin typeface="+mj-lt"/>
                  <a:ea typeface="Calibri"/>
                  <a:cs typeface="Arial" panose="020B0604020202020204" pitchFamily="34" charset="0"/>
                  <a:sym typeface="Calibri"/>
                </a:rPr>
                <a:t>)</a:t>
              </a:r>
              <a:endParaRPr sz="1800" b="0" i="0" u="none" strike="noStrike" cap="none" dirty="0">
                <a:solidFill>
                  <a:schemeClr val="dk2"/>
                </a:solidFill>
                <a:latin typeface="+mj-lt"/>
                <a:ea typeface="Calibri"/>
                <a:cs typeface="Arial" panose="020B0604020202020204" pitchFamily="34" charset="0"/>
                <a:sym typeface="Calibri"/>
              </a:endParaRPr>
            </a:p>
          </p:txBody>
        </p:sp>
        <p:sp>
          <p:nvSpPr>
            <p:cNvPr id="397" name="Google Shape;397;g113ac30190f_0_273"/>
            <p:cNvSpPr/>
            <p:nvPr/>
          </p:nvSpPr>
          <p:spPr>
            <a:xfrm>
              <a:off x="8629987" y="1549121"/>
              <a:ext cx="242700" cy="81000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398" name="Google Shape;398;g113ac30190f_0_273"/>
            <p:cNvSpPr/>
            <p:nvPr/>
          </p:nvSpPr>
          <p:spPr>
            <a:xfrm>
              <a:off x="8872572" y="1819165"/>
              <a:ext cx="1728300" cy="1080300"/>
            </a:xfrm>
            <a:prstGeom prst="roundRect">
              <a:avLst>
                <a:gd name="adj" fmla="val 10000"/>
              </a:avLst>
            </a:prstGeom>
            <a:solidFill>
              <a:schemeClr val="lt1">
                <a:alpha val="89410"/>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113ac30190f_0_273"/>
            <p:cNvSpPr txBox="1"/>
            <p:nvPr/>
          </p:nvSpPr>
          <p:spPr>
            <a:xfrm>
              <a:off x="8904209" y="1850802"/>
              <a:ext cx="1665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mj-lt"/>
                  <a:ea typeface="Calibri"/>
                  <a:cs typeface="Arial" panose="020B0604020202020204" pitchFamily="34" charset="0"/>
                  <a:sym typeface="Calibri"/>
                </a:rPr>
                <a:t>Câu</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lạc</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bộ</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sở</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thích</a:t>
              </a:r>
              <a:endParaRPr sz="1800" b="0" i="0" u="none" strike="noStrike" cap="none" dirty="0">
                <a:solidFill>
                  <a:schemeClr val="dk1"/>
                </a:solidFill>
                <a:latin typeface="+mj-lt"/>
                <a:ea typeface="Calibri"/>
                <a:cs typeface="Arial" panose="020B0604020202020204" pitchFamily="34" charset="0"/>
                <a:sym typeface="Calibri"/>
              </a:endParaRPr>
            </a:p>
          </p:txBody>
        </p:sp>
        <p:sp>
          <p:nvSpPr>
            <p:cNvPr id="400" name="Google Shape;400;g113ac30190f_0_273"/>
            <p:cNvSpPr/>
            <p:nvPr/>
          </p:nvSpPr>
          <p:spPr>
            <a:xfrm>
              <a:off x="8629987" y="1549121"/>
              <a:ext cx="242700" cy="216030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401" name="Google Shape;401;g113ac30190f_0_273"/>
            <p:cNvSpPr/>
            <p:nvPr/>
          </p:nvSpPr>
          <p:spPr>
            <a:xfrm>
              <a:off x="8872572" y="3169382"/>
              <a:ext cx="1728300" cy="1080300"/>
            </a:xfrm>
            <a:prstGeom prst="roundRect">
              <a:avLst>
                <a:gd name="adj" fmla="val 10000"/>
              </a:avLst>
            </a:prstGeom>
            <a:solidFill>
              <a:schemeClr val="lt1">
                <a:alpha val="89410"/>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113ac30190f_0_273"/>
            <p:cNvSpPr txBox="1"/>
            <p:nvPr/>
          </p:nvSpPr>
          <p:spPr>
            <a:xfrm>
              <a:off x="8904209" y="3201019"/>
              <a:ext cx="1665000" cy="1017000"/>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mj-lt"/>
                  <a:ea typeface="Calibri"/>
                  <a:cs typeface="Arial" panose="020B0604020202020204" pitchFamily="34" charset="0"/>
                  <a:sym typeface="Calibri"/>
                </a:rPr>
                <a:t>Câu</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lạc</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bộ</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hướng</a:t>
              </a:r>
              <a:r>
                <a:rPr lang="en-US" sz="1800" b="0" i="0" u="none" strike="noStrike" cap="none" dirty="0">
                  <a:solidFill>
                    <a:schemeClr val="dk1"/>
                  </a:solidFill>
                  <a:latin typeface="+mj-lt"/>
                  <a:ea typeface="Calibri"/>
                  <a:cs typeface="Arial" panose="020B0604020202020204" pitchFamily="34" charset="0"/>
                  <a:sym typeface="Calibri"/>
                </a:rPr>
                <a:t> </a:t>
              </a:r>
              <a:r>
                <a:rPr lang="en-US" sz="1800" b="0" i="0" u="none" strike="noStrike" cap="none" dirty="0" err="1">
                  <a:solidFill>
                    <a:schemeClr val="dk1"/>
                  </a:solidFill>
                  <a:latin typeface="+mj-lt"/>
                  <a:ea typeface="Calibri"/>
                  <a:cs typeface="Arial" panose="020B0604020202020204" pitchFamily="34" charset="0"/>
                  <a:sym typeface="Calibri"/>
                </a:rPr>
                <a:t>nghiệp</a:t>
              </a:r>
              <a:endParaRPr sz="1800" b="0" i="0" u="none" strike="noStrike" cap="none" dirty="0">
                <a:solidFill>
                  <a:schemeClr val="dk1"/>
                </a:solidFill>
                <a:latin typeface="+mj-lt"/>
                <a:ea typeface="Calibri"/>
                <a:cs typeface="Arial" panose="020B0604020202020204" pitchFamily="34" charset="0"/>
                <a:sym typeface="Calibri"/>
              </a:endParaRPr>
            </a:p>
          </p:txBody>
        </p:sp>
      </p:grpSp>
      <p:sp>
        <p:nvSpPr>
          <p:cNvPr id="403" name="Google Shape;403;g113ac30190f_0_273"/>
          <p:cNvSpPr txBox="1"/>
          <p:nvPr/>
        </p:nvSpPr>
        <p:spPr>
          <a:xfrm>
            <a:off x="9677400" y="877878"/>
            <a:ext cx="2056800" cy="5355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99"/>
              <a:buFont typeface="Arial"/>
              <a:buNone/>
            </a:pPr>
            <a:r>
              <a:rPr lang="en-US" sz="3199" b="1" i="0" u="none" strike="noStrike" cap="none">
                <a:solidFill>
                  <a:srgbClr val="FF0000"/>
                </a:solidFill>
                <a:latin typeface="Arial"/>
                <a:ea typeface="Arial"/>
                <a:cs typeface="Arial"/>
                <a:sym typeface="Arial"/>
              </a:rPr>
              <a:t>105 TIẾT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13ac30190f_0_311"/>
          <p:cNvSpPr txBox="1">
            <a:spLocks noGrp="1"/>
          </p:cNvSpPr>
          <p:nvPr>
            <p:ph type="title"/>
          </p:nvPr>
        </p:nvSpPr>
        <p:spPr>
          <a:xfrm>
            <a:off x="3029338" y="2629677"/>
            <a:ext cx="8802000" cy="1413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4000"/>
              <a:buFont typeface="Calibri"/>
              <a:buNone/>
            </a:pPr>
            <a:r>
              <a:rPr lang="en-US" sz="4000" b="1" dirty="0" err="1">
                <a:latin typeface="+mj-lt"/>
              </a:rPr>
              <a:t>Đánh</a:t>
            </a:r>
            <a:r>
              <a:rPr lang="en-US" sz="4000" b="1" dirty="0">
                <a:latin typeface="+mj-lt"/>
              </a:rPr>
              <a:t> </a:t>
            </a:r>
            <a:r>
              <a:rPr lang="en-US" sz="4000" b="1" dirty="0" err="1">
                <a:latin typeface="+mj-lt"/>
              </a:rPr>
              <a:t>giá</a:t>
            </a:r>
            <a:r>
              <a:rPr lang="en-US" sz="4000" b="1" dirty="0">
                <a:latin typeface="+mj-lt"/>
              </a:rPr>
              <a:t> </a:t>
            </a:r>
            <a:r>
              <a:rPr lang="en-US" sz="4000" b="1" dirty="0" err="1">
                <a:latin typeface="+mj-lt"/>
              </a:rPr>
              <a:t>kết</a:t>
            </a:r>
            <a:r>
              <a:rPr lang="en-US" sz="4000" b="1" dirty="0">
                <a:latin typeface="+mj-lt"/>
              </a:rPr>
              <a:t> </a:t>
            </a:r>
            <a:r>
              <a:rPr lang="en-US" sz="4000" b="1" dirty="0" err="1">
                <a:latin typeface="+mj-lt"/>
              </a:rPr>
              <a:t>quả</a:t>
            </a:r>
            <a:r>
              <a:rPr lang="en-US" sz="4000" b="1" dirty="0">
                <a:latin typeface="+mj-lt"/>
              </a:rPr>
              <a:t> </a:t>
            </a:r>
            <a:r>
              <a:rPr lang="en-US" sz="4000" b="1" dirty="0" err="1">
                <a:latin typeface="+mj-lt"/>
              </a:rPr>
              <a:t>giáo</a:t>
            </a:r>
            <a:r>
              <a:rPr lang="en-US" sz="4000" b="1" dirty="0">
                <a:latin typeface="+mj-lt"/>
              </a:rPr>
              <a:t> </a:t>
            </a:r>
            <a:r>
              <a:rPr lang="en-US" sz="4000" b="1" dirty="0" err="1">
                <a:latin typeface="+mj-lt"/>
              </a:rPr>
              <a:t>dục</a:t>
            </a:r>
            <a:r>
              <a:rPr lang="en-US" sz="4000" b="1" dirty="0">
                <a:latin typeface="+mj-lt"/>
              </a:rPr>
              <a:t> </a:t>
            </a:r>
            <a:r>
              <a:rPr lang="en-US" sz="4000" b="1" dirty="0" err="1">
                <a:latin typeface="+mj-lt"/>
              </a:rPr>
              <a:t>trong</a:t>
            </a:r>
            <a:r>
              <a:rPr lang="en-US" sz="4000" b="1" dirty="0">
                <a:latin typeface="+mj-lt"/>
              </a:rPr>
              <a:t> </a:t>
            </a:r>
            <a:br>
              <a:rPr lang="en-US" sz="4000" b="1" dirty="0">
                <a:latin typeface="+mj-lt"/>
              </a:rPr>
            </a:br>
            <a:r>
              <a:rPr lang="en-US" sz="4000" b="1" dirty="0" err="1">
                <a:latin typeface="+mj-lt"/>
              </a:rPr>
              <a:t>Hoạt</a:t>
            </a:r>
            <a:r>
              <a:rPr lang="en-US" sz="4000" b="1" dirty="0">
                <a:latin typeface="+mj-lt"/>
              </a:rPr>
              <a:t> </a:t>
            </a:r>
            <a:r>
              <a:rPr lang="en-US" sz="4000" b="1" dirty="0" err="1">
                <a:latin typeface="+mj-lt"/>
              </a:rPr>
              <a:t>động</a:t>
            </a:r>
            <a:r>
              <a:rPr lang="en-US" sz="4000" b="1" dirty="0">
                <a:latin typeface="+mj-lt"/>
              </a:rPr>
              <a:t> </a:t>
            </a:r>
            <a:r>
              <a:rPr lang="en-US" sz="4000" b="1" dirty="0" err="1">
                <a:latin typeface="+mj-lt"/>
              </a:rPr>
              <a:t>trải</a:t>
            </a:r>
            <a:r>
              <a:rPr lang="en-US" sz="4000" b="1" dirty="0">
                <a:latin typeface="+mj-lt"/>
              </a:rPr>
              <a:t> </a:t>
            </a:r>
            <a:r>
              <a:rPr lang="en-US" sz="4000" b="1" dirty="0" err="1">
                <a:latin typeface="+mj-lt"/>
              </a:rPr>
              <a:t>nghiệm</a:t>
            </a:r>
            <a:r>
              <a:rPr lang="en-US" sz="4000" b="1" dirty="0">
                <a:latin typeface="+mj-lt"/>
              </a:rPr>
              <a:t>, </a:t>
            </a:r>
            <a:r>
              <a:rPr lang="en-US" sz="4000" b="1" dirty="0" err="1">
                <a:latin typeface="+mj-lt"/>
              </a:rPr>
              <a:t>hướng</a:t>
            </a:r>
            <a:r>
              <a:rPr lang="en-US" sz="4000" b="1" dirty="0">
                <a:latin typeface="+mj-lt"/>
              </a:rPr>
              <a:t> </a:t>
            </a:r>
            <a:r>
              <a:rPr lang="en-US" sz="4000" b="1" dirty="0" err="1">
                <a:latin typeface="+mj-lt"/>
              </a:rPr>
              <a:t>nghiệp</a:t>
            </a:r>
            <a:endParaRPr sz="4000" b="1" dirty="0">
              <a:latin typeface="+mj-lt"/>
            </a:endParaRPr>
          </a:p>
        </p:txBody>
      </p:sp>
      <p:sp>
        <p:nvSpPr>
          <p:cNvPr id="4" name="Rounded Rectangle 3"/>
          <p:cNvSpPr/>
          <p:nvPr/>
        </p:nvSpPr>
        <p:spPr>
          <a:xfrm>
            <a:off x="327412" y="2200182"/>
            <a:ext cx="2530336" cy="2272289"/>
          </a:xfrm>
          <a:prstGeom prst="roundRect">
            <a:avLst/>
          </a:prstGeom>
          <a:blipFill>
            <a:blip r:embed="rId3">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113ac30190f_0_316"/>
          <p:cNvSpPr txBox="1">
            <a:spLocks noGrp="1"/>
          </p:cNvSpPr>
          <p:nvPr>
            <p:ph type="title"/>
          </p:nvPr>
        </p:nvSpPr>
        <p:spPr>
          <a:xfrm>
            <a:off x="3918856" y="457200"/>
            <a:ext cx="6368100" cy="685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dirty="0" err="1"/>
              <a:t>Mục</a:t>
            </a:r>
            <a:r>
              <a:rPr lang="en-US" b="1" dirty="0"/>
              <a:t> </a:t>
            </a:r>
            <a:r>
              <a:rPr lang="en-US" b="1" dirty="0" err="1"/>
              <a:t>đích</a:t>
            </a:r>
            <a:r>
              <a:rPr lang="en-US" b="1" dirty="0"/>
              <a:t> </a:t>
            </a:r>
            <a:r>
              <a:rPr lang="en-US" b="1" dirty="0" err="1"/>
              <a:t>đánh</a:t>
            </a:r>
            <a:r>
              <a:rPr lang="en-US" b="1" dirty="0"/>
              <a:t> </a:t>
            </a:r>
            <a:r>
              <a:rPr lang="en-US" b="1" dirty="0" err="1"/>
              <a:t>giá</a:t>
            </a:r>
            <a:r>
              <a:rPr lang="en-US" b="1" dirty="0"/>
              <a:t> </a:t>
            </a:r>
            <a:endParaRPr b="1" dirty="0"/>
          </a:p>
        </p:txBody>
      </p:sp>
      <p:grpSp>
        <p:nvGrpSpPr>
          <p:cNvPr id="415" name="Google Shape;415;g113ac30190f_0_316"/>
          <p:cNvGrpSpPr/>
          <p:nvPr/>
        </p:nvGrpSpPr>
        <p:grpSpPr>
          <a:xfrm>
            <a:off x="1143465" y="1447800"/>
            <a:ext cx="9981747" cy="4572060"/>
            <a:chOff x="0" y="0"/>
            <a:chExt cx="9981747" cy="4572060"/>
          </a:xfrm>
        </p:grpSpPr>
        <p:sp>
          <p:nvSpPr>
            <p:cNvPr id="416" name="Google Shape;416;g113ac30190f_0_316"/>
            <p:cNvSpPr/>
            <p:nvPr/>
          </p:nvSpPr>
          <p:spPr>
            <a:xfrm>
              <a:off x="0" y="0"/>
              <a:ext cx="7985400" cy="10059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g113ac30190f_0_316"/>
            <p:cNvSpPr txBox="1"/>
            <p:nvPr/>
          </p:nvSpPr>
          <p:spPr>
            <a:xfrm>
              <a:off x="29460" y="29460"/>
              <a:ext cx="6815100" cy="946800"/>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None/>
              </a:pPr>
              <a:r>
                <a:rPr lang="en-US" sz="1900" dirty="0">
                  <a:solidFill>
                    <a:schemeClr val="lt1"/>
                  </a:solidFill>
                  <a:latin typeface="Arial" panose="020B0604020202020204" pitchFamily="34" charset="0"/>
                  <a:ea typeface="Calibri"/>
                  <a:cs typeface="Arial" panose="020B0604020202020204" pitchFamily="34" charset="0"/>
                  <a:sym typeface="Calibri"/>
                </a:rPr>
                <a:t>Thu </a:t>
              </a:r>
              <a:r>
                <a:rPr lang="en-US" sz="1900" dirty="0" err="1">
                  <a:solidFill>
                    <a:schemeClr val="lt1"/>
                  </a:solidFill>
                  <a:latin typeface="Arial" panose="020B0604020202020204" pitchFamily="34" charset="0"/>
                  <a:ea typeface="Calibri"/>
                  <a:cs typeface="Arial" panose="020B0604020202020204" pitchFamily="34" charset="0"/>
                  <a:sym typeface="Calibri"/>
                </a:rPr>
                <a:t>thập</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thông</a:t>
              </a:r>
              <a:r>
                <a:rPr lang="en-US" sz="1900" dirty="0">
                  <a:solidFill>
                    <a:schemeClr val="lt1"/>
                  </a:solidFill>
                  <a:latin typeface="Arial" panose="020B0604020202020204" pitchFamily="34" charset="0"/>
                  <a:ea typeface="Calibri"/>
                  <a:cs typeface="Arial" panose="020B0604020202020204" pitchFamily="34" charset="0"/>
                  <a:sym typeface="Calibri"/>
                </a:rPr>
                <a:t> tin </a:t>
              </a:r>
              <a:r>
                <a:rPr lang="en-US" sz="1900" dirty="0" err="1">
                  <a:solidFill>
                    <a:schemeClr val="lt1"/>
                  </a:solidFill>
                  <a:latin typeface="Arial" panose="020B0604020202020204" pitchFamily="34" charset="0"/>
                  <a:ea typeface="Calibri"/>
                  <a:cs typeface="Arial" panose="020B0604020202020204" pitchFamily="34" charset="0"/>
                  <a:sym typeface="Calibri"/>
                </a:rPr>
                <a:t>chính</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xác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kịp</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thời</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có</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giá</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trị</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về</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mức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độ</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đáp</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ứng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yêu</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cầu</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cần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đạt</a:t>
              </a:r>
              <a:r>
                <a:rPr lang="en-US" sz="1900" dirty="0">
                  <a:solidFill>
                    <a:schemeClr val="lt1"/>
                  </a:solidFill>
                  <a:latin typeface="Arial" panose="020B0604020202020204" pitchFamily="34" charset="0"/>
                  <a:ea typeface="Calibri"/>
                  <a:cs typeface="Arial" panose="020B0604020202020204" pitchFamily="34" charset="0"/>
                  <a:sym typeface="Calibri"/>
                </a:rPr>
                <a:t> so </a:t>
              </a:r>
              <a:r>
                <a:rPr lang="en-US" sz="1900" dirty="0" err="1">
                  <a:solidFill>
                    <a:schemeClr val="lt1"/>
                  </a:solidFill>
                  <a:latin typeface="Arial" panose="020B0604020202020204" pitchFamily="34" charset="0"/>
                  <a:ea typeface="Calibri"/>
                  <a:cs typeface="Arial" panose="020B0604020202020204" pitchFamily="34" charset="0"/>
                  <a:sym typeface="Calibri"/>
                </a:rPr>
                <a:t>với</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chương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trình</a:t>
              </a:r>
              <a:r>
                <a:rPr lang="en-US" sz="1900" dirty="0">
                  <a:solidFill>
                    <a:schemeClr val="lt1"/>
                  </a:solidFill>
                  <a:latin typeface="Arial" panose="020B0604020202020204" pitchFamily="34" charset="0"/>
                  <a:ea typeface="Calibri"/>
                  <a:cs typeface="Arial" panose="020B0604020202020204" pitchFamily="34" charset="0"/>
                  <a:sym typeface="Calibri"/>
                </a:rPr>
                <a:t>. </a:t>
              </a:r>
              <a:endParaRPr sz="1900" dirty="0">
                <a:solidFill>
                  <a:schemeClr val="lt1"/>
                </a:solidFill>
                <a:latin typeface="Arial" panose="020B0604020202020204" pitchFamily="34" charset="0"/>
                <a:ea typeface="Calibri"/>
                <a:cs typeface="Arial" panose="020B0604020202020204" pitchFamily="34" charset="0"/>
                <a:sym typeface="Calibri"/>
              </a:endParaRPr>
            </a:p>
          </p:txBody>
        </p:sp>
        <p:sp>
          <p:nvSpPr>
            <p:cNvPr id="418" name="Google Shape;418;g113ac30190f_0_316"/>
            <p:cNvSpPr/>
            <p:nvPr/>
          </p:nvSpPr>
          <p:spPr>
            <a:xfrm>
              <a:off x="668776" y="1188720"/>
              <a:ext cx="7985400" cy="10059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g113ac30190f_0_316"/>
            <p:cNvSpPr txBox="1"/>
            <p:nvPr/>
          </p:nvSpPr>
          <p:spPr>
            <a:xfrm>
              <a:off x="698236" y="1218180"/>
              <a:ext cx="6603900" cy="946800"/>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None/>
              </a:pPr>
              <a:r>
                <a:rPr lang="en-US" sz="1900" dirty="0" err="1">
                  <a:solidFill>
                    <a:schemeClr val="lt1"/>
                  </a:solidFill>
                  <a:latin typeface="Arial" panose="020B0604020202020204" pitchFamily="34" charset="0"/>
                  <a:ea typeface="Calibri"/>
                  <a:cs typeface="Arial" panose="020B0604020202020204" pitchFamily="34" charset="0"/>
                  <a:sym typeface="Calibri"/>
                </a:rPr>
                <a:t>Xác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định</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sự</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tiến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bộ</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của</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học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sinh</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trong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và</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sau</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các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giai</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đoạn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trải</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nghiệm</a:t>
              </a:r>
              <a:r>
                <a:rPr lang="en-US" sz="1900" dirty="0">
                  <a:solidFill>
                    <a:schemeClr val="lt1"/>
                  </a:solidFill>
                  <a:latin typeface="Arial" panose="020B0604020202020204" pitchFamily="34" charset="0"/>
                  <a:ea typeface="Calibri"/>
                  <a:cs typeface="Arial" panose="020B0604020202020204" pitchFamily="34" charset="0"/>
                  <a:sym typeface="Calibri"/>
                </a:rPr>
                <a:t>. </a:t>
              </a:r>
              <a:endParaRPr sz="1900" dirty="0">
                <a:solidFill>
                  <a:schemeClr val="lt1"/>
                </a:solidFill>
                <a:latin typeface="Arial" panose="020B0604020202020204" pitchFamily="34" charset="0"/>
                <a:ea typeface="Calibri"/>
                <a:cs typeface="Arial" panose="020B0604020202020204" pitchFamily="34" charset="0"/>
                <a:sym typeface="Calibri"/>
              </a:endParaRPr>
            </a:p>
          </p:txBody>
        </p:sp>
        <p:sp>
          <p:nvSpPr>
            <p:cNvPr id="420" name="Google Shape;420;g113ac30190f_0_316"/>
            <p:cNvSpPr/>
            <p:nvPr/>
          </p:nvSpPr>
          <p:spPr>
            <a:xfrm>
              <a:off x="1327570" y="2377440"/>
              <a:ext cx="7985400" cy="100590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g113ac30190f_0_316"/>
            <p:cNvSpPr txBox="1"/>
            <p:nvPr/>
          </p:nvSpPr>
          <p:spPr>
            <a:xfrm>
              <a:off x="1357030" y="2406900"/>
              <a:ext cx="6613800" cy="946800"/>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None/>
              </a:pPr>
              <a:r>
                <a:rPr lang="en-US" sz="1900" dirty="0" err="1">
                  <a:solidFill>
                    <a:schemeClr val="lt1"/>
                  </a:solidFill>
                  <a:latin typeface="Arial" panose="020B0604020202020204" pitchFamily="34" charset="0"/>
                  <a:ea typeface="Calibri"/>
                  <a:cs typeface="Arial" panose="020B0604020202020204" pitchFamily="34" charset="0"/>
                  <a:sym typeface="Calibri"/>
                </a:rPr>
                <a:t>Xây</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dựng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căn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cứ</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để</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định</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hướng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học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sinh</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tiếp</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tục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rèn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luyện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hoàn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thiện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bản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thân</a:t>
              </a:r>
              <a:r>
                <a:rPr lang="en-US" sz="1900" dirty="0">
                  <a:solidFill>
                    <a:schemeClr val="lt1"/>
                  </a:solidFill>
                  <a:latin typeface="Arial" panose="020B0604020202020204" pitchFamily="34" charset="0"/>
                  <a:ea typeface="Calibri"/>
                  <a:cs typeface="Arial" panose="020B0604020202020204" pitchFamily="34" charset="0"/>
                  <a:sym typeface="Calibri"/>
                </a:rPr>
                <a:t>.</a:t>
              </a:r>
              <a:endParaRPr sz="1900" dirty="0">
                <a:solidFill>
                  <a:schemeClr val="lt1"/>
                </a:solidFill>
                <a:latin typeface="Arial" panose="020B0604020202020204" pitchFamily="34" charset="0"/>
                <a:ea typeface="Calibri"/>
                <a:cs typeface="Arial" panose="020B0604020202020204" pitchFamily="34" charset="0"/>
                <a:sym typeface="Calibri"/>
              </a:endParaRPr>
            </a:p>
          </p:txBody>
        </p:sp>
        <p:sp>
          <p:nvSpPr>
            <p:cNvPr id="422" name="Google Shape;422;g113ac30190f_0_316"/>
            <p:cNvSpPr/>
            <p:nvPr/>
          </p:nvSpPr>
          <p:spPr>
            <a:xfrm>
              <a:off x="1996347" y="3566160"/>
              <a:ext cx="7985400" cy="10059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g113ac30190f_0_316"/>
            <p:cNvSpPr txBox="1"/>
            <p:nvPr/>
          </p:nvSpPr>
          <p:spPr>
            <a:xfrm>
              <a:off x="2025807" y="3595620"/>
              <a:ext cx="6603900" cy="946800"/>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None/>
              </a:pPr>
              <a:r>
                <a:rPr lang="en-US" sz="1900" dirty="0" err="1">
                  <a:solidFill>
                    <a:schemeClr val="lt1"/>
                  </a:solidFill>
                  <a:latin typeface="Arial" panose="020B0604020202020204" pitchFamily="34" charset="0"/>
                  <a:ea typeface="Calibri"/>
                  <a:cs typeface="Arial" panose="020B0604020202020204" pitchFamily="34" charset="0"/>
                  <a:sym typeface="Calibri"/>
                </a:rPr>
                <a:t>Xây</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dựng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căn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cứ</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để</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các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cơ</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sở</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giáo</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dục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các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nhà</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quản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lí</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và</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đội</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ngũ</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giáo</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viên</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điều</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chỉnh</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chương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trình</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và</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các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hoạt</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động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giáo</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dục</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trong</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nhà</a:t>
              </a:r>
              <a:r>
                <a:rPr lang="en-US" sz="1900" dirty="0">
                  <a:solidFill>
                    <a:schemeClr val="lt1"/>
                  </a:solidFill>
                  <a:latin typeface="Arial" panose="020B0604020202020204" pitchFamily="34" charset="0"/>
                  <a:ea typeface="Calibri"/>
                  <a:cs typeface="Arial" panose="020B0604020202020204" pitchFamily="34" charset="0"/>
                  <a:sym typeface="Calibri"/>
                </a:rPr>
                <a:t> </a:t>
              </a:r>
              <a:r>
                <a:rPr lang="en-US" sz="1900" dirty="0" err="1">
                  <a:solidFill>
                    <a:schemeClr val="lt1"/>
                  </a:solidFill>
                  <a:latin typeface="Arial" panose="020B0604020202020204" pitchFamily="34" charset="0"/>
                  <a:ea typeface="Calibri"/>
                  <a:cs typeface="Arial" panose="020B0604020202020204" pitchFamily="34" charset="0"/>
                  <a:sym typeface="Calibri"/>
                </a:rPr>
                <a:t>trường</a:t>
              </a:r>
              <a:r>
                <a:rPr lang="en-US" sz="1900" dirty="0">
                  <a:solidFill>
                    <a:schemeClr val="lt1"/>
                  </a:solidFill>
                  <a:latin typeface="Arial" panose="020B0604020202020204" pitchFamily="34" charset="0"/>
                  <a:ea typeface="Calibri"/>
                  <a:cs typeface="Arial" panose="020B0604020202020204" pitchFamily="34" charset="0"/>
                  <a:sym typeface="Calibri"/>
                </a:rPr>
                <a:t>.</a:t>
              </a:r>
              <a:endParaRPr sz="1900" dirty="0">
                <a:solidFill>
                  <a:schemeClr val="lt1"/>
                </a:solidFill>
                <a:latin typeface="Arial" panose="020B0604020202020204" pitchFamily="34" charset="0"/>
                <a:ea typeface="Calibri"/>
                <a:cs typeface="Arial" panose="020B0604020202020204" pitchFamily="34" charset="0"/>
                <a:sym typeface="Calibri"/>
              </a:endParaRPr>
            </a:p>
          </p:txBody>
        </p:sp>
        <p:sp>
          <p:nvSpPr>
            <p:cNvPr id="424" name="Google Shape;424;g113ac30190f_0_316"/>
            <p:cNvSpPr/>
            <p:nvPr/>
          </p:nvSpPr>
          <p:spPr>
            <a:xfrm>
              <a:off x="7331592" y="770382"/>
              <a:ext cx="653700" cy="653700"/>
            </a:xfrm>
            <a:prstGeom prst="downArrow">
              <a:avLst>
                <a:gd name="adj1" fmla="val 55000"/>
                <a:gd name="adj2" fmla="val 45000"/>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113ac30190f_0_316"/>
            <p:cNvSpPr txBox="1"/>
            <p:nvPr/>
          </p:nvSpPr>
          <p:spPr>
            <a:xfrm>
              <a:off x="7478696" y="770382"/>
              <a:ext cx="359700" cy="492000"/>
            </a:xfrm>
            <a:prstGeom prst="rect">
              <a:avLst/>
            </a:prstGeom>
            <a:noFill/>
            <a:ln>
              <a:noFill/>
            </a:ln>
          </p:spPr>
          <p:txBody>
            <a:bodyPr spcFirstLastPara="1" wrap="square" lIns="36825" tIns="36825" rIns="36825" bIns="36825" anchor="ctr" anchorCtr="0">
              <a:noAutofit/>
            </a:bodyPr>
            <a:lstStyle/>
            <a:p>
              <a:pPr marL="0" marR="0" lvl="0" indent="0" algn="ctr" rtl="0">
                <a:lnSpc>
                  <a:spcPct val="90000"/>
                </a:lnSpc>
                <a:spcBef>
                  <a:spcPts val="0"/>
                </a:spcBef>
                <a:spcAft>
                  <a:spcPts val="0"/>
                </a:spcAft>
                <a:buNone/>
              </a:pPr>
              <a:endParaRPr sz="2900" dirty="0">
                <a:solidFill>
                  <a:schemeClr val="dk1"/>
                </a:solidFill>
                <a:latin typeface="Arial" panose="020B0604020202020204" pitchFamily="34" charset="0"/>
                <a:ea typeface="Calibri"/>
                <a:cs typeface="Arial" panose="020B0604020202020204" pitchFamily="34" charset="0"/>
                <a:sym typeface="Calibri"/>
              </a:endParaRPr>
            </a:p>
          </p:txBody>
        </p:sp>
        <p:sp>
          <p:nvSpPr>
            <p:cNvPr id="426" name="Google Shape;426;g113ac30190f_0_316"/>
            <p:cNvSpPr/>
            <p:nvPr/>
          </p:nvSpPr>
          <p:spPr>
            <a:xfrm>
              <a:off x="8000368" y="1959102"/>
              <a:ext cx="653700" cy="653700"/>
            </a:xfrm>
            <a:prstGeom prst="downArrow">
              <a:avLst>
                <a:gd name="adj1" fmla="val 55000"/>
                <a:gd name="adj2" fmla="val 45000"/>
              </a:avLst>
            </a:prstGeom>
            <a:solidFill>
              <a:srgbClr val="E0E0E0">
                <a:alpha val="89800"/>
              </a:srgbClr>
            </a:solidFill>
            <a:ln w="12700" cap="flat" cmpd="sng">
              <a:solidFill>
                <a:srgbClr val="E0E0E0">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113ac30190f_0_316"/>
            <p:cNvSpPr txBox="1"/>
            <p:nvPr/>
          </p:nvSpPr>
          <p:spPr>
            <a:xfrm>
              <a:off x="8147472" y="1959102"/>
              <a:ext cx="359700" cy="492000"/>
            </a:xfrm>
            <a:prstGeom prst="rect">
              <a:avLst/>
            </a:prstGeom>
            <a:noFill/>
            <a:ln>
              <a:noFill/>
            </a:ln>
          </p:spPr>
          <p:txBody>
            <a:bodyPr spcFirstLastPara="1" wrap="square" lIns="36825" tIns="36825" rIns="36825" bIns="36825" anchor="ctr" anchorCtr="0">
              <a:noAutofit/>
            </a:bodyPr>
            <a:lstStyle/>
            <a:p>
              <a:pPr marL="0" marR="0" lvl="0" indent="0" algn="ctr" rtl="0">
                <a:lnSpc>
                  <a:spcPct val="90000"/>
                </a:lnSpc>
                <a:spcBef>
                  <a:spcPts val="0"/>
                </a:spcBef>
                <a:spcAft>
                  <a:spcPts val="0"/>
                </a:spcAft>
                <a:buNone/>
              </a:pPr>
              <a:endParaRPr sz="2900" dirty="0">
                <a:solidFill>
                  <a:schemeClr val="dk1"/>
                </a:solidFill>
                <a:latin typeface="Arial" panose="020B0604020202020204" pitchFamily="34" charset="0"/>
                <a:ea typeface="Calibri"/>
                <a:cs typeface="Arial" panose="020B0604020202020204" pitchFamily="34" charset="0"/>
                <a:sym typeface="Calibri"/>
              </a:endParaRPr>
            </a:p>
          </p:txBody>
        </p:sp>
        <p:sp>
          <p:nvSpPr>
            <p:cNvPr id="428" name="Google Shape;428;g113ac30190f_0_316"/>
            <p:cNvSpPr/>
            <p:nvPr/>
          </p:nvSpPr>
          <p:spPr>
            <a:xfrm>
              <a:off x="8659162" y="3147822"/>
              <a:ext cx="653700" cy="653700"/>
            </a:xfrm>
            <a:prstGeom prst="downArrow">
              <a:avLst>
                <a:gd name="adj1" fmla="val 55000"/>
                <a:gd name="adj2" fmla="val 45000"/>
              </a:avLst>
            </a:prstGeom>
            <a:solidFill>
              <a:srgbClr val="FFE8CA">
                <a:alpha val="89800"/>
              </a:srgbClr>
            </a:solidFill>
            <a:ln w="12700" cap="flat" cmpd="sng">
              <a:solidFill>
                <a:srgbClr val="FFE8CA">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g113ac30190f_0_316"/>
            <p:cNvSpPr txBox="1"/>
            <p:nvPr/>
          </p:nvSpPr>
          <p:spPr>
            <a:xfrm>
              <a:off x="8806266" y="3147822"/>
              <a:ext cx="359700" cy="492000"/>
            </a:xfrm>
            <a:prstGeom prst="rect">
              <a:avLst/>
            </a:prstGeom>
            <a:noFill/>
            <a:ln>
              <a:noFill/>
            </a:ln>
          </p:spPr>
          <p:txBody>
            <a:bodyPr spcFirstLastPara="1" wrap="square" lIns="36825" tIns="36825" rIns="36825" bIns="36825" anchor="ctr" anchorCtr="0">
              <a:noAutofit/>
            </a:bodyPr>
            <a:lstStyle/>
            <a:p>
              <a:pPr marL="0" marR="0" lvl="0" indent="0" algn="ctr" rtl="0">
                <a:lnSpc>
                  <a:spcPct val="90000"/>
                </a:lnSpc>
                <a:spcBef>
                  <a:spcPts val="0"/>
                </a:spcBef>
                <a:spcAft>
                  <a:spcPts val="0"/>
                </a:spcAft>
                <a:buNone/>
              </a:pPr>
              <a:endParaRPr sz="2900" dirty="0">
                <a:solidFill>
                  <a:schemeClr val="dk1"/>
                </a:solidFill>
                <a:latin typeface="Arial" panose="020B0604020202020204" pitchFamily="34" charset="0"/>
                <a:ea typeface="Calibri"/>
                <a:cs typeface="Arial" panose="020B0604020202020204" pitchFamily="34" charset="0"/>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113ac30190f_0_335"/>
          <p:cNvSpPr txBox="1">
            <a:spLocks noGrp="1"/>
          </p:cNvSpPr>
          <p:nvPr>
            <p:ph type="title"/>
          </p:nvPr>
        </p:nvSpPr>
        <p:spPr>
          <a:xfrm>
            <a:off x="848155" y="625569"/>
            <a:ext cx="9143400" cy="60960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dirty="0" err="1"/>
              <a:t>Nội</a:t>
            </a:r>
            <a:r>
              <a:rPr lang="en-US" b="1" dirty="0"/>
              <a:t> dung </a:t>
            </a:r>
            <a:r>
              <a:rPr lang="en-US" b="1" dirty="0" err="1"/>
              <a:t>đánh</a:t>
            </a:r>
            <a:r>
              <a:rPr lang="en-US" b="1" dirty="0"/>
              <a:t> </a:t>
            </a:r>
            <a:r>
              <a:rPr lang="en-US" b="1" dirty="0" err="1"/>
              <a:t>giá</a:t>
            </a:r>
            <a:r>
              <a:rPr lang="en-US" b="1" dirty="0"/>
              <a:t> </a:t>
            </a:r>
            <a:endParaRPr b="1" dirty="0"/>
          </a:p>
        </p:txBody>
      </p:sp>
      <p:grpSp>
        <p:nvGrpSpPr>
          <p:cNvPr id="435" name="Google Shape;435;g113ac30190f_0_335"/>
          <p:cNvGrpSpPr/>
          <p:nvPr/>
        </p:nvGrpSpPr>
        <p:grpSpPr>
          <a:xfrm>
            <a:off x="967867" y="1297871"/>
            <a:ext cx="10637306" cy="4795674"/>
            <a:chOff x="358267" y="2471"/>
            <a:chExt cx="10637306" cy="4795674"/>
          </a:xfrm>
        </p:grpSpPr>
        <p:sp>
          <p:nvSpPr>
            <p:cNvPr id="436" name="Google Shape;436;g113ac30190f_0_335"/>
            <p:cNvSpPr/>
            <p:nvPr/>
          </p:nvSpPr>
          <p:spPr>
            <a:xfrm>
              <a:off x="358267" y="895685"/>
              <a:ext cx="2679000" cy="31686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113ac30190f_0_335"/>
            <p:cNvSpPr txBox="1"/>
            <p:nvPr/>
          </p:nvSpPr>
          <p:spPr>
            <a:xfrm>
              <a:off x="436731" y="974149"/>
              <a:ext cx="2522100" cy="3011700"/>
            </a:xfrm>
            <a:prstGeom prst="rect">
              <a:avLst/>
            </a:prstGeom>
            <a:noFill/>
            <a:ln>
              <a:noFill/>
            </a:ln>
          </p:spPr>
          <p:txBody>
            <a:bodyPr spcFirstLastPara="1" wrap="square" lIns="11425" tIns="11425" rIns="11425" bIns="1142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Biểu</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hiện</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của</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phẩm</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chất</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và</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năng</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lực</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đã</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được</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xác</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định</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trong</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chương</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1" i="0" u="none" strike="noStrike" cap="none" dirty="0" err="1">
                  <a:solidFill>
                    <a:schemeClr val="lt1"/>
                  </a:solidFill>
                  <a:latin typeface="Arial" panose="020B0604020202020204" pitchFamily="34" charset="0"/>
                  <a:ea typeface="Calibri"/>
                  <a:cs typeface="Arial" panose="020B0604020202020204" pitchFamily="34" charset="0"/>
                  <a:sym typeface="Calibri"/>
                </a:rPr>
                <a:t>trình</a:t>
              </a:r>
              <a:r>
                <a:rPr lang="en-US" sz="1800" b="1" i="0" u="none" strike="noStrike" cap="none" dirty="0">
                  <a:solidFill>
                    <a:schemeClr val="lt1"/>
                  </a:solidFill>
                  <a:latin typeface="Arial" panose="020B0604020202020204" pitchFamily="34" charset="0"/>
                  <a:ea typeface="Calibri"/>
                  <a:cs typeface="Arial" panose="020B0604020202020204" pitchFamily="34" charset="0"/>
                  <a:sym typeface="Calibri"/>
                </a:rPr>
                <a:t>:</a:t>
              </a:r>
              <a:endParaRPr sz="18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Năng</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lực</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thích</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ứng</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với</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cuộc</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sống</a:t>
              </a:r>
              <a:r>
                <a:rPr lang="en-US" sz="1800" dirty="0">
                  <a:solidFill>
                    <a:schemeClr val="lt1"/>
                  </a:solidFill>
                  <a:latin typeface="Arial" panose="020B0604020202020204" pitchFamily="34" charset="0"/>
                  <a:ea typeface="Calibri"/>
                  <a:cs typeface="Arial" panose="020B0604020202020204" pitchFamily="34" charset="0"/>
                  <a:sym typeface="Calibri"/>
                </a:rPr>
                <a:t>.</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Năng</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lực</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thiết</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kế</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và</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tổ</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chức</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Năng</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lực</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định</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hướng</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nghề</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lt1"/>
                  </a:solidFill>
                  <a:latin typeface="Arial" panose="020B0604020202020204" pitchFamily="34" charset="0"/>
                  <a:ea typeface="Calibri"/>
                  <a:cs typeface="Arial" panose="020B0604020202020204" pitchFamily="34" charset="0"/>
                  <a:sym typeface="Calibri"/>
                </a:rPr>
                <a:t>nghiệp</a:t>
              </a:r>
              <a:r>
                <a:rPr lang="en-US" sz="18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438" name="Google Shape;438;g113ac30190f_0_335"/>
            <p:cNvSpPr/>
            <p:nvPr/>
          </p:nvSpPr>
          <p:spPr>
            <a:xfrm rot="-3418458">
              <a:off x="2589887" y="1630612"/>
              <a:ext cx="1966184" cy="50093"/>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113ac30190f_0_335"/>
            <p:cNvSpPr txBox="1"/>
            <p:nvPr/>
          </p:nvSpPr>
          <p:spPr>
            <a:xfrm rot="-3416372">
              <a:off x="3523908" y="1606527"/>
              <a:ext cx="98437" cy="9843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40" name="Google Shape;440;g113ac30190f_0_335"/>
            <p:cNvSpPr/>
            <p:nvPr/>
          </p:nvSpPr>
          <p:spPr>
            <a:xfrm>
              <a:off x="4108820" y="161762"/>
              <a:ext cx="2679000" cy="13395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113ac30190f_0_335"/>
            <p:cNvSpPr txBox="1"/>
            <p:nvPr/>
          </p:nvSpPr>
          <p:spPr>
            <a:xfrm>
              <a:off x="4148052" y="200994"/>
              <a:ext cx="2600400" cy="12609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Các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yêu</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cầu</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cần</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về</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sự</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phát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triển</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phẩm</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chất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năng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lực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của</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mỗi</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cá</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nhân</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6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442" name="Google Shape;442;g113ac30190f_0_335"/>
            <p:cNvSpPr/>
            <p:nvPr/>
          </p:nvSpPr>
          <p:spPr>
            <a:xfrm>
              <a:off x="6787787" y="806391"/>
              <a:ext cx="1071600" cy="50100"/>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113ac30190f_0_335"/>
            <p:cNvSpPr txBox="1"/>
            <p:nvPr/>
          </p:nvSpPr>
          <p:spPr>
            <a:xfrm>
              <a:off x="7296790" y="804714"/>
              <a:ext cx="53700" cy="537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44" name="Google Shape;444;g113ac30190f_0_335"/>
            <p:cNvSpPr/>
            <p:nvPr/>
          </p:nvSpPr>
          <p:spPr>
            <a:xfrm>
              <a:off x="7859373" y="2471"/>
              <a:ext cx="3090600" cy="16581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113ac30190f_0_335"/>
            <p:cNvSpPr txBox="1"/>
            <p:nvPr/>
          </p:nvSpPr>
          <p:spPr>
            <a:xfrm>
              <a:off x="7907936" y="51034"/>
              <a:ext cx="2993700" cy="15609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Chủ</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yếu</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được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đánh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giá</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thông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qua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HĐGD</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theo</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chủ</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đề</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hướng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nghiệp</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thông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qua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quá</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trình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tham</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gia</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tập</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thể</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các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sản</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phẩm</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của</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HS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trong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mỗi</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dirty="0">
                  <a:solidFill>
                    <a:schemeClr val="lt1"/>
                  </a:solidFill>
                  <a:latin typeface="Arial" panose="020B0604020202020204" pitchFamily="34" charset="0"/>
                  <a:ea typeface="Calibri"/>
                  <a:cs typeface="Arial" panose="020B0604020202020204" pitchFamily="34" charset="0"/>
                  <a:sym typeface="Calibri"/>
                </a:rPr>
                <a:t>.</a:t>
              </a:r>
              <a:endParaRPr sz="16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446" name="Google Shape;446;g113ac30190f_0_335"/>
            <p:cNvSpPr/>
            <p:nvPr/>
          </p:nvSpPr>
          <p:spPr>
            <a:xfrm rot="164447">
              <a:off x="3036620" y="2480483"/>
              <a:ext cx="1072827" cy="50157"/>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113ac30190f_0_335"/>
            <p:cNvSpPr txBox="1"/>
            <p:nvPr/>
          </p:nvSpPr>
          <p:spPr>
            <a:xfrm rot="172702">
              <a:off x="3546135" y="2478818"/>
              <a:ext cx="53768" cy="537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48" name="Google Shape;448;g113ac30190f_0_335"/>
            <p:cNvSpPr/>
            <p:nvPr/>
          </p:nvSpPr>
          <p:spPr>
            <a:xfrm>
              <a:off x="4108820" y="1804678"/>
              <a:ext cx="2679000" cy="14529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113ac30190f_0_335"/>
            <p:cNvSpPr txBox="1"/>
            <p:nvPr/>
          </p:nvSpPr>
          <p:spPr>
            <a:xfrm>
              <a:off x="4151378" y="1847236"/>
              <a:ext cx="2593800" cy="13680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Sự</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đóng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góp</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của</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học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sinh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cho</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các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tập</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thể</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số</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giờ</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tham</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gia</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các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việc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thực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hiện</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có</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kết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quả</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chung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của</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tập</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thể</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6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450" name="Google Shape;450;g113ac30190f_0_335"/>
            <p:cNvSpPr/>
            <p:nvPr/>
          </p:nvSpPr>
          <p:spPr>
            <a:xfrm>
              <a:off x="6787787" y="2506088"/>
              <a:ext cx="1071600" cy="50100"/>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113ac30190f_0_335"/>
            <p:cNvSpPr txBox="1"/>
            <p:nvPr/>
          </p:nvSpPr>
          <p:spPr>
            <a:xfrm>
              <a:off x="7296790" y="2504411"/>
              <a:ext cx="53700" cy="537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52" name="Google Shape;452;g113ac30190f_0_335"/>
            <p:cNvSpPr/>
            <p:nvPr/>
          </p:nvSpPr>
          <p:spPr>
            <a:xfrm>
              <a:off x="7859373" y="1861459"/>
              <a:ext cx="3045300" cy="13395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113ac30190f_0_335"/>
            <p:cNvSpPr txBox="1"/>
            <p:nvPr/>
          </p:nvSpPr>
          <p:spPr>
            <a:xfrm>
              <a:off x="7898605" y="1900691"/>
              <a:ext cx="2966700" cy="12609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Chủ</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yếu</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được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đánh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giá</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thông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qua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Sinh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dưới</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cờ</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Sinh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lớp</a:t>
              </a:r>
              <a:r>
                <a:rPr lang="en-US" sz="1600" dirty="0">
                  <a:solidFill>
                    <a:schemeClr val="lt1"/>
                  </a:solidFill>
                  <a:latin typeface="Arial" panose="020B0604020202020204" pitchFamily="34" charset="0"/>
                  <a:ea typeface="Calibri"/>
                  <a:cs typeface="Arial" panose="020B0604020202020204" pitchFamily="34" charset="0"/>
                  <a:sym typeface="Calibri"/>
                </a:rPr>
                <a:t>.</a:t>
              </a:r>
              <a:endParaRPr sz="16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454" name="Google Shape;454;g113ac30190f_0_335"/>
            <p:cNvSpPr/>
            <p:nvPr/>
          </p:nvSpPr>
          <p:spPr>
            <a:xfrm rot="3418458">
              <a:off x="2589996" y="3279112"/>
              <a:ext cx="1966184" cy="50093"/>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113ac30190f_0_335"/>
            <p:cNvSpPr txBox="1"/>
            <p:nvPr/>
          </p:nvSpPr>
          <p:spPr>
            <a:xfrm rot="3416372">
              <a:off x="3523830" y="3255047"/>
              <a:ext cx="98437" cy="9843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56" name="Google Shape;456;g113ac30190f_0_335"/>
            <p:cNvSpPr/>
            <p:nvPr/>
          </p:nvSpPr>
          <p:spPr>
            <a:xfrm>
              <a:off x="4108820" y="3458645"/>
              <a:ext cx="2679000" cy="13395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113ac30190f_0_335"/>
            <p:cNvSpPr txBox="1"/>
            <p:nvPr/>
          </p:nvSpPr>
          <p:spPr>
            <a:xfrm>
              <a:off x="4148052" y="3497877"/>
              <a:ext cx="2600400" cy="12609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Các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yếu</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tố</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như</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cơ</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tinh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thần</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thái</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ý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thức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trách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nhiệm</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tính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tích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cực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đối</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với</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chung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của</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học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sinh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6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458" name="Google Shape;458;g113ac30190f_0_335"/>
            <p:cNvSpPr/>
            <p:nvPr/>
          </p:nvSpPr>
          <p:spPr>
            <a:xfrm>
              <a:off x="6787787" y="4103275"/>
              <a:ext cx="1071600" cy="50100"/>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113ac30190f_0_335"/>
            <p:cNvSpPr txBox="1"/>
            <p:nvPr/>
          </p:nvSpPr>
          <p:spPr>
            <a:xfrm>
              <a:off x="7296790" y="4101597"/>
              <a:ext cx="53700" cy="537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460" name="Google Shape;460;g113ac30190f_0_335"/>
            <p:cNvSpPr/>
            <p:nvPr/>
          </p:nvSpPr>
          <p:spPr>
            <a:xfrm>
              <a:off x="7859373" y="3458645"/>
              <a:ext cx="3136200" cy="13395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113ac30190f_0_335"/>
            <p:cNvSpPr txBox="1"/>
            <p:nvPr/>
          </p:nvSpPr>
          <p:spPr>
            <a:xfrm>
              <a:off x="7898605" y="3497877"/>
              <a:ext cx="3057600" cy="12609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dirty="0" err="1">
                  <a:solidFill>
                    <a:schemeClr val="lt1"/>
                  </a:solidFill>
                  <a:latin typeface="Arial" panose="020B0604020202020204" pitchFamily="34" charset="0"/>
                  <a:ea typeface="Calibri"/>
                  <a:cs typeface="Arial" panose="020B0604020202020204" pitchFamily="34" charset="0"/>
                  <a:sym typeface="Calibri"/>
                </a:rPr>
                <a:t>Đ</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ược</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đánh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giá</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thường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xuyên</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trong</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quá</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trình</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tham</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gia</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hoạt</a:t>
              </a:r>
              <a:r>
                <a:rPr lang="en-US" sz="1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lt1"/>
                  </a:solidFill>
                  <a:latin typeface="Arial" panose="020B0604020202020204" pitchFamily="34" charset="0"/>
                  <a:ea typeface="Calibri"/>
                  <a:cs typeface="Arial" panose="020B0604020202020204" pitchFamily="34" charset="0"/>
                  <a:sym typeface="Calibri"/>
                </a:rPr>
                <a:t>động</a:t>
              </a:r>
              <a:r>
                <a:rPr lang="en-US" sz="1600" dirty="0">
                  <a:solidFill>
                    <a:schemeClr val="lt1"/>
                  </a:solidFill>
                  <a:latin typeface="Arial" panose="020B0604020202020204" pitchFamily="34" charset="0"/>
                  <a:ea typeface="Calibri"/>
                  <a:cs typeface="Arial" panose="020B0604020202020204" pitchFamily="34" charset="0"/>
                  <a:sym typeface="Calibri"/>
                </a:rPr>
                <a:t>.</a:t>
              </a:r>
              <a:endParaRPr sz="16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113ac30190f_0_366"/>
          <p:cNvSpPr txBox="1">
            <a:spLocks noGrp="1"/>
          </p:cNvSpPr>
          <p:nvPr>
            <p:ph type="title"/>
          </p:nvPr>
        </p:nvSpPr>
        <p:spPr>
          <a:xfrm>
            <a:off x="681750" y="895736"/>
            <a:ext cx="10676100"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dirty="0" err="1"/>
              <a:t>Đánh</a:t>
            </a:r>
            <a:r>
              <a:rPr lang="en-US" sz="3200" b="1" dirty="0"/>
              <a:t> </a:t>
            </a:r>
            <a:r>
              <a:rPr lang="en-US" sz="3200" b="1" dirty="0" err="1"/>
              <a:t>giá</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HĐTN,HN</a:t>
            </a:r>
            <a:r>
              <a:rPr lang="en-US" sz="3200" b="1" dirty="0"/>
              <a:t>:</a:t>
            </a:r>
            <a:endParaRPr sz="3200" b="1" dirty="0"/>
          </a:p>
        </p:txBody>
      </p:sp>
      <p:pic>
        <p:nvPicPr>
          <p:cNvPr id="467" name="Google Shape;467;g113ac30190f_0_366"/>
          <p:cNvPicPr preferRelativeResize="0"/>
          <p:nvPr/>
        </p:nvPicPr>
        <p:blipFill rotWithShape="1">
          <a:blip r:embed="rId3">
            <a:alphaModFix/>
          </a:blip>
          <a:srcRect/>
          <a:stretch/>
        </p:blipFill>
        <p:spPr>
          <a:xfrm>
            <a:off x="8543699" y="3135701"/>
            <a:ext cx="2895600" cy="2895600"/>
          </a:xfrm>
          <a:prstGeom prst="rect">
            <a:avLst/>
          </a:prstGeom>
          <a:noFill/>
          <a:ln>
            <a:noFill/>
          </a:ln>
        </p:spPr>
      </p:pic>
      <p:sp>
        <p:nvSpPr>
          <p:cNvPr id="468" name="Google Shape;468;g113ac30190f_0_366"/>
          <p:cNvSpPr/>
          <p:nvPr/>
        </p:nvSpPr>
        <p:spPr>
          <a:xfrm>
            <a:off x="7772400" y="1409699"/>
            <a:ext cx="3200400" cy="990600"/>
          </a:xfrm>
          <a:prstGeom prst="wedgeRoundRectCallout">
            <a:avLst>
              <a:gd name="adj1" fmla="val 35860"/>
              <a:gd name="adj2" fmla="val 176317"/>
              <a:gd name="adj3" fmla="val 16667"/>
            </a:avLst>
          </a:prstGeom>
          <a:solidFill>
            <a:srgbClr val="1E4E79"/>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1800"/>
              <a:buFont typeface="Arial"/>
              <a:buNone/>
            </a:pPr>
            <a:r>
              <a:rPr lang="en-US" sz="1800" b="1" i="0" u="none" strike="noStrike" cap="none" dirty="0" err="1">
                <a:solidFill>
                  <a:schemeClr val="lt1"/>
                </a:solidFill>
                <a:latin typeface="Arial"/>
                <a:ea typeface="Arial"/>
                <a:cs typeface="Arial"/>
                <a:sym typeface="Arial"/>
              </a:rPr>
              <a:t>Giáo</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viên</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chủ</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nhiệm</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lớp</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chịu</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trách</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nhiệm</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tổng</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hợp</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kết</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quả</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đánh</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giá</a:t>
            </a:r>
            <a:r>
              <a:rPr lang="en-US" sz="1800" b="1" i="0" u="none" strike="noStrike" cap="none" dirty="0">
                <a:solidFill>
                  <a:schemeClr val="lt1"/>
                </a:solidFill>
                <a:latin typeface="Arial"/>
                <a:ea typeface="Arial"/>
                <a:cs typeface="Arial"/>
                <a:sym typeface="Arial"/>
              </a:rPr>
              <a:t>.</a:t>
            </a:r>
            <a:endParaRPr sz="1800" b="1" i="0" u="none" strike="noStrike" cap="none" dirty="0">
              <a:solidFill>
                <a:schemeClr val="lt1"/>
              </a:solidFill>
              <a:latin typeface="Arial"/>
              <a:ea typeface="Arial"/>
              <a:cs typeface="Arial"/>
              <a:sym typeface="Arial"/>
            </a:endParaRPr>
          </a:p>
        </p:txBody>
      </p:sp>
      <p:sp>
        <p:nvSpPr>
          <p:cNvPr id="469" name="Google Shape;469;g113ac30190f_0_36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p:txBody>
      </p:sp>
      <p:grpSp>
        <p:nvGrpSpPr>
          <p:cNvPr id="470" name="Google Shape;470;g113ac30190f_0_366"/>
          <p:cNvGrpSpPr/>
          <p:nvPr/>
        </p:nvGrpSpPr>
        <p:grpSpPr>
          <a:xfrm>
            <a:off x="753984" y="1690025"/>
            <a:ext cx="6399257" cy="4622400"/>
            <a:chOff x="1492" y="0"/>
            <a:chExt cx="6399257" cy="4622400"/>
          </a:xfrm>
        </p:grpSpPr>
        <p:sp>
          <p:nvSpPr>
            <p:cNvPr id="471" name="Google Shape;471;g113ac30190f_0_366"/>
            <p:cNvSpPr/>
            <p:nvPr/>
          </p:nvSpPr>
          <p:spPr>
            <a:xfrm>
              <a:off x="1492" y="0"/>
              <a:ext cx="1564500" cy="46224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113ac30190f_0_366"/>
            <p:cNvSpPr txBox="1"/>
            <p:nvPr/>
          </p:nvSpPr>
          <p:spPr>
            <a:xfrm>
              <a:off x="1492" y="1848928"/>
              <a:ext cx="1564500" cy="18489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Arial"/>
                  <a:ea typeface="Arial"/>
                  <a:cs typeface="Arial"/>
                  <a:sym typeface="Arial"/>
                </a:rPr>
                <a:t>BẢN</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THÂN</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HỌC</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SINH</a:t>
              </a:r>
              <a:endParaRPr sz="2000" b="1" i="0" u="none" strike="noStrike" cap="none" dirty="0">
                <a:solidFill>
                  <a:schemeClr val="lt1"/>
                </a:solidFill>
                <a:latin typeface="Arial"/>
                <a:ea typeface="Arial"/>
                <a:cs typeface="Arial"/>
                <a:sym typeface="Arial"/>
              </a:endParaRPr>
            </a:p>
          </p:txBody>
        </p:sp>
        <p:sp>
          <p:nvSpPr>
            <p:cNvPr id="473" name="Google Shape;473;g113ac30190f_0_366"/>
            <p:cNvSpPr/>
            <p:nvPr/>
          </p:nvSpPr>
          <p:spPr>
            <a:xfrm>
              <a:off x="48432" y="277339"/>
              <a:ext cx="1470900" cy="1539300"/>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113ac30190f_0_366"/>
            <p:cNvSpPr/>
            <p:nvPr/>
          </p:nvSpPr>
          <p:spPr>
            <a:xfrm>
              <a:off x="1613078" y="0"/>
              <a:ext cx="1564500" cy="462240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113ac30190f_0_366"/>
            <p:cNvSpPr txBox="1"/>
            <p:nvPr/>
          </p:nvSpPr>
          <p:spPr>
            <a:xfrm>
              <a:off x="1613078" y="1848928"/>
              <a:ext cx="1564500" cy="18489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Arial"/>
                  <a:ea typeface="Arial"/>
                  <a:cs typeface="Arial"/>
                  <a:sym typeface="Arial"/>
                </a:rPr>
                <a:t>BẠN</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BÈ</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NHÓM</a:t>
              </a:r>
              <a:endParaRPr sz="2000" b="1" i="0" u="none" strike="noStrike" cap="none" dirty="0">
                <a:solidFill>
                  <a:schemeClr val="lt1"/>
                </a:solidFill>
                <a:latin typeface="Arial"/>
                <a:ea typeface="Arial"/>
                <a:cs typeface="Arial"/>
                <a:sym typeface="Arial"/>
              </a:endParaRPr>
            </a:p>
          </p:txBody>
        </p:sp>
        <p:sp>
          <p:nvSpPr>
            <p:cNvPr id="476" name="Google Shape;476;g113ac30190f_0_366"/>
            <p:cNvSpPr/>
            <p:nvPr/>
          </p:nvSpPr>
          <p:spPr>
            <a:xfrm>
              <a:off x="1660017" y="277339"/>
              <a:ext cx="1470900" cy="1539300"/>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113ac30190f_0_366"/>
            <p:cNvSpPr/>
            <p:nvPr/>
          </p:nvSpPr>
          <p:spPr>
            <a:xfrm>
              <a:off x="3224663" y="0"/>
              <a:ext cx="1564500" cy="4622400"/>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g113ac30190f_0_366"/>
            <p:cNvSpPr txBox="1"/>
            <p:nvPr/>
          </p:nvSpPr>
          <p:spPr>
            <a:xfrm>
              <a:off x="3224663" y="1848928"/>
              <a:ext cx="1564500" cy="18489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err="1">
                  <a:solidFill>
                    <a:schemeClr val="lt1"/>
                  </a:solidFill>
                  <a:latin typeface="Arial"/>
                  <a:ea typeface="Arial"/>
                  <a:cs typeface="Arial"/>
                  <a:sym typeface="Arial"/>
                </a:rPr>
                <a:t>CÁC</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GIÁO</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VIÊN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CÁN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BỘ</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KHÁC</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TRONG</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TRƯỜNG</a:t>
              </a:r>
              <a:r>
                <a:rPr lang="en-US" sz="1600" b="1" i="0" u="none" strike="noStrike" cap="none" dirty="0">
                  <a:solidFill>
                    <a:schemeClr val="lt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000000"/>
                </a:buClr>
                <a:buSzPts val="1600"/>
                <a:buFont typeface="Arial"/>
                <a:buNone/>
              </a:pPr>
              <a:r>
                <a:rPr lang="en-US" sz="1600" b="1" i="0" u="none" strike="noStrike" cap="none" dirty="0">
                  <a:solidFill>
                    <a:schemeClr val="lt1"/>
                  </a:solidFill>
                  <a:latin typeface="Arial"/>
                  <a:ea typeface="Arial"/>
                  <a:cs typeface="Arial"/>
                  <a:sym typeface="Arial"/>
                </a:rPr>
                <a:t>CHA </a:t>
              </a:r>
              <a:r>
                <a:rPr lang="en-US" sz="1600" b="1" i="0" u="none" strike="noStrike" cap="none" dirty="0" err="1">
                  <a:solidFill>
                    <a:schemeClr val="lt1"/>
                  </a:solidFill>
                  <a:latin typeface="Arial"/>
                  <a:ea typeface="Arial"/>
                  <a:cs typeface="Arial"/>
                  <a:sym typeface="Arial"/>
                </a:rPr>
                <a:t>MẸ</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HỌC</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SINH</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VÀ</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CỘNG</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ĐỒNG</a:t>
              </a:r>
              <a:endParaRPr sz="1600" b="1" i="0" u="none" strike="noStrike" cap="none" dirty="0">
                <a:solidFill>
                  <a:schemeClr val="lt1"/>
                </a:solidFill>
                <a:latin typeface="Arial"/>
                <a:ea typeface="Arial"/>
                <a:cs typeface="Arial"/>
                <a:sym typeface="Arial"/>
              </a:endParaRPr>
            </a:p>
          </p:txBody>
        </p:sp>
        <p:sp>
          <p:nvSpPr>
            <p:cNvPr id="479" name="Google Shape;479;g113ac30190f_0_366"/>
            <p:cNvSpPr/>
            <p:nvPr/>
          </p:nvSpPr>
          <p:spPr>
            <a:xfrm>
              <a:off x="3271603" y="277339"/>
              <a:ext cx="1470900" cy="1539300"/>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g113ac30190f_0_366"/>
            <p:cNvSpPr/>
            <p:nvPr/>
          </p:nvSpPr>
          <p:spPr>
            <a:xfrm>
              <a:off x="4836249" y="0"/>
              <a:ext cx="1564500" cy="46224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113ac30190f_0_366"/>
            <p:cNvSpPr txBox="1"/>
            <p:nvPr/>
          </p:nvSpPr>
          <p:spPr>
            <a:xfrm>
              <a:off x="4836249" y="1848928"/>
              <a:ext cx="1564500" cy="18489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Arial"/>
                  <a:ea typeface="Arial"/>
                  <a:cs typeface="Arial"/>
                  <a:sym typeface="Arial"/>
                </a:rPr>
                <a:t>GIÁO</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VIÊN</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CHỦ</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NHIỆM</a:t>
              </a:r>
              <a:endParaRPr sz="2000" b="1" i="0" u="none" strike="noStrike" cap="none" dirty="0">
                <a:solidFill>
                  <a:schemeClr val="lt1"/>
                </a:solidFill>
                <a:latin typeface="Arial"/>
                <a:ea typeface="Arial"/>
                <a:cs typeface="Arial"/>
                <a:sym typeface="Arial"/>
              </a:endParaRPr>
            </a:p>
          </p:txBody>
        </p:sp>
        <p:sp>
          <p:nvSpPr>
            <p:cNvPr id="482" name="Google Shape;482;g113ac30190f_0_366"/>
            <p:cNvSpPr/>
            <p:nvPr/>
          </p:nvSpPr>
          <p:spPr>
            <a:xfrm>
              <a:off x="4883188" y="277339"/>
              <a:ext cx="1470900" cy="1539300"/>
            </a:xfrm>
            <a:prstGeom prst="ellipse">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g113ac30190f_0_366"/>
            <p:cNvSpPr/>
            <p:nvPr/>
          </p:nvSpPr>
          <p:spPr>
            <a:xfrm>
              <a:off x="256095" y="3697856"/>
              <a:ext cx="5890200" cy="693300"/>
            </a:xfrm>
            <a:prstGeom prst="leftRightArrow">
              <a:avLst>
                <a:gd name="adj1" fmla="val 50000"/>
                <a:gd name="adj2" fmla="val 50000"/>
              </a:avLst>
            </a:prstGeom>
            <a:solidFill>
              <a:srgbClr val="F7D5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113ac30190f_0_387"/>
          <p:cNvSpPr txBox="1"/>
          <p:nvPr/>
        </p:nvSpPr>
        <p:spPr>
          <a:xfrm>
            <a:off x="-128337" y="1298211"/>
            <a:ext cx="12188700" cy="457200"/>
          </a:xfrm>
          <a:prstGeom prst="rect">
            <a:avLst/>
          </a:prstGeom>
          <a:solidFill>
            <a:srgbClr val="BBD6EE"/>
          </a:solidFill>
          <a:ln>
            <a:noFill/>
          </a:ln>
        </p:spPr>
        <p:txBody>
          <a:bodyPr spcFirstLastPara="1" wrap="square" lIns="91400" tIns="45700" rIns="91400" bIns="45700" anchor="b" anchorCtr="0">
            <a:noAutofit/>
          </a:bodyPr>
          <a:lstStyle/>
          <a:p>
            <a:pPr marL="0" marR="0" lvl="0" indent="0" algn="ctr" rtl="0">
              <a:lnSpc>
                <a:spcPct val="90000"/>
              </a:lnSpc>
              <a:spcBef>
                <a:spcPts val="0"/>
              </a:spcBef>
              <a:spcAft>
                <a:spcPts val="0"/>
              </a:spcAft>
              <a:buClr>
                <a:srgbClr val="1E4E79"/>
              </a:buClr>
              <a:buSzPts val="3200"/>
              <a:buFont typeface="Calibri"/>
              <a:buNone/>
            </a:pPr>
            <a:r>
              <a:rPr lang="en-US" sz="3200" b="1" dirty="0" err="1">
                <a:solidFill>
                  <a:srgbClr val="1E4E79"/>
                </a:solidFill>
                <a:latin typeface="Arial" panose="020B0604020202020204" pitchFamily="34" charset="0"/>
                <a:ea typeface="Calibri"/>
                <a:cs typeface="Arial" panose="020B0604020202020204" pitchFamily="34" charset="0"/>
                <a:sym typeface="Calibri"/>
              </a:rPr>
              <a:t>Cứ</a:t>
            </a:r>
            <a:r>
              <a:rPr lang="en-US" sz="3200" b="1" dirty="0">
                <a:solidFill>
                  <a:srgbClr val="1E4E79"/>
                </a:solidFill>
                <a:latin typeface="Arial" panose="020B0604020202020204" pitchFamily="34" charset="0"/>
                <a:ea typeface="Calibri"/>
                <a:cs typeface="Arial" panose="020B0604020202020204" pitchFamily="34" charset="0"/>
                <a:sym typeface="Calibri"/>
              </a:rPr>
              <a:t> </a:t>
            </a:r>
            <a:r>
              <a:rPr lang="en-US" sz="3200" b="1" dirty="0" err="1">
                <a:solidFill>
                  <a:srgbClr val="1E4E79"/>
                </a:solidFill>
                <a:latin typeface="Arial" panose="020B0604020202020204" pitchFamily="34" charset="0"/>
                <a:ea typeface="Calibri"/>
                <a:cs typeface="Arial" panose="020B0604020202020204" pitchFamily="34" charset="0"/>
                <a:sym typeface="Calibri"/>
              </a:rPr>
              <a:t>liệu</a:t>
            </a:r>
            <a:r>
              <a:rPr lang="en-US" sz="3200" b="1" dirty="0">
                <a:solidFill>
                  <a:srgbClr val="1E4E79"/>
                </a:solidFill>
                <a:latin typeface="Arial" panose="020B0604020202020204" pitchFamily="34" charset="0"/>
                <a:ea typeface="Calibri"/>
                <a:cs typeface="Arial" panose="020B0604020202020204" pitchFamily="34" charset="0"/>
                <a:sym typeface="Calibri"/>
              </a:rPr>
              <a:t> </a:t>
            </a:r>
            <a:r>
              <a:rPr lang="en-US" sz="3200" b="1" dirty="0" err="1">
                <a:solidFill>
                  <a:srgbClr val="1E4E79"/>
                </a:solidFill>
                <a:latin typeface="Arial" panose="020B0604020202020204" pitchFamily="34" charset="0"/>
                <a:ea typeface="Calibri"/>
                <a:cs typeface="Arial" panose="020B0604020202020204" pitchFamily="34" charset="0"/>
                <a:sym typeface="Calibri"/>
              </a:rPr>
              <a:t>đánh</a:t>
            </a:r>
            <a:r>
              <a:rPr lang="en-US" sz="3200" b="1" dirty="0">
                <a:solidFill>
                  <a:srgbClr val="1E4E79"/>
                </a:solidFill>
                <a:latin typeface="Arial" panose="020B0604020202020204" pitchFamily="34" charset="0"/>
                <a:ea typeface="Calibri"/>
                <a:cs typeface="Arial" panose="020B0604020202020204" pitchFamily="34" charset="0"/>
                <a:sym typeface="Calibri"/>
              </a:rPr>
              <a:t> </a:t>
            </a:r>
            <a:r>
              <a:rPr lang="en-US" sz="3200" b="1" dirty="0" err="1">
                <a:solidFill>
                  <a:srgbClr val="1E4E79"/>
                </a:solidFill>
                <a:latin typeface="Arial" panose="020B0604020202020204" pitchFamily="34" charset="0"/>
                <a:ea typeface="Calibri"/>
                <a:cs typeface="Arial" panose="020B0604020202020204" pitchFamily="34" charset="0"/>
                <a:sym typeface="Calibri"/>
              </a:rPr>
              <a:t>giá</a:t>
            </a:r>
            <a:r>
              <a:rPr lang="en-US" sz="3200" b="1" dirty="0">
                <a:solidFill>
                  <a:srgbClr val="1E4E79"/>
                </a:solidFill>
                <a:latin typeface="Arial" panose="020B0604020202020204" pitchFamily="34" charset="0"/>
                <a:ea typeface="Calibri"/>
                <a:cs typeface="Arial" panose="020B0604020202020204" pitchFamily="34" charset="0"/>
                <a:sym typeface="Calibri"/>
              </a:rPr>
              <a:t> </a:t>
            </a:r>
            <a:r>
              <a:rPr lang="en-US" sz="3200" b="1" dirty="0" err="1">
                <a:solidFill>
                  <a:srgbClr val="1E4E79"/>
                </a:solidFill>
                <a:latin typeface="Arial" panose="020B0604020202020204" pitchFamily="34" charset="0"/>
                <a:ea typeface="Calibri"/>
                <a:cs typeface="Arial" panose="020B0604020202020204" pitchFamily="34" charset="0"/>
                <a:sym typeface="Calibri"/>
              </a:rPr>
              <a:t>dựa</a:t>
            </a:r>
            <a:r>
              <a:rPr lang="en-US" sz="3200" b="1" dirty="0">
                <a:solidFill>
                  <a:srgbClr val="1E4E79"/>
                </a:solidFill>
                <a:latin typeface="Arial" panose="020B0604020202020204" pitchFamily="34" charset="0"/>
                <a:ea typeface="Calibri"/>
                <a:cs typeface="Arial" panose="020B0604020202020204" pitchFamily="34" charset="0"/>
                <a:sym typeface="Calibri"/>
              </a:rPr>
              <a:t> </a:t>
            </a:r>
            <a:r>
              <a:rPr lang="en-US" sz="3200" b="1" dirty="0" err="1">
                <a:solidFill>
                  <a:srgbClr val="1E4E79"/>
                </a:solidFill>
                <a:latin typeface="Arial" panose="020B0604020202020204" pitchFamily="34" charset="0"/>
                <a:ea typeface="Calibri"/>
                <a:cs typeface="Arial" panose="020B0604020202020204" pitchFamily="34" charset="0"/>
                <a:sym typeface="Calibri"/>
              </a:rPr>
              <a:t>trên</a:t>
            </a:r>
            <a:r>
              <a:rPr lang="en-US" sz="3200" b="1" dirty="0">
                <a:solidFill>
                  <a:srgbClr val="1E4E79"/>
                </a:solidFill>
                <a:latin typeface="Arial" panose="020B0604020202020204" pitchFamily="34" charset="0"/>
                <a:ea typeface="Calibri"/>
                <a:cs typeface="Arial" panose="020B0604020202020204" pitchFamily="34" charset="0"/>
                <a:sym typeface="Calibri"/>
              </a:rPr>
              <a:t> </a:t>
            </a:r>
            <a:r>
              <a:rPr lang="en-US" sz="3200" b="1" dirty="0" err="1">
                <a:solidFill>
                  <a:srgbClr val="1E4E79"/>
                </a:solidFill>
                <a:latin typeface="Arial" panose="020B0604020202020204" pitchFamily="34" charset="0"/>
                <a:ea typeface="Calibri"/>
                <a:cs typeface="Arial" panose="020B0604020202020204" pitchFamily="34" charset="0"/>
                <a:sym typeface="Calibri"/>
              </a:rPr>
              <a:t>thông</a:t>
            </a:r>
            <a:r>
              <a:rPr lang="en-US" sz="3200" b="1" dirty="0">
                <a:solidFill>
                  <a:srgbClr val="1E4E79"/>
                </a:solidFill>
                <a:latin typeface="Arial" panose="020B0604020202020204" pitchFamily="34" charset="0"/>
                <a:ea typeface="Calibri"/>
                <a:cs typeface="Arial" panose="020B0604020202020204" pitchFamily="34" charset="0"/>
                <a:sym typeface="Calibri"/>
              </a:rPr>
              <a:t> tin </a:t>
            </a:r>
            <a:r>
              <a:rPr lang="en-US" sz="3200" b="1" dirty="0" err="1">
                <a:solidFill>
                  <a:srgbClr val="1E4E79"/>
                </a:solidFill>
                <a:latin typeface="Arial" panose="020B0604020202020204" pitchFamily="34" charset="0"/>
                <a:ea typeface="Calibri"/>
                <a:cs typeface="Arial" panose="020B0604020202020204" pitchFamily="34" charset="0"/>
                <a:sym typeface="Calibri"/>
              </a:rPr>
              <a:t>thu</a:t>
            </a:r>
            <a:r>
              <a:rPr lang="en-US" sz="3200" b="1" dirty="0">
                <a:solidFill>
                  <a:srgbClr val="1E4E79"/>
                </a:solidFill>
                <a:latin typeface="Arial" panose="020B0604020202020204" pitchFamily="34" charset="0"/>
                <a:ea typeface="Calibri"/>
                <a:cs typeface="Arial" panose="020B0604020202020204" pitchFamily="34" charset="0"/>
                <a:sym typeface="Calibri"/>
              </a:rPr>
              <a:t> </a:t>
            </a:r>
            <a:r>
              <a:rPr lang="en-US" sz="3200" b="1" dirty="0" err="1">
                <a:solidFill>
                  <a:srgbClr val="1E4E79"/>
                </a:solidFill>
                <a:latin typeface="Arial" panose="020B0604020202020204" pitchFamily="34" charset="0"/>
                <a:ea typeface="Calibri"/>
                <a:cs typeface="Arial" panose="020B0604020202020204" pitchFamily="34" charset="0"/>
                <a:sym typeface="Calibri"/>
              </a:rPr>
              <a:t>thập</a:t>
            </a:r>
            <a:r>
              <a:rPr lang="en-US" sz="3200" b="1" dirty="0">
                <a:solidFill>
                  <a:srgbClr val="1E4E79"/>
                </a:solidFill>
                <a:latin typeface="Arial" panose="020B0604020202020204" pitchFamily="34" charset="0"/>
                <a:ea typeface="Calibri"/>
                <a:cs typeface="Arial" panose="020B0604020202020204" pitchFamily="34" charset="0"/>
                <a:sym typeface="Calibri"/>
              </a:rPr>
              <a:t> </a:t>
            </a:r>
            <a:r>
              <a:rPr lang="en-US" sz="3200" b="1" dirty="0" err="1">
                <a:solidFill>
                  <a:srgbClr val="1E4E79"/>
                </a:solidFill>
                <a:latin typeface="Arial" panose="020B0604020202020204" pitchFamily="34" charset="0"/>
                <a:ea typeface="Calibri"/>
                <a:cs typeface="Arial" panose="020B0604020202020204" pitchFamily="34" charset="0"/>
                <a:sym typeface="Calibri"/>
              </a:rPr>
              <a:t>được</a:t>
            </a:r>
            <a:r>
              <a:rPr lang="en-US" sz="3200" b="1" dirty="0">
                <a:solidFill>
                  <a:srgbClr val="1E4E79"/>
                </a:solidFill>
                <a:latin typeface="Arial" panose="020B0604020202020204" pitchFamily="34" charset="0"/>
                <a:ea typeface="Calibri"/>
                <a:cs typeface="Arial" panose="020B0604020202020204" pitchFamily="34" charset="0"/>
                <a:sym typeface="Calibri"/>
              </a:rPr>
              <a:t>:</a:t>
            </a:r>
            <a:endParaRPr sz="2800" b="1" dirty="0">
              <a:solidFill>
                <a:schemeClr val="dk1"/>
              </a:solidFill>
              <a:latin typeface="Arial" panose="020B0604020202020204" pitchFamily="34" charset="0"/>
              <a:ea typeface="Calibri"/>
              <a:cs typeface="Arial" panose="020B0604020202020204" pitchFamily="34" charset="0"/>
              <a:sym typeface="Calibri"/>
            </a:endParaRPr>
          </a:p>
        </p:txBody>
      </p:sp>
      <p:grpSp>
        <p:nvGrpSpPr>
          <p:cNvPr id="489" name="Google Shape;489;g113ac30190f_0_387"/>
          <p:cNvGrpSpPr/>
          <p:nvPr/>
        </p:nvGrpSpPr>
        <p:grpSpPr>
          <a:xfrm>
            <a:off x="875613" y="1837818"/>
            <a:ext cx="10429022" cy="4204966"/>
            <a:chOff x="975" y="1136004"/>
            <a:chExt cx="10429022" cy="4204966"/>
          </a:xfrm>
        </p:grpSpPr>
        <p:sp>
          <p:nvSpPr>
            <p:cNvPr id="490" name="Google Shape;490;g113ac30190f_0_387"/>
            <p:cNvSpPr/>
            <p:nvPr/>
          </p:nvSpPr>
          <p:spPr>
            <a:xfrm>
              <a:off x="20827" y="1136004"/>
              <a:ext cx="4893600" cy="7590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g113ac30190f_0_387"/>
            <p:cNvSpPr txBox="1"/>
            <p:nvPr/>
          </p:nvSpPr>
          <p:spPr>
            <a:xfrm>
              <a:off x="43058" y="1158235"/>
              <a:ext cx="4848900" cy="714600"/>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Arial"/>
                  <a:ea typeface="Arial"/>
                  <a:cs typeface="Arial"/>
                  <a:sym typeface="Arial"/>
                </a:rPr>
                <a:t>Đánh giá định tính</a:t>
              </a:r>
              <a:endParaRPr sz="2400" b="1">
                <a:solidFill>
                  <a:schemeClr val="lt1"/>
                </a:solidFill>
                <a:latin typeface="Arial"/>
                <a:ea typeface="Arial"/>
                <a:cs typeface="Arial"/>
                <a:sym typeface="Arial"/>
              </a:endParaRPr>
            </a:p>
          </p:txBody>
        </p:sp>
        <p:sp>
          <p:nvSpPr>
            <p:cNvPr id="492" name="Google Shape;492;g113ac30190f_0_387"/>
            <p:cNvSpPr/>
            <p:nvPr/>
          </p:nvSpPr>
          <p:spPr>
            <a:xfrm>
              <a:off x="40678" y="2031652"/>
              <a:ext cx="759000" cy="759000"/>
            </a:xfrm>
            <a:prstGeom prst="roundRect">
              <a:avLst>
                <a:gd name="adj" fmla="val 16670"/>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g113ac30190f_0_387"/>
            <p:cNvSpPr/>
            <p:nvPr/>
          </p:nvSpPr>
          <p:spPr>
            <a:xfrm>
              <a:off x="845243" y="2031652"/>
              <a:ext cx="4089000" cy="7590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g113ac30190f_0_387"/>
            <p:cNvSpPr txBox="1"/>
            <p:nvPr/>
          </p:nvSpPr>
          <p:spPr>
            <a:xfrm>
              <a:off x="882302" y="2068711"/>
              <a:ext cx="4014900" cy="684900"/>
            </a:xfrm>
            <a:prstGeom prst="rect">
              <a:avLst/>
            </a:prstGeom>
            <a:noFill/>
            <a:ln>
              <a:noFill/>
            </a:ln>
          </p:spPr>
          <p:txBody>
            <a:bodyPr spcFirstLastPara="1" wrap="square" lIns="142225" tIns="142225" rIns="142225" bIns="142225" anchor="ctr" anchorCtr="0">
              <a:noAutofit/>
            </a:bodyPr>
            <a:lstStyle/>
            <a:p>
              <a:pPr marL="0" marR="0" lvl="0" indent="0" algn="just" rtl="0">
                <a:lnSpc>
                  <a:spcPct val="90000"/>
                </a:lnSpc>
                <a:spcBef>
                  <a:spcPts val="0"/>
                </a:spcBef>
                <a:spcAft>
                  <a:spcPts val="0"/>
                </a:spcAft>
                <a:buNone/>
              </a:pPr>
              <a:r>
                <a:rPr lang="en-US" sz="2000" dirty="0" err="1">
                  <a:solidFill>
                    <a:schemeClr val="lt1"/>
                  </a:solidFill>
                  <a:latin typeface="Arial"/>
                  <a:ea typeface="Arial"/>
                  <a:cs typeface="Arial"/>
                  <a:sym typeface="Arial"/>
                </a:rPr>
                <a:t>Từ</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quan</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sát</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của</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giáo</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viên</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hằng</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ngày</a:t>
              </a:r>
              <a:r>
                <a:rPr lang="en-US" sz="2000" dirty="0">
                  <a:solidFill>
                    <a:schemeClr val="lt1"/>
                  </a:solidFill>
                  <a:latin typeface="Arial"/>
                  <a:ea typeface="Arial"/>
                  <a:cs typeface="Arial"/>
                  <a:sym typeface="Arial"/>
                </a:rPr>
                <a:t>).</a:t>
              </a:r>
              <a:endParaRPr sz="2000" dirty="0">
                <a:solidFill>
                  <a:schemeClr val="lt1"/>
                </a:solidFill>
                <a:latin typeface="Arial"/>
                <a:ea typeface="Arial"/>
                <a:cs typeface="Arial"/>
                <a:sym typeface="Arial"/>
              </a:endParaRPr>
            </a:p>
          </p:txBody>
        </p:sp>
        <p:sp>
          <p:nvSpPr>
            <p:cNvPr id="495" name="Google Shape;495;g113ac30190f_0_387"/>
            <p:cNvSpPr/>
            <p:nvPr/>
          </p:nvSpPr>
          <p:spPr>
            <a:xfrm>
              <a:off x="40678" y="2881758"/>
              <a:ext cx="759000" cy="759000"/>
            </a:xfrm>
            <a:prstGeom prst="roundRect">
              <a:avLst>
                <a:gd name="adj" fmla="val 16670"/>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13ac30190f_0_387"/>
            <p:cNvSpPr/>
            <p:nvPr/>
          </p:nvSpPr>
          <p:spPr>
            <a:xfrm>
              <a:off x="845243" y="2881758"/>
              <a:ext cx="4089000" cy="759000"/>
            </a:xfrm>
            <a:prstGeom prst="roundRect">
              <a:avLst>
                <a:gd name="adj" fmla="val 16670"/>
              </a:avLst>
            </a:prstGeom>
            <a:solidFill>
              <a:srgbClr val="DB784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13ac30190f_0_387"/>
            <p:cNvSpPr txBox="1"/>
            <p:nvPr/>
          </p:nvSpPr>
          <p:spPr>
            <a:xfrm>
              <a:off x="882302" y="2918817"/>
              <a:ext cx="4014900" cy="684900"/>
            </a:xfrm>
            <a:prstGeom prst="rect">
              <a:avLst/>
            </a:prstGeom>
            <a:noFill/>
            <a:ln>
              <a:noFill/>
            </a:ln>
          </p:spPr>
          <p:txBody>
            <a:bodyPr spcFirstLastPara="1" wrap="square" lIns="142225" tIns="142225" rIns="142225" bIns="142225" anchor="ctr" anchorCtr="0">
              <a:noAutofit/>
            </a:bodyPr>
            <a:lstStyle/>
            <a:p>
              <a:pPr marL="0" marR="0" lvl="0" indent="0" algn="just" rtl="0">
                <a:lnSpc>
                  <a:spcPct val="90000"/>
                </a:lnSpc>
                <a:spcBef>
                  <a:spcPts val="0"/>
                </a:spcBef>
                <a:spcAft>
                  <a:spcPts val="0"/>
                </a:spcAft>
                <a:buNone/>
              </a:pPr>
              <a:r>
                <a:rPr lang="en-US" sz="2000" dirty="0" err="1">
                  <a:solidFill>
                    <a:schemeClr val="lt1"/>
                  </a:solidFill>
                  <a:latin typeface="Arial"/>
                  <a:ea typeface="Arial"/>
                  <a:cs typeface="Arial"/>
                  <a:sym typeface="Arial"/>
                </a:rPr>
                <a:t>Từ</a:t>
              </a:r>
              <a:r>
                <a:rPr lang="en-US" sz="2000" dirty="0">
                  <a:solidFill>
                    <a:schemeClr val="lt1"/>
                  </a:solidFill>
                  <a:latin typeface="Arial"/>
                  <a:ea typeface="Arial"/>
                  <a:cs typeface="Arial"/>
                  <a:sym typeface="Arial"/>
                </a:rPr>
                <a:t> ý </a:t>
              </a:r>
              <a:r>
                <a:rPr lang="en-US" sz="2000" dirty="0" err="1">
                  <a:solidFill>
                    <a:schemeClr val="lt1"/>
                  </a:solidFill>
                  <a:latin typeface="Arial"/>
                  <a:ea typeface="Arial"/>
                  <a:cs typeface="Arial"/>
                  <a:sym typeface="Arial"/>
                </a:rPr>
                <a:t>kiến</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tự</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đánh</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giá</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của</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học</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sinh</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sau</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mỗi</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chủ</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đề</a:t>
              </a:r>
              <a:r>
                <a:rPr lang="en-US" sz="2000" dirty="0">
                  <a:solidFill>
                    <a:schemeClr val="lt1"/>
                  </a:solidFill>
                  <a:latin typeface="Arial"/>
                  <a:ea typeface="Arial"/>
                  <a:cs typeface="Arial"/>
                  <a:sym typeface="Arial"/>
                </a:rPr>
                <a:t>).</a:t>
              </a:r>
              <a:endParaRPr sz="2000" dirty="0">
                <a:solidFill>
                  <a:schemeClr val="lt1"/>
                </a:solidFill>
                <a:latin typeface="Arial"/>
                <a:ea typeface="Arial"/>
                <a:cs typeface="Arial"/>
                <a:sym typeface="Arial"/>
              </a:endParaRPr>
            </a:p>
          </p:txBody>
        </p:sp>
        <p:sp>
          <p:nvSpPr>
            <p:cNvPr id="498" name="Google Shape;498;g113ac30190f_0_387"/>
            <p:cNvSpPr/>
            <p:nvPr/>
          </p:nvSpPr>
          <p:spPr>
            <a:xfrm>
              <a:off x="975" y="3731864"/>
              <a:ext cx="759000" cy="759000"/>
            </a:xfrm>
            <a:prstGeom prst="roundRect">
              <a:avLst>
                <a:gd name="adj" fmla="val 16670"/>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g113ac30190f_0_387"/>
            <p:cNvSpPr/>
            <p:nvPr/>
          </p:nvSpPr>
          <p:spPr>
            <a:xfrm>
              <a:off x="765837" y="3731864"/>
              <a:ext cx="4168200" cy="759000"/>
            </a:xfrm>
            <a:prstGeom prst="roundRect">
              <a:avLst>
                <a:gd name="adj" fmla="val 16670"/>
              </a:avLst>
            </a:prstGeom>
            <a:solidFill>
              <a:srgbClr val="CB7C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g113ac30190f_0_387"/>
            <p:cNvSpPr txBox="1"/>
            <p:nvPr/>
          </p:nvSpPr>
          <p:spPr>
            <a:xfrm>
              <a:off x="802896" y="3768923"/>
              <a:ext cx="4094100" cy="684900"/>
            </a:xfrm>
            <a:prstGeom prst="rect">
              <a:avLst/>
            </a:prstGeom>
            <a:noFill/>
            <a:ln>
              <a:noFill/>
            </a:ln>
          </p:spPr>
          <p:txBody>
            <a:bodyPr spcFirstLastPara="1" wrap="square" lIns="142225" tIns="142225" rIns="142225" bIns="142225" anchor="ctr" anchorCtr="0">
              <a:noAutofit/>
            </a:bodyPr>
            <a:lstStyle/>
            <a:p>
              <a:pPr marL="0" marR="0" lvl="0" indent="0" algn="just" rtl="0">
                <a:lnSpc>
                  <a:spcPct val="90000"/>
                </a:lnSpc>
                <a:spcBef>
                  <a:spcPts val="0"/>
                </a:spcBef>
                <a:spcAft>
                  <a:spcPts val="0"/>
                </a:spcAft>
                <a:buNone/>
              </a:pPr>
              <a:r>
                <a:rPr lang="en-US" sz="2000" dirty="0" err="1">
                  <a:solidFill>
                    <a:schemeClr val="lt1"/>
                  </a:solidFill>
                </a:rPr>
                <a:t>Đ</a:t>
              </a:r>
              <a:r>
                <a:rPr lang="en-US" sz="2000" dirty="0" err="1">
                  <a:solidFill>
                    <a:schemeClr val="lt1"/>
                  </a:solidFill>
                  <a:latin typeface="Arial"/>
                  <a:ea typeface="Arial"/>
                  <a:cs typeface="Arial"/>
                  <a:sym typeface="Arial"/>
                </a:rPr>
                <a:t>ánh</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giá</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đồng</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đẳng</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của</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các</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học</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sinh</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trong</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lớp</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sau</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mỗi</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chủ</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đề</a:t>
              </a:r>
              <a:r>
                <a:rPr lang="en-US" sz="2000" dirty="0">
                  <a:solidFill>
                    <a:schemeClr val="lt1"/>
                  </a:solidFill>
                  <a:latin typeface="Arial"/>
                  <a:ea typeface="Arial"/>
                  <a:cs typeface="Arial"/>
                  <a:sym typeface="Arial"/>
                </a:rPr>
                <a:t>). </a:t>
              </a:r>
              <a:endParaRPr sz="2000" dirty="0">
                <a:solidFill>
                  <a:schemeClr val="lt1"/>
                </a:solidFill>
                <a:latin typeface="Arial"/>
                <a:ea typeface="Arial"/>
                <a:cs typeface="Arial"/>
                <a:sym typeface="Arial"/>
              </a:endParaRPr>
            </a:p>
          </p:txBody>
        </p:sp>
        <p:sp>
          <p:nvSpPr>
            <p:cNvPr id="501" name="Google Shape;501;g113ac30190f_0_387"/>
            <p:cNvSpPr/>
            <p:nvPr/>
          </p:nvSpPr>
          <p:spPr>
            <a:xfrm>
              <a:off x="40678" y="4581970"/>
              <a:ext cx="759000" cy="759000"/>
            </a:xfrm>
            <a:prstGeom prst="roundRect">
              <a:avLst>
                <a:gd name="adj" fmla="val 16670"/>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13ac30190f_0_387"/>
            <p:cNvSpPr/>
            <p:nvPr/>
          </p:nvSpPr>
          <p:spPr>
            <a:xfrm>
              <a:off x="845243" y="4581970"/>
              <a:ext cx="4089000" cy="759000"/>
            </a:xfrm>
            <a:prstGeom prst="roundRect">
              <a:avLst>
                <a:gd name="adj" fmla="val 16670"/>
              </a:avLst>
            </a:prstGeom>
            <a:solidFill>
              <a:srgbClr val="BC85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g113ac30190f_0_387"/>
            <p:cNvSpPr txBox="1"/>
            <p:nvPr/>
          </p:nvSpPr>
          <p:spPr>
            <a:xfrm>
              <a:off x="882302" y="4619029"/>
              <a:ext cx="4095494" cy="684900"/>
            </a:xfrm>
            <a:prstGeom prst="rect">
              <a:avLst/>
            </a:prstGeom>
            <a:noFill/>
            <a:ln>
              <a:noFill/>
            </a:ln>
          </p:spPr>
          <p:txBody>
            <a:bodyPr spcFirstLastPara="1" wrap="square" lIns="142225" tIns="142225" rIns="142225" bIns="142225" anchor="ctr" anchorCtr="0">
              <a:noAutofit/>
            </a:bodyPr>
            <a:lstStyle/>
            <a:p>
              <a:pPr marL="0" marR="0" lvl="0" indent="0" algn="just" rtl="0">
                <a:lnSpc>
                  <a:spcPct val="90000"/>
                </a:lnSpc>
                <a:spcBef>
                  <a:spcPts val="0"/>
                </a:spcBef>
                <a:spcAft>
                  <a:spcPts val="0"/>
                </a:spcAft>
                <a:buNone/>
              </a:pPr>
              <a:r>
                <a:rPr lang="en-US" sz="2000" dirty="0">
                  <a:solidFill>
                    <a:schemeClr val="lt1"/>
                  </a:solidFill>
                </a:rPr>
                <a:t>Ý</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kiến</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nhận</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xét</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của</a:t>
              </a:r>
              <a:r>
                <a:rPr lang="en-US" sz="2000" dirty="0">
                  <a:solidFill>
                    <a:schemeClr val="lt1"/>
                  </a:solidFill>
                  <a:latin typeface="Arial"/>
                  <a:ea typeface="Arial"/>
                  <a:cs typeface="Arial"/>
                  <a:sym typeface="Arial"/>
                </a:rPr>
                <a:t> cha </a:t>
              </a:r>
              <a:r>
                <a:rPr lang="en-US" sz="2000" dirty="0" err="1">
                  <a:solidFill>
                    <a:schemeClr val="lt1"/>
                  </a:solidFill>
                  <a:latin typeface="Arial"/>
                  <a:ea typeface="Arial"/>
                  <a:cs typeface="Arial"/>
                  <a:sym typeface="Arial"/>
                </a:rPr>
                <a:t>mẹ</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học</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sinh</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và</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cộng</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đồng</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có</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liên</a:t>
              </a:r>
              <a:r>
                <a:rPr lang="en-US" sz="2000" dirty="0">
                  <a:solidFill>
                    <a:schemeClr val="lt1"/>
                  </a:solidFill>
                  <a:latin typeface="Arial"/>
                  <a:ea typeface="Arial"/>
                  <a:cs typeface="Arial"/>
                  <a:sym typeface="Arial"/>
                </a:rPr>
                <a:t> </a:t>
              </a:r>
              <a:r>
                <a:rPr lang="en-US" sz="2000" dirty="0" err="1">
                  <a:solidFill>
                    <a:schemeClr val="lt1"/>
                  </a:solidFill>
                  <a:latin typeface="Arial"/>
                  <a:ea typeface="Arial"/>
                  <a:cs typeface="Arial"/>
                  <a:sym typeface="Arial"/>
                </a:rPr>
                <a:t>quan</a:t>
              </a:r>
              <a:r>
                <a:rPr lang="en-US" sz="2000" dirty="0">
                  <a:solidFill>
                    <a:schemeClr val="lt1"/>
                  </a:solidFill>
                  <a:latin typeface="Arial"/>
                  <a:ea typeface="Arial"/>
                  <a:cs typeface="Arial"/>
                  <a:sym typeface="Arial"/>
                </a:rPr>
                <a:t>).</a:t>
              </a:r>
              <a:endParaRPr sz="2000" dirty="0">
                <a:solidFill>
                  <a:schemeClr val="lt1"/>
                </a:solidFill>
                <a:latin typeface="Arial"/>
                <a:ea typeface="Arial"/>
                <a:cs typeface="Arial"/>
                <a:sym typeface="Arial"/>
              </a:endParaRPr>
            </a:p>
          </p:txBody>
        </p:sp>
        <p:sp>
          <p:nvSpPr>
            <p:cNvPr id="504" name="Google Shape;504;g113ac30190f_0_387"/>
            <p:cNvSpPr/>
            <p:nvPr/>
          </p:nvSpPr>
          <p:spPr>
            <a:xfrm>
              <a:off x="5484225" y="1136004"/>
              <a:ext cx="4893600" cy="7590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g113ac30190f_0_387"/>
            <p:cNvSpPr txBox="1"/>
            <p:nvPr/>
          </p:nvSpPr>
          <p:spPr>
            <a:xfrm>
              <a:off x="5506456" y="1158235"/>
              <a:ext cx="4848900" cy="714600"/>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Arial"/>
                  <a:ea typeface="Arial"/>
                  <a:cs typeface="Arial"/>
                  <a:sym typeface="Arial"/>
                </a:rPr>
                <a:t>Đánh giá định lượng</a:t>
              </a:r>
              <a:endParaRPr sz="2400" b="1">
                <a:solidFill>
                  <a:schemeClr val="lt1"/>
                </a:solidFill>
                <a:latin typeface="Arial"/>
                <a:ea typeface="Arial"/>
                <a:cs typeface="Arial"/>
                <a:sym typeface="Arial"/>
              </a:endParaRPr>
            </a:p>
          </p:txBody>
        </p:sp>
        <p:sp>
          <p:nvSpPr>
            <p:cNvPr id="506" name="Google Shape;506;g113ac30190f_0_387"/>
            <p:cNvSpPr/>
            <p:nvPr/>
          </p:nvSpPr>
          <p:spPr>
            <a:xfrm>
              <a:off x="5208691" y="2809856"/>
              <a:ext cx="759000" cy="759000"/>
            </a:xfrm>
            <a:prstGeom prst="roundRect">
              <a:avLst>
                <a:gd name="adj" fmla="val 16670"/>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113ac30190f_0_387"/>
            <p:cNvSpPr/>
            <p:nvPr/>
          </p:nvSpPr>
          <p:spPr>
            <a:xfrm>
              <a:off x="6098297" y="1980881"/>
              <a:ext cx="4331700" cy="2298000"/>
            </a:xfrm>
            <a:prstGeom prst="roundRect">
              <a:avLst>
                <a:gd name="adj" fmla="val 16670"/>
              </a:avLst>
            </a:prstGeom>
            <a:solidFill>
              <a:srgbClr val="AF939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g113ac30190f_0_387"/>
            <p:cNvSpPr txBox="1"/>
            <p:nvPr/>
          </p:nvSpPr>
          <p:spPr>
            <a:xfrm>
              <a:off x="6210489" y="2093073"/>
              <a:ext cx="4107300" cy="2073600"/>
            </a:xfrm>
            <a:prstGeom prst="rect">
              <a:avLst/>
            </a:prstGeom>
            <a:noFill/>
            <a:ln>
              <a:noFill/>
            </a:ln>
          </p:spPr>
          <p:txBody>
            <a:bodyPr spcFirstLastPara="1" wrap="square" lIns="142225" tIns="142225" rIns="142225" bIns="142225" anchor="ctr" anchorCtr="0">
              <a:noAutofit/>
            </a:bodyPr>
            <a:lstStyle/>
            <a:p>
              <a:pPr marL="0" marR="0" lvl="0" indent="0" algn="just" rtl="0">
                <a:lnSpc>
                  <a:spcPct val="90000"/>
                </a:lnSpc>
                <a:spcBef>
                  <a:spcPts val="0"/>
                </a:spcBef>
                <a:spcAft>
                  <a:spcPts val="0"/>
                </a:spcAft>
                <a:buNone/>
              </a:pPr>
              <a:r>
                <a:rPr lang="en-US" sz="2000" dirty="0" err="1">
                  <a:solidFill>
                    <a:schemeClr val="lt1"/>
                  </a:solidFill>
                  <a:latin typeface="Arial" panose="020B0604020202020204" pitchFamily="34" charset="0"/>
                  <a:ea typeface="Calibri"/>
                  <a:cs typeface="Arial" panose="020B0604020202020204" pitchFamily="34" charset="0"/>
                  <a:sym typeface="Calibri"/>
                </a:rPr>
                <a:t>Số</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giờ</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số</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lần</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tham</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gia</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hoạt</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động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trải</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nghiệm</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hoạt</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động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tập</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thể</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hoạt</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động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trải</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nghiệm</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thường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xuyên</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hoạt</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động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xã</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hội</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và</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phục</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vụ</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cộng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đồng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hoạt</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động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hướng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nghiệp</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hoạt</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động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lao</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động</a:t>
              </a:r>
              <a:r>
                <a:rPr lang="en-US" sz="2000" dirty="0">
                  <a:solidFill>
                    <a:schemeClr val="lt1"/>
                  </a:solidFill>
                  <a:latin typeface="Arial" panose="020B0604020202020204" pitchFamily="34" charset="0"/>
                  <a:ea typeface="Calibri"/>
                  <a:cs typeface="Arial" panose="020B0604020202020204" pitchFamily="34" charset="0"/>
                  <a:sym typeface="Calibri"/>
                </a:rPr>
                <a:t>,...). </a:t>
              </a:r>
              <a:endParaRPr sz="2000" dirty="0">
                <a:solidFill>
                  <a:schemeClr val="lt1"/>
                </a:solidFill>
                <a:latin typeface="Arial"/>
                <a:ea typeface="Arial"/>
                <a:cs typeface="Arial"/>
                <a:sym typeface="Arial"/>
              </a:endParaRPr>
            </a:p>
          </p:txBody>
        </p:sp>
        <p:sp>
          <p:nvSpPr>
            <p:cNvPr id="509" name="Google Shape;509;g113ac30190f_0_387"/>
            <p:cNvSpPr/>
            <p:nvPr/>
          </p:nvSpPr>
          <p:spPr>
            <a:xfrm>
              <a:off x="5425485" y="4496140"/>
              <a:ext cx="759000" cy="759000"/>
            </a:xfrm>
            <a:prstGeom prst="roundRect">
              <a:avLst>
                <a:gd name="adj" fmla="val 16670"/>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113ac30190f_0_387"/>
            <p:cNvSpPr/>
            <p:nvPr/>
          </p:nvSpPr>
          <p:spPr>
            <a:xfrm>
              <a:off x="6259155" y="4419919"/>
              <a:ext cx="4089000" cy="891900"/>
            </a:xfrm>
            <a:prstGeom prst="roundRect">
              <a:avLst>
                <a:gd name="adj" fmla="val 16670"/>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113ac30190f_0_387"/>
            <p:cNvSpPr txBox="1"/>
            <p:nvPr/>
          </p:nvSpPr>
          <p:spPr>
            <a:xfrm>
              <a:off x="6302708" y="4463472"/>
              <a:ext cx="4001700" cy="804900"/>
            </a:xfrm>
            <a:prstGeom prst="rect">
              <a:avLst/>
            </a:prstGeom>
            <a:noFill/>
            <a:ln>
              <a:noFill/>
            </a:ln>
          </p:spPr>
          <p:txBody>
            <a:bodyPr spcFirstLastPara="1" wrap="square" lIns="142225" tIns="142225" rIns="142225" bIns="142225" anchor="ctr" anchorCtr="0">
              <a:noAutofit/>
            </a:bodyPr>
            <a:lstStyle/>
            <a:p>
              <a:pPr marL="0" marR="0" lvl="0" indent="0" algn="just" rtl="0">
                <a:lnSpc>
                  <a:spcPct val="90000"/>
                </a:lnSpc>
                <a:spcBef>
                  <a:spcPts val="0"/>
                </a:spcBef>
                <a:spcAft>
                  <a:spcPts val="0"/>
                </a:spcAft>
                <a:buNone/>
              </a:pPr>
              <a:r>
                <a:rPr lang="en-US" sz="2000" dirty="0" err="1">
                  <a:solidFill>
                    <a:schemeClr val="lt1"/>
                  </a:solidFill>
                  <a:latin typeface="Arial" panose="020B0604020202020204" pitchFamily="34" charset="0"/>
                  <a:ea typeface="Calibri"/>
                  <a:cs typeface="Arial" panose="020B0604020202020204" pitchFamily="34" charset="0"/>
                  <a:sym typeface="Calibri"/>
                </a:rPr>
                <a:t>Số</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lượng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và</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chất</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lượng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các</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sản</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phẩm</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hoàn</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thành</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được</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lưu</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trong</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hồ</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sơ</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hoạt</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dirty="0" err="1">
                  <a:solidFill>
                    <a:schemeClr val="lt1"/>
                  </a:solidFill>
                  <a:latin typeface="Arial" panose="020B0604020202020204" pitchFamily="34" charset="0"/>
                  <a:ea typeface="Calibri"/>
                  <a:cs typeface="Arial" panose="020B0604020202020204" pitchFamily="34" charset="0"/>
                  <a:sym typeface="Calibri"/>
                </a:rPr>
                <a:t>động</a:t>
              </a:r>
              <a:r>
                <a:rPr lang="en-US" sz="2000" dirty="0">
                  <a:solidFill>
                    <a:schemeClr val="lt1"/>
                  </a:solidFill>
                  <a:latin typeface="Arial" panose="020B0604020202020204" pitchFamily="34" charset="0"/>
                  <a:ea typeface="Calibri"/>
                  <a:cs typeface="Arial" panose="020B0604020202020204" pitchFamily="34" charset="0"/>
                  <a:sym typeface="Calibri"/>
                </a:rPr>
                <a:t>.</a:t>
              </a:r>
              <a:endParaRPr sz="2000" dirty="0">
                <a:solidFill>
                  <a:schemeClr val="lt1"/>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113ac30190f_0_414"/>
          <p:cNvSpPr txBox="1">
            <a:spLocks noGrp="1"/>
          </p:cNvSpPr>
          <p:nvPr>
            <p:ph type="title"/>
          </p:nvPr>
        </p:nvSpPr>
        <p:spPr>
          <a:xfrm>
            <a:off x="990783" y="1049459"/>
            <a:ext cx="8646300"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dirty="0" err="1">
                <a:latin typeface="Arial"/>
                <a:ea typeface="Arial"/>
                <a:cs typeface="Arial"/>
                <a:sym typeface="Arial"/>
              </a:rPr>
              <a:t>Kết</a:t>
            </a:r>
            <a:r>
              <a:rPr lang="en-US" sz="3600" dirty="0">
                <a:latin typeface="Arial"/>
                <a:ea typeface="Arial"/>
                <a:cs typeface="Arial"/>
                <a:sym typeface="Arial"/>
              </a:rPr>
              <a:t> </a:t>
            </a:r>
            <a:r>
              <a:rPr lang="en-US" sz="3600" dirty="0" err="1">
                <a:latin typeface="Arial"/>
                <a:ea typeface="Arial"/>
                <a:cs typeface="Arial"/>
                <a:sym typeface="Arial"/>
              </a:rPr>
              <a:t>quả</a:t>
            </a:r>
            <a:r>
              <a:rPr lang="en-US" sz="3600" dirty="0">
                <a:latin typeface="Arial"/>
                <a:ea typeface="Arial"/>
                <a:cs typeface="Arial"/>
                <a:sym typeface="Arial"/>
              </a:rPr>
              <a:t> </a:t>
            </a:r>
            <a:r>
              <a:rPr lang="en-US" sz="3600" dirty="0" err="1">
                <a:latin typeface="Arial"/>
                <a:ea typeface="Arial"/>
                <a:cs typeface="Arial"/>
                <a:sym typeface="Arial"/>
              </a:rPr>
              <a:t>đánh</a:t>
            </a:r>
            <a:r>
              <a:rPr lang="en-US" sz="3600" dirty="0">
                <a:latin typeface="Arial"/>
                <a:ea typeface="Arial"/>
                <a:cs typeface="Arial"/>
                <a:sym typeface="Arial"/>
              </a:rPr>
              <a:t> </a:t>
            </a:r>
            <a:r>
              <a:rPr lang="en-US" sz="3600" dirty="0" err="1">
                <a:latin typeface="Arial"/>
                <a:ea typeface="Arial"/>
                <a:cs typeface="Arial"/>
                <a:sym typeface="Arial"/>
              </a:rPr>
              <a:t>giá</a:t>
            </a:r>
            <a:r>
              <a:rPr lang="en-US" sz="3600" dirty="0">
                <a:latin typeface="Arial"/>
                <a:ea typeface="Arial"/>
                <a:cs typeface="Arial"/>
                <a:sym typeface="Arial"/>
              </a:rPr>
              <a:t> </a:t>
            </a:r>
            <a:r>
              <a:rPr lang="en-US" sz="3600" dirty="0" err="1">
                <a:latin typeface="Arial"/>
                <a:ea typeface="Arial"/>
                <a:cs typeface="Arial"/>
                <a:sym typeface="Arial"/>
              </a:rPr>
              <a:t>đối</a:t>
            </a:r>
            <a:r>
              <a:rPr lang="en-US" sz="3600" dirty="0">
                <a:latin typeface="Arial"/>
                <a:ea typeface="Arial"/>
                <a:cs typeface="Arial"/>
                <a:sym typeface="Arial"/>
              </a:rPr>
              <a:t> </a:t>
            </a:r>
            <a:r>
              <a:rPr lang="en-US" sz="3600" dirty="0" err="1">
                <a:latin typeface="Arial"/>
                <a:ea typeface="Arial"/>
                <a:cs typeface="Arial"/>
                <a:sym typeface="Arial"/>
              </a:rPr>
              <a:t>với</a:t>
            </a:r>
            <a:r>
              <a:rPr lang="en-US" sz="3600" dirty="0">
                <a:latin typeface="Arial"/>
                <a:ea typeface="Arial"/>
                <a:cs typeface="Arial"/>
                <a:sym typeface="Arial"/>
              </a:rPr>
              <a:t> </a:t>
            </a:r>
            <a:r>
              <a:rPr lang="en-US" sz="3600" dirty="0" err="1">
                <a:latin typeface="Arial"/>
                <a:ea typeface="Arial"/>
                <a:cs typeface="Arial"/>
                <a:sym typeface="Arial"/>
              </a:rPr>
              <a:t>mỗi</a:t>
            </a:r>
            <a:r>
              <a:rPr lang="en-US" sz="3600" dirty="0">
                <a:latin typeface="Arial"/>
                <a:ea typeface="Arial"/>
                <a:cs typeface="Arial"/>
                <a:sym typeface="Arial"/>
              </a:rPr>
              <a:t> </a:t>
            </a:r>
            <a:r>
              <a:rPr lang="en-US" sz="3600" dirty="0" err="1">
                <a:latin typeface="Arial"/>
                <a:ea typeface="Arial"/>
                <a:cs typeface="Arial"/>
                <a:sym typeface="Arial"/>
              </a:rPr>
              <a:t>học</a:t>
            </a:r>
            <a:r>
              <a:rPr lang="en-US" sz="3600" dirty="0">
                <a:latin typeface="Arial"/>
                <a:ea typeface="Arial"/>
                <a:cs typeface="Arial"/>
                <a:sym typeface="Arial"/>
              </a:rPr>
              <a:t> </a:t>
            </a:r>
            <a:r>
              <a:rPr lang="en-US" sz="3600" dirty="0" err="1">
                <a:latin typeface="Arial"/>
                <a:ea typeface="Arial"/>
                <a:cs typeface="Arial"/>
                <a:sym typeface="Arial"/>
              </a:rPr>
              <a:t>sinh</a:t>
            </a:r>
            <a:r>
              <a:rPr lang="en-US" sz="3600" dirty="0">
                <a:latin typeface="Arial"/>
                <a:ea typeface="Arial"/>
                <a:cs typeface="Arial"/>
                <a:sym typeface="Arial"/>
              </a:rPr>
              <a:t> </a:t>
            </a:r>
            <a:r>
              <a:rPr lang="en-US" sz="3600" dirty="0" err="1">
                <a:latin typeface="Arial"/>
                <a:ea typeface="Arial"/>
                <a:cs typeface="Arial"/>
                <a:sym typeface="Arial"/>
              </a:rPr>
              <a:t>là</a:t>
            </a:r>
            <a:r>
              <a:rPr lang="en-US" sz="3600" dirty="0">
                <a:latin typeface="Arial"/>
                <a:ea typeface="Arial"/>
                <a:cs typeface="Arial"/>
                <a:sym typeface="Arial"/>
              </a:rPr>
              <a:t> </a:t>
            </a:r>
            <a:r>
              <a:rPr lang="en-US" sz="3600" dirty="0" err="1">
                <a:latin typeface="Arial"/>
                <a:ea typeface="Arial"/>
                <a:cs typeface="Arial"/>
                <a:sym typeface="Arial"/>
              </a:rPr>
              <a:t>kết</a:t>
            </a:r>
            <a:r>
              <a:rPr lang="en-US" sz="3600" dirty="0">
                <a:latin typeface="Arial"/>
                <a:ea typeface="Arial"/>
                <a:cs typeface="Arial"/>
                <a:sym typeface="Arial"/>
              </a:rPr>
              <a:t> </a:t>
            </a:r>
            <a:r>
              <a:rPr lang="en-US" sz="3600" dirty="0" err="1">
                <a:latin typeface="Arial"/>
                <a:ea typeface="Arial"/>
                <a:cs typeface="Arial"/>
                <a:sym typeface="Arial"/>
              </a:rPr>
              <a:t>quả</a:t>
            </a:r>
            <a:r>
              <a:rPr lang="en-US" sz="3600" dirty="0">
                <a:latin typeface="Arial"/>
                <a:ea typeface="Arial"/>
                <a:cs typeface="Arial"/>
                <a:sym typeface="Arial"/>
              </a:rPr>
              <a:t> </a:t>
            </a:r>
            <a:r>
              <a:rPr lang="en-US" sz="3600" dirty="0" err="1">
                <a:latin typeface="Arial"/>
                <a:ea typeface="Arial"/>
                <a:cs typeface="Arial"/>
                <a:sym typeface="Arial"/>
              </a:rPr>
              <a:t>tổng</a:t>
            </a:r>
            <a:r>
              <a:rPr lang="en-US" sz="3600" dirty="0">
                <a:latin typeface="Arial"/>
                <a:ea typeface="Arial"/>
                <a:cs typeface="Arial"/>
                <a:sym typeface="Arial"/>
              </a:rPr>
              <a:t> </a:t>
            </a:r>
            <a:r>
              <a:rPr lang="en-US" sz="3600" dirty="0" err="1">
                <a:latin typeface="Arial"/>
                <a:ea typeface="Arial"/>
                <a:cs typeface="Arial"/>
                <a:sym typeface="Arial"/>
              </a:rPr>
              <a:t>hợp</a:t>
            </a:r>
            <a:r>
              <a:rPr lang="en-US" sz="3600" dirty="0">
                <a:latin typeface="Arial"/>
                <a:ea typeface="Arial"/>
                <a:cs typeface="Arial"/>
                <a:sym typeface="Arial"/>
              </a:rPr>
              <a:t>:  </a:t>
            </a:r>
            <a:endParaRPr sz="3600" dirty="0">
              <a:latin typeface="Arial"/>
              <a:ea typeface="Arial"/>
              <a:cs typeface="Arial"/>
              <a:sym typeface="Arial"/>
            </a:endParaRPr>
          </a:p>
        </p:txBody>
      </p:sp>
      <p:grpSp>
        <p:nvGrpSpPr>
          <p:cNvPr id="517" name="Google Shape;517;g113ac30190f_0_414"/>
          <p:cNvGrpSpPr/>
          <p:nvPr/>
        </p:nvGrpSpPr>
        <p:grpSpPr>
          <a:xfrm>
            <a:off x="1374213" y="2512167"/>
            <a:ext cx="5344646" cy="2569885"/>
            <a:chOff x="2612" y="759566"/>
            <a:chExt cx="5344646" cy="2569885"/>
          </a:xfrm>
        </p:grpSpPr>
        <p:sp>
          <p:nvSpPr>
            <p:cNvPr id="518" name="Google Shape;518;g113ac30190f_0_414"/>
            <p:cNvSpPr/>
            <p:nvPr/>
          </p:nvSpPr>
          <p:spPr>
            <a:xfrm>
              <a:off x="5193958" y="2149930"/>
              <a:ext cx="153300" cy="153300"/>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g113ac30190f_0_414"/>
            <p:cNvSpPr/>
            <p:nvPr/>
          </p:nvSpPr>
          <p:spPr>
            <a:xfrm>
              <a:off x="4912825" y="2149930"/>
              <a:ext cx="153300" cy="153300"/>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113ac30190f_0_414"/>
            <p:cNvSpPr/>
            <p:nvPr/>
          </p:nvSpPr>
          <p:spPr>
            <a:xfrm>
              <a:off x="4631691" y="2149930"/>
              <a:ext cx="153300" cy="153300"/>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113ac30190f_0_414"/>
            <p:cNvSpPr/>
            <p:nvPr/>
          </p:nvSpPr>
          <p:spPr>
            <a:xfrm>
              <a:off x="4351093" y="2149930"/>
              <a:ext cx="153300" cy="153300"/>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g113ac30190f_0_414"/>
            <p:cNvSpPr/>
            <p:nvPr/>
          </p:nvSpPr>
          <p:spPr>
            <a:xfrm>
              <a:off x="4069959" y="2149930"/>
              <a:ext cx="153300" cy="153300"/>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g113ac30190f_0_414"/>
            <p:cNvSpPr/>
            <p:nvPr/>
          </p:nvSpPr>
          <p:spPr>
            <a:xfrm>
              <a:off x="3635432" y="2073234"/>
              <a:ext cx="306900" cy="306900"/>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113ac30190f_0_414"/>
            <p:cNvSpPr/>
            <p:nvPr/>
          </p:nvSpPr>
          <p:spPr>
            <a:xfrm>
              <a:off x="4943824" y="1833055"/>
              <a:ext cx="153300" cy="153300"/>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113ac30190f_0_414"/>
            <p:cNvSpPr/>
            <p:nvPr/>
          </p:nvSpPr>
          <p:spPr>
            <a:xfrm>
              <a:off x="4943824" y="2469076"/>
              <a:ext cx="153300" cy="153300"/>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g113ac30190f_0_414"/>
            <p:cNvSpPr/>
            <p:nvPr/>
          </p:nvSpPr>
          <p:spPr>
            <a:xfrm>
              <a:off x="5080650" y="1970805"/>
              <a:ext cx="153300" cy="153300"/>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g113ac30190f_0_414"/>
            <p:cNvSpPr/>
            <p:nvPr/>
          </p:nvSpPr>
          <p:spPr>
            <a:xfrm>
              <a:off x="5089736" y="2332083"/>
              <a:ext cx="153300" cy="153300"/>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113ac30190f_0_414"/>
            <p:cNvSpPr/>
            <p:nvPr/>
          </p:nvSpPr>
          <p:spPr>
            <a:xfrm>
              <a:off x="1577071" y="1124151"/>
              <a:ext cx="2309100" cy="2205300"/>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113ac30190f_0_414"/>
            <p:cNvSpPr txBox="1"/>
            <p:nvPr/>
          </p:nvSpPr>
          <p:spPr>
            <a:xfrm>
              <a:off x="1915235" y="1447096"/>
              <a:ext cx="1632900" cy="15594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Về</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phẩm</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chất</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và</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năng</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lực</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và</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có</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thể</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phân</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ra</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làm</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một</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số</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mức</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để</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xếp</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chemeClr val="lt1"/>
                  </a:solidFill>
                  <a:latin typeface="Arial" panose="020B0604020202020204" pitchFamily="34" charset="0"/>
                  <a:ea typeface="Calibri"/>
                  <a:cs typeface="Arial" panose="020B0604020202020204" pitchFamily="34" charset="0"/>
                  <a:sym typeface="Calibri"/>
                </a:rPr>
                <a:t>loại</a:t>
              </a:r>
              <a:r>
                <a:rPr lang="en-US" sz="2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20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30" name="Google Shape;530;g113ac30190f_0_414"/>
            <p:cNvSpPr/>
            <p:nvPr/>
          </p:nvSpPr>
          <p:spPr>
            <a:xfrm>
              <a:off x="1839065" y="1317377"/>
              <a:ext cx="306900" cy="306900"/>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g113ac30190f_0_414"/>
            <p:cNvSpPr/>
            <p:nvPr/>
          </p:nvSpPr>
          <p:spPr>
            <a:xfrm>
              <a:off x="1642378" y="1155407"/>
              <a:ext cx="153300" cy="153300"/>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g113ac30190f_0_414"/>
            <p:cNvSpPr/>
            <p:nvPr/>
          </p:nvSpPr>
          <p:spPr>
            <a:xfrm>
              <a:off x="1314746" y="1155407"/>
              <a:ext cx="153300" cy="153300"/>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g113ac30190f_0_414"/>
            <p:cNvSpPr/>
            <p:nvPr/>
          </p:nvSpPr>
          <p:spPr>
            <a:xfrm>
              <a:off x="987113" y="1155407"/>
              <a:ext cx="153300" cy="153300"/>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g113ac30190f_0_414"/>
            <p:cNvSpPr/>
            <p:nvPr/>
          </p:nvSpPr>
          <p:spPr>
            <a:xfrm>
              <a:off x="659480" y="1155407"/>
              <a:ext cx="153300" cy="153300"/>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g113ac30190f_0_414"/>
            <p:cNvSpPr/>
            <p:nvPr/>
          </p:nvSpPr>
          <p:spPr>
            <a:xfrm>
              <a:off x="331313" y="1155407"/>
              <a:ext cx="153300" cy="153300"/>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113ac30190f_0_414"/>
            <p:cNvSpPr/>
            <p:nvPr/>
          </p:nvSpPr>
          <p:spPr>
            <a:xfrm>
              <a:off x="3681" y="1155407"/>
              <a:ext cx="153300" cy="153300"/>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g113ac30190f_0_414"/>
            <p:cNvSpPr/>
            <p:nvPr/>
          </p:nvSpPr>
          <p:spPr>
            <a:xfrm>
              <a:off x="2612" y="759566"/>
              <a:ext cx="1797900" cy="39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g113ac30190f_0_414"/>
            <p:cNvSpPr txBox="1"/>
            <p:nvPr/>
          </p:nvSpPr>
          <p:spPr>
            <a:xfrm>
              <a:off x="2612" y="759566"/>
              <a:ext cx="1797900" cy="3945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dirty="0" err="1">
                  <a:solidFill>
                    <a:schemeClr val="dk1"/>
                  </a:solidFill>
                  <a:latin typeface="Arial" panose="020B0604020202020204" pitchFamily="34" charset="0"/>
                  <a:ea typeface="Calibri"/>
                  <a:cs typeface="Arial" panose="020B0604020202020204" pitchFamily="34" charset="0"/>
                  <a:sym typeface="Calibri"/>
                </a:rPr>
                <a:t>Đ</a:t>
              </a:r>
              <a:r>
                <a:rPr lang="en-US" sz="2000" b="0" i="0" u="none" strike="noStrike" cap="none" dirty="0" err="1">
                  <a:solidFill>
                    <a:schemeClr val="dk1"/>
                  </a:solidFill>
                  <a:latin typeface="Arial" panose="020B0604020202020204" pitchFamily="34" charset="0"/>
                  <a:ea typeface="Calibri"/>
                  <a:cs typeface="Arial" panose="020B0604020202020204" pitchFamily="34" charset="0"/>
                  <a:sym typeface="Calibri"/>
                </a:rPr>
                <a:t>ánh</a:t>
              </a:r>
              <a:r>
                <a:rPr lang="en-US" sz="20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chemeClr val="dk1"/>
                  </a:solidFill>
                  <a:latin typeface="Arial" panose="020B0604020202020204" pitchFamily="34" charset="0"/>
                  <a:ea typeface="Calibri"/>
                  <a:cs typeface="Arial" panose="020B0604020202020204" pitchFamily="34" charset="0"/>
                  <a:sym typeface="Calibri"/>
                </a:rPr>
                <a:t>giá</a:t>
              </a:r>
              <a:r>
                <a:rPr lang="en-US" sz="20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chemeClr val="dk1"/>
                  </a:solidFill>
                  <a:latin typeface="Arial" panose="020B0604020202020204" pitchFamily="34" charset="0"/>
                  <a:ea typeface="Calibri"/>
                  <a:cs typeface="Arial" panose="020B0604020202020204" pitchFamily="34" charset="0"/>
                  <a:sym typeface="Calibri"/>
                </a:rPr>
                <a:t>thường</a:t>
              </a:r>
              <a:r>
                <a:rPr lang="en-US" sz="20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chemeClr val="dk1"/>
                  </a:solidFill>
                  <a:latin typeface="Arial" panose="020B0604020202020204" pitchFamily="34" charset="0"/>
                  <a:ea typeface="Calibri"/>
                  <a:cs typeface="Arial" panose="020B0604020202020204" pitchFamily="34" charset="0"/>
                  <a:sym typeface="Calibri"/>
                </a:rPr>
                <a:t>xuyên</a:t>
              </a:r>
              <a:r>
                <a:rPr lang="en-US" sz="20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20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539" name="Google Shape;539;g113ac30190f_0_414"/>
            <p:cNvSpPr/>
            <p:nvPr/>
          </p:nvSpPr>
          <p:spPr>
            <a:xfrm>
              <a:off x="1839065" y="2816478"/>
              <a:ext cx="306900" cy="306900"/>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113ac30190f_0_414"/>
            <p:cNvSpPr/>
            <p:nvPr/>
          </p:nvSpPr>
          <p:spPr>
            <a:xfrm>
              <a:off x="1642378" y="3129064"/>
              <a:ext cx="153300" cy="153300"/>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g113ac30190f_0_414"/>
            <p:cNvSpPr/>
            <p:nvPr/>
          </p:nvSpPr>
          <p:spPr>
            <a:xfrm>
              <a:off x="1314746" y="3129064"/>
              <a:ext cx="153300" cy="153300"/>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113ac30190f_0_414"/>
            <p:cNvSpPr/>
            <p:nvPr/>
          </p:nvSpPr>
          <p:spPr>
            <a:xfrm>
              <a:off x="987113" y="3129064"/>
              <a:ext cx="153300" cy="153300"/>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g113ac30190f_0_414"/>
            <p:cNvSpPr/>
            <p:nvPr/>
          </p:nvSpPr>
          <p:spPr>
            <a:xfrm>
              <a:off x="659480" y="3129064"/>
              <a:ext cx="153300" cy="153300"/>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113ac30190f_0_414"/>
            <p:cNvSpPr/>
            <p:nvPr/>
          </p:nvSpPr>
          <p:spPr>
            <a:xfrm>
              <a:off x="331313" y="3129064"/>
              <a:ext cx="153300" cy="153300"/>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113ac30190f_0_414"/>
            <p:cNvSpPr/>
            <p:nvPr/>
          </p:nvSpPr>
          <p:spPr>
            <a:xfrm>
              <a:off x="3681" y="3129064"/>
              <a:ext cx="153300" cy="153300"/>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113ac30190f_0_414"/>
            <p:cNvSpPr/>
            <p:nvPr/>
          </p:nvSpPr>
          <p:spPr>
            <a:xfrm>
              <a:off x="152401" y="2732970"/>
              <a:ext cx="1498500" cy="39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113ac30190f_0_414"/>
            <p:cNvSpPr txBox="1"/>
            <p:nvPr/>
          </p:nvSpPr>
          <p:spPr>
            <a:xfrm>
              <a:off x="152401" y="2732970"/>
              <a:ext cx="1498500" cy="3945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dirty="0" err="1">
                  <a:solidFill>
                    <a:schemeClr val="dk1"/>
                  </a:solidFill>
                  <a:latin typeface="Arial" panose="020B0604020202020204" pitchFamily="34" charset="0"/>
                  <a:ea typeface="Calibri"/>
                  <a:cs typeface="Arial" panose="020B0604020202020204" pitchFamily="34" charset="0"/>
                  <a:sym typeface="Calibri"/>
                </a:rPr>
                <a:t>Đ</a:t>
              </a:r>
              <a:r>
                <a:rPr lang="en-US" sz="2000" b="0" i="0" u="none" strike="noStrike" cap="none" dirty="0" err="1">
                  <a:solidFill>
                    <a:schemeClr val="dk1"/>
                  </a:solidFill>
                  <a:latin typeface="Arial" panose="020B0604020202020204" pitchFamily="34" charset="0"/>
                  <a:ea typeface="Calibri"/>
                  <a:cs typeface="Arial" panose="020B0604020202020204" pitchFamily="34" charset="0"/>
                  <a:sym typeface="Calibri"/>
                </a:rPr>
                <a:t>ánh</a:t>
              </a:r>
              <a:r>
                <a:rPr lang="en-US" sz="20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chemeClr val="dk1"/>
                  </a:solidFill>
                  <a:latin typeface="Arial" panose="020B0604020202020204" pitchFamily="34" charset="0"/>
                  <a:ea typeface="Calibri"/>
                  <a:cs typeface="Arial" panose="020B0604020202020204" pitchFamily="34" charset="0"/>
                  <a:sym typeface="Calibri"/>
                </a:rPr>
                <a:t>giá</a:t>
              </a:r>
              <a:r>
                <a:rPr lang="en-US" sz="20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chemeClr val="dk1"/>
                  </a:solidFill>
                  <a:latin typeface="Arial" panose="020B0604020202020204" pitchFamily="34" charset="0"/>
                  <a:ea typeface="Calibri"/>
                  <a:cs typeface="Arial" panose="020B0604020202020204" pitchFamily="34" charset="0"/>
                  <a:sym typeface="Calibri"/>
                </a:rPr>
                <a:t>định</a:t>
              </a:r>
              <a:r>
                <a:rPr lang="en-US" sz="20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chemeClr val="dk1"/>
                  </a:solidFill>
                  <a:latin typeface="Arial" panose="020B0604020202020204" pitchFamily="34" charset="0"/>
                  <a:ea typeface="Calibri"/>
                  <a:cs typeface="Arial" panose="020B0604020202020204" pitchFamily="34" charset="0"/>
                  <a:sym typeface="Calibri"/>
                </a:rPr>
                <a:t>kì</a:t>
              </a:r>
              <a:r>
                <a:rPr lang="en-US" sz="20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20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grpSp>
      <p:sp>
        <p:nvSpPr>
          <p:cNvPr id="548" name="Google Shape;548;g113ac30190f_0_414"/>
          <p:cNvSpPr txBox="1">
            <a:spLocks noGrp="1"/>
          </p:cNvSpPr>
          <p:nvPr>
            <p:ph type="body" idx="2"/>
          </p:nvPr>
        </p:nvSpPr>
        <p:spPr>
          <a:xfrm>
            <a:off x="7086600" y="3124200"/>
            <a:ext cx="4435500" cy="1905000"/>
          </a:xfrm>
          <a:prstGeom prst="rect">
            <a:avLst/>
          </a:prstGeom>
          <a:gradFill>
            <a:gsLst>
              <a:gs pos="0">
                <a:srgbClr val="A6B6DE"/>
              </a:gs>
              <a:gs pos="50000">
                <a:srgbClr val="98AAD9"/>
              </a:gs>
              <a:gs pos="100000">
                <a:srgbClr val="859CD7"/>
              </a:gs>
            </a:gsLst>
            <a:lin ang="5400012"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0070C0"/>
              </a:buClr>
              <a:buSzPct val="100000"/>
              <a:buNone/>
            </a:pPr>
            <a:r>
              <a:rPr lang="en-US" dirty="0" err="1">
                <a:solidFill>
                  <a:srgbClr val="0070C0"/>
                </a:solidFill>
                <a:latin typeface="+mn-lt"/>
                <a:sym typeface="Calibri"/>
              </a:rPr>
              <a:t>Kết</a:t>
            </a:r>
            <a:r>
              <a:rPr lang="en-US" dirty="0">
                <a:solidFill>
                  <a:srgbClr val="0070C0"/>
                </a:solidFill>
                <a:latin typeface="+mn-lt"/>
                <a:sym typeface="Calibri"/>
              </a:rPr>
              <a:t> </a:t>
            </a:r>
            <a:r>
              <a:rPr lang="en-US" dirty="0" err="1">
                <a:solidFill>
                  <a:srgbClr val="0070C0"/>
                </a:solidFill>
                <a:latin typeface="+mn-lt"/>
                <a:sym typeface="Calibri"/>
              </a:rPr>
              <a:t>quả</a:t>
            </a:r>
            <a:r>
              <a:rPr lang="en-US" dirty="0">
                <a:solidFill>
                  <a:srgbClr val="0070C0"/>
                </a:solidFill>
                <a:latin typeface="+mn-lt"/>
                <a:sym typeface="Calibri"/>
              </a:rPr>
              <a:t> </a:t>
            </a:r>
            <a:r>
              <a:rPr lang="en-US" dirty="0" err="1">
                <a:solidFill>
                  <a:srgbClr val="0070C0"/>
                </a:solidFill>
                <a:latin typeface="+mn-lt"/>
                <a:sym typeface="Calibri"/>
              </a:rPr>
              <a:t>đánh</a:t>
            </a:r>
            <a:r>
              <a:rPr lang="en-US" dirty="0">
                <a:solidFill>
                  <a:srgbClr val="0070C0"/>
                </a:solidFill>
                <a:latin typeface="+mn-lt"/>
                <a:sym typeface="Calibri"/>
              </a:rPr>
              <a:t> </a:t>
            </a:r>
            <a:r>
              <a:rPr lang="en-US" dirty="0" err="1">
                <a:solidFill>
                  <a:srgbClr val="0070C0"/>
                </a:solidFill>
                <a:latin typeface="+mn-lt"/>
                <a:sym typeface="Calibri"/>
              </a:rPr>
              <a:t>giá</a:t>
            </a:r>
            <a:r>
              <a:rPr lang="en-US" dirty="0">
                <a:solidFill>
                  <a:srgbClr val="0070C0"/>
                </a:solidFill>
                <a:latin typeface="+mn-lt"/>
                <a:sym typeface="Calibri"/>
              </a:rPr>
              <a:t> </a:t>
            </a:r>
            <a:r>
              <a:rPr lang="en-US" dirty="0" err="1">
                <a:solidFill>
                  <a:srgbClr val="0070C0"/>
                </a:solidFill>
                <a:latin typeface="+mn-lt"/>
                <a:sym typeface="Calibri"/>
              </a:rPr>
              <a:t>Hoạt</a:t>
            </a:r>
            <a:r>
              <a:rPr lang="en-US" dirty="0">
                <a:solidFill>
                  <a:srgbClr val="0070C0"/>
                </a:solidFill>
                <a:latin typeface="+mn-lt"/>
                <a:sym typeface="Calibri"/>
              </a:rPr>
              <a:t> </a:t>
            </a:r>
            <a:r>
              <a:rPr lang="en-US" dirty="0" err="1">
                <a:solidFill>
                  <a:srgbClr val="0070C0"/>
                </a:solidFill>
                <a:latin typeface="+mn-lt"/>
                <a:sym typeface="Calibri"/>
              </a:rPr>
              <a:t>động</a:t>
            </a:r>
            <a:r>
              <a:rPr lang="en-US" dirty="0">
                <a:solidFill>
                  <a:srgbClr val="0070C0"/>
                </a:solidFill>
                <a:latin typeface="+mn-lt"/>
                <a:sym typeface="Calibri"/>
              </a:rPr>
              <a:t> </a:t>
            </a:r>
            <a:r>
              <a:rPr lang="en-US" dirty="0" err="1">
                <a:solidFill>
                  <a:srgbClr val="0070C0"/>
                </a:solidFill>
                <a:latin typeface="+mn-lt"/>
                <a:sym typeface="Calibri"/>
              </a:rPr>
              <a:t>trải</a:t>
            </a:r>
            <a:r>
              <a:rPr lang="en-US" dirty="0">
                <a:solidFill>
                  <a:srgbClr val="0070C0"/>
                </a:solidFill>
                <a:latin typeface="+mn-lt"/>
                <a:sym typeface="Calibri"/>
              </a:rPr>
              <a:t> </a:t>
            </a:r>
            <a:r>
              <a:rPr lang="en-US" dirty="0" err="1">
                <a:solidFill>
                  <a:srgbClr val="0070C0"/>
                </a:solidFill>
                <a:latin typeface="+mn-lt"/>
                <a:sym typeface="Calibri"/>
              </a:rPr>
              <a:t>nghiệm</a:t>
            </a:r>
            <a:r>
              <a:rPr lang="en-US" dirty="0">
                <a:solidFill>
                  <a:srgbClr val="0070C0"/>
                </a:solidFill>
                <a:latin typeface="+mn-lt"/>
                <a:sym typeface="Calibri"/>
              </a:rPr>
              <a:t>, </a:t>
            </a:r>
            <a:r>
              <a:rPr lang="en-US" dirty="0" err="1">
                <a:solidFill>
                  <a:srgbClr val="0070C0"/>
                </a:solidFill>
                <a:latin typeface="+mn-lt"/>
                <a:sym typeface="Calibri"/>
              </a:rPr>
              <a:t>hướng</a:t>
            </a:r>
            <a:r>
              <a:rPr lang="en-US" dirty="0">
                <a:solidFill>
                  <a:srgbClr val="0070C0"/>
                </a:solidFill>
                <a:latin typeface="+mn-lt"/>
                <a:sym typeface="Calibri"/>
              </a:rPr>
              <a:t> </a:t>
            </a:r>
            <a:r>
              <a:rPr lang="en-US" dirty="0" err="1">
                <a:solidFill>
                  <a:srgbClr val="0070C0"/>
                </a:solidFill>
                <a:latin typeface="+mn-lt"/>
                <a:sym typeface="Calibri"/>
              </a:rPr>
              <a:t>nghiệp</a:t>
            </a:r>
            <a:r>
              <a:rPr lang="en-US" dirty="0">
                <a:solidFill>
                  <a:srgbClr val="0070C0"/>
                </a:solidFill>
                <a:latin typeface="+mn-lt"/>
                <a:sym typeface="Calibri"/>
              </a:rPr>
              <a:t> </a:t>
            </a:r>
            <a:r>
              <a:rPr lang="en-US" dirty="0" err="1">
                <a:solidFill>
                  <a:srgbClr val="0070C0"/>
                </a:solidFill>
                <a:latin typeface="+mn-lt"/>
                <a:sym typeface="Calibri"/>
              </a:rPr>
              <a:t>được</a:t>
            </a:r>
            <a:r>
              <a:rPr lang="en-US" dirty="0">
                <a:solidFill>
                  <a:srgbClr val="0070C0"/>
                </a:solidFill>
                <a:latin typeface="+mn-lt"/>
                <a:sym typeface="Calibri"/>
              </a:rPr>
              <a:t> </a:t>
            </a:r>
            <a:r>
              <a:rPr lang="en-US" dirty="0" err="1">
                <a:solidFill>
                  <a:srgbClr val="0070C0"/>
                </a:solidFill>
                <a:latin typeface="+mn-lt"/>
                <a:sym typeface="Calibri"/>
              </a:rPr>
              <a:t>ghi</a:t>
            </a:r>
            <a:r>
              <a:rPr lang="en-US" dirty="0">
                <a:solidFill>
                  <a:srgbClr val="0070C0"/>
                </a:solidFill>
                <a:latin typeface="+mn-lt"/>
                <a:sym typeface="Calibri"/>
              </a:rPr>
              <a:t> </a:t>
            </a:r>
            <a:r>
              <a:rPr lang="en-US" dirty="0" err="1">
                <a:solidFill>
                  <a:srgbClr val="0070C0"/>
                </a:solidFill>
                <a:latin typeface="+mn-lt"/>
                <a:sym typeface="Calibri"/>
              </a:rPr>
              <a:t>vào</a:t>
            </a:r>
            <a:r>
              <a:rPr lang="en-US" dirty="0">
                <a:solidFill>
                  <a:srgbClr val="0070C0"/>
                </a:solidFill>
                <a:latin typeface="+mn-lt"/>
                <a:sym typeface="Calibri"/>
              </a:rPr>
              <a:t> </a:t>
            </a:r>
            <a:r>
              <a:rPr lang="en-US" dirty="0" err="1">
                <a:solidFill>
                  <a:srgbClr val="0070C0"/>
                </a:solidFill>
                <a:latin typeface="+mn-lt"/>
                <a:sym typeface="Calibri"/>
              </a:rPr>
              <a:t>hồ</a:t>
            </a:r>
            <a:r>
              <a:rPr lang="en-US" dirty="0">
                <a:solidFill>
                  <a:srgbClr val="0070C0"/>
                </a:solidFill>
                <a:latin typeface="+mn-lt"/>
                <a:sym typeface="Calibri"/>
              </a:rPr>
              <a:t> </a:t>
            </a:r>
            <a:r>
              <a:rPr lang="en-US" dirty="0" err="1">
                <a:solidFill>
                  <a:srgbClr val="0070C0"/>
                </a:solidFill>
                <a:latin typeface="+mn-lt"/>
                <a:sym typeface="Calibri"/>
              </a:rPr>
              <a:t>sơ</a:t>
            </a:r>
            <a:r>
              <a:rPr lang="en-US" dirty="0">
                <a:solidFill>
                  <a:srgbClr val="0070C0"/>
                </a:solidFill>
                <a:latin typeface="+mn-lt"/>
                <a:sym typeface="Calibri"/>
              </a:rPr>
              <a:t> </a:t>
            </a:r>
            <a:r>
              <a:rPr lang="en-US" dirty="0" err="1">
                <a:solidFill>
                  <a:srgbClr val="0070C0"/>
                </a:solidFill>
                <a:latin typeface="+mn-lt"/>
                <a:sym typeface="Calibri"/>
              </a:rPr>
              <a:t>học</a:t>
            </a:r>
            <a:r>
              <a:rPr lang="en-US" dirty="0">
                <a:solidFill>
                  <a:srgbClr val="0070C0"/>
                </a:solidFill>
                <a:latin typeface="+mn-lt"/>
                <a:sym typeface="Calibri"/>
              </a:rPr>
              <a:t> </a:t>
            </a:r>
            <a:r>
              <a:rPr lang="en-US" dirty="0" err="1">
                <a:solidFill>
                  <a:srgbClr val="0070C0"/>
                </a:solidFill>
                <a:latin typeface="+mn-lt"/>
                <a:sym typeface="Calibri"/>
              </a:rPr>
              <a:t>tập</a:t>
            </a:r>
            <a:r>
              <a:rPr lang="en-US" dirty="0">
                <a:solidFill>
                  <a:srgbClr val="0070C0"/>
                </a:solidFill>
                <a:latin typeface="+mn-lt"/>
                <a:sym typeface="Calibri"/>
              </a:rPr>
              <a:t> </a:t>
            </a:r>
            <a:r>
              <a:rPr lang="en-US" dirty="0" err="1">
                <a:solidFill>
                  <a:srgbClr val="0070C0"/>
                </a:solidFill>
                <a:latin typeface="+mn-lt"/>
                <a:sym typeface="Calibri"/>
              </a:rPr>
              <a:t>của</a:t>
            </a:r>
            <a:r>
              <a:rPr lang="en-US" dirty="0">
                <a:solidFill>
                  <a:srgbClr val="0070C0"/>
                </a:solidFill>
                <a:latin typeface="+mn-lt"/>
                <a:sym typeface="Calibri"/>
              </a:rPr>
              <a:t> </a:t>
            </a:r>
            <a:r>
              <a:rPr lang="en-US" dirty="0" err="1">
                <a:solidFill>
                  <a:srgbClr val="0070C0"/>
                </a:solidFill>
                <a:latin typeface="+mn-lt"/>
                <a:sym typeface="Calibri"/>
              </a:rPr>
              <a:t>học</a:t>
            </a:r>
            <a:r>
              <a:rPr lang="en-US" dirty="0">
                <a:solidFill>
                  <a:srgbClr val="0070C0"/>
                </a:solidFill>
                <a:latin typeface="+mn-lt"/>
                <a:sym typeface="Calibri"/>
              </a:rPr>
              <a:t> </a:t>
            </a:r>
            <a:r>
              <a:rPr lang="en-US" dirty="0" err="1">
                <a:solidFill>
                  <a:srgbClr val="0070C0"/>
                </a:solidFill>
                <a:latin typeface="+mn-lt"/>
                <a:sym typeface="Calibri"/>
              </a:rPr>
              <a:t>sinh</a:t>
            </a:r>
            <a:r>
              <a:rPr lang="en-US" dirty="0">
                <a:solidFill>
                  <a:srgbClr val="0070C0"/>
                </a:solidFill>
                <a:latin typeface="+mn-lt"/>
                <a:sym typeface="Calibri"/>
              </a:rPr>
              <a:t> (</a:t>
            </a:r>
            <a:r>
              <a:rPr lang="en-US" dirty="0" err="1">
                <a:solidFill>
                  <a:srgbClr val="0070C0"/>
                </a:solidFill>
                <a:latin typeface="+mn-lt"/>
                <a:sym typeface="Calibri"/>
              </a:rPr>
              <a:t>tương</a:t>
            </a:r>
            <a:r>
              <a:rPr lang="en-US" dirty="0">
                <a:solidFill>
                  <a:srgbClr val="0070C0"/>
                </a:solidFill>
                <a:latin typeface="+mn-lt"/>
                <a:sym typeface="Calibri"/>
              </a:rPr>
              <a:t> </a:t>
            </a:r>
            <a:r>
              <a:rPr lang="en-US" dirty="0" err="1">
                <a:solidFill>
                  <a:srgbClr val="0070C0"/>
                </a:solidFill>
                <a:latin typeface="+mn-lt"/>
                <a:sym typeface="Calibri"/>
              </a:rPr>
              <a:t>đương</a:t>
            </a:r>
            <a:r>
              <a:rPr lang="en-US" dirty="0">
                <a:solidFill>
                  <a:srgbClr val="0070C0"/>
                </a:solidFill>
                <a:latin typeface="+mn-lt"/>
                <a:sym typeface="Calibri"/>
              </a:rPr>
              <a:t> </a:t>
            </a:r>
            <a:r>
              <a:rPr lang="en-US" dirty="0" err="1">
                <a:solidFill>
                  <a:srgbClr val="0070C0"/>
                </a:solidFill>
                <a:latin typeface="+mn-lt"/>
                <a:sym typeface="Calibri"/>
              </a:rPr>
              <a:t>một</a:t>
            </a:r>
            <a:r>
              <a:rPr lang="en-US" dirty="0">
                <a:solidFill>
                  <a:srgbClr val="0070C0"/>
                </a:solidFill>
                <a:latin typeface="+mn-lt"/>
                <a:sym typeface="Calibri"/>
              </a:rPr>
              <a:t> </a:t>
            </a:r>
            <a:r>
              <a:rPr lang="en-US" dirty="0" err="1">
                <a:solidFill>
                  <a:srgbClr val="0070C0"/>
                </a:solidFill>
                <a:latin typeface="+mn-lt"/>
                <a:sym typeface="Calibri"/>
              </a:rPr>
              <a:t>môn</a:t>
            </a:r>
            <a:r>
              <a:rPr lang="en-US" dirty="0">
                <a:solidFill>
                  <a:srgbClr val="0070C0"/>
                </a:solidFill>
                <a:latin typeface="+mn-lt"/>
                <a:sym typeface="Calibri"/>
              </a:rPr>
              <a:t> </a:t>
            </a:r>
            <a:r>
              <a:rPr lang="en-US" dirty="0" err="1">
                <a:solidFill>
                  <a:srgbClr val="0070C0"/>
                </a:solidFill>
                <a:latin typeface="+mn-lt"/>
                <a:sym typeface="Calibri"/>
              </a:rPr>
              <a:t>học</a:t>
            </a:r>
            <a:r>
              <a:rPr lang="en-US" dirty="0">
                <a:solidFill>
                  <a:srgbClr val="0070C0"/>
                </a:solidFill>
                <a:latin typeface="+mn-lt"/>
                <a:sym typeface="Calibri"/>
              </a:rPr>
              <a:t>).</a:t>
            </a:r>
            <a:endParaRPr dirty="0">
              <a:solidFill>
                <a:srgbClr val="0070C0"/>
              </a:solidFill>
              <a:latin typeface="+mn-lt"/>
            </a:endParaRPr>
          </a:p>
          <a:p>
            <a:pPr marL="228600" lvl="0" indent="-64135" algn="l" rtl="0">
              <a:lnSpc>
                <a:spcPct val="90000"/>
              </a:lnSpc>
              <a:spcBef>
                <a:spcPts val="1000"/>
              </a:spcBef>
              <a:spcAft>
                <a:spcPts val="0"/>
              </a:spcAft>
              <a:buClr>
                <a:schemeClr val="dk1"/>
              </a:buClr>
              <a:buSzPct val="100000"/>
              <a:buNone/>
            </a:pPr>
            <a:endParaRPr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113ac30190f_0_450"/>
          <p:cNvSpPr txBox="1">
            <a:spLocks noGrp="1"/>
          </p:cNvSpPr>
          <p:nvPr>
            <p:ph type="title"/>
          </p:nvPr>
        </p:nvSpPr>
        <p:spPr>
          <a:xfrm>
            <a:off x="444138" y="2185217"/>
            <a:ext cx="115824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4000" b="1" dirty="0" err="1"/>
              <a:t>CÁCH</a:t>
            </a:r>
            <a:r>
              <a:rPr lang="en-US" sz="4000" b="1" dirty="0"/>
              <a:t> </a:t>
            </a:r>
            <a:r>
              <a:rPr lang="en-US" sz="4000" b="1" dirty="0" err="1"/>
              <a:t>SỬ</a:t>
            </a:r>
            <a:r>
              <a:rPr lang="en-US" sz="4000" b="1" dirty="0"/>
              <a:t> </a:t>
            </a:r>
            <a:r>
              <a:rPr lang="en-US" sz="4000" b="1" dirty="0" err="1"/>
              <a:t>DỤNG</a:t>
            </a:r>
            <a:r>
              <a:rPr lang="en-US" sz="4000" b="1" dirty="0"/>
              <a:t> </a:t>
            </a:r>
            <a:r>
              <a:rPr lang="en-US" sz="4000" b="1" dirty="0" err="1"/>
              <a:t>SÁCH</a:t>
            </a:r>
            <a:r>
              <a:rPr lang="en-US" sz="4000" b="1" dirty="0"/>
              <a:t> </a:t>
            </a:r>
            <a:r>
              <a:rPr lang="en-US" sz="4000" b="1" dirty="0" err="1"/>
              <a:t>VÀ</a:t>
            </a:r>
            <a:r>
              <a:rPr lang="en-US" sz="4000" b="1" dirty="0"/>
              <a:t> </a:t>
            </a:r>
            <a:r>
              <a:rPr lang="en-US" sz="4000" b="1" dirty="0" err="1"/>
              <a:t>TỔ</a:t>
            </a:r>
            <a:r>
              <a:rPr lang="en-US" sz="4000" b="1" dirty="0"/>
              <a:t> </a:t>
            </a:r>
            <a:r>
              <a:rPr lang="en-US" sz="4000" b="1" dirty="0" err="1"/>
              <a:t>CHỨC</a:t>
            </a:r>
            <a:r>
              <a:rPr lang="en-US" sz="4000" b="1" dirty="0"/>
              <a:t> </a:t>
            </a:r>
            <a:br>
              <a:rPr lang="en-US" sz="4000" b="1" dirty="0"/>
            </a:br>
            <a:r>
              <a:rPr lang="en-US" sz="4000" b="1" dirty="0" err="1"/>
              <a:t>HOẠT</a:t>
            </a:r>
            <a:r>
              <a:rPr lang="en-US" sz="4000" b="1" dirty="0"/>
              <a:t> </a:t>
            </a:r>
            <a:r>
              <a:rPr lang="en-US" sz="4000" b="1" dirty="0" err="1"/>
              <a:t>ĐỘNG</a:t>
            </a:r>
            <a:r>
              <a:rPr lang="en-US" sz="4000" b="1" dirty="0"/>
              <a:t> </a:t>
            </a:r>
            <a:r>
              <a:rPr lang="en-US" sz="4000" b="1" dirty="0" err="1"/>
              <a:t>TRẢI</a:t>
            </a:r>
            <a:r>
              <a:rPr lang="en-US" sz="4000" b="1" dirty="0"/>
              <a:t> </a:t>
            </a:r>
            <a:r>
              <a:rPr lang="en-US" sz="4000" b="1" dirty="0" err="1"/>
              <a:t>NGHIỆM</a:t>
            </a:r>
            <a:r>
              <a:rPr lang="en-US" sz="4000" b="1" dirty="0"/>
              <a:t>, </a:t>
            </a:r>
            <a:r>
              <a:rPr lang="en-US" sz="4000" b="1" dirty="0" err="1"/>
              <a:t>HƯỚNG</a:t>
            </a:r>
            <a:r>
              <a:rPr lang="en-US" sz="4000" b="1" dirty="0"/>
              <a:t> </a:t>
            </a:r>
            <a:r>
              <a:rPr lang="en-US" sz="4000" b="1" dirty="0" err="1"/>
              <a:t>NGHIỆP</a:t>
            </a:r>
            <a:endParaRPr sz="40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roup">
            <a:extLst>
              <a:ext uri="{FF2B5EF4-FFF2-40B4-BE49-F238E27FC236}">
                <a16:creationId xmlns:a16="http://schemas.microsoft.com/office/drawing/2014/main" id="{AEE3CC4A-1C1A-47EE-A13F-126EC5A9976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black">
          <a:xfrm>
            <a:off x="809577" y="2637204"/>
            <a:ext cx="1583588" cy="1583588"/>
          </a:xfrm>
          <a:prstGeom prst="rect">
            <a:avLst/>
          </a:prstGeom>
        </p:spPr>
      </p:pic>
      <p:sp>
        <p:nvSpPr>
          <p:cNvPr id="13" name="Rectangle 12">
            <a:extLst>
              <a:ext uri="{FF2B5EF4-FFF2-40B4-BE49-F238E27FC236}">
                <a16:creationId xmlns:a16="http://schemas.microsoft.com/office/drawing/2014/main" id="{902B5859-9D6F-46C0-ABF0-023C6B74126D}"/>
              </a:ext>
              <a:ext uri="{C183D7F6-B498-43B3-948B-1728B52AA6E4}">
                <adec:decorative xmlns:adec="http://schemas.microsoft.com/office/drawing/2017/decorative" val="1"/>
              </a:ext>
            </a:extLst>
          </p:cNvPr>
          <p:cNvSpPr/>
          <p:nvPr/>
        </p:nvSpPr>
        <p:spPr>
          <a:xfrm>
            <a:off x="2994270" y="1513384"/>
            <a:ext cx="8899808" cy="38312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9" dirty="0"/>
          </a:p>
        </p:txBody>
      </p:sp>
      <p:sp>
        <p:nvSpPr>
          <p:cNvPr id="2" name="Title 1">
            <a:extLst>
              <a:ext uri="{FF2B5EF4-FFF2-40B4-BE49-F238E27FC236}">
                <a16:creationId xmlns:a16="http://schemas.microsoft.com/office/drawing/2014/main" id="{D121E24A-B45F-4E84-817F-A0D105887FBE}"/>
              </a:ext>
            </a:extLst>
          </p:cNvPr>
          <p:cNvSpPr>
            <a:spLocks noGrp="1"/>
          </p:cNvSpPr>
          <p:nvPr>
            <p:ph type="ctrTitle"/>
          </p:nvPr>
        </p:nvSpPr>
        <p:spPr>
          <a:xfrm>
            <a:off x="3485052" y="1805354"/>
            <a:ext cx="8409026" cy="3282461"/>
          </a:xfrm>
        </p:spPr>
        <p:txBody>
          <a:bodyPr>
            <a:normAutofit/>
          </a:bodyPr>
          <a:lstStyle/>
          <a:p>
            <a:pPr algn="ctr"/>
            <a:r>
              <a:rPr lang="en-US" sz="3600" b="1" dirty="0">
                <a:solidFill>
                  <a:srgbClr val="002060"/>
                </a:solidFill>
                <a:latin typeface="Times New Roman"/>
                <a:cs typeface="Times New Roman"/>
              </a:rPr>
              <a:t>TẬP HUẤN GIÁO VIÊN </a:t>
            </a:r>
            <a:br>
              <a:rPr lang="en-US" sz="3600" b="1" dirty="0">
                <a:solidFill>
                  <a:srgbClr val="002060"/>
                </a:solidFill>
                <a:latin typeface="Times New Roman"/>
                <a:cs typeface="Times New Roman"/>
              </a:rPr>
            </a:br>
            <a:r>
              <a:rPr lang="en-US" sz="3600" b="1" dirty="0">
                <a:solidFill>
                  <a:srgbClr val="002060"/>
                </a:solidFill>
                <a:latin typeface="Times New Roman"/>
                <a:cs typeface="Times New Roman"/>
              </a:rPr>
              <a:t>THỰC HIỆN CHƯƠNG TRÌNH &amp; SGK</a:t>
            </a:r>
            <a:br>
              <a:rPr lang="en-US" sz="3600" b="1" dirty="0">
                <a:solidFill>
                  <a:srgbClr val="002060"/>
                </a:solidFill>
                <a:latin typeface="Times New Roman"/>
                <a:cs typeface="Times New Roman"/>
              </a:rPr>
            </a:br>
            <a:r>
              <a:rPr lang="en-US" sz="3600" b="1" dirty="0">
                <a:solidFill>
                  <a:srgbClr val="002060"/>
                </a:solidFill>
                <a:latin typeface="Times New Roman"/>
                <a:cs typeface="Times New Roman"/>
              </a:rPr>
              <a:t>HOẠT ĐỘNG TRẢI NGHIỆM,</a:t>
            </a:r>
            <a:br>
              <a:rPr lang="en-US" sz="3600" b="1" dirty="0">
                <a:solidFill>
                  <a:srgbClr val="002060"/>
                </a:solidFill>
                <a:latin typeface="Times New Roman"/>
                <a:cs typeface="Times New Roman"/>
              </a:rPr>
            </a:br>
            <a:r>
              <a:rPr lang="en-US" sz="3600" b="1" dirty="0">
                <a:solidFill>
                  <a:srgbClr val="002060"/>
                </a:solidFill>
                <a:latin typeface="Times New Roman"/>
                <a:cs typeface="Times New Roman"/>
              </a:rPr>
              <a:t> HƯỚNG NGHIỆP LỚP 8</a:t>
            </a:r>
            <a:br>
              <a:rPr lang="fr-FR"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pic>
        <p:nvPicPr>
          <p:cNvPr id="3" name="Picture 2" descr="A picture containing calendar&#10;&#10;Description automatically generated">
            <a:extLst>
              <a:ext uri="{FF2B5EF4-FFF2-40B4-BE49-F238E27FC236}">
                <a16:creationId xmlns:a16="http://schemas.microsoft.com/office/drawing/2014/main" id="{AC492096-049E-CD4D-D03D-79DAF6F06B41}"/>
              </a:ext>
            </a:extLst>
          </p:cNvPr>
          <p:cNvPicPr>
            <a:picLocks noChangeAspect="1"/>
          </p:cNvPicPr>
          <p:nvPr/>
        </p:nvPicPr>
        <p:blipFill>
          <a:blip r:embed="rId4"/>
          <a:stretch>
            <a:fillRect/>
          </a:stretch>
        </p:blipFill>
        <p:spPr>
          <a:xfrm>
            <a:off x="297922" y="1284810"/>
            <a:ext cx="3294036" cy="4594622"/>
          </a:xfrm>
          <a:prstGeom prst="rect">
            <a:avLst/>
          </a:prstGeom>
        </p:spPr>
      </p:pic>
    </p:spTree>
    <p:extLst>
      <p:ext uri="{BB962C8B-B14F-4D97-AF65-F5344CB8AC3E}">
        <p14:creationId xmlns:p14="http://schemas.microsoft.com/office/powerpoint/2010/main" val="607550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113ac30190f_0_0"/>
          <p:cNvPicPr preferRelativeResize="0"/>
          <p:nvPr/>
        </p:nvPicPr>
        <p:blipFill rotWithShape="1">
          <a:blip r:embed="rId3">
            <a:alphaModFix/>
          </a:blip>
          <a:srcRect/>
          <a:stretch/>
        </p:blipFill>
        <p:spPr>
          <a:xfrm>
            <a:off x="0" y="0"/>
            <a:ext cx="12198281" cy="6858001"/>
          </a:xfrm>
          <a:prstGeom prst="rect">
            <a:avLst/>
          </a:prstGeom>
          <a:noFill/>
          <a:ln>
            <a:noFill/>
          </a:ln>
        </p:spPr>
      </p:pic>
      <p:sp>
        <p:nvSpPr>
          <p:cNvPr id="170" name="Google Shape;170;g113ac30190f_0_0"/>
          <p:cNvSpPr txBox="1">
            <a:spLocks noGrp="1"/>
          </p:cNvSpPr>
          <p:nvPr>
            <p:ph type="title"/>
          </p:nvPr>
        </p:nvSpPr>
        <p:spPr>
          <a:xfrm>
            <a:off x="483408" y="1016256"/>
            <a:ext cx="6283152"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0000"/>
              </a:buClr>
              <a:buSzPts val="3600"/>
              <a:buFont typeface="Arial"/>
              <a:buNone/>
            </a:pPr>
            <a:r>
              <a:rPr lang="en-US" sz="3600" b="1" dirty="0">
                <a:solidFill>
                  <a:srgbClr val="FF0000"/>
                </a:solidFill>
                <a:latin typeface="Arial"/>
                <a:ea typeface="Arial"/>
                <a:cs typeface="Arial"/>
                <a:sym typeface="Arial"/>
              </a:rPr>
              <a:t>SÁCH GIÁO KHOA</a:t>
            </a:r>
            <a:br>
              <a:rPr lang="en-US" sz="3600" b="1" dirty="0">
                <a:solidFill>
                  <a:srgbClr val="FF0000"/>
                </a:solidFill>
                <a:latin typeface="Arial"/>
                <a:ea typeface="Arial"/>
                <a:cs typeface="Arial"/>
                <a:sym typeface="Arial"/>
              </a:rPr>
            </a:br>
            <a:r>
              <a:rPr lang="en-US" sz="3600" b="1" dirty="0">
                <a:solidFill>
                  <a:srgbClr val="FF0000"/>
                </a:solidFill>
                <a:latin typeface="Arial"/>
                <a:ea typeface="Arial"/>
                <a:cs typeface="Arial"/>
                <a:sym typeface="Arial"/>
              </a:rPr>
              <a:t>HOẠT ĐỘNG TRẢI NGHIỆM, HƯỚNG NGHIỆP 8</a:t>
            </a:r>
            <a:endParaRPr sz="3600" b="1" dirty="0">
              <a:solidFill>
                <a:srgbClr val="FF0000"/>
              </a:solidFill>
              <a:latin typeface="Arial"/>
              <a:ea typeface="Arial"/>
              <a:cs typeface="Arial"/>
              <a:sym typeface="Arial"/>
            </a:endParaRPr>
          </a:p>
        </p:txBody>
      </p:sp>
      <p:sp>
        <p:nvSpPr>
          <p:cNvPr id="171" name="Google Shape;171;g113ac30190f_0_0"/>
          <p:cNvSpPr txBox="1">
            <a:spLocks noGrp="1"/>
          </p:cNvSpPr>
          <p:nvPr>
            <p:ph type="body" idx="1"/>
          </p:nvPr>
        </p:nvSpPr>
        <p:spPr>
          <a:xfrm>
            <a:off x="385642" y="5057244"/>
            <a:ext cx="3023700" cy="78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sz="1900" b="1" dirty="0">
              <a:solidFill>
                <a:srgbClr val="002060"/>
              </a:solidFill>
              <a:latin typeface="Arial"/>
              <a:ea typeface="Arial"/>
              <a:cs typeface="Arial"/>
              <a:sym typeface="Arial"/>
            </a:endParaRPr>
          </a:p>
          <a:p>
            <a:pPr marL="0" lvl="0" indent="0" algn="ctr" rtl="0">
              <a:lnSpc>
                <a:spcPct val="90000"/>
              </a:lnSpc>
              <a:spcBef>
                <a:spcPts val="0"/>
              </a:spcBef>
              <a:spcAft>
                <a:spcPts val="0"/>
              </a:spcAft>
              <a:buClr>
                <a:srgbClr val="002060"/>
              </a:buClr>
              <a:buSzPts val="1600"/>
              <a:buNone/>
            </a:pPr>
            <a:r>
              <a:rPr lang="en-US" sz="1900" b="1" dirty="0">
                <a:solidFill>
                  <a:srgbClr val="002060"/>
                </a:solidFill>
                <a:latin typeface="Arial"/>
                <a:ea typeface="Arial"/>
                <a:cs typeface="Arial"/>
                <a:sym typeface="Arial"/>
              </a:rPr>
              <a:t>ĐINH THỊ KIM THOA </a:t>
            </a:r>
            <a:endParaRPr sz="3100" dirty="0"/>
          </a:p>
          <a:p>
            <a:pPr marL="0" lvl="0" indent="0" algn="ctr" rtl="0">
              <a:lnSpc>
                <a:spcPct val="90000"/>
              </a:lnSpc>
              <a:spcBef>
                <a:spcPts val="0"/>
              </a:spcBef>
              <a:spcAft>
                <a:spcPts val="0"/>
              </a:spcAft>
              <a:buClr>
                <a:srgbClr val="002060"/>
              </a:buClr>
              <a:buSzPts val="1600"/>
              <a:buNone/>
            </a:pPr>
            <a:r>
              <a:rPr lang="en-US" sz="1900" b="1" dirty="0">
                <a:solidFill>
                  <a:srgbClr val="002060"/>
                </a:solidFill>
                <a:latin typeface="Arial"/>
                <a:ea typeface="Arial"/>
                <a:cs typeface="Arial"/>
                <a:sym typeface="Arial"/>
              </a:rPr>
              <a:t>(TỔNG CHỦ BIÊN)</a:t>
            </a:r>
            <a:endParaRPr sz="3100" dirty="0"/>
          </a:p>
          <a:p>
            <a:pPr marL="0" lvl="0" indent="0" algn="ctr" rtl="0">
              <a:lnSpc>
                <a:spcPct val="90000"/>
              </a:lnSpc>
              <a:spcBef>
                <a:spcPts val="0"/>
              </a:spcBef>
              <a:spcAft>
                <a:spcPts val="0"/>
              </a:spcAft>
              <a:buClr>
                <a:srgbClr val="002060"/>
              </a:buClr>
              <a:buSzPts val="1600"/>
              <a:buNone/>
            </a:pPr>
            <a:r>
              <a:rPr lang="en-US" sz="1900" b="1" dirty="0">
                <a:solidFill>
                  <a:srgbClr val="002060"/>
                </a:solidFill>
                <a:latin typeface="Arial"/>
                <a:ea typeface="Arial"/>
                <a:cs typeface="Arial"/>
                <a:sym typeface="Arial"/>
              </a:rPr>
              <a:t>  </a:t>
            </a:r>
            <a:endParaRPr sz="3100" dirty="0"/>
          </a:p>
        </p:txBody>
      </p:sp>
      <p:sp>
        <p:nvSpPr>
          <p:cNvPr id="173" name="Google Shape;173;g113ac30190f_0_0"/>
          <p:cNvSpPr txBox="1"/>
          <p:nvPr/>
        </p:nvSpPr>
        <p:spPr>
          <a:xfrm>
            <a:off x="4182536" y="5394150"/>
            <a:ext cx="2914200" cy="693900"/>
          </a:xfrm>
          <a:prstGeom prst="rect">
            <a:avLst/>
          </a:prstGeom>
          <a:no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2E75B5"/>
              </a:buClr>
              <a:buSzPts val="2320"/>
              <a:buFont typeface="Arial"/>
              <a:buNone/>
            </a:pPr>
            <a:r>
              <a:rPr lang="en-US" sz="1800" b="1" i="0" u="none" strike="noStrike" cap="none" dirty="0">
                <a:solidFill>
                  <a:srgbClr val="002060"/>
                </a:solidFill>
                <a:latin typeface="Arial"/>
                <a:ea typeface="Arial"/>
                <a:cs typeface="Arial"/>
                <a:sym typeface="Arial"/>
              </a:rPr>
              <a:t>LẠI THỊ YẾN NGỌC</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2E75B5"/>
              </a:buClr>
              <a:buSzPts val="2320"/>
              <a:buFont typeface="Arial"/>
              <a:buNone/>
            </a:pPr>
            <a:r>
              <a:rPr lang="en-US" sz="1800" b="1" i="0" u="none" strike="noStrike" cap="none" dirty="0">
                <a:solidFill>
                  <a:srgbClr val="002060"/>
                </a:solidFill>
                <a:latin typeface="Arial"/>
                <a:ea typeface="Arial"/>
                <a:cs typeface="Arial"/>
                <a:sym typeface="Arial"/>
              </a:rPr>
              <a:t>(</a:t>
            </a:r>
            <a:r>
              <a:rPr lang="en-US" sz="1800" b="1" dirty="0">
                <a:solidFill>
                  <a:srgbClr val="002060"/>
                </a:solidFill>
              </a:rPr>
              <a:t>CHỦ BIÊN</a:t>
            </a:r>
            <a:r>
              <a:rPr lang="en-US" sz="1800" b="1" i="0" u="none" strike="noStrike" cap="none" dirty="0">
                <a:solidFill>
                  <a:srgbClr val="002060"/>
                </a:solidFill>
                <a:latin typeface="Arial"/>
                <a:ea typeface="Arial"/>
                <a:cs typeface="Arial"/>
                <a:sym typeface="Arial"/>
              </a:rPr>
              <a:t>)</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2E75B5"/>
              </a:buClr>
              <a:buSzPts val="2320"/>
              <a:buFont typeface="Arial"/>
              <a:buNone/>
            </a:pPr>
            <a:r>
              <a:rPr lang="en-US" sz="1800" b="1" i="0" u="none" strike="noStrike" cap="none" dirty="0">
                <a:solidFill>
                  <a:srgbClr val="002060"/>
                </a:solidFill>
                <a:latin typeface="Arial"/>
                <a:ea typeface="Arial"/>
                <a:cs typeface="Arial"/>
                <a:sym typeface="Arial"/>
              </a:rPr>
              <a:t>  </a:t>
            </a:r>
            <a:endParaRPr sz="16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9B18EAB1-4160-A320-1F06-8BE6E6B938F2}"/>
              </a:ext>
            </a:extLst>
          </p:cNvPr>
          <p:cNvPicPr>
            <a:picLocks noChangeAspect="1"/>
          </p:cNvPicPr>
          <p:nvPr/>
        </p:nvPicPr>
        <p:blipFill>
          <a:blip r:embed="rId4"/>
          <a:stretch>
            <a:fillRect/>
          </a:stretch>
        </p:blipFill>
        <p:spPr>
          <a:xfrm>
            <a:off x="2448596" y="2572676"/>
            <a:ext cx="2972738" cy="2600233"/>
          </a:xfrm>
          <a:prstGeom prst="ellipse">
            <a:avLst/>
          </a:prstGeom>
          <a:ln>
            <a:noFill/>
          </a:ln>
          <a:effectLst>
            <a:softEdge rad="112500"/>
          </a:effectLst>
        </p:spPr>
      </p:pic>
      <p:pic>
        <p:nvPicPr>
          <p:cNvPr id="3" name="Picture 2" descr="A picture containing calendar&#10;&#10;Description automatically generated">
            <a:extLst>
              <a:ext uri="{FF2B5EF4-FFF2-40B4-BE49-F238E27FC236}">
                <a16:creationId xmlns:a16="http://schemas.microsoft.com/office/drawing/2014/main" id="{14EB7D70-71D4-3369-F478-AC9BDFEF3768}"/>
              </a:ext>
            </a:extLst>
          </p:cNvPr>
          <p:cNvPicPr>
            <a:picLocks noChangeAspect="1"/>
          </p:cNvPicPr>
          <p:nvPr/>
        </p:nvPicPr>
        <p:blipFill>
          <a:blip r:embed="rId5"/>
          <a:stretch>
            <a:fillRect/>
          </a:stretch>
        </p:blipFill>
        <p:spPr>
          <a:xfrm>
            <a:off x="7373964" y="0"/>
            <a:ext cx="4916726"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3"/>
          <p:cNvSpPr txBox="1">
            <a:spLocks noGrp="1"/>
          </p:cNvSpPr>
          <p:nvPr>
            <p:ph type="title"/>
          </p:nvPr>
        </p:nvSpPr>
        <p:spPr>
          <a:xfrm>
            <a:off x="691662" y="723247"/>
            <a:ext cx="10175629" cy="6483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b="1" dirty="0">
                <a:solidFill>
                  <a:schemeClr val="dk1"/>
                </a:solidFill>
                <a:latin typeface="Arial"/>
                <a:ea typeface="Arial"/>
                <a:cs typeface="Arial"/>
                <a:sym typeface="Arial"/>
              </a:rPr>
              <a:t>BỘ TÀI LIỆU SGK HĐTN, HN 8 &amp; ĐỘI NGŨ TÁC GIẢ</a:t>
            </a:r>
            <a:endParaRPr dirty="0"/>
          </a:p>
        </p:txBody>
      </p:sp>
      <p:sp>
        <p:nvSpPr>
          <p:cNvPr id="581" name="Google Shape;581;p3"/>
          <p:cNvSpPr txBox="1">
            <a:spLocks noGrp="1"/>
          </p:cNvSpPr>
          <p:nvPr>
            <p:ph type="body" idx="1"/>
          </p:nvPr>
        </p:nvSpPr>
        <p:spPr>
          <a:xfrm>
            <a:off x="2148040" y="1517356"/>
            <a:ext cx="1745992" cy="338554"/>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accent2"/>
              </a:buClr>
              <a:buSzPts val="1600"/>
              <a:buNone/>
            </a:pPr>
            <a:r>
              <a:rPr lang="en-US" sz="1600" b="1">
                <a:solidFill>
                  <a:schemeClr val="accent2"/>
                </a:solidFill>
                <a:latin typeface="Arial"/>
                <a:ea typeface="Arial"/>
                <a:cs typeface="Arial"/>
                <a:sym typeface="Arial"/>
              </a:rPr>
              <a:t>Sách giáo khoa </a:t>
            </a:r>
            <a:endParaRPr sz="1600" b="1">
              <a:solidFill>
                <a:schemeClr val="accent2"/>
              </a:solidFill>
              <a:latin typeface="Arial"/>
              <a:ea typeface="Arial"/>
              <a:cs typeface="Arial"/>
              <a:sym typeface="Arial"/>
            </a:endParaRPr>
          </a:p>
        </p:txBody>
      </p:sp>
      <p:sp>
        <p:nvSpPr>
          <p:cNvPr id="582" name="Google Shape;582;p3"/>
          <p:cNvSpPr txBox="1"/>
          <p:nvPr/>
        </p:nvSpPr>
        <p:spPr>
          <a:xfrm>
            <a:off x="5446124" y="1513310"/>
            <a:ext cx="139333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0" u="none" strike="noStrike" cap="none">
                <a:solidFill>
                  <a:schemeClr val="accent2"/>
                </a:solidFill>
                <a:latin typeface="Arial"/>
                <a:ea typeface="Arial"/>
                <a:cs typeface="Arial"/>
                <a:sym typeface="Arial"/>
              </a:rPr>
              <a:t>Sách bài tập</a:t>
            </a:r>
            <a:endParaRPr sz="1600" b="1">
              <a:solidFill>
                <a:schemeClr val="accent2"/>
              </a:solidFill>
              <a:latin typeface="Arial"/>
              <a:ea typeface="Arial"/>
              <a:cs typeface="Arial"/>
              <a:sym typeface="Arial"/>
            </a:endParaRPr>
          </a:p>
        </p:txBody>
      </p:sp>
      <p:sp>
        <p:nvSpPr>
          <p:cNvPr id="583" name="Google Shape;583;p3"/>
          <p:cNvSpPr txBox="1"/>
          <p:nvPr/>
        </p:nvSpPr>
        <p:spPr>
          <a:xfrm>
            <a:off x="8348632" y="1513309"/>
            <a:ext cx="162095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giáo viên</a:t>
            </a:r>
            <a:endParaRPr sz="1600" b="1">
              <a:solidFill>
                <a:schemeClr val="accent2"/>
              </a:solidFill>
              <a:latin typeface="Arial"/>
              <a:ea typeface="Arial"/>
              <a:cs typeface="Arial"/>
              <a:sym typeface="Arial"/>
            </a:endParaRPr>
          </a:p>
        </p:txBody>
      </p:sp>
      <p:graphicFrame>
        <p:nvGraphicFramePr>
          <p:cNvPr id="584" name="Google Shape;584;p3"/>
          <p:cNvGraphicFramePr/>
          <p:nvPr/>
        </p:nvGraphicFramePr>
        <p:xfrm>
          <a:off x="1990725" y="4887913"/>
          <a:ext cx="8272463" cy="1589087"/>
        </p:xfrm>
        <a:graphic>
          <a:graphicData uri="http://schemas.openxmlformats.org/presentationml/2006/ole">
            <mc:AlternateContent xmlns:mc="http://schemas.openxmlformats.org/markup-compatibility/2006">
              <mc:Choice xmlns:v="urn:schemas-microsoft-com:vml" Requires="v">
                <p:oleObj name="Document" r:id="rId3" imgW="8308912" imgH="1602494" progId="Word.Document.12">
                  <p:embed/>
                </p:oleObj>
              </mc:Choice>
              <mc:Fallback>
                <p:oleObj name="Document" r:id="rId3" imgW="8308912" imgH="1602494" progId="Word.Document.12">
                  <p:embed/>
                  <p:pic>
                    <p:nvPicPr>
                      <p:cNvPr id="584" name="Google Shape;584;p3"/>
                      <p:cNvPicPr preferRelativeResize="0"/>
                      <p:nvPr/>
                    </p:nvPicPr>
                    <p:blipFill rotWithShape="1">
                      <a:blip r:embed="rId4">
                        <a:alphaModFix/>
                      </a:blip>
                      <a:srcRect/>
                      <a:stretch>
                        <a:fillRect/>
                      </a:stretch>
                    </p:blipFill>
                    <p:spPr>
                      <a:xfrm>
                        <a:off x="1990725" y="4887913"/>
                        <a:ext cx="8272463" cy="1589087"/>
                      </a:xfrm>
                      <a:prstGeom prst="rect">
                        <a:avLst/>
                      </a:prstGeom>
                      <a:noFill/>
                      <a:ln>
                        <a:noFill/>
                      </a:ln>
                    </p:spPr>
                  </p:pic>
                </p:oleObj>
              </mc:Fallback>
            </mc:AlternateContent>
          </a:graphicData>
        </a:graphic>
      </p:graphicFrame>
      <p:pic>
        <p:nvPicPr>
          <p:cNvPr id="3" name="Picture 2" descr="A picture containing calendar&#10;&#10;Description automatically generated">
            <a:extLst>
              <a:ext uri="{FF2B5EF4-FFF2-40B4-BE49-F238E27FC236}">
                <a16:creationId xmlns:a16="http://schemas.microsoft.com/office/drawing/2014/main" id="{3CCBF761-8C57-4273-6F38-DCEED3E73FB9}"/>
              </a:ext>
            </a:extLst>
          </p:cNvPr>
          <p:cNvPicPr>
            <a:picLocks noChangeAspect="1"/>
          </p:cNvPicPr>
          <p:nvPr/>
        </p:nvPicPr>
        <p:blipFill>
          <a:blip r:embed="rId5"/>
          <a:stretch>
            <a:fillRect/>
          </a:stretch>
        </p:blipFill>
        <p:spPr>
          <a:xfrm>
            <a:off x="1990725" y="1914739"/>
            <a:ext cx="1981987" cy="2764537"/>
          </a:xfrm>
          <a:prstGeom prst="rect">
            <a:avLst/>
          </a:prstGeom>
        </p:spPr>
      </p:pic>
      <p:pic>
        <p:nvPicPr>
          <p:cNvPr id="5" name="Picture 4" descr="A picture containing text, compact disk&#10;&#10;Description automatically generated">
            <a:extLst>
              <a:ext uri="{FF2B5EF4-FFF2-40B4-BE49-F238E27FC236}">
                <a16:creationId xmlns:a16="http://schemas.microsoft.com/office/drawing/2014/main" id="{E0207055-F18C-21FB-AEA0-F4950FC80A1B}"/>
              </a:ext>
            </a:extLst>
          </p:cNvPr>
          <p:cNvPicPr>
            <a:picLocks noChangeAspect="1"/>
          </p:cNvPicPr>
          <p:nvPr/>
        </p:nvPicPr>
        <p:blipFill>
          <a:blip r:embed="rId6"/>
          <a:stretch>
            <a:fillRect/>
          </a:stretch>
        </p:blipFill>
        <p:spPr>
          <a:xfrm>
            <a:off x="8369549" y="1897870"/>
            <a:ext cx="1981988" cy="2764538"/>
          </a:xfrm>
          <a:prstGeom prst="rect">
            <a:avLst/>
          </a:prstGeom>
        </p:spPr>
      </p:pic>
      <p:pic>
        <p:nvPicPr>
          <p:cNvPr id="7" name="Picture 6" descr="Diagram&#10;&#10;Description automatically generated">
            <a:extLst>
              <a:ext uri="{FF2B5EF4-FFF2-40B4-BE49-F238E27FC236}">
                <a16:creationId xmlns:a16="http://schemas.microsoft.com/office/drawing/2014/main" id="{424B84C0-3A66-2649-10C6-167C4047943F}"/>
              </a:ext>
            </a:extLst>
          </p:cNvPr>
          <p:cNvPicPr>
            <a:picLocks noChangeAspect="1"/>
          </p:cNvPicPr>
          <p:nvPr/>
        </p:nvPicPr>
        <p:blipFill>
          <a:blip r:embed="rId7"/>
          <a:stretch>
            <a:fillRect/>
          </a:stretch>
        </p:blipFill>
        <p:spPr>
          <a:xfrm>
            <a:off x="5250458" y="1881003"/>
            <a:ext cx="1981987" cy="279827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
          <p:cNvSpPr txBox="1">
            <a:spLocks noGrp="1"/>
          </p:cNvSpPr>
          <p:nvPr>
            <p:ph type="title"/>
          </p:nvPr>
        </p:nvSpPr>
        <p:spPr>
          <a:xfrm>
            <a:off x="6545179" y="1472030"/>
            <a:ext cx="3978442" cy="1631950"/>
          </a:xfrm>
          <a:prstGeom prst="rect">
            <a:avLst/>
          </a:prstGeom>
        </p:spPr>
        <p:txBody>
          <a:bodyPr spcFirstLastPara="1" vert="horz" lIns="91440" tIns="45720" rIns="91440" bIns="45720" rtlCol="0" anchor="b" anchorCtr="0">
            <a:normAutofit/>
          </a:bodyPr>
          <a:lstStyle/>
          <a:p>
            <a:pPr marL="342900" lvl="0" indent="-342900">
              <a:spcBef>
                <a:spcPct val="0"/>
              </a:spcBef>
              <a:spcAft>
                <a:spcPts val="0"/>
              </a:spcAft>
              <a:buClr>
                <a:schemeClr val="dk1"/>
              </a:buClr>
              <a:buSzPts val="2400"/>
            </a:pPr>
            <a:r>
              <a:rPr lang="en-US" sz="2400" b="1" kern="1200">
                <a:solidFill>
                  <a:schemeClr val="tx1"/>
                </a:solidFill>
                <a:latin typeface="+mj-lt"/>
                <a:ea typeface="+mj-ea"/>
                <a:cs typeface="+mj-cs"/>
                <a:sym typeface="Arial"/>
              </a:rPr>
              <a:t>Tất cả YCCĐ của chương trình được thể hiện thông qua các mục tiêu của 9 chủ đề</a:t>
            </a:r>
          </a:p>
        </p:txBody>
      </p:sp>
      <p:pic>
        <p:nvPicPr>
          <p:cNvPr id="14" name="Picture 13">
            <a:extLst>
              <a:ext uri="{FF2B5EF4-FFF2-40B4-BE49-F238E27FC236}">
                <a16:creationId xmlns:a16="http://schemas.microsoft.com/office/drawing/2014/main" id="{394C9E66-AB71-C956-4F62-B398B69325E4}"/>
              </a:ext>
            </a:extLst>
          </p:cNvPr>
          <p:cNvPicPr>
            <a:picLocks noChangeAspect="1"/>
          </p:cNvPicPr>
          <p:nvPr/>
        </p:nvPicPr>
        <p:blipFill>
          <a:blip r:embed="rId3"/>
          <a:stretch>
            <a:fillRect/>
          </a:stretch>
        </p:blipFill>
        <p:spPr>
          <a:xfrm>
            <a:off x="681582" y="643467"/>
            <a:ext cx="3929466" cy="5573711"/>
          </a:xfrm>
          <a:prstGeom prst="rect">
            <a:avLst/>
          </a:prstGeom>
        </p:spPr>
      </p:pic>
      <p:sp>
        <p:nvSpPr>
          <p:cNvPr id="593" name="Google Shape;593;p4"/>
          <p:cNvSpPr txBox="1">
            <a:spLocks noGrp="1"/>
          </p:cNvSpPr>
          <p:nvPr>
            <p:ph type="body" idx="1"/>
          </p:nvPr>
        </p:nvSpPr>
        <p:spPr>
          <a:xfrm>
            <a:off x="6545179" y="3243151"/>
            <a:ext cx="3978442" cy="2419711"/>
          </a:xfrm>
          <a:prstGeom prst="rect">
            <a:avLst/>
          </a:prstGeom>
        </p:spPr>
        <p:txBody>
          <a:bodyPr spcFirstLastPara="1" vert="horz" lIns="91440" tIns="45720" rIns="91440" bIns="45720" rtlCol="0" anchorCtr="0">
            <a:normAutofit/>
          </a:bodyPr>
          <a:lstStyle/>
          <a:p>
            <a:pPr marL="342900" lvl="0">
              <a:spcBef>
                <a:spcPts val="0"/>
              </a:spcBef>
              <a:spcAft>
                <a:spcPts val="0"/>
              </a:spcAft>
              <a:buClr>
                <a:schemeClr val="dk1"/>
              </a:buClr>
              <a:buSzPts val="2200"/>
              <a:buFont typeface="Arial" panose="020B0604020202020204" pitchFamily="34" charset="0"/>
              <a:buChar char="•"/>
            </a:pPr>
            <a:r>
              <a:rPr lang="en-US" b="1" kern="1200">
                <a:solidFill>
                  <a:schemeClr val="tx1"/>
                </a:solidFill>
                <a:latin typeface="+mn-lt"/>
                <a:ea typeface="+mn-ea"/>
                <a:cs typeface="+mn-cs"/>
                <a:sym typeface="Arial"/>
              </a:rPr>
              <a:t>9 chủ đề phản ánh đầy đủ 4 mạch nội dung hoạt động của chương trình: </a:t>
            </a:r>
            <a:endParaRPr lang="en-US" kern="1200">
              <a:solidFill>
                <a:schemeClr val="tx1"/>
              </a:solidFill>
              <a:latin typeface="+mn-lt"/>
              <a:ea typeface="+mn-ea"/>
              <a:cs typeface="+mn-cs"/>
            </a:endParaRPr>
          </a:p>
          <a:p>
            <a:pPr marL="285750" lvl="0">
              <a:spcBef>
                <a:spcPts val="1000"/>
              </a:spcBef>
              <a:spcAft>
                <a:spcPts val="0"/>
              </a:spcAft>
              <a:buClr>
                <a:schemeClr val="dk1"/>
              </a:buClr>
              <a:buSzPts val="2200"/>
              <a:buFont typeface="Arial" panose="020B0604020202020204" pitchFamily="34" charset="0"/>
              <a:buChar char="•"/>
            </a:pPr>
            <a:r>
              <a:rPr lang="en-US" kern="1200">
                <a:solidFill>
                  <a:schemeClr val="tx1"/>
                </a:solidFill>
                <a:latin typeface="+mn-lt"/>
                <a:ea typeface="+mn-ea"/>
                <a:cs typeface="+mn-cs"/>
                <a:sym typeface="Arial"/>
              </a:rPr>
              <a:t>Hướng vào bản thân</a:t>
            </a:r>
          </a:p>
          <a:p>
            <a:pPr marL="285750" lvl="0">
              <a:spcBef>
                <a:spcPts val="1000"/>
              </a:spcBef>
              <a:spcAft>
                <a:spcPts val="0"/>
              </a:spcAft>
              <a:buClr>
                <a:schemeClr val="dk1"/>
              </a:buClr>
              <a:buSzPts val="2200"/>
              <a:buFont typeface="Arial" panose="020B0604020202020204" pitchFamily="34" charset="0"/>
              <a:buChar char="•"/>
            </a:pPr>
            <a:r>
              <a:rPr lang="en-US" kern="1200">
                <a:solidFill>
                  <a:schemeClr val="tx1"/>
                </a:solidFill>
                <a:latin typeface="+mn-lt"/>
                <a:ea typeface="+mn-ea"/>
                <a:cs typeface="+mn-cs"/>
                <a:sym typeface="Arial"/>
              </a:rPr>
              <a:t>Hướng đến xã hội: gia đình, nt và xh</a:t>
            </a:r>
          </a:p>
          <a:p>
            <a:pPr marL="285750" lvl="0">
              <a:spcBef>
                <a:spcPts val="1000"/>
              </a:spcBef>
              <a:spcAft>
                <a:spcPts val="0"/>
              </a:spcAft>
              <a:buClr>
                <a:schemeClr val="dk1"/>
              </a:buClr>
              <a:buSzPts val="2200"/>
              <a:buFont typeface="Arial" panose="020B0604020202020204" pitchFamily="34" charset="0"/>
              <a:buChar char="•"/>
            </a:pPr>
            <a:r>
              <a:rPr lang="en-US" kern="1200">
                <a:solidFill>
                  <a:schemeClr val="tx1"/>
                </a:solidFill>
                <a:latin typeface="+mn-lt"/>
                <a:ea typeface="+mn-ea"/>
                <a:cs typeface="+mn-cs"/>
                <a:sym typeface="Arial"/>
              </a:rPr>
              <a:t>Hướng đến tự nhiên</a:t>
            </a:r>
          </a:p>
          <a:p>
            <a:pPr marL="285750" lvl="0">
              <a:spcBef>
                <a:spcPts val="1000"/>
              </a:spcBef>
              <a:spcAft>
                <a:spcPts val="0"/>
              </a:spcAft>
              <a:buClr>
                <a:schemeClr val="dk1"/>
              </a:buClr>
              <a:buSzPts val="2200"/>
              <a:buFont typeface="Arial" panose="020B0604020202020204" pitchFamily="34" charset="0"/>
              <a:buChar char="•"/>
            </a:pPr>
            <a:r>
              <a:rPr lang="en-US" kern="1200">
                <a:solidFill>
                  <a:schemeClr val="tx1"/>
                </a:solidFill>
                <a:latin typeface="+mn-lt"/>
                <a:ea typeface="+mn-ea"/>
                <a:cs typeface="+mn-cs"/>
                <a:sym typeface="Arial"/>
              </a:rPr>
              <a:t>Hướng nghiệp</a:t>
            </a:r>
          </a:p>
        </p:txBody>
      </p:sp>
      <p:sp>
        <p:nvSpPr>
          <p:cNvPr id="594" name="Google Shape;594;p4"/>
          <p:cNvSpPr txBox="1"/>
          <p:nvPr/>
        </p:nvSpPr>
        <p:spPr>
          <a:xfrm>
            <a:off x="3155296" y="557230"/>
            <a:ext cx="6241816" cy="54019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600"/>
              </a:spcAft>
              <a:buClr>
                <a:schemeClr val="dk1"/>
              </a:buClr>
              <a:buSzPts val="3200"/>
              <a:buFont typeface="Arial"/>
              <a:buNone/>
            </a:pPr>
            <a:r>
              <a:rPr lang="en-US" sz="3200" b="1" cap="none">
                <a:solidFill>
                  <a:schemeClr val="dk1"/>
                </a:solidFill>
                <a:latin typeface="Arial"/>
                <a:ea typeface="Arial"/>
                <a:cs typeface="Arial"/>
                <a:sym typeface="Arial"/>
              </a:rPr>
              <a:t>CẤU TRÚC SÁCH GIÁO KHOA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9F89-DB25-39FA-DDE3-39A986FDC6E6}"/>
              </a:ext>
            </a:extLst>
          </p:cNvPr>
          <p:cNvSpPr>
            <a:spLocks noGrp="1"/>
          </p:cNvSpPr>
          <p:nvPr>
            <p:ph type="title"/>
          </p:nvPr>
        </p:nvSpPr>
        <p:spPr>
          <a:xfrm>
            <a:off x="838200" y="365125"/>
            <a:ext cx="10515600" cy="622427"/>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9EE7A3D3-8828-FA6D-09F1-8E2620D66123}"/>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CBE1247A-C8C7-8BA4-8E13-301B043A567B}"/>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E1E3BB20-B70F-4B83-5181-0C2148F30BC4}"/>
              </a:ext>
            </a:extLst>
          </p:cNvPr>
          <p:cNvPicPr>
            <a:picLocks noChangeAspect="1"/>
          </p:cNvPicPr>
          <p:nvPr/>
        </p:nvPicPr>
        <p:blipFill>
          <a:blip r:embed="rId2"/>
          <a:stretch>
            <a:fillRect/>
          </a:stretch>
        </p:blipFill>
        <p:spPr>
          <a:xfrm>
            <a:off x="-365" y="1204241"/>
            <a:ext cx="4027842" cy="5653759"/>
          </a:xfrm>
          <a:prstGeom prst="rect">
            <a:avLst/>
          </a:prstGeom>
        </p:spPr>
      </p:pic>
      <p:pic>
        <p:nvPicPr>
          <p:cNvPr id="8" name="Picture 7">
            <a:extLst>
              <a:ext uri="{FF2B5EF4-FFF2-40B4-BE49-F238E27FC236}">
                <a16:creationId xmlns:a16="http://schemas.microsoft.com/office/drawing/2014/main" id="{317D5A20-F67E-DA2D-2249-13F39C9632B4}"/>
              </a:ext>
            </a:extLst>
          </p:cNvPr>
          <p:cNvPicPr>
            <a:picLocks noChangeAspect="1"/>
          </p:cNvPicPr>
          <p:nvPr/>
        </p:nvPicPr>
        <p:blipFill>
          <a:blip r:embed="rId3"/>
          <a:stretch>
            <a:fillRect/>
          </a:stretch>
        </p:blipFill>
        <p:spPr>
          <a:xfrm>
            <a:off x="4071797" y="1106424"/>
            <a:ext cx="4048407" cy="5751576"/>
          </a:xfrm>
          <a:prstGeom prst="rect">
            <a:avLst/>
          </a:prstGeom>
        </p:spPr>
      </p:pic>
      <p:pic>
        <p:nvPicPr>
          <p:cNvPr id="10" name="Picture 9">
            <a:extLst>
              <a:ext uri="{FF2B5EF4-FFF2-40B4-BE49-F238E27FC236}">
                <a16:creationId xmlns:a16="http://schemas.microsoft.com/office/drawing/2014/main" id="{1154FB89-F15D-19BC-A4F1-2AE05868F5CF}"/>
              </a:ext>
            </a:extLst>
          </p:cNvPr>
          <p:cNvPicPr>
            <a:picLocks noChangeAspect="1"/>
          </p:cNvPicPr>
          <p:nvPr/>
        </p:nvPicPr>
        <p:blipFill>
          <a:blip r:embed="rId4"/>
          <a:stretch>
            <a:fillRect/>
          </a:stretch>
        </p:blipFill>
        <p:spPr>
          <a:xfrm>
            <a:off x="8164159" y="1106423"/>
            <a:ext cx="4028206" cy="5751577"/>
          </a:xfrm>
          <a:prstGeom prst="rect">
            <a:avLst/>
          </a:prstGeom>
        </p:spPr>
      </p:pic>
    </p:spTree>
    <p:extLst>
      <p:ext uri="{BB962C8B-B14F-4D97-AF65-F5344CB8AC3E}">
        <p14:creationId xmlns:p14="http://schemas.microsoft.com/office/powerpoint/2010/main" val="36288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F9488-8645-95B7-BC2B-53898A198898}"/>
              </a:ext>
            </a:extLst>
          </p:cNvPr>
          <p:cNvSpPr>
            <a:spLocks noGrp="1"/>
          </p:cNvSpPr>
          <p:nvPr>
            <p:ph type="title"/>
          </p:nvPr>
        </p:nvSpPr>
        <p:spPr>
          <a:xfrm>
            <a:off x="838200" y="365125"/>
            <a:ext cx="10515600" cy="779463"/>
          </a:xfrm>
        </p:spPr>
        <p:txBody>
          <a:bodyPr/>
          <a:lstStyle/>
          <a:p>
            <a:endParaRPr lang="en-US" dirty="0"/>
          </a:p>
        </p:txBody>
      </p:sp>
      <p:sp>
        <p:nvSpPr>
          <p:cNvPr id="3" name="Text Placeholder 2">
            <a:extLst>
              <a:ext uri="{FF2B5EF4-FFF2-40B4-BE49-F238E27FC236}">
                <a16:creationId xmlns:a16="http://schemas.microsoft.com/office/drawing/2014/main" id="{07D7EB8F-4048-133E-A02E-7E8C2CB0D2B5}"/>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4D8A674A-6194-92A8-F7F3-F6B67A525179}"/>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2DC24D2A-72A2-9C56-D826-32236947B310}"/>
              </a:ext>
            </a:extLst>
          </p:cNvPr>
          <p:cNvPicPr>
            <a:picLocks noChangeAspect="1"/>
          </p:cNvPicPr>
          <p:nvPr/>
        </p:nvPicPr>
        <p:blipFill>
          <a:blip r:embed="rId2"/>
          <a:stretch>
            <a:fillRect/>
          </a:stretch>
        </p:blipFill>
        <p:spPr>
          <a:xfrm>
            <a:off x="0" y="1335024"/>
            <a:ext cx="3928106" cy="5522976"/>
          </a:xfrm>
          <a:prstGeom prst="rect">
            <a:avLst/>
          </a:prstGeom>
        </p:spPr>
      </p:pic>
      <p:pic>
        <p:nvPicPr>
          <p:cNvPr id="8" name="Picture 7">
            <a:extLst>
              <a:ext uri="{FF2B5EF4-FFF2-40B4-BE49-F238E27FC236}">
                <a16:creationId xmlns:a16="http://schemas.microsoft.com/office/drawing/2014/main" id="{DB4C4A67-7D2A-A131-466D-8D6F727B3A6C}"/>
              </a:ext>
            </a:extLst>
          </p:cNvPr>
          <p:cNvPicPr>
            <a:picLocks noChangeAspect="1"/>
          </p:cNvPicPr>
          <p:nvPr/>
        </p:nvPicPr>
        <p:blipFill>
          <a:blip r:embed="rId3"/>
          <a:stretch>
            <a:fillRect/>
          </a:stretch>
        </p:blipFill>
        <p:spPr>
          <a:xfrm>
            <a:off x="4092420" y="1322102"/>
            <a:ext cx="3947716" cy="5522976"/>
          </a:xfrm>
          <a:prstGeom prst="rect">
            <a:avLst/>
          </a:prstGeom>
        </p:spPr>
      </p:pic>
      <p:pic>
        <p:nvPicPr>
          <p:cNvPr id="10" name="Picture 9">
            <a:extLst>
              <a:ext uri="{FF2B5EF4-FFF2-40B4-BE49-F238E27FC236}">
                <a16:creationId xmlns:a16="http://schemas.microsoft.com/office/drawing/2014/main" id="{0A84DE28-2A0E-CD5B-F13F-7290382DACA1}"/>
              </a:ext>
            </a:extLst>
          </p:cNvPr>
          <p:cNvPicPr>
            <a:picLocks noChangeAspect="1"/>
          </p:cNvPicPr>
          <p:nvPr/>
        </p:nvPicPr>
        <p:blipFill>
          <a:blip r:embed="rId4"/>
          <a:stretch>
            <a:fillRect/>
          </a:stretch>
        </p:blipFill>
        <p:spPr>
          <a:xfrm>
            <a:off x="8244284" y="1262861"/>
            <a:ext cx="3947716" cy="5595139"/>
          </a:xfrm>
          <a:prstGeom prst="rect">
            <a:avLst/>
          </a:prstGeom>
        </p:spPr>
      </p:pic>
    </p:spTree>
    <p:extLst>
      <p:ext uri="{BB962C8B-B14F-4D97-AF65-F5344CB8AC3E}">
        <p14:creationId xmlns:p14="http://schemas.microsoft.com/office/powerpoint/2010/main" val="230948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6062-4CFE-046C-DB4D-F1A7F404E64C}"/>
              </a:ext>
            </a:extLst>
          </p:cNvPr>
          <p:cNvSpPr>
            <a:spLocks noGrp="1"/>
          </p:cNvSpPr>
          <p:nvPr>
            <p:ph type="title"/>
          </p:nvPr>
        </p:nvSpPr>
        <p:spPr>
          <a:xfrm>
            <a:off x="838200" y="365125"/>
            <a:ext cx="10515600" cy="686435"/>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558E8C2E-0AF0-4D2E-3FF0-2EC97DFF5F44}"/>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F35C171F-8DAC-73E1-9D87-3ED3AAC18B0A}"/>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B20AE4C7-1EEF-CC03-3C6F-095905335A63}"/>
              </a:ext>
            </a:extLst>
          </p:cNvPr>
          <p:cNvPicPr>
            <a:picLocks noChangeAspect="1"/>
          </p:cNvPicPr>
          <p:nvPr/>
        </p:nvPicPr>
        <p:blipFill>
          <a:blip r:embed="rId2"/>
          <a:stretch>
            <a:fillRect/>
          </a:stretch>
        </p:blipFill>
        <p:spPr>
          <a:xfrm>
            <a:off x="0" y="1177131"/>
            <a:ext cx="3943350" cy="5648325"/>
          </a:xfrm>
          <a:prstGeom prst="rect">
            <a:avLst/>
          </a:prstGeom>
        </p:spPr>
      </p:pic>
      <p:pic>
        <p:nvPicPr>
          <p:cNvPr id="8" name="Picture 7">
            <a:extLst>
              <a:ext uri="{FF2B5EF4-FFF2-40B4-BE49-F238E27FC236}">
                <a16:creationId xmlns:a16="http://schemas.microsoft.com/office/drawing/2014/main" id="{792E4021-43A3-ED84-8C4A-A8F0D0B1B6C2}"/>
              </a:ext>
            </a:extLst>
          </p:cNvPr>
          <p:cNvPicPr>
            <a:picLocks noChangeAspect="1"/>
          </p:cNvPicPr>
          <p:nvPr/>
        </p:nvPicPr>
        <p:blipFill>
          <a:blip r:embed="rId3"/>
          <a:stretch>
            <a:fillRect/>
          </a:stretch>
        </p:blipFill>
        <p:spPr>
          <a:xfrm>
            <a:off x="4050934" y="1144948"/>
            <a:ext cx="4033743" cy="5680508"/>
          </a:xfrm>
          <a:prstGeom prst="rect">
            <a:avLst/>
          </a:prstGeom>
        </p:spPr>
      </p:pic>
      <p:pic>
        <p:nvPicPr>
          <p:cNvPr id="10" name="Picture 9">
            <a:extLst>
              <a:ext uri="{FF2B5EF4-FFF2-40B4-BE49-F238E27FC236}">
                <a16:creationId xmlns:a16="http://schemas.microsoft.com/office/drawing/2014/main" id="{0ABF29D3-8FE7-C2E0-421C-C47B51493426}"/>
              </a:ext>
            </a:extLst>
          </p:cNvPr>
          <p:cNvPicPr>
            <a:picLocks noChangeAspect="1"/>
          </p:cNvPicPr>
          <p:nvPr/>
        </p:nvPicPr>
        <p:blipFill>
          <a:blip r:embed="rId4"/>
          <a:stretch>
            <a:fillRect/>
          </a:stretch>
        </p:blipFill>
        <p:spPr>
          <a:xfrm>
            <a:off x="8144256" y="1241690"/>
            <a:ext cx="3962400" cy="5592945"/>
          </a:xfrm>
          <a:prstGeom prst="rect">
            <a:avLst/>
          </a:prstGeom>
        </p:spPr>
      </p:pic>
    </p:spTree>
    <p:extLst>
      <p:ext uri="{BB962C8B-B14F-4D97-AF65-F5344CB8AC3E}">
        <p14:creationId xmlns:p14="http://schemas.microsoft.com/office/powerpoint/2010/main" val="2057985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5"/>
          <p:cNvSpPr txBox="1">
            <a:spLocks noGrp="1"/>
          </p:cNvSpPr>
          <p:nvPr>
            <p:ph type="title"/>
          </p:nvPr>
        </p:nvSpPr>
        <p:spPr>
          <a:xfrm>
            <a:off x="838201" y="1716657"/>
            <a:ext cx="4717210" cy="727336"/>
          </a:xfrm>
          <a:prstGeom prst="rect">
            <a:avLst/>
          </a:prstGeom>
        </p:spPr>
        <p:txBody>
          <a:bodyPr spcFirstLastPara="1" vert="horz" lIns="91440" tIns="45720" rIns="91440" bIns="45720" rtlCol="0" anchor="ctr" anchorCtr="0">
            <a:normAutofit fontScale="90000"/>
          </a:bodyPr>
          <a:lstStyle/>
          <a:p>
            <a:pPr marL="0" lvl="0" indent="0">
              <a:spcBef>
                <a:spcPct val="0"/>
              </a:spcBef>
              <a:spcAft>
                <a:spcPts val="0"/>
              </a:spcAft>
              <a:buClr>
                <a:schemeClr val="dk1"/>
              </a:buClr>
              <a:buSzPts val="3600"/>
            </a:pPr>
            <a:r>
              <a:rPr lang="en-US" sz="4100" b="1" kern="1200" dirty="0">
                <a:solidFill>
                  <a:schemeClr val="tx1"/>
                </a:solidFill>
                <a:latin typeface="+mj-lt"/>
                <a:ea typeface="+mj-ea"/>
                <a:cs typeface="+mj-cs"/>
                <a:sym typeface="Arial"/>
              </a:rPr>
              <a:t>CẤU TRÚC CHỦ ĐỀ</a:t>
            </a:r>
            <a:br>
              <a:rPr lang="en-US" sz="4100" b="1" kern="1200" dirty="0">
                <a:solidFill>
                  <a:schemeClr val="tx1"/>
                </a:solidFill>
                <a:latin typeface="+mj-lt"/>
                <a:ea typeface="+mj-ea"/>
                <a:cs typeface="+mj-cs"/>
                <a:sym typeface="Arial"/>
              </a:rPr>
            </a:br>
            <a:endParaRPr lang="en-US" sz="4100" b="1" kern="1200" dirty="0">
              <a:solidFill>
                <a:schemeClr val="tx1"/>
              </a:solidFill>
              <a:latin typeface="+mj-lt"/>
              <a:ea typeface="+mj-ea"/>
              <a:cs typeface="+mj-cs"/>
              <a:sym typeface="Arial"/>
            </a:endParaRPr>
          </a:p>
        </p:txBody>
      </p:sp>
      <p:sp>
        <p:nvSpPr>
          <p:cNvPr id="602" name="Google Shape;602;p5"/>
          <p:cNvSpPr txBox="1">
            <a:spLocks noGrp="1"/>
          </p:cNvSpPr>
          <p:nvPr>
            <p:ph type="body" idx="2"/>
          </p:nvPr>
        </p:nvSpPr>
        <p:spPr>
          <a:xfrm>
            <a:off x="838201" y="2373215"/>
            <a:ext cx="3888528" cy="3553581"/>
          </a:xfrm>
          <a:prstGeom prst="rect">
            <a:avLst/>
          </a:prstGeom>
        </p:spPr>
        <p:txBody>
          <a:bodyPr spcFirstLastPara="1" vert="horz" lIns="91440" tIns="45720" rIns="91440" bIns="45720" rtlCol="0" anchorCtr="0">
            <a:normAutofit/>
          </a:bodyPr>
          <a:lstStyle/>
          <a:p>
            <a:pPr marL="228600" lvl="0" indent="-228600" algn="just">
              <a:spcBef>
                <a:spcPts val="0"/>
              </a:spcBef>
              <a:spcAft>
                <a:spcPts val="0"/>
              </a:spcAft>
              <a:buClr>
                <a:schemeClr val="dk1"/>
              </a:buClr>
              <a:buSzPts val="2600"/>
              <a:buFont typeface="Arial" panose="020B0604020202020204" pitchFamily="34" charset="0"/>
              <a:buChar char="•"/>
            </a:pP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Cấu</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trúc</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chủ</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đề</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bám</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sát</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yêu</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cầu</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về</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kế</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hoạch</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chủ</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đề</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giáo</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dục</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phát</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triển</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năng</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lực</a:t>
            </a:r>
            <a:r>
              <a:rPr lang="en-US" sz="2000" kern="1200" dirty="0">
                <a:solidFill>
                  <a:schemeClr val="tx1"/>
                </a:solidFill>
                <a:latin typeface="+mn-lt"/>
                <a:ea typeface="+mn-ea"/>
                <a:cs typeface="+mn-cs"/>
                <a:sym typeface="Arial"/>
              </a:rPr>
              <a:t> do </a:t>
            </a:r>
            <a:r>
              <a:rPr lang="en-US" sz="2000" kern="1200" dirty="0" err="1">
                <a:solidFill>
                  <a:schemeClr val="tx1"/>
                </a:solidFill>
                <a:latin typeface="+mn-lt"/>
                <a:ea typeface="+mn-ea"/>
                <a:cs typeface="+mn-cs"/>
                <a:sym typeface="Arial"/>
              </a:rPr>
              <a:t>Bộ</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Giáo</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dục</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và</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Đào</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tạo</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hướng</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dẫn</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đồng</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thời</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tạo</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mọi</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cơ</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hội</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cho</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học</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sinh</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trải</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nghiệm</a:t>
            </a:r>
            <a:r>
              <a:rPr lang="en-US" sz="2000" kern="1200" dirty="0">
                <a:solidFill>
                  <a:schemeClr val="tx1"/>
                </a:solidFill>
                <a:latin typeface="+mn-lt"/>
                <a:ea typeface="+mn-ea"/>
                <a:cs typeface="+mn-cs"/>
                <a:sym typeface="Arial"/>
              </a:rPr>
              <a:t>.</a:t>
            </a:r>
            <a:endParaRPr lang="en-US" sz="2000" kern="1200" dirty="0">
              <a:solidFill>
                <a:schemeClr val="tx1"/>
              </a:solidFill>
              <a:latin typeface="+mn-lt"/>
              <a:ea typeface="+mn-ea"/>
              <a:cs typeface="+mn-cs"/>
            </a:endParaRPr>
          </a:p>
          <a:p>
            <a:pPr marL="228600" lvl="0" indent="-228600">
              <a:spcBef>
                <a:spcPts val="1000"/>
              </a:spcBef>
              <a:spcAft>
                <a:spcPts val="0"/>
              </a:spcAft>
              <a:buClr>
                <a:schemeClr val="dk1"/>
              </a:buClr>
              <a:buSzPts val="2600"/>
              <a:buFont typeface="Arial" panose="020B0604020202020204" pitchFamily="34" charset="0"/>
              <a:buChar char="•"/>
            </a:pPr>
            <a:r>
              <a:rPr lang="en-US" sz="2000" b="1" kern="1200" dirty="0" err="1">
                <a:solidFill>
                  <a:schemeClr val="tx1"/>
                </a:solidFill>
                <a:latin typeface="+mn-lt"/>
                <a:ea typeface="+mn-ea"/>
                <a:cs typeface="+mn-cs"/>
                <a:sym typeface="Arial"/>
              </a:rPr>
              <a:t>Mỗi</a:t>
            </a:r>
            <a:r>
              <a:rPr lang="en-US" sz="2000" b="1" kern="1200" dirty="0">
                <a:solidFill>
                  <a:schemeClr val="tx1"/>
                </a:solidFill>
                <a:latin typeface="+mn-lt"/>
                <a:ea typeface="+mn-ea"/>
                <a:cs typeface="+mn-cs"/>
                <a:sym typeface="Arial"/>
              </a:rPr>
              <a:t> </a:t>
            </a:r>
            <a:r>
              <a:rPr lang="en-US" sz="2000" b="1" kern="1200" dirty="0" err="1">
                <a:solidFill>
                  <a:schemeClr val="tx1"/>
                </a:solidFill>
                <a:latin typeface="+mn-lt"/>
                <a:ea typeface="+mn-ea"/>
                <a:cs typeface="+mn-cs"/>
                <a:sym typeface="Arial"/>
              </a:rPr>
              <a:t>chủ</a:t>
            </a:r>
            <a:r>
              <a:rPr lang="en-US" sz="2000" b="1" kern="1200" dirty="0">
                <a:solidFill>
                  <a:schemeClr val="tx1"/>
                </a:solidFill>
                <a:latin typeface="+mn-lt"/>
                <a:ea typeface="+mn-ea"/>
                <a:cs typeface="+mn-cs"/>
                <a:sym typeface="Arial"/>
              </a:rPr>
              <a:t> </a:t>
            </a:r>
            <a:r>
              <a:rPr lang="en-US" sz="2000" b="1" kern="1200" dirty="0" err="1">
                <a:solidFill>
                  <a:schemeClr val="tx1"/>
                </a:solidFill>
                <a:latin typeface="+mn-lt"/>
                <a:ea typeface="+mn-ea"/>
                <a:cs typeface="+mn-cs"/>
                <a:sym typeface="Arial"/>
              </a:rPr>
              <a:t>đề</a:t>
            </a:r>
            <a:r>
              <a:rPr lang="en-US" sz="2000" b="1" kern="1200" dirty="0">
                <a:solidFill>
                  <a:schemeClr val="tx1"/>
                </a:solidFill>
                <a:latin typeface="+mn-lt"/>
                <a:ea typeface="+mn-ea"/>
                <a:cs typeface="+mn-cs"/>
                <a:sym typeface="Arial"/>
              </a:rPr>
              <a:t> </a:t>
            </a:r>
            <a:r>
              <a:rPr lang="en-US" sz="2000" b="1" kern="1200" dirty="0" err="1">
                <a:solidFill>
                  <a:schemeClr val="tx1"/>
                </a:solidFill>
                <a:latin typeface="+mn-lt"/>
                <a:ea typeface="+mn-ea"/>
                <a:cs typeface="+mn-cs"/>
                <a:sym typeface="Arial"/>
              </a:rPr>
              <a:t>bắt</a:t>
            </a:r>
            <a:r>
              <a:rPr lang="en-US" sz="2000" b="1" kern="1200" dirty="0">
                <a:solidFill>
                  <a:schemeClr val="tx1"/>
                </a:solidFill>
                <a:latin typeface="+mn-lt"/>
                <a:ea typeface="+mn-ea"/>
                <a:cs typeface="+mn-cs"/>
                <a:sym typeface="Arial"/>
              </a:rPr>
              <a:t> </a:t>
            </a:r>
            <a:r>
              <a:rPr lang="en-US" sz="2000" b="1" kern="1200" dirty="0" err="1">
                <a:solidFill>
                  <a:schemeClr val="tx1"/>
                </a:solidFill>
                <a:latin typeface="+mn-lt"/>
                <a:ea typeface="+mn-ea"/>
                <a:cs typeface="+mn-cs"/>
                <a:sym typeface="Arial"/>
              </a:rPr>
              <a:t>đầu</a:t>
            </a:r>
            <a:r>
              <a:rPr lang="en-US" sz="2000" b="1" kern="1200" dirty="0">
                <a:solidFill>
                  <a:schemeClr val="tx1"/>
                </a:solidFill>
                <a:latin typeface="+mn-lt"/>
                <a:ea typeface="+mn-ea"/>
                <a:cs typeface="+mn-cs"/>
                <a:sym typeface="Arial"/>
              </a:rPr>
              <a:t> </a:t>
            </a:r>
            <a:r>
              <a:rPr lang="en-US" sz="2000" b="1" kern="1200" dirty="0" err="1">
                <a:solidFill>
                  <a:schemeClr val="tx1"/>
                </a:solidFill>
                <a:latin typeface="+mn-lt"/>
                <a:ea typeface="+mn-ea"/>
                <a:cs typeface="+mn-cs"/>
                <a:sym typeface="Arial"/>
              </a:rPr>
              <a:t>với</a:t>
            </a:r>
            <a:r>
              <a:rPr lang="en-US" sz="2000" b="1" kern="1200" dirty="0">
                <a:solidFill>
                  <a:schemeClr val="tx1"/>
                </a:solidFill>
                <a:latin typeface="+mn-lt"/>
                <a:ea typeface="+mn-ea"/>
                <a:cs typeface="+mn-cs"/>
                <a:sym typeface="Arial"/>
              </a:rPr>
              <a:t>:</a:t>
            </a:r>
            <a:endParaRPr lang="en-US" sz="2000" kern="1200" dirty="0">
              <a:solidFill>
                <a:schemeClr val="tx1"/>
              </a:solidFill>
              <a:latin typeface="+mn-lt"/>
              <a:ea typeface="+mn-ea"/>
              <a:cs typeface="+mn-cs"/>
            </a:endParaRPr>
          </a:p>
          <a:p>
            <a:pPr marL="228600" lvl="0" indent="-228600">
              <a:spcBef>
                <a:spcPts val="1000"/>
              </a:spcBef>
              <a:spcAft>
                <a:spcPts val="0"/>
              </a:spcAft>
              <a:buClr>
                <a:schemeClr val="dk1"/>
              </a:buClr>
              <a:buSzPts val="2600"/>
              <a:buFont typeface="Arial" panose="020B0604020202020204" pitchFamily="34" charset="0"/>
              <a:buChar char="•"/>
            </a:pP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Tên</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chủ</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đề</a:t>
            </a:r>
            <a:endParaRPr lang="en-US" sz="2000" kern="1200" dirty="0">
              <a:solidFill>
                <a:schemeClr val="tx1"/>
              </a:solidFill>
              <a:latin typeface="+mn-lt"/>
              <a:ea typeface="+mn-ea"/>
              <a:cs typeface="+mn-cs"/>
              <a:sym typeface="Arial"/>
            </a:endParaRPr>
          </a:p>
          <a:p>
            <a:pPr marL="228600" lvl="0" indent="-228600">
              <a:spcBef>
                <a:spcPts val="1000"/>
              </a:spcBef>
              <a:spcAft>
                <a:spcPts val="0"/>
              </a:spcAft>
              <a:buClr>
                <a:schemeClr val="dk1"/>
              </a:buClr>
              <a:buSzPts val="2600"/>
              <a:buFont typeface="Arial" panose="020B0604020202020204" pitchFamily="34" charset="0"/>
              <a:buChar char="•"/>
            </a:pP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Tranh</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chủ</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đề</a:t>
            </a:r>
            <a:endParaRPr lang="en-US" sz="2000" kern="1200" dirty="0">
              <a:solidFill>
                <a:schemeClr val="tx1"/>
              </a:solidFill>
              <a:latin typeface="+mn-lt"/>
              <a:ea typeface="+mn-ea"/>
              <a:cs typeface="+mn-cs"/>
              <a:sym typeface="Arial"/>
            </a:endParaRPr>
          </a:p>
          <a:p>
            <a:pPr marL="228600" lvl="0" indent="-228600">
              <a:spcBef>
                <a:spcPts val="1000"/>
              </a:spcBef>
              <a:spcAft>
                <a:spcPts val="0"/>
              </a:spcAft>
              <a:buClr>
                <a:schemeClr val="dk1"/>
              </a:buClr>
              <a:buSzPts val="2600"/>
              <a:buFont typeface="Arial" panose="020B0604020202020204" pitchFamily="34" charset="0"/>
              <a:buChar char="•"/>
            </a:pP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Mục</a:t>
            </a:r>
            <a:r>
              <a:rPr lang="en-US" sz="2000" kern="1200" dirty="0">
                <a:solidFill>
                  <a:schemeClr val="tx1"/>
                </a:solidFill>
                <a:latin typeface="+mn-lt"/>
                <a:ea typeface="+mn-ea"/>
                <a:cs typeface="+mn-cs"/>
                <a:sym typeface="Arial"/>
              </a:rPr>
              <a:t> </a:t>
            </a:r>
            <a:r>
              <a:rPr lang="en-US" sz="2000" kern="1200" dirty="0" err="1">
                <a:solidFill>
                  <a:schemeClr val="tx1"/>
                </a:solidFill>
                <a:latin typeface="+mn-lt"/>
                <a:ea typeface="+mn-ea"/>
                <a:cs typeface="+mn-cs"/>
                <a:sym typeface="Arial"/>
              </a:rPr>
              <a:t>tiêu</a:t>
            </a:r>
            <a:endParaRPr lang="en-US" sz="2000" kern="1200" dirty="0">
              <a:solidFill>
                <a:schemeClr val="tx1"/>
              </a:solidFill>
              <a:latin typeface="+mn-lt"/>
              <a:ea typeface="+mn-ea"/>
              <a:cs typeface="+mn-cs"/>
              <a:sym typeface="Arial"/>
            </a:endParaRPr>
          </a:p>
        </p:txBody>
      </p:sp>
      <p:pic>
        <p:nvPicPr>
          <p:cNvPr id="3" name="Picture 2">
            <a:extLst>
              <a:ext uri="{FF2B5EF4-FFF2-40B4-BE49-F238E27FC236}">
                <a16:creationId xmlns:a16="http://schemas.microsoft.com/office/drawing/2014/main" id="{D33656D6-345A-9F28-6A18-5DF3907CA8B3}"/>
              </a:ext>
            </a:extLst>
          </p:cNvPr>
          <p:cNvPicPr>
            <a:picLocks noChangeAspect="1"/>
          </p:cNvPicPr>
          <p:nvPr/>
        </p:nvPicPr>
        <p:blipFill>
          <a:blip r:embed="rId3"/>
          <a:stretch>
            <a:fillRect/>
          </a:stretch>
        </p:blipFill>
        <p:spPr>
          <a:xfrm>
            <a:off x="6270284" y="326920"/>
            <a:ext cx="4031910" cy="559987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
          <p:cNvSpPr txBox="1">
            <a:spLocks noGrp="1"/>
          </p:cNvSpPr>
          <p:nvPr>
            <p:ph type="title"/>
          </p:nvPr>
        </p:nvSpPr>
        <p:spPr>
          <a:xfrm>
            <a:off x="788276" y="856008"/>
            <a:ext cx="4979478" cy="13038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CẤU TRÚC CHỦ ĐỀ</a:t>
            </a:r>
            <a:endParaRPr sz="3600" b="1">
              <a:latin typeface="Arial"/>
              <a:ea typeface="Arial"/>
              <a:cs typeface="Arial"/>
              <a:sym typeface="Arial"/>
            </a:endParaRPr>
          </a:p>
        </p:txBody>
      </p:sp>
      <p:sp>
        <p:nvSpPr>
          <p:cNvPr id="609" name="Google Shape;609;p6"/>
          <p:cNvSpPr txBox="1">
            <a:spLocks noGrp="1"/>
          </p:cNvSpPr>
          <p:nvPr>
            <p:ph type="body" idx="1"/>
          </p:nvPr>
        </p:nvSpPr>
        <p:spPr>
          <a:xfrm>
            <a:off x="797169" y="2297723"/>
            <a:ext cx="4103077" cy="403245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3000"/>
              <a:buFont typeface="Noto Sans Symbols"/>
              <a:buChar char="⮚"/>
            </a:pPr>
            <a:r>
              <a:rPr lang="en-US" sz="3000" b="1" dirty="0" err="1">
                <a:latin typeface="Arial"/>
                <a:ea typeface="Arial"/>
                <a:cs typeface="Arial"/>
                <a:sym typeface="Arial"/>
              </a:rPr>
              <a:t>Trang</a:t>
            </a:r>
            <a:r>
              <a:rPr lang="en-US" sz="3000" b="1" dirty="0">
                <a:latin typeface="Arial"/>
                <a:ea typeface="Arial"/>
                <a:cs typeface="Arial"/>
                <a:sym typeface="Arial"/>
              </a:rPr>
              <a:t> </a:t>
            </a:r>
            <a:r>
              <a:rPr lang="en-US" sz="3000" b="1" dirty="0" err="1">
                <a:latin typeface="Arial"/>
                <a:ea typeface="Arial"/>
                <a:cs typeface="Arial"/>
                <a:sym typeface="Arial"/>
              </a:rPr>
              <a:t>định</a:t>
            </a:r>
            <a:r>
              <a:rPr lang="en-US" sz="3000" b="1" dirty="0">
                <a:latin typeface="Arial"/>
                <a:ea typeface="Arial"/>
                <a:cs typeface="Arial"/>
                <a:sym typeface="Arial"/>
              </a:rPr>
              <a:t> </a:t>
            </a:r>
            <a:r>
              <a:rPr lang="en-US" sz="3000" b="1" dirty="0" err="1">
                <a:latin typeface="Arial"/>
                <a:ea typeface="Arial"/>
                <a:cs typeface="Arial"/>
                <a:sym typeface="Arial"/>
              </a:rPr>
              <a:t>hướng</a:t>
            </a:r>
            <a:endParaRPr sz="3000" b="1" dirty="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dirty="0" err="1">
                <a:latin typeface="Arial"/>
                <a:ea typeface="Arial"/>
                <a:cs typeface="Arial"/>
                <a:sym typeface="Arial"/>
              </a:rPr>
              <a:t>Lời</a:t>
            </a:r>
            <a:r>
              <a:rPr lang="en-US" sz="2600" dirty="0">
                <a:latin typeface="Arial"/>
                <a:ea typeface="Arial"/>
                <a:cs typeface="Arial"/>
                <a:sym typeface="Arial"/>
              </a:rPr>
              <a:t> </a:t>
            </a:r>
            <a:r>
              <a:rPr lang="en-US" sz="2600" dirty="0" err="1">
                <a:latin typeface="Arial"/>
                <a:ea typeface="Arial"/>
                <a:cs typeface="Arial"/>
                <a:sym typeface="Arial"/>
              </a:rPr>
              <a:t>dẫn</a:t>
            </a:r>
            <a:r>
              <a:rPr lang="en-US" sz="2600" dirty="0">
                <a:latin typeface="Arial"/>
                <a:ea typeface="Arial"/>
                <a:cs typeface="Arial"/>
                <a:sym typeface="Arial"/>
              </a:rPr>
              <a:t> </a:t>
            </a:r>
            <a:r>
              <a:rPr lang="en-US" sz="2600" dirty="0" err="1">
                <a:latin typeface="Arial"/>
                <a:ea typeface="Arial"/>
                <a:cs typeface="Arial"/>
                <a:sym typeface="Arial"/>
              </a:rPr>
              <a:t>cho</a:t>
            </a:r>
            <a:r>
              <a:rPr lang="en-US" sz="2600" dirty="0">
                <a:latin typeface="Arial"/>
                <a:ea typeface="Arial"/>
                <a:cs typeface="Arial"/>
                <a:sym typeface="Arial"/>
              </a:rPr>
              <a:t> </a:t>
            </a:r>
            <a:r>
              <a:rPr lang="en-US" sz="2600" dirty="0" err="1">
                <a:latin typeface="Arial"/>
                <a:ea typeface="Arial"/>
                <a:cs typeface="Arial"/>
                <a:sym typeface="Arial"/>
              </a:rPr>
              <a:t>chủ</a:t>
            </a:r>
            <a:r>
              <a:rPr lang="en-US" sz="2600" dirty="0">
                <a:latin typeface="Arial"/>
                <a:ea typeface="Arial"/>
                <a:cs typeface="Arial"/>
                <a:sym typeface="Arial"/>
              </a:rPr>
              <a:t> </a:t>
            </a:r>
            <a:r>
              <a:rPr lang="en-US" sz="2600" dirty="0" err="1">
                <a:latin typeface="Arial"/>
                <a:ea typeface="Arial"/>
                <a:cs typeface="Arial"/>
                <a:sym typeface="Arial"/>
              </a:rPr>
              <a:t>đề</a:t>
            </a:r>
            <a:r>
              <a:rPr lang="en-US" sz="2600" dirty="0">
                <a:latin typeface="Arial"/>
                <a:ea typeface="Arial"/>
                <a:cs typeface="Arial"/>
                <a:sym typeface="Arial"/>
              </a:rPr>
              <a:t>. </a:t>
            </a:r>
            <a:r>
              <a:rPr lang="en-US" sz="2600" dirty="0" err="1">
                <a:latin typeface="Arial"/>
                <a:ea typeface="Arial"/>
                <a:cs typeface="Arial"/>
                <a:sym typeface="Arial"/>
              </a:rPr>
              <a:t>Trong</a:t>
            </a:r>
            <a:r>
              <a:rPr lang="en-US" sz="2600" dirty="0">
                <a:latin typeface="Arial"/>
                <a:ea typeface="Arial"/>
                <a:cs typeface="Arial"/>
                <a:sym typeface="Arial"/>
              </a:rPr>
              <a:t> </a:t>
            </a:r>
            <a:r>
              <a:rPr lang="en-US" sz="2600" dirty="0" err="1">
                <a:latin typeface="Arial"/>
                <a:ea typeface="Arial"/>
                <a:cs typeface="Arial"/>
                <a:sym typeface="Arial"/>
              </a:rPr>
              <a:t>lời</a:t>
            </a:r>
            <a:r>
              <a:rPr lang="en-US" sz="2600" dirty="0">
                <a:latin typeface="Arial"/>
                <a:ea typeface="Arial"/>
                <a:cs typeface="Arial"/>
                <a:sym typeface="Arial"/>
              </a:rPr>
              <a:t> </a:t>
            </a:r>
            <a:r>
              <a:rPr lang="en-US" sz="2600" dirty="0" err="1">
                <a:latin typeface="Arial"/>
                <a:ea typeface="Arial"/>
                <a:cs typeface="Arial"/>
                <a:sym typeface="Arial"/>
              </a:rPr>
              <a:t>dẫn</a:t>
            </a:r>
            <a:r>
              <a:rPr lang="en-US" sz="2600" dirty="0">
                <a:latin typeface="Arial"/>
                <a:ea typeface="Arial"/>
                <a:cs typeface="Arial"/>
                <a:sym typeface="Arial"/>
              </a:rPr>
              <a:t> </a:t>
            </a:r>
            <a:r>
              <a:rPr lang="en-US" sz="2600" dirty="0" err="1">
                <a:latin typeface="Arial"/>
                <a:ea typeface="Arial"/>
                <a:cs typeface="Arial"/>
                <a:sym typeface="Arial"/>
              </a:rPr>
              <a:t>này</a:t>
            </a:r>
            <a:r>
              <a:rPr lang="en-US" sz="2600" dirty="0">
                <a:latin typeface="Arial"/>
                <a:ea typeface="Arial"/>
                <a:cs typeface="Arial"/>
                <a:sym typeface="Arial"/>
              </a:rPr>
              <a:t> </a:t>
            </a:r>
            <a:r>
              <a:rPr lang="en-US" sz="2600" dirty="0" err="1">
                <a:latin typeface="Arial"/>
                <a:ea typeface="Arial"/>
                <a:cs typeface="Arial"/>
                <a:sym typeface="Arial"/>
              </a:rPr>
              <a:t>chỉ</a:t>
            </a:r>
            <a:r>
              <a:rPr lang="en-US" sz="2600" dirty="0">
                <a:latin typeface="Arial"/>
                <a:ea typeface="Arial"/>
                <a:cs typeface="Arial"/>
                <a:sym typeface="Arial"/>
              </a:rPr>
              <a:t> </a:t>
            </a:r>
            <a:r>
              <a:rPr lang="en-US" sz="2600" dirty="0" err="1">
                <a:latin typeface="Arial"/>
                <a:ea typeface="Arial"/>
                <a:cs typeface="Arial"/>
                <a:sym typeface="Arial"/>
              </a:rPr>
              <a:t>ra</a:t>
            </a:r>
            <a:r>
              <a:rPr lang="en-US" sz="2600" dirty="0">
                <a:latin typeface="Arial"/>
                <a:ea typeface="Arial"/>
                <a:cs typeface="Arial"/>
                <a:sym typeface="Arial"/>
              </a:rPr>
              <a:t> </a:t>
            </a:r>
            <a:r>
              <a:rPr lang="en-US" sz="2600" dirty="0" err="1">
                <a:latin typeface="Arial"/>
                <a:ea typeface="Arial"/>
                <a:cs typeface="Arial"/>
                <a:sym typeface="Arial"/>
              </a:rPr>
              <a:t>sự</a:t>
            </a:r>
            <a:r>
              <a:rPr lang="en-US" sz="2600" dirty="0">
                <a:latin typeface="Arial"/>
                <a:ea typeface="Arial"/>
                <a:cs typeface="Arial"/>
                <a:sym typeface="Arial"/>
              </a:rPr>
              <a:t> </a:t>
            </a:r>
            <a:r>
              <a:rPr lang="en-US" sz="2600" dirty="0" err="1">
                <a:latin typeface="Arial"/>
                <a:ea typeface="Arial"/>
                <a:cs typeface="Arial"/>
                <a:sym typeface="Arial"/>
              </a:rPr>
              <a:t>kết</a:t>
            </a:r>
            <a:r>
              <a:rPr lang="en-US" sz="2600" dirty="0">
                <a:latin typeface="Arial"/>
                <a:ea typeface="Arial"/>
                <a:cs typeface="Arial"/>
                <a:sym typeface="Arial"/>
              </a:rPr>
              <a:t> </a:t>
            </a:r>
            <a:r>
              <a:rPr lang="en-US" sz="2600" dirty="0" err="1">
                <a:latin typeface="Arial"/>
                <a:ea typeface="Arial"/>
                <a:cs typeface="Arial"/>
                <a:sym typeface="Arial"/>
              </a:rPr>
              <a:t>nối</a:t>
            </a:r>
            <a:r>
              <a:rPr lang="en-US" sz="2600" dirty="0">
                <a:latin typeface="Arial"/>
                <a:ea typeface="Arial"/>
                <a:cs typeface="Arial"/>
                <a:sym typeface="Arial"/>
              </a:rPr>
              <a:t> </a:t>
            </a:r>
            <a:r>
              <a:rPr lang="en-US" sz="2600" dirty="0" err="1">
                <a:latin typeface="Arial"/>
                <a:ea typeface="Arial"/>
                <a:cs typeface="Arial"/>
                <a:sym typeface="Arial"/>
              </a:rPr>
              <a:t>giữa</a:t>
            </a:r>
            <a:r>
              <a:rPr lang="en-US" sz="2600" dirty="0">
                <a:latin typeface="Arial"/>
                <a:ea typeface="Arial"/>
                <a:cs typeface="Arial"/>
                <a:sym typeface="Arial"/>
              </a:rPr>
              <a:t> </a:t>
            </a:r>
            <a:r>
              <a:rPr lang="en-US" sz="2600" dirty="0" err="1">
                <a:latin typeface="Arial"/>
                <a:ea typeface="Arial"/>
                <a:cs typeface="Arial"/>
                <a:sym typeface="Arial"/>
              </a:rPr>
              <a:t>các</a:t>
            </a:r>
            <a:r>
              <a:rPr lang="en-US" sz="2600" dirty="0">
                <a:latin typeface="Arial"/>
                <a:ea typeface="Arial"/>
                <a:cs typeface="Arial"/>
                <a:sym typeface="Arial"/>
              </a:rPr>
              <a:t> </a:t>
            </a:r>
            <a:r>
              <a:rPr lang="en-US" sz="2600" dirty="0" err="1">
                <a:latin typeface="Arial"/>
                <a:ea typeface="Arial"/>
                <a:cs typeface="Arial"/>
                <a:sym typeface="Arial"/>
              </a:rPr>
              <a:t>nhiệm</a:t>
            </a:r>
            <a:r>
              <a:rPr lang="en-US" sz="2600" dirty="0">
                <a:latin typeface="Arial"/>
                <a:ea typeface="Arial"/>
                <a:cs typeface="Arial"/>
                <a:sym typeface="Arial"/>
              </a:rPr>
              <a:t> </a:t>
            </a:r>
            <a:r>
              <a:rPr lang="en-US" sz="2600" dirty="0" err="1">
                <a:latin typeface="Arial"/>
                <a:ea typeface="Arial"/>
                <a:cs typeface="Arial"/>
                <a:sym typeface="Arial"/>
              </a:rPr>
              <a:t>vụ</a:t>
            </a:r>
            <a:r>
              <a:rPr lang="en-US" sz="2600" dirty="0">
                <a:latin typeface="Arial"/>
                <a:ea typeface="Arial"/>
                <a:cs typeface="Arial"/>
                <a:sym typeface="Arial"/>
              </a:rPr>
              <a:t> </a:t>
            </a:r>
            <a:r>
              <a:rPr lang="en-US" sz="2600" dirty="0" err="1">
                <a:latin typeface="Arial"/>
                <a:ea typeface="Arial"/>
                <a:cs typeface="Arial"/>
                <a:sym typeface="Arial"/>
              </a:rPr>
              <a:t>trong</a:t>
            </a:r>
            <a:r>
              <a:rPr lang="en-US" sz="2600" dirty="0">
                <a:latin typeface="Arial"/>
                <a:ea typeface="Arial"/>
                <a:cs typeface="Arial"/>
                <a:sym typeface="Arial"/>
              </a:rPr>
              <a:t> </a:t>
            </a:r>
            <a:r>
              <a:rPr lang="en-US" sz="2600" dirty="0" err="1">
                <a:latin typeface="Arial"/>
                <a:ea typeface="Arial"/>
                <a:cs typeface="Arial"/>
                <a:sym typeface="Arial"/>
              </a:rPr>
              <a:t>chủ</a:t>
            </a:r>
            <a:r>
              <a:rPr lang="en-US" sz="2600" dirty="0">
                <a:latin typeface="Arial"/>
                <a:ea typeface="Arial"/>
                <a:cs typeface="Arial"/>
                <a:sym typeface="Arial"/>
              </a:rPr>
              <a:t> </a:t>
            </a:r>
            <a:r>
              <a:rPr lang="en-US" sz="2600" dirty="0" err="1">
                <a:latin typeface="Arial"/>
                <a:ea typeface="Arial"/>
                <a:cs typeface="Arial"/>
                <a:sym typeface="Arial"/>
              </a:rPr>
              <a:t>đề</a:t>
            </a:r>
            <a:r>
              <a:rPr lang="en-US" sz="2600" dirty="0">
                <a:latin typeface="Arial"/>
                <a:ea typeface="Arial"/>
                <a:cs typeface="Arial"/>
                <a:sym typeface="Arial"/>
              </a:rPr>
              <a:t>.</a:t>
            </a:r>
            <a:endParaRPr sz="2600" dirty="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dirty="0" err="1">
                <a:latin typeface="Arial"/>
                <a:ea typeface="Arial"/>
                <a:cs typeface="Arial"/>
                <a:sym typeface="Arial"/>
              </a:rPr>
              <a:t>Định</a:t>
            </a:r>
            <a:r>
              <a:rPr lang="en-US" sz="2600" dirty="0">
                <a:latin typeface="Arial"/>
                <a:ea typeface="Arial"/>
                <a:cs typeface="Arial"/>
                <a:sym typeface="Arial"/>
              </a:rPr>
              <a:t> </a:t>
            </a:r>
            <a:r>
              <a:rPr lang="en-US" sz="2600" dirty="0" err="1">
                <a:latin typeface="Arial"/>
                <a:ea typeface="Arial"/>
                <a:cs typeface="Arial"/>
                <a:sym typeface="Arial"/>
              </a:rPr>
              <a:t>hướng</a:t>
            </a:r>
            <a:r>
              <a:rPr lang="en-US" sz="2600" dirty="0">
                <a:latin typeface="Arial"/>
                <a:ea typeface="Arial"/>
                <a:cs typeface="Arial"/>
                <a:sym typeface="Arial"/>
              </a:rPr>
              <a:t> </a:t>
            </a:r>
            <a:r>
              <a:rPr lang="en-US" sz="2600" dirty="0" err="1">
                <a:latin typeface="Arial"/>
                <a:ea typeface="Arial"/>
                <a:cs typeface="Arial"/>
                <a:sym typeface="Arial"/>
              </a:rPr>
              <a:t>các</a:t>
            </a:r>
            <a:r>
              <a:rPr lang="en-US" sz="2600" dirty="0">
                <a:latin typeface="Arial"/>
                <a:ea typeface="Arial"/>
                <a:cs typeface="Arial"/>
                <a:sym typeface="Arial"/>
              </a:rPr>
              <a:t> </a:t>
            </a:r>
            <a:r>
              <a:rPr lang="en-US" sz="2600" dirty="0" err="1">
                <a:latin typeface="Arial"/>
                <a:ea typeface="Arial"/>
                <a:cs typeface="Arial"/>
                <a:sym typeface="Arial"/>
              </a:rPr>
              <a:t>nhiệm</a:t>
            </a:r>
            <a:r>
              <a:rPr lang="en-US" sz="2600" dirty="0">
                <a:latin typeface="Arial"/>
                <a:ea typeface="Arial"/>
                <a:cs typeface="Arial"/>
                <a:sym typeface="Arial"/>
              </a:rPr>
              <a:t> </a:t>
            </a:r>
            <a:r>
              <a:rPr lang="en-US" sz="2600" dirty="0" err="1">
                <a:latin typeface="Arial"/>
                <a:ea typeface="Arial"/>
                <a:cs typeface="Arial"/>
                <a:sym typeface="Arial"/>
              </a:rPr>
              <a:t>vụ</a:t>
            </a:r>
            <a:r>
              <a:rPr lang="en-US" sz="2600" dirty="0">
                <a:latin typeface="Arial"/>
                <a:ea typeface="Arial"/>
                <a:cs typeface="Arial"/>
                <a:sym typeface="Arial"/>
              </a:rPr>
              <a:t> </a:t>
            </a:r>
            <a:r>
              <a:rPr lang="en-US" sz="2600" dirty="0" err="1">
                <a:latin typeface="Arial"/>
                <a:ea typeface="Arial"/>
                <a:cs typeface="Arial"/>
                <a:sym typeface="Arial"/>
              </a:rPr>
              <a:t>cho</a:t>
            </a:r>
            <a:r>
              <a:rPr lang="en-US" sz="2600" dirty="0">
                <a:latin typeface="Arial"/>
                <a:ea typeface="Arial"/>
                <a:cs typeface="Arial"/>
                <a:sym typeface="Arial"/>
              </a:rPr>
              <a:t> </a:t>
            </a:r>
            <a:r>
              <a:rPr lang="en-US" sz="2600" dirty="0" err="1">
                <a:latin typeface="Arial"/>
                <a:ea typeface="Arial"/>
                <a:cs typeface="Arial"/>
                <a:sym typeface="Arial"/>
              </a:rPr>
              <a:t>Hoạt</a:t>
            </a:r>
            <a:r>
              <a:rPr lang="en-US" sz="2600" dirty="0">
                <a:latin typeface="Arial"/>
                <a:ea typeface="Arial"/>
                <a:cs typeface="Arial"/>
                <a:sym typeface="Arial"/>
              </a:rPr>
              <a:t> </a:t>
            </a:r>
            <a:r>
              <a:rPr lang="en-US" sz="2600" dirty="0" err="1">
                <a:latin typeface="Arial"/>
                <a:ea typeface="Arial"/>
                <a:cs typeface="Arial"/>
                <a:sym typeface="Arial"/>
              </a:rPr>
              <a:t>động</a:t>
            </a:r>
            <a:r>
              <a:rPr lang="en-US" sz="2600" dirty="0">
                <a:latin typeface="Arial"/>
                <a:ea typeface="Arial"/>
                <a:cs typeface="Arial"/>
                <a:sym typeface="Arial"/>
              </a:rPr>
              <a:t> </a:t>
            </a:r>
            <a:r>
              <a:rPr lang="en-US" sz="2600" dirty="0" err="1">
                <a:latin typeface="Arial"/>
                <a:ea typeface="Arial"/>
                <a:cs typeface="Arial"/>
                <a:sym typeface="Arial"/>
              </a:rPr>
              <a:t>giáo</a:t>
            </a:r>
            <a:r>
              <a:rPr lang="en-US" sz="2600" dirty="0">
                <a:latin typeface="Arial"/>
                <a:ea typeface="Arial"/>
                <a:cs typeface="Arial"/>
                <a:sym typeface="Arial"/>
              </a:rPr>
              <a:t> </a:t>
            </a:r>
            <a:r>
              <a:rPr lang="en-US" sz="2600" dirty="0" err="1">
                <a:latin typeface="Arial"/>
                <a:ea typeface="Arial"/>
                <a:cs typeface="Arial"/>
                <a:sym typeface="Arial"/>
              </a:rPr>
              <a:t>dục</a:t>
            </a:r>
            <a:r>
              <a:rPr lang="en-US" sz="2600" dirty="0">
                <a:latin typeface="Arial"/>
                <a:ea typeface="Arial"/>
                <a:cs typeface="Arial"/>
                <a:sym typeface="Arial"/>
              </a:rPr>
              <a:t> </a:t>
            </a:r>
            <a:r>
              <a:rPr lang="en-US" sz="2600" dirty="0" err="1">
                <a:latin typeface="Arial"/>
                <a:ea typeface="Arial"/>
                <a:cs typeface="Arial"/>
                <a:sym typeface="Arial"/>
              </a:rPr>
              <a:t>theo</a:t>
            </a:r>
            <a:r>
              <a:rPr lang="en-US" sz="2600" dirty="0">
                <a:latin typeface="Arial"/>
                <a:ea typeface="Arial"/>
                <a:cs typeface="Arial"/>
                <a:sym typeface="Arial"/>
              </a:rPr>
              <a:t> </a:t>
            </a:r>
            <a:r>
              <a:rPr lang="en-US" sz="2600" dirty="0" err="1">
                <a:latin typeface="Arial"/>
                <a:ea typeface="Arial"/>
                <a:cs typeface="Arial"/>
                <a:sym typeface="Arial"/>
              </a:rPr>
              <a:t>chủ</a:t>
            </a:r>
            <a:r>
              <a:rPr lang="en-US" sz="2600" dirty="0">
                <a:latin typeface="Arial"/>
                <a:ea typeface="Arial"/>
                <a:cs typeface="Arial"/>
                <a:sym typeface="Arial"/>
              </a:rPr>
              <a:t> </a:t>
            </a:r>
            <a:r>
              <a:rPr lang="en-US" sz="2600" dirty="0" err="1">
                <a:latin typeface="Arial"/>
                <a:ea typeface="Arial"/>
                <a:cs typeface="Arial"/>
                <a:sym typeface="Arial"/>
              </a:rPr>
              <a:t>đề</a:t>
            </a:r>
            <a:r>
              <a:rPr lang="en-US" sz="2600" dirty="0">
                <a:latin typeface="Arial"/>
                <a:ea typeface="Arial"/>
                <a:cs typeface="Arial"/>
                <a:sym typeface="Arial"/>
              </a:rPr>
              <a:t>.</a:t>
            </a:r>
            <a:endParaRPr sz="2600" dirty="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dirty="0" err="1">
                <a:latin typeface="Arial"/>
                <a:ea typeface="Arial"/>
                <a:cs typeface="Arial"/>
                <a:sym typeface="Arial"/>
              </a:rPr>
              <a:t>Định</a:t>
            </a:r>
            <a:r>
              <a:rPr lang="en-US" sz="2600" dirty="0">
                <a:latin typeface="Arial"/>
                <a:ea typeface="Arial"/>
                <a:cs typeface="Arial"/>
                <a:sym typeface="Arial"/>
              </a:rPr>
              <a:t> </a:t>
            </a:r>
            <a:r>
              <a:rPr lang="en-US" sz="2600" dirty="0" err="1">
                <a:latin typeface="Arial"/>
                <a:ea typeface="Arial"/>
                <a:cs typeface="Arial"/>
                <a:sym typeface="Arial"/>
              </a:rPr>
              <a:t>hướng</a:t>
            </a:r>
            <a:r>
              <a:rPr lang="en-US" sz="2600" dirty="0">
                <a:latin typeface="Arial"/>
                <a:ea typeface="Arial"/>
                <a:cs typeface="Arial"/>
                <a:sym typeface="Arial"/>
              </a:rPr>
              <a:t> </a:t>
            </a:r>
            <a:r>
              <a:rPr lang="en-US" sz="2600" dirty="0" err="1">
                <a:latin typeface="Arial"/>
                <a:ea typeface="Arial"/>
                <a:cs typeface="Arial"/>
                <a:sym typeface="Arial"/>
              </a:rPr>
              <a:t>các</a:t>
            </a:r>
            <a:r>
              <a:rPr lang="en-US" sz="2600" dirty="0">
                <a:latin typeface="Arial"/>
                <a:ea typeface="Arial"/>
                <a:cs typeface="Arial"/>
                <a:sym typeface="Arial"/>
              </a:rPr>
              <a:t> </a:t>
            </a:r>
            <a:r>
              <a:rPr lang="en-US" sz="2600" dirty="0" err="1">
                <a:latin typeface="Arial"/>
                <a:ea typeface="Arial"/>
                <a:cs typeface="Arial"/>
                <a:sym typeface="Arial"/>
              </a:rPr>
              <a:t>nhiệm</a:t>
            </a:r>
            <a:r>
              <a:rPr lang="en-US" sz="2600" dirty="0">
                <a:latin typeface="Arial"/>
                <a:ea typeface="Arial"/>
                <a:cs typeface="Arial"/>
                <a:sym typeface="Arial"/>
              </a:rPr>
              <a:t> </a:t>
            </a:r>
            <a:r>
              <a:rPr lang="en-US" sz="2600" dirty="0" err="1">
                <a:latin typeface="Arial"/>
                <a:ea typeface="Arial"/>
                <a:cs typeface="Arial"/>
                <a:sym typeface="Arial"/>
              </a:rPr>
              <a:t>vụ</a:t>
            </a:r>
            <a:r>
              <a:rPr lang="en-US" sz="2600" dirty="0">
                <a:latin typeface="Arial"/>
                <a:ea typeface="Arial"/>
                <a:cs typeface="Arial"/>
                <a:sym typeface="Arial"/>
              </a:rPr>
              <a:t> </a:t>
            </a:r>
            <a:r>
              <a:rPr lang="en-US" sz="2600" dirty="0" err="1">
                <a:latin typeface="Arial"/>
                <a:ea typeface="Arial"/>
                <a:cs typeface="Arial"/>
                <a:sym typeface="Arial"/>
              </a:rPr>
              <a:t>cho</a:t>
            </a:r>
            <a:r>
              <a:rPr lang="en-US" sz="2600" dirty="0">
                <a:latin typeface="Arial"/>
                <a:ea typeface="Arial"/>
                <a:cs typeface="Arial"/>
                <a:sym typeface="Arial"/>
              </a:rPr>
              <a:t> </a:t>
            </a:r>
            <a:r>
              <a:rPr lang="en-US" sz="2600" dirty="0" err="1">
                <a:latin typeface="Arial"/>
                <a:ea typeface="Arial"/>
                <a:cs typeface="Arial"/>
                <a:sym typeface="Arial"/>
              </a:rPr>
              <a:t>Sinh</a:t>
            </a:r>
            <a:r>
              <a:rPr lang="en-US" sz="2600" dirty="0">
                <a:latin typeface="Arial"/>
                <a:ea typeface="Arial"/>
                <a:cs typeface="Arial"/>
                <a:sym typeface="Arial"/>
              </a:rPr>
              <a:t> </a:t>
            </a:r>
            <a:r>
              <a:rPr lang="en-US" sz="2600" dirty="0" err="1">
                <a:latin typeface="Arial"/>
                <a:ea typeface="Arial"/>
                <a:cs typeface="Arial"/>
                <a:sym typeface="Arial"/>
              </a:rPr>
              <a:t>hoạt</a:t>
            </a:r>
            <a:r>
              <a:rPr lang="en-US" sz="2600" dirty="0">
                <a:latin typeface="Arial"/>
                <a:ea typeface="Arial"/>
                <a:cs typeface="Arial"/>
                <a:sym typeface="Arial"/>
              </a:rPr>
              <a:t> </a:t>
            </a:r>
            <a:r>
              <a:rPr lang="en-US" sz="2600" dirty="0" err="1">
                <a:latin typeface="Arial"/>
                <a:ea typeface="Arial"/>
                <a:cs typeface="Arial"/>
                <a:sym typeface="Arial"/>
              </a:rPr>
              <a:t>dưới</a:t>
            </a:r>
            <a:r>
              <a:rPr lang="en-US" sz="2600" dirty="0">
                <a:latin typeface="Arial"/>
                <a:ea typeface="Arial"/>
                <a:cs typeface="Arial"/>
                <a:sym typeface="Arial"/>
              </a:rPr>
              <a:t> </a:t>
            </a:r>
            <a:r>
              <a:rPr lang="en-US" sz="2600" dirty="0" err="1">
                <a:latin typeface="Arial"/>
                <a:ea typeface="Arial"/>
                <a:cs typeface="Arial"/>
                <a:sym typeface="Arial"/>
              </a:rPr>
              <a:t>cờ</a:t>
            </a:r>
            <a:r>
              <a:rPr lang="en-US" sz="2600" dirty="0">
                <a:latin typeface="Arial"/>
                <a:ea typeface="Arial"/>
                <a:cs typeface="Arial"/>
                <a:sym typeface="Arial"/>
              </a:rPr>
              <a:t> </a:t>
            </a:r>
            <a:r>
              <a:rPr lang="en-US" sz="2600" dirty="0" err="1">
                <a:latin typeface="Arial"/>
                <a:ea typeface="Arial"/>
                <a:cs typeface="Arial"/>
                <a:sym typeface="Arial"/>
              </a:rPr>
              <a:t>và</a:t>
            </a:r>
            <a:r>
              <a:rPr lang="en-US" sz="2600" dirty="0">
                <a:latin typeface="Arial"/>
                <a:ea typeface="Arial"/>
                <a:cs typeface="Arial"/>
                <a:sym typeface="Arial"/>
              </a:rPr>
              <a:t> </a:t>
            </a:r>
            <a:r>
              <a:rPr lang="en-US" sz="2600" dirty="0" err="1">
                <a:latin typeface="Arial"/>
                <a:ea typeface="Arial"/>
                <a:cs typeface="Arial"/>
                <a:sym typeface="Arial"/>
              </a:rPr>
              <a:t>Sinh</a:t>
            </a:r>
            <a:r>
              <a:rPr lang="en-US" sz="2600" dirty="0">
                <a:latin typeface="Arial"/>
                <a:ea typeface="Arial"/>
                <a:cs typeface="Arial"/>
                <a:sym typeface="Arial"/>
              </a:rPr>
              <a:t> </a:t>
            </a:r>
            <a:r>
              <a:rPr lang="en-US" sz="2600" dirty="0" err="1">
                <a:latin typeface="Arial"/>
                <a:ea typeface="Arial"/>
                <a:cs typeface="Arial"/>
                <a:sym typeface="Arial"/>
              </a:rPr>
              <a:t>hoạt</a:t>
            </a:r>
            <a:r>
              <a:rPr lang="en-US" sz="2600" dirty="0">
                <a:latin typeface="Arial"/>
                <a:ea typeface="Arial"/>
                <a:cs typeface="Arial"/>
                <a:sym typeface="Arial"/>
              </a:rPr>
              <a:t> </a:t>
            </a:r>
            <a:r>
              <a:rPr lang="en-US" sz="2600" dirty="0" err="1">
                <a:latin typeface="Arial"/>
                <a:ea typeface="Arial"/>
                <a:cs typeface="Arial"/>
                <a:sym typeface="Arial"/>
              </a:rPr>
              <a:t>lớp</a:t>
            </a:r>
            <a:r>
              <a:rPr lang="en-US" sz="2600" dirty="0">
                <a:latin typeface="Arial"/>
                <a:ea typeface="Arial"/>
                <a:cs typeface="Arial"/>
                <a:sym typeface="Arial"/>
              </a:rPr>
              <a:t>.</a:t>
            </a:r>
            <a:endParaRPr sz="2600" dirty="0">
              <a:latin typeface="Arial"/>
              <a:ea typeface="Arial"/>
              <a:cs typeface="Arial"/>
              <a:sym typeface="Arial"/>
            </a:endParaRPr>
          </a:p>
        </p:txBody>
      </p:sp>
      <p:sp>
        <p:nvSpPr>
          <p:cNvPr id="610" name="Google Shape;61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11" name="Google Shape;611;p6"/>
          <p:cNvPicPr preferRelativeResize="0"/>
          <p:nvPr/>
        </p:nvPicPr>
        <p:blipFill rotWithShape="1">
          <a:blip r:embed="rId3">
            <a:alphaModFix/>
          </a:blip>
          <a:srcRect/>
          <a:stretch/>
        </p:blipFill>
        <p:spPr>
          <a:xfrm>
            <a:off x="5580186" y="1112520"/>
            <a:ext cx="5529833" cy="5217663"/>
          </a:xfrm>
          <a:prstGeom prst="rect">
            <a:avLst/>
          </a:prstGeom>
          <a:noFill/>
          <a:ln>
            <a:noFill/>
          </a:ln>
        </p:spPr>
      </p:pic>
      <p:pic>
        <p:nvPicPr>
          <p:cNvPr id="3" name="Picture 2">
            <a:extLst>
              <a:ext uri="{FF2B5EF4-FFF2-40B4-BE49-F238E27FC236}">
                <a16:creationId xmlns:a16="http://schemas.microsoft.com/office/drawing/2014/main" id="{1DAA2BD8-A3F2-E20C-3A9D-3C2D3CD69274}"/>
              </a:ext>
            </a:extLst>
          </p:cNvPr>
          <p:cNvPicPr>
            <a:picLocks noChangeAspect="1"/>
          </p:cNvPicPr>
          <p:nvPr/>
        </p:nvPicPr>
        <p:blipFill>
          <a:blip r:embed="rId4"/>
          <a:stretch>
            <a:fillRect/>
          </a:stretch>
        </p:blipFill>
        <p:spPr>
          <a:xfrm>
            <a:off x="7746124" y="1168651"/>
            <a:ext cx="3657600" cy="5105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
          <p:cNvSpPr txBox="1">
            <a:spLocks noGrp="1"/>
          </p:cNvSpPr>
          <p:nvPr>
            <p:ph type="title"/>
          </p:nvPr>
        </p:nvSpPr>
        <p:spPr>
          <a:xfrm>
            <a:off x="839788" y="457200"/>
            <a:ext cx="4224581"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b="1" dirty="0" err="1">
                <a:latin typeface="Arial"/>
                <a:ea typeface="Arial"/>
                <a:cs typeface="Arial"/>
                <a:sym typeface="Arial"/>
              </a:rPr>
              <a:t>CẤU</a:t>
            </a:r>
            <a:r>
              <a:rPr lang="en-US" b="1" dirty="0">
                <a:latin typeface="Arial"/>
                <a:ea typeface="Arial"/>
                <a:cs typeface="Arial"/>
                <a:sym typeface="Arial"/>
              </a:rPr>
              <a:t> </a:t>
            </a:r>
            <a:r>
              <a:rPr lang="en-US" b="1" dirty="0" err="1">
                <a:latin typeface="Arial"/>
                <a:ea typeface="Arial"/>
                <a:cs typeface="Arial"/>
                <a:sym typeface="Arial"/>
              </a:rPr>
              <a:t>TRÚC</a:t>
            </a:r>
            <a:r>
              <a:rPr lang="en-US" b="1" dirty="0">
                <a:latin typeface="Arial"/>
                <a:ea typeface="Arial"/>
                <a:cs typeface="Arial"/>
                <a:sym typeface="Arial"/>
              </a:rPr>
              <a:t> </a:t>
            </a:r>
            <a:r>
              <a:rPr lang="en-US" b="1" dirty="0" err="1">
                <a:latin typeface="Arial"/>
                <a:ea typeface="Arial"/>
                <a:cs typeface="Arial"/>
                <a:sym typeface="Arial"/>
              </a:rPr>
              <a:t>CHỦ</a:t>
            </a:r>
            <a:r>
              <a:rPr lang="en-US" b="1" dirty="0">
                <a:latin typeface="Arial"/>
                <a:ea typeface="Arial"/>
                <a:cs typeface="Arial"/>
                <a:sym typeface="Arial"/>
              </a:rPr>
              <a:t> </a:t>
            </a:r>
            <a:r>
              <a:rPr lang="en-US" b="1" dirty="0" err="1">
                <a:latin typeface="Arial"/>
                <a:ea typeface="Arial"/>
                <a:cs typeface="Arial"/>
                <a:sym typeface="Arial"/>
              </a:rPr>
              <a:t>ĐỀ</a:t>
            </a:r>
            <a:endParaRPr dirty="0"/>
          </a:p>
        </p:txBody>
      </p:sp>
      <p:sp>
        <p:nvSpPr>
          <p:cNvPr id="618" name="Google Shape;618;p7"/>
          <p:cNvSpPr txBox="1">
            <a:spLocks noGrp="1"/>
          </p:cNvSpPr>
          <p:nvPr>
            <p:ph type="body" idx="2"/>
          </p:nvPr>
        </p:nvSpPr>
        <p:spPr>
          <a:xfrm>
            <a:off x="839788" y="2492188"/>
            <a:ext cx="3932237" cy="33768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3000"/>
              <a:buFont typeface="Noto Sans Symbols"/>
              <a:buChar char="⮚"/>
            </a:pPr>
            <a:r>
              <a:rPr lang="en-US" sz="3000" b="1" dirty="0" err="1">
                <a:latin typeface="Arial"/>
                <a:ea typeface="Arial"/>
                <a:cs typeface="Arial"/>
                <a:sym typeface="Arial"/>
              </a:rPr>
              <a:t>Các</a:t>
            </a:r>
            <a:r>
              <a:rPr lang="en-US" sz="3000" b="1" dirty="0">
                <a:latin typeface="Arial"/>
                <a:ea typeface="Arial"/>
                <a:cs typeface="Arial"/>
                <a:sym typeface="Arial"/>
              </a:rPr>
              <a:t> </a:t>
            </a:r>
            <a:r>
              <a:rPr lang="en-US" sz="3000" b="1" dirty="0" err="1">
                <a:latin typeface="Arial"/>
                <a:ea typeface="Arial"/>
                <a:cs typeface="Arial"/>
                <a:sym typeface="Arial"/>
              </a:rPr>
              <a:t>nhiệm</a:t>
            </a:r>
            <a:r>
              <a:rPr lang="en-US" sz="3000" b="1" dirty="0">
                <a:latin typeface="Arial"/>
                <a:ea typeface="Arial"/>
                <a:cs typeface="Arial"/>
                <a:sym typeface="Arial"/>
              </a:rPr>
              <a:t> </a:t>
            </a:r>
            <a:r>
              <a:rPr lang="en-US" sz="3000" b="1" dirty="0" err="1">
                <a:latin typeface="Arial"/>
                <a:ea typeface="Arial"/>
                <a:cs typeface="Arial"/>
                <a:sym typeface="Arial"/>
              </a:rPr>
              <a:t>vụ</a:t>
            </a:r>
            <a:endParaRPr sz="3000" b="1" dirty="0">
              <a:latin typeface="Arial"/>
              <a:ea typeface="Arial"/>
              <a:cs typeface="Arial"/>
              <a:sym typeface="Arial"/>
            </a:endParaRPr>
          </a:p>
          <a:p>
            <a:pPr marL="0" lvl="0" indent="0" algn="just" rtl="0">
              <a:lnSpc>
                <a:spcPct val="90000"/>
              </a:lnSpc>
              <a:spcBef>
                <a:spcPts val="1000"/>
              </a:spcBef>
              <a:spcAft>
                <a:spcPts val="0"/>
              </a:spcAft>
              <a:buClr>
                <a:schemeClr val="dk1"/>
              </a:buClr>
              <a:buSzPts val="2600"/>
              <a:buNone/>
            </a:pPr>
            <a:r>
              <a:rPr lang="en-US" sz="2600" dirty="0" err="1">
                <a:latin typeface="Arial"/>
                <a:ea typeface="Arial"/>
                <a:cs typeface="Arial"/>
                <a:sym typeface="Arial"/>
              </a:rPr>
              <a:t>Hoạt</a:t>
            </a:r>
            <a:r>
              <a:rPr lang="en-US" sz="2600" dirty="0">
                <a:latin typeface="Arial"/>
                <a:ea typeface="Arial"/>
                <a:cs typeface="Arial"/>
                <a:sym typeface="Arial"/>
              </a:rPr>
              <a:t> </a:t>
            </a:r>
            <a:r>
              <a:rPr lang="en-US" sz="2600" dirty="0" err="1">
                <a:latin typeface="Arial"/>
                <a:ea typeface="Arial"/>
                <a:cs typeface="Arial"/>
                <a:sym typeface="Arial"/>
              </a:rPr>
              <a:t>động</a:t>
            </a:r>
            <a:r>
              <a:rPr lang="en-US" sz="2600" dirty="0">
                <a:latin typeface="Arial"/>
                <a:ea typeface="Arial"/>
                <a:cs typeface="Arial"/>
                <a:sym typeface="Arial"/>
              </a:rPr>
              <a:t> </a:t>
            </a:r>
            <a:r>
              <a:rPr lang="en-US" sz="2600" dirty="0" err="1">
                <a:latin typeface="Arial"/>
                <a:ea typeface="Arial"/>
                <a:cs typeface="Arial"/>
                <a:sym typeface="Arial"/>
              </a:rPr>
              <a:t>giáo</a:t>
            </a:r>
            <a:r>
              <a:rPr lang="en-US" sz="2600" dirty="0">
                <a:latin typeface="Arial"/>
                <a:ea typeface="Arial"/>
                <a:cs typeface="Arial"/>
                <a:sym typeface="Arial"/>
              </a:rPr>
              <a:t> </a:t>
            </a:r>
            <a:r>
              <a:rPr lang="en-US" sz="2600" dirty="0" err="1">
                <a:latin typeface="Arial"/>
                <a:ea typeface="Arial"/>
                <a:cs typeface="Arial"/>
                <a:sym typeface="Arial"/>
              </a:rPr>
              <a:t>dục</a:t>
            </a:r>
            <a:r>
              <a:rPr lang="en-US" sz="2600" dirty="0">
                <a:latin typeface="Arial"/>
                <a:ea typeface="Arial"/>
                <a:cs typeface="Arial"/>
                <a:sym typeface="Arial"/>
              </a:rPr>
              <a:t> </a:t>
            </a:r>
            <a:r>
              <a:rPr lang="en-US" sz="2600" dirty="0" err="1">
                <a:latin typeface="Arial"/>
                <a:ea typeface="Arial"/>
                <a:cs typeface="Arial"/>
                <a:sym typeface="Arial"/>
              </a:rPr>
              <a:t>theo</a:t>
            </a:r>
            <a:r>
              <a:rPr lang="en-US" sz="2600" dirty="0">
                <a:latin typeface="Arial"/>
                <a:ea typeface="Arial"/>
                <a:cs typeface="Arial"/>
                <a:sym typeface="Arial"/>
              </a:rPr>
              <a:t> </a:t>
            </a:r>
            <a:r>
              <a:rPr lang="en-US" sz="2600" dirty="0" err="1">
                <a:latin typeface="Arial"/>
                <a:ea typeface="Arial"/>
                <a:cs typeface="Arial"/>
                <a:sym typeface="Arial"/>
              </a:rPr>
              <a:t>chủ</a:t>
            </a:r>
            <a:r>
              <a:rPr lang="en-US" sz="2600" dirty="0">
                <a:latin typeface="Arial"/>
                <a:ea typeface="Arial"/>
                <a:cs typeface="Arial"/>
                <a:sym typeface="Arial"/>
              </a:rPr>
              <a:t> </a:t>
            </a:r>
            <a:r>
              <a:rPr lang="en-US" sz="2600" dirty="0" err="1">
                <a:latin typeface="Arial"/>
                <a:ea typeface="Arial"/>
                <a:cs typeface="Arial"/>
                <a:sym typeface="Arial"/>
              </a:rPr>
              <a:t>đề</a:t>
            </a:r>
            <a:r>
              <a:rPr lang="en-US" sz="2600" dirty="0">
                <a:latin typeface="Arial"/>
                <a:ea typeface="Arial"/>
                <a:cs typeface="Arial"/>
                <a:sym typeface="Arial"/>
              </a:rPr>
              <a:t> </a:t>
            </a:r>
            <a:r>
              <a:rPr lang="en-US" sz="2600" dirty="0" err="1">
                <a:latin typeface="Arial"/>
                <a:ea typeface="Arial"/>
                <a:cs typeface="Arial"/>
                <a:sym typeface="Arial"/>
              </a:rPr>
              <a:t>được</a:t>
            </a:r>
            <a:r>
              <a:rPr lang="en-US" sz="2600" dirty="0">
                <a:latin typeface="Arial"/>
                <a:ea typeface="Arial"/>
                <a:cs typeface="Arial"/>
                <a:sym typeface="Arial"/>
              </a:rPr>
              <a:t> </a:t>
            </a:r>
            <a:r>
              <a:rPr lang="en-US" sz="2600" dirty="0" err="1">
                <a:latin typeface="Arial"/>
                <a:ea typeface="Arial"/>
                <a:cs typeface="Arial"/>
                <a:sym typeface="Arial"/>
              </a:rPr>
              <a:t>triển</a:t>
            </a:r>
            <a:r>
              <a:rPr lang="en-US" sz="2600" dirty="0">
                <a:latin typeface="Arial"/>
                <a:ea typeface="Arial"/>
                <a:cs typeface="Arial"/>
                <a:sym typeface="Arial"/>
              </a:rPr>
              <a:t> </a:t>
            </a:r>
            <a:r>
              <a:rPr lang="en-US" sz="2600" dirty="0" err="1">
                <a:latin typeface="Arial"/>
                <a:ea typeface="Arial"/>
                <a:cs typeface="Arial"/>
                <a:sym typeface="Arial"/>
              </a:rPr>
              <a:t>khai</a:t>
            </a:r>
            <a:r>
              <a:rPr lang="en-US" sz="2600" dirty="0">
                <a:latin typeface="Arial"/>
                <a:ea typeface="Arial"/>
                <a:cs typeface="Arial"/>
                <a:sym typeface="Arial"/>
              </a:rPr>
              <a:t> </a:t>
            </a:r>
            <a:r>
              <a:rPr lang="en-US" sz="2600" dirty="0" err="1">
                <a:latin typeface="Arial"/>
                <a:ea typeface="Arial"/>
                <a:cs typeface="Arial"/>
                <a:sym typeface="Arial"/>
              </a:rPr>
              <a:t>theo</a:t>
            </a:r>
            <a:r>
              <a:rPr lang="en-US" sz="2600" dirty="0">
                <a:latin typeface="Arial"/>
                <a:ea typeface="Arial"/>
                <a:cs typeface="Arial"/>
                <a:sym typeface="Arial"/>
              </a:rPr>
              <a:t> </a:t>
            </a:r>
            <a:r>
              <a:rPr lang="en-US" sz="2600" dirty="0" err="1">
                <a:latin typeface="Arial"/>
                <a:ea typeface="Arial"/>
                <a:cs typeface="Arial"/>
                <a:sym typeface="Arial"/>
              </a:rPr>
              <a:t>tiếp</a:t>
            </a:r>
            <a:r>
              <a:rPr lang="en-US" sz="2600" dirty="0">
                <a:latin typeface="Arial"/>
                <a:ea typeface="Arial"/>
                <a:cs typeface="Arial"/>
                <a:sym typeface="Arial"/>
              </a:rPr>
              <a:t> </a:t>
            </a:r>
            <a:r>
              <a:rPr lang="en-US" sz="2600" dirty="0" err="1">
                <a:latin typeface="Arial"/>
                <a:ea typeface="Arial"/>
                <a:cs typeface="Arial"/>
                <a:sym typeface="Arial"/>
              </a:rPr>
              <a:t>cận</a:t>
            </a:r>
            <a:r>
              <a:rPr lang="en-US" sz="2600" dirty="0">
                <a:latin typeface="Arial"/>
                <a:ea typeface="Arial"/>
                <a:cs typeface="Arial"/>
                <a:sym typeface="Arial"/>
              </a:rPr>
              <a:t> </a:t>
            </a:r>
            <a:r>
              <a:rPr lang="en-US" sz="2600" dirty="0" err="1">
                <a:latin typeface="Arial"/>
                <a:ea typeface="Arial"/>
                <a:cs typeface="Arial"/>
                <a:sym typeface="Arial"/>
              </a:rPr>
              <a:t>của</a:t>
            </a:r>
            <a:r>
              <a:rPr lang="en-US" sz="2600" dirty="0">
                <a:latin typeface="Arial"/>
                <a:ea typeface="Arial"/>
                <a:cs typeface="Arial"/>
                <a:sym typeface="Arial"/>
              </a:rPr>
              <a:t> </a:t>
            </a:r>
            <a:r>
              <a:rPr lang="en-US" sz="2600" dirty="0" err="1">
                <a:latin typeface="Arial"/>
                <a:ea typeface="Arial"/>
                <a:cs typeface="Arial"/>
                <a:sym typeface="Arial"/>
              </a:rPr>
              <a:t>chu</a:t>
            </a:r>
            <a:r>
              <a:rPr lang="en-US" sz="2600" dirty="0">
                <a:latin typeface="Arial"/>
                <a:ea typeface="Arial"/>
                <a:cs typeface="Arial"/>
                <a:sym typeface="Arial"/>
              </a:rPr>
              <a:t> </a:t>
            </a:r>
            <a:r>
              <a:rPr lang="en-US" sz="2600" dirty="0" err="1">
                <a:latin typeface="Arial"/>
                <a:ea typeface="Arial"/>
                <a:cs typeface="Arial"/>
                <a:sym typeface="Arial"/>
              </a:rPr>
              <a:t>trình</a:t>
            </a:r>
            <a:r>
              <a:rPr lang="en-US" sz="2600" dirty="0">
                <a:latin typeface="Arial"/>
                <a:ea typeface="Arial"/>
                <a:cs typeface="Arial"/>
                <a:sym typeface="Arial"/>
              </a:rPr>
              <a:t> </a:t>
            </a:r>
            <a:r>
              <a:rPr lang="en-US" sz="2600" dirty="0" err="1">
                <a:latin typeface="Arial"/>
                <a:ea typeface="Arial"/>
                <a:cs typeface="Arial"/>
                <a:sym typeface="Arial"/>
              </a:rPr>
              <a:t>trải</a:t>
            </a:r>
            <a:r>
              <a:rPr lang="en-US" sz="2600" dirty="0">
                <a:latin typeface="Arial"/>
                <a:ea typeface="Arial"/>
                <a:cs typeface="Arial"/>
                <a:sym typeface="Arial"/>
              </a:rPr>
              <a:t> </a:t>
            </a:r>
            <a:r>
              <a:rPr lang="en-US" sz="2600" dirty="0" err="1">
                <a:latin typeface="Arial"/>
                <a:ea typeface="Arial"/>
                <a:cs typeface="Arial"/>
                <a:sym typeface="Arial"/>
              </a:rPr>
              <a:t>nghiệm</a:t>
            </a:r>
            <a:r>
              <a:rPr lang="en-US" sz="2600" dirty="0">
                <a:latin typeface="Arial"/>
                <a:ea typeface="Arial"/>
                <a:cs typeface="Arial"/>
                <a:sym typeface="Arial"/>
              </a:rPr>
              <a:t> </a:t>
            </a:r>
            <a:r>
              <a:rPr lang="en-US" sz="2600" dirty="0" err="1">
                <a:latin typeface="Arial"/>
                <a:ea typeface="Arial"/>
                <a:cs typeface="Arial"/>
                <a:sym typeface="Arial"/>
              </a:rPr>
              <a:t>gồm</a:t>
            </a:r>
            <a:r>
              <a:rPr lang="en-US" sz="2600" dirty="0">
                <a:latin typeface="Arial"/>
                <a:ea typeface="Arial"/>
                <a:cs typeface="Arial"/>
                <a:sym typeface="Arial"/>
              </a:rPr>
              <a:t> 4 </a:t>
            </a:r>
            <a:r>
              <a:rPr lang="en-US" sz="2600" dirty="0" err="1">
                <a:latin typeface="Arial"/>
                <a:ea typeface="Arial"/>
                <a:cs typeface="Arial"/>
                <a:sym typeface="Arial"/>
              </a:rPr>
              <a:t>giai</a:t>
            </a:r>
            <a:r>
              <a:rPr lang="en-US" sz="2600" dirty="0">
                <a:latin typeface="Arial"/>
                <a:ea typeface="Arial"/>
                <a:cs typeface="Arial"/>
                <a:sym typeface="Arial"/>
              </a:rPr>
              <a:t> </a:t>
            </a:r>
            <a:r>
              <a:rPr lang="en-US" sz="2600" dirty="0" err="1">
                <a:latin typeface="Arial"/>
                <a:ea typeface="Arial"/>
                <a:cs typeface="Arial"/>
                <a:sym typeface="Arial"/>
              </a:rPr>
              <a:t>đoạn</a:t>
            </a:r>
            <a:endParaRPr sz="2600" dirty="0"/>
          </a:p>
        </p:txBody>
      </p:sp>
      <p:grpSp>
        <p:nvGrpSpPr>
          <p:cNvPr id="619" name="Google Shape;619;p7"/>
          <p:cNvGrpSpPr/>
          <p:nvPr/>
        </p:nvGrpSpPr>
        <p:grpSpPr>
          <a:xfrm>
            <a:off x="5667090" y="1595718"/>
            <a:ext cx="5987027" cy="3818964"/>
            <a:chOff x="1396" y="0"/>
            <a:chExt cx="5987027" cy="3818964"/>
          </a:xfrm>
        </p:grpSpPr>
        <p:sp>
          <p:nvSpPr>
            <p:cNvPr id="620" name="Google Shape;620;p7"/>
            <p:cNvSpPr/>
            <p:nvPr/>
          </p:nvSpPr>
          <p:spPr>
            <a:xfrm>
              <a:off x="1396" y="0"/>
              <a:ext cx="1463479" cy="381896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txBox="1"/>
            <p:nvPr/>
          </p:nvSpPr>
          <p:spPr>
            <a:xfrm>
              <a:off x="1396" y="1527585"/>
              <a:ext cx="1463479" cy="1527585"/>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None/>
              </a:pPr>
              <a:r>
                <a:rPr lang="en-US" sz="1900">
                  <a:solidFill>
                    <a:schemeClr val="lt1"/>
                  </a:solidFill>
                  <a:latin typeface="Arial"/>
                  <a:ea typeface="Arial"/>
                  <a:cs typeface="Arial"/>
                  <a:sym typeface="Arial"/>
                </a:rPr>
                <a:t>KHÁM PHÁ - KẾT NỐI KINH NGHIỆM</a:t>
              </a:r>
              <a:endParaRPr/>
            </a:p>
          </p:txBody>
        </p:sp>
        <p:sp>
          <p:nvSpPr>
            <p:cNvPr id="622" name="Google Shape;622;p7"/>
            <p:cNvSpPr/>
            <p:nvPr/>
          </p:nvSpPr>
          <p:spPr>
            <a:xfrm>
              <a:off x="97278" y="229137"/>
              <a:ext cx="1271715" cy="1271715"/>
            </a:xfrm>
            <a:prstGeom prst="ellipse">
              <a:avLst/>
            </a:prstGeom>
            <a:blipFill rotWithShape="1">
              <a:blip r:embed="rId3">
                <a:alphaModFix/>
              </a:blip>
              <a:stretch>
                <a:fillRect l="-2999" r="-2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1508780" y="0"/>
              <a:ext cx="1463479" cy="381896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txBox="1"/>
            <p:nvPr/>
          </p:nvSpPr>
          <p:spPr>
            <a:xfrm>
              <a:off x="1508780" y="1527585"/>
              <a:ext cx="1463479" cy="1527585"/>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None/>
              </a:pPr>
              <a:r>
                <a:rPr lang="en-US" sz="1900">
                  <a:solidFill>
                    <a:schemeClr val="lt1"/>
                  </a:solidFill>
                  <a:latin typeface="Arial"/>
                  <a:ea typeface="Arial"/>
                  <a:cs typeface="Arial"/>
                  <a:sym typeface="Arial"/>
                </a:rPr>
                <a:t>RÈN LUYỆN KĨ NĂNG</a:t>
              </a:r>
              <a:endParaRPr/>
            </a:p>
          </p:txBody>
        </p:sp>
        <p:sp>
          <p:nvSpPr>
            <p:cNvPr id="625" name="Google Shape;625;p7"/>
            <p:cNvSpPr/>
            <p:nvPr/>
          </p:nvSpPr>
          <p:spPr>
            <a:xfrm>
              <a:off x="1604662" y="229137"/>
              <a:ext cx="1271715" cy="1271715"/>
            </a:xfrm>
            <a:prstGeom prst="ellipse">
              <a:avLst/>
            </a:prstGeom>
            <a:blipFill rotWithShape="1">
              <a:blip r:embed="rId4">
                <a:alphaModFix/>
              </a:blip>
              <a:stretch>
                <a:fillRect l="-2999" r="-2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3016164" y="0"/>
              <a:ext cx="1463479" cy="381896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txBox="1"/>
            <p:nvPr/>
          </p:nvSpPr>
          <p:spPr>
            <a:xfrm>
              <a:off x="3016164" y="1527585"/>
              <a:ext cx="1463479" cy="1527585"/>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None/>
              </a:pPr>
              <a:r>
                <a:rPr lang="en-US" sz="1900">
                  <a:solidFill>
                    <a:schemeClr val="lt1"/>
                  </a:solidFill>
                  <a:latin typeface="Arial"/>
                  <a:ea typeface="Arial"/>
                  <a:cs typeface="Arial"/>
                  <a:sym typeface="Arial"/>
                </a:rPr>
                <a:t>VẬN DỤNG - MỞ RỘNG</a:t>
              </a:r>
              <a:endParaRPr/>
            </a:p>
          </p:txBody>
        </p:sp>
        <p:sp>
          <p:nvSpPr>
            <p:cNvPr id="628" name="Google Shape;628;p7"/>
            <p:cNvSpPr/>
            <p:nvPr/>
          </p:nvSpPr>
          <p:spPr>
            <a:xfrm>
              <a:off x="3112046" y="229137"/>
              <a:ext cx="1271715" cy="1271715"/>
            </a:xfrm>
            <a:prstGeom prst="ellipse">
              <a:avLst/>
            </a:prstGeom>
            <a:blipFill rotWithShape="1">
              <a:blip r:embed="rId5">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4524944" y="0"/>
              <a:ext cx="1463479" cy="381896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txBox="1"/>
            <p:nvPr/>
          </p:nvSpPr>
          <p:spPr>
            <a:xfrm>
              <a:off x="4524944" y="1527585"/>
              <a:ext cx="1463479" cy="1527585"/>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None/>
              </a:pPr>
              <a:r>
                <a:rPr lang="en-US" sz="1900">
                  <a:solidFill>
                    <a:schemeClr val="lt1"/>
                  </a:solidFill>
                  <a:latin typeface="Arial"/>
                  <a:ea typeface="Arial"/>
                  <a:cs typeface="Arial"/>
                  <a:sym typeface="Arial"/>
                </a:rPr>
                <a:t>TỰ ĐÁNH GIÁ</a:t>
              </a:r>
              <a:endParaRPr/>
            </a:p>
          </p:txBody>
        </p:sp>
        <p:sp>
          <p:nvSpPr>
            <p:cNvPr id="631" name="Google Shape;631;p7"/>
            <p:cNvSpPr/>
            <p:nvPr/>
          </p:nvSpPr>
          <p:spPr>
            <a:xfrm>
              <a:off x="4619430" y="229137"/>
              <a:ext cx="1271715" cy="1271715"/>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239536" y="3055171"/>
              <a:ext cx="5509350" cy="572844"/>
            </a:xfrm>
            <a:prstGeom prst="leftRightArrow">
              <a:avLst>
                <a:gd name="adj1" fmla="val 50000"/>
                <a:gd name="adj2" fmla="val 50000"/>
              </a:avLst>
            </a:prstGeom>
            <a:solidFill>
              <a:srgbClr val="B3CA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Các nhiệm vụ khám phá và rèn luyện</a:t>
            </a:r>
            <a:endParaRPr>
              <a:latin typeface="Arial"/>
              <a:ea typeface="Arial"/>
              <a:cs typeface="Arial"/>
              <a:sym typeface="Arial"/>
            </a:endParaRPr>
          </a:p>
        </p:txBody>
      </p:sp>
      <p:sp>
        <p:nvSpPr>
          <p:cNvPr id="638" name="Google Shape;638;p8"/>
          <p:cNvSpPr/>
          <p:nvPr/>
        </p:nvSpPr>
        <p:spPr>
          <a:xfrm>
            <a:off x="965722" y="1578266"/>
            <a:ext cx="1061787" cy="247359"/>
          </a:xfrm>
          <a:prstGeom prst="rightArrow">
            <a:avLst>
              <a:gd name="adj1" fmla="val 50000"/>
              <a:gd name="adj2" fmla="val 50000"/>
            </a:avLst>
          </a:prstGeom>
          <a:solidFill>
            <a:srgbClr val="FFD9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8"/>
          <p:cNvSpPr/>
          <p:nvPr/>
        </p:nvSpPr>
        <p:spPr>
          <a:xfrm>
            <a:off x="5832763" y="1578266"/>
            <a:ext cx="1493036" cy="247359"/>
          </a:xfrm>
          <a:prstGeom prst="rightArrow">
            <a:avLst>
              <a:gd name="adj1" fmla="val 50000"/>
              <a:gd name="adj2" fmla="val 50000"/>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C30E7F9A-3C92-7F25-C4B8-2F1F85F8F583}"/>
              </a:ext>
            </a:extLst>
          </p:cNvPr>
          <p:cNvPicPr>
            <a:picLocks noChangeAspect="1"/>
          </p:cNvPicPr>
          <p:nvPr/>
        </p:nvPicPr>
        <p:blipFill>
          <a:blip r:embed="rId3"/>
          <a:stretch>
            <a:fillRect/>
          </a:stretch>
        </p:blipFill>
        <p:spPr>
          <a:xfrm>
            <a:off x="2144199" y="1425575"/>
            <a:ext cx="3571875" cy="5010150"/>
          </a:xfrm>
          <a:prstGeom prst="rect">
            <a:avLst/>
          </a:prstGeom>
        </p:spPr>
      </p:pic>
      <p:pic>
        <p:nvPicPr>
          <p:cNvPr id="7" name="Picture 6">
            <a:extLst>
              <a:ext uri="{FF2B5EF4-FFF2-40B4-BE49-F238E27FC236}">
                <a16:creationId xmlns:a16="http://schemas.microsoft.com/office/drawing/2014/main" id="{4C91D697-E66C-DF56-F017-6CA6B36F5A35}"/>
              </a:ext>
            </a:extLst>
          </p:cNvPr>
          <p:cNvPicPr>
            <a:picLocks noChangeAspect="1"/>
          </p:cNvPicPr>
          <p:nvPr/>
        </p:nvPicPr>
        <p:blipFill>
          <a:blip r:embed="rId4"/>
          <a:stretch>
            <a:fillRect/>
          </a:stretch>
        </p:blipFill>
        <p:spPr>
          <a:xfrm>
            <a:off x="7606249" y="1377950"/>
            <a:ext cx="3467100" cy="50577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113ac30190f_0_0"/>
          <p:cNvPicPr preferRelativeResize="0"/>
          <p:nvPr/>
        </p:nvPicPr>
        <p:blipFill rotWithShape="1">
          <a:blip r:embed="rId3">
            <a:alphaModFix/>
          </a:blip>
          <a:srcRect/>
          <a:stretch/>
        </p:blipFill>
        <p:spPr>
          <a:xfrm>
            <a:off x="26751" y="-361809"/>
            <a:ext cx="12198281" cy="6858001"/>
          </a:xfrm>
          <a:prstGeom prst="rect">
            <a:avLst/>
          </a:prstGeom>
          <a:noFill/>
          <a:ln>
            <a:noFill/>
          </a:ln>
        </p:spPr>
      </p:pic>
      <p:sp>
        <p:nvSpPr>
          <p:cNvPr id="170" name="Google Shape;170;g113ac30190f_0_0"/>
          <p:cNvSpPr txBox="1">
            <a:spLocks noGrp="1"/>
          </p:cNvSpPr>
          <p:nvPr>
            <p:ph type="title"/>
          </p:nvPr>
        </p:nvSpPr>
        <p:spPr>
          <a:xfrm>
            <a:off x="403198" y="825476"/>
            <a:ext cx="109521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0000"/>
              </a:buClr>
              <a:buSzPts val="3600"/>
              <a:buFont typeface="Arial"/>
              <a:buNone/>
            </a:pPr>
            <a:r>
              <a:rPr lang="en-US" sz="3600" b="1" dirty="0">
                <a:solidFill>
                  <a:srgbClr val="FF0000"/>
                </a:solidFill>
                <a:latin typeface="Arial"/>
                <a:ea typeface="Arial"/>
                <a:cs typeface="Arial"/>
                <a:sym typeface="Arial"/>
              </a:rPr>
              <a:t>GIỚI THIỆU BÁO CÁO VIÊN</a:t>
            </a:r>
            <a:endParaRPr sz="3600" b="1" dirty="0">
              <a:solidFill>
                <a:srgbClr val="FF0000"/>
              </a:solidFill>
              <a:latin typeface="Arial"/>
              <a:ea typeface="Arial"/>
              <a:cs typeface="Arial"/>
              <a:sym typeface="Arial"/>
            </a:endParaRPr>
          </a:p>
        </p:txBody>
      </p:sp>
      <p:sp>
        <p:nvSpPr>
          <p:cNvPr id="171" name="Google Shape;171;g113ac30190f_0_0"/>
          <p:cNvSpPr txBox="1">
            <a:spLocks noGrp="1"/>
          </p:cNvSpPr>
          <p:nvPr>
            <p:ph type="body" idx="1"/>
          </p:nvPr>
        </p:nvSpPr>
        <p:spPr>
          <a:xfrm>
            <a:off x="551635" y="4291820"/>
            <a:ext cx="3023700" cy="78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sz="1900" b="1" dirty="0">
              <a:solidFill>
                <a:srgbClr val="002060"/>
              </a:solidFill>
              <a:latin typeface="Arial"/>
              <a:ea typeface="Arial"/>
              <a:cs typeface="Arial"/>
              <a:sym typeface="Arial"/>
            </a:endParaRPr>
          </a:p>
          <a:p>
            <a:pPr marL="0" lvl="0" indent="0" algn="ctr" rtl="0">
              <a:lnSpc>
                <a:spcPct val="90000"/>
              </a:lnSpc>
              <a:spcBef>
                <a:spcPts val="0"/>
              </a:spcBef>
              <a:spcAft>
                <a:spcPts val="0"/>
              </a:spcAft>
              <a:buClr>
                <a:srgbClr val="002060"/>
              </a:buClr>
              <a:buSzPts val="1600"/>
              <a:buNone/>
            </a:pPr>
            <a:r>
              <a:rPr lang="en-US" sz="1900" b="1" dirty="0" err="1">
                <a:solidFill>
                  <a:srgbClr val="002060"/>
                </a:solidFill>
                <a:latin typeface="Arial"/>
                <a:ea typeface="Arial"/>
                <a:cs typeface="Arial"/>
                <a:sym typeface="Arial"/>
              </a:rPr>
              <a:t>ĐINH</a:t>
            </a:r>
            <a:r>
              <a:rPr lang="en-US" sz="1900" b="1" dirty="0">
                <a:solidFill>
                  <a:srgbClr val="002060"/>
                </a:solidFill>
                <a:latin typeface="Arial"/>
                <a:ea typeface="Arial"/>
                <a:cs typeface="Arial"/>
                <a:sym typeface="Arial"/>
              </a:rPr>
              <a:t> </a:t>
            </a:r>
            <a:r>
              <a:rPr lang="en-US" sz="1900" b="1" dirty="0" err="1">
                <a:solidFill>
                  <a:srgbClr val="002060"/>
                </a:solidFill>
                <a:latin typeface="Arial"/>
                <a:ea typeface="Arial"/>
                <a:cs typeface="Arial"/>
                <a:sym typeface="Arial"/>
              </a:rPr>
              <a:t>THỊ</a:t>
            </a:r>
            <a:r>
              <a:rPr lang="en-US" sz="1900" b="1" dirty="0">
                <a:solidFill>
                  <a:srgbClr val="002060"/>
                </a:solidFill>
                <a:latin typeface="Arial"/>
                <a:ea typeface="Arial"/>
                <a:cs typeface="Arial"/>
                <a:sym typeface="Arial"/>
              </a:rPr>
              <a:t> KIM </a:t>
            </a:r>
            <a:r>
              <a:rPr lang="en-US" sz="1900" b="1" dirty="0" err="1">
                <a:solidFill>
                  <a:srgbClr val="002060"/>
                </a:solidFill>
                <a:latin typeface="Arial"/>
                <a:ea typeface="Arial"/>
                <a:cs typeface="Arial"/>
                <a:sym typeface="Arial"/>
              </a:rPr>
              <a:t>THOA</a:t>
            </a:r>
            <a:r>
              <a:rPr lang="en-US" sz="1900" b="1" dirty="0">
                <a:solidFill>
                  <a:srgbClr val="002060"/>
                </a:solidFill>
                <a:latin typeface="Arial"/>
                <a:ea typeface="Arial"/>
                <a:cs typeface="Arial"/>
                <a:sym typeface="Arial"/>
              </a:rPr>
              <a:t> </a:t>
            </a:r>
            <a:endParaRPr sz="3100" dirty="0"/>
          </a:p>
          <a:p>
            <a:pPr marL="0" lvl="0" indent="0" algn="ctr" rtl="0">
              <a:lnSpc>
                <a:spcPct val="90000"/>
              </a:lnSpc>
              <a:spcBef>
                <a:spcPts val="0"/>
              </a:spcBef>
              <a:spcAft>
                <a:spcPts val="0"/>
              </a:spcAft>
              <a:buClr>
                <a:srgbClr val="002060"/>
              </a:buClr>
              <a:buSzPts val="1600"/>
              <a:buNone/>
            </a:pPr>
            <a:endParaRPr sz="3100" dirty="0"/>
          </a:p>
        </p:txBody>
      </p:sp>
      <p:sp>
        <p:nvSpPr>
          <p:cNvPr id="174" name="Google Shape;174;g113ac30190f_0_0"/>
          <p:cNvSpPr txBox="1"/>
          <p:nvPr/>
        </p:nvSpPr>
        <p:spPr>
          <a:xfrm>
            <a:off x="201712" y="4866756"/>
            <a:ext cx="3507600" cy="135000"/>
          </a:xfrm>
          <a:prstGeom prst="rect">
            <a:avLst/>
          </a:prstGeom>
          <a:no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2E75B5"/>
              </a:buClr>
              <a:buSzPts val="2320"/>
              <a:buFont typeface="Arial"/>
              <a:buNone/>
            </a:pPr>
            <a:endParaRPr sz="1600" b="1" i="0" u="none" strike="noStrike" cap="none" dirty="0">
              <a:solidFill>
                <a:srgbClr val="2F5496"/>
              </a:solidFill>
              <a:latin typeface="Arial"/>
              <a:ea typeface="Arial"/>
              <a:cs typeface="Arial"/>
              <a:sym typeface="Arial"/>
            </a:endParaRPr>
          </a:p>
          <a:p>
            <a:pPr lvl="0" algn="ctr">
              <a:spcBef>
                <a:spcPts val="770"/>
              </a:spcBef>
              <a:buClr>
                <a:srgbClr val="2E75B5"/>
              </a:buClr>
              <a:buSzPts val="2320"/>
            </a:pPr>
            <a:r>
              <a:rPr lang="en-US" sz="1600" b="1" i="0" u="none" strike="noStrike" cap="none" dirty="0">
                <a:solidFill>
                  <a:srgbClr val="2F5496"/>
                </a:solidFill>
                <a:latin typeface="Arial"/>
                <a:ea typeface="Arial"/>
                <a:cs typeface="Arial"/>
                <a:sym typeface="Arial"/>
              </a:rPr>
              <a:t>  (</a:t>
            </a:r>
            <a:r>
              <a:rPr lang="en-US" sz="1600" b="1" dirty="0" err="1">
                <a:solidFill>
                  <a:srgbClr val="2F5496"/>
                </a:solidFill>
              </a:rPr>
              <a:t>Tổng</a:t>
            </a:r>
            <a:r>
              <a:rPr lang="en-US" sz="1600" b="1" dirty="0">
                <a:solidFill>
                  <a:srgbClr val="2F5496"/>
                </a:solidFill>
              </a:rPr>
              <a:t> </a:t>
            </a:r>
            <a:r>
              <a:rPr lang="en-US" sz="1600" b="1" dirty="0" err="1">
                <a:solidFill>
                  <a:srgbClr val="2F5496"/>
                </a:solidFill>
              </a:rPr>
              <a:t>Chủ</a:t>
            </a:r>
            <a:r>
              <a:rPr lang="en-US" sz="1600" b="1" dirty="0">
                <a:solidFill>
                  <a:srgbClr val="2F5496"/>
                </a:solidFill>
              </a:rPr>
              <a:t> </a:t>
            </a:r>
            <a:r>
              <a:rPr lang="en-US" sz="1600" b="1" dirty="0" err="1">
                <a:solidFill>
                  <a:srgbClr val="2F5496"/>
                </a:solidFill>
              </a:rPr>
              <a:t>biên</a:t>
            </a:r>
            <a:r>
              <a:rPr lang="en-US" sz="1600" b="1" dirty="0">
                <a:solidFill>
                  <a:srgbClr val="2F5496"/>
                </a:solidFill>
              </a:rPr>
              <a:t>)</a:t>
            </a:r>
            <a:endParaRPr sz="1400" b="0" i="0" u="none" strike="noStrike" cap="none" dirty="0">
              <a:solidFill>
                <a:srgbClr val="000000"/>
              </a:solidFill>
              <a:latin typeface="Arial"/>
              <a:ea typeface="Arial"/>
              <a:cs typeface="Arial"/>
              <a:sym typeface="Arial"/>
            </a:endParaRPr>
          </a:p>
        </p:txBody>
      </p:sp>
      <p:pic>
        <p:nvPicPr>
          <p:cNvPr id="175" name="Google Shape;175;g113ac30190f_0_0"/>
          <p:cNvPicPr preferRelativeResize="0"/>
          <p:nvPr/>
        </p:nvPicPr>
        <p:blipFill rotWithShape="1">
          <a:blip r:embed="rId4">
            <a:alphaModFix/>
          </a:blip>
          <a:srcRect/>
          <a:stretch/>
        </p:blipFill>
        <p:spPr>
          <a:xfrm>
            <a:off x="1206282" y="2316020"/>
            <a:ext cx="1877400" cy="1975800"/>
          </a:xfrm>
          <a:prstGeom prst="ellipse">
            <a:avLst/>
          </a:prstGeom>
          <a:noFill/>
          <a:ln>
            <a:noFill/>
          </a:ln>
        </p:spPr>
      </p:pic>
      <p:pic>
        <p:nvPicPr>
          <p:cNvPr id="2" name="Picture 1" descr="A picture containing calendar&#10;&#10;Description automatically generated">
            <a:extLst>
              <a:ext uri="{FF2B5EF4-FFF2-40B4-BE49-F238E27FC236}">
                <a16:creationId xmlns:a16="http://schemas.microsoft.com/office/drawing/2014/main" id="{9CCA25B1-C802-5BA7-C55C-3080FC209E5E}"/>
              </a:ext>
            </a:extLst>
          </p:cNvPr>
          <p:cNvPicPr>
            <a:picLocks noChangeAspect="1"/>
          </p:cNvPicPr>
          <p:nvPr/>
        </p:nvPicPr>
        <p:blipFill>
          <a:blip r:embed="rId5"/>
          <a:stretch>
            <a:fillRect/>
          </a:stretch>
        </p:blipFill>
        <p:spPr>
          <a:xfrm>
            <a:off x="7736559" y="948108"/>
            <a:ext cx="3377918" cy="4711624"/>
          </a:xfrm>
          <a:prstGeom prst="rect">
            <a:avLst/>
          </a:prstGeom>
        </p:spPr>
      </p:pic>
    </p:spTree>
    <p:extLst>
      <p:ext uri="{BB962C8B-B14F-4D97-AF65-F5344CB8AC3E}">
        <p14:creationId xmlns:p14="http://schemas.microsoft.com/office/powerpoint/2010/main" val="1256840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
          <p:cNvSpPr txBox="1">
            <a:spLocks noGrp="1"/>
          </p:cNvSpPr>
          <p:nvPr>
            <p:ph type="title"/>
          </p:nvPr>
        </p:nvSpPr>
        <p:spPr>
          <a:xfrm>
            <a:off x="3131820" y="0"/>
            <a:ext cx="7609961" cy="91624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sz="3600" dirty="0" err="1">
                <a:latin typeface="Arial"/>
                <a:ea typeface="Arial"/>
                <a:cs typeface="Arial"/>
                <a:sym typeface="Arial"/>
              </a:rPr>
              <a:t>Các</a:t>
            </a:r>
            <a:r>
              <a:rPr lang="en-US" sz="3600" dirty="0">
                <a:latin typeface="Arial"/>
                <a:ea typeface="Arial"/>
                <a:cs typeface="Arial"/>
                <a:sym typeface="Arial"/>
              </a:rPr>
              <a:t> </a:t>
            </a:r>
            <a:r>
              <a:rPr lang="en-US" sz="3600" dirty="0" err="1">
                <a:latin typeface="Arial"/>
                <a:ea typeface="Arial"/>
                <a:cs typeface="Arial"/>
                <a:sym typeface="Arial"/>
              </a:rPr>
              <a:t>nhiệm</a:t>
            </a:r>
            <a:r>
              <a:rPr lang="en-US" sz="3600" dirty="0">
                <a:latin typeface="Arial"/>
                <a:ea typeface="Arial"/>
                <a:cs typeface="Arial"/>
                <a:sym typeface="Arial"/>
              </a:rPr>
              <a:t> </a:t>
            </a:r>
            <a:r>
              <a:rPr lang="en-US" sz="3600" dirty="0" err="1">
                <a:latin typeface="Arial"/>
                <a:ea typeface="Arial"/>
                <a:cs typeface="Arial"/>
                <a:sym typeface="Arial"/>
              </a:rPr>
              <a:t>vụ</a:t>
            </a:r>
            <a:r>
              <a:rPr lang="en-US" sz="3600" dirty="0">
                <a:latin typeface="Arial"/>
                <a:ea typeface="Arial"/>
                <a:cs typeface="Arial"/>
                <a:sym typeface="Arial"/>
              </a:rPr>
              <a:t> </a:t>
            </a:r>
            <a:r>
              <a:rPr lang="en-US" sz="3600" dirty="0" err="1">
                <a:latin typeface="Arial"/>
                <a:ea typeface="Arial"/>
                <a:cs typeface="Arial"/>
                <a:sym typeface="Arial"/>
              </a:rPr>
              <a:t>vận</a:t>
            </a:r>
            <a:r>
              <a:rPr lang="en-US" sz="3600" dirty="0">
                <a:latin typeface="Arial"/>
                <a:ea typeface="Arial"/>
                <a:cs typeface="Arial"/>
                <a:sym typeface="Arial"/>
              </a:rPr>
              <a:t> </a:t>
            </a:r>
            <a:r>
              <a:rPr lang="en-US" sz="3600" dirty="0" err="1">
                <a:latin typeface="Arial"/>
                <a:ea typeface="Arial"/>
                <a:cs typeface="Arial"/>
                <a:sym typeface="Arial"/>
              </a:rPr>
              <a:t>dụng</a:t>
            </a:r>
            <a:r>
              <a:rPr lang="en-US" sz="3600" dirty="0">
                <a:latin typeface="Arial"/>
                <a:ea typeface="Arial"/>
                <a:cs typeface="Arial"/>
                <a:sym typeface="Arial"/>
              </a:rPr>
              <a:t> </a:t>
            </a:r>
            <a:r>
              <a:rPr lang="en-US" sz="3600" dirty="0" err="1">
                <a:latin typeface="Arial"/>
                <a:ea typeface="Arial"/>
                <a:cs typeface="Arial"/>
                <a:sym typeface="Arial"/>
              </a:rPr>
              <a:t>và</a:t>
            </a:r>
            <a:r>
              <a:rPr lang="en-US" sz="3600" dirty="0">
                <a:latin typeface="Arial"/>
                <a:ea typeface="Arial"/>
                <a:cs typeface="Arial"/>
                <a:sym typeface="Arial"/>
              </a:rPr>
              <a:t> </a:t>
            </a:r>
            <a:r>
              <a:rPr lang="en-US" sz="3600" dirty="0" err="1">
                <a:latin typeface="Arial"/>
                <a:ea typeface="Arial"/>
                <a:cs typeface="Arial"/>
                <a:sym typeface="Arial"/>
              </a:rPr>
              <a:t>đánh</a:t>
            </a:r>
            <a:r>
              <a:rPr lang="en-US" sz="3600" dirty="0">
                <a:latin typeface="Arial"/>
                <a:ea typeface="Arial"/>
                <a:cs typeface="Arial"/>
                <a:sym typeface="Arial"/>
              </a:rPr>
              <a:t> </a:t>
            </a:r>
            <a:r>
              <a:rPr lang="en-US" sz="3600" dirty="0" err="1">
                <a:latin typeface="Arial"/>
                <a:ea typeface="Arial"/>
                <a:cs typeface="Arial"/>
                <a:sym typeface="Arial"/>
              </a:rPr>
              <a:t>giá</a:t>
            </a:r>
            <a:endParaRPr sz="3600" dirty="0">
              <a:latin typeface="Arial"/>
              <a:ea typeface="Arial"/>
              <a:cs typeface="Arial"/>
              <a:sym typeface="Arial"/>
            </a:endParaRPr>
          </a:p>
        </p:txBody>
      </p:sp>
      <p:sp>
        <p:nvSpPr>
          <p:cNvPr id="649" name="Google Shape;649;p9"/>
          <p:cNvSpPr/>
          <p:nvPr/>
        </p:nvSpPr>
        <p:spPr>
          <a:xfrm>
            <a:off x="6013268" y="1436110"/>
            <a:ext cx="801279" cy="308714"/>
          </a:xfrm>
          <a:prstGeom prst="rightArrow">
            <a:avLst>
              <a:gd name="adj1" fmla="val 50000"/>
              <a:gd name="adj2" fmla="val 5000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9"/>
          <p:cNvSpPr/>
          <p:nvPr/>
        </p:nvSpPr>
        <p:spPr>
          <a:xfrm>
            <a:off x="775861" y="1314410"/>
            <a:ext cx="755922" cy="243400"/>
          </a:xfrm>
          <a:prstGeom prst="rightArrow">
            <a:avLst>
              <a:gd name="adj1" fmla="val 50000"/>
              <a:gd name="adj2" fmla="val 50000"/>
            </a:avLst>
          </a:prstGeom>
          <a:solidFill>
            <a:srgbClr val="7030A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57705C1-5686-4881-BB14-ABE407F10BB9}"/>
              </a:ext>
            </a:extLst>
          </p:cNvPr>
          <p:cNvPicPr>
            <a:picLocks noChangeAspect="1"/>
          </p:cNvPicPr>
          <p:nvPr/>
        </p:nvPicPr>
        <p:blipFill>
          <a:blip r:embed="rId3"/>
          <a:stretch>
            <a:fillRect/>
          </a:stretch>
        </p:blipFill>
        <p:spPr>
          <a:xfrm>
            <a:off x="1531783" y="1122102"/>
            <a:ext cx="3845669" cy="5360355"/>
          </a:xfrm>
          <a:prstGeom prst="rect">
            <a:avLst/>
          </a:prstGeom>
        </p:spPr>
      </p:pic>
      <p:pic>
        <p:nvPicPr>
          <p:cNvPr id="7" name="Picture 6">
            <a:extLst>
              <a:ext uri="{FF2B5EF4-FFF2-40B4-BE49-F238E27FC236}">
                <a16:creationId xmlns:a16="http://schemas.microsoft.com/office/drawing/2014/main" id="{22379F52-ED84-2C83-6A94-2C0E10766A01}"/>
              </a:ext>
            </a:extLst>
          </p:cNvPr>
          <p:cNvPicPr>
            <a:picLocks noChangeAspect="1"/>
          </p:cNvPicPr>
          <p:nvPr/>
        </p:nvPicPr>
        <p:blipFill>
          <a:blip r:embed="rId4"/>
          <a:stretch>
            <a:fillRect/>
          </a:stretch>
        </p:blipFill>
        <p:spPr>
          <a:xfrm>
            <a:off x="6814548" y="1122102"/>
            <a:ext cx="4086225" cy="52482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3" name="Picture 2">
            <a:extLst>
              <a:ext uri="{FF2B5EF4-FFF2-40B4-BE49-F238E27FC236}">
                <a16:creationId xmlns:a16="http://schemas.microsoft.com/office/drawing/2014/main" id="{1D0A4957-AB4A-C154-5A4D-89C879790518}"/>
              </a:ext>
            </a:extLst>
          </p:cNvPr>
          <p:cNvPicPr>
            <a:picLocks noChangeAspect="1"/>
          </p:cNvPicPr>
          <p:nvPr/>
        </p:nvPicPr>
        <p:blipFill rotWithShape="1">
          <a:blip r:embed="rId3"/>
          <a:srcRect t="9494" r="-1" b="21257"/>
          <a:stretch/>
        </p:blipFill>
        <p:spPr>
          <a:xfrm>
            <a:off x="20" y="10"/>
            <a:ext cx="12188932" cy="6857990"/>
          </a:xfrm>
          <a:prstGeom prst="rect">
            <a:avLst/>
          </a:prstGeom>
        </p:spPr>
      </p:pic>
      <p:sp>
        <p:nvSpPr>
          <p:cNvPr id="658" name="Google Shape;658;p10"/>
          <p:cNvSpPr txBox="1">
            <a:spLocks noGrp="1"/>
          </p:cNvSpPr>
          <p:nvPr>
            <p:ph type="title"/>
          </p:nvPr>
        </p:nvSpPr>
        <p:spPr>
          <a:xfrm>
            <a:off x="5747658" y="3657600"/>
            <a:ext cx="5606142" cy="1878144"/>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ts val="3600"/>
            </a:pPr>
            <a:r>
              <a:rPr lang="en-US" sz="3700" b="1" kern="1200" dirty="0">
                <a:solidFill>
                  <a:schemeClr val="tx1"/>
                </a:solidFill>
                <a:latin typeface="+mj-lt"/>
                <a:ea typeface="+mj-ea"/>
                <a:cs typeface="+mj-cs"/>
                <a:sym typeface="Arial"/>
              </a:rPr>
              <a:t>ĐẶC ĐIỂM &amp; VAI TRÒ </a:t>
            </a:r>
            <a:br>
              <a:rPr lang="en-US" sz="3700" b="1" kern="1200" dirty="0">
                <a:solidFill>
                  <a:schemeClr val="tx1"/>
                </a:solidFill>
                <a:latin typeface="+mj-lt"/>
                <a:ea typeface="+mj-ea"/>
                <a:cs typeface="+mj-cs"/>
                <a:sym typeface="Arial"/>
              </a:rPr>
            </a:br>
            <a:r>
              <a:rPr lang="en-US" sz="3700" b="1" kern="1200" dirty="0">
                <a:solidFill>
                  <a:schemeClr val="tx1"/>
                </a:solidFill>
                <a:latin typeface="+mj-lt"/>
                <a:ea typeface="+mj-ea"/>
                <a:cs typeface="+mj-cs"/>
                <a:sym typeface="Arial"/>
              </a:rPr>
              <a:t>CỦA SÁCH GIÁO KHOA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58"/>
                                        </p:tgtEl>
                                        <p:attrNameLst>
                                          <p:attrName>style.visibility</p:attrName>
                                        </p:attrNameLst>
                                      </p:cBhvr>
                                      <p:to>
                                        <p:strVal val="visible"/>
                                      </p:to>
                                    </p:set>
                                    <p:animEffect transition="in" filter="fade">
                                      <p:cBhvr>
                                        <p:cTn id="7" dur="4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
          <p:cNvSpPr txBox="1">
            <a:spLocks noGrp="1"/>
          </p:cNvSpPr>
          <p:nvPr>
            <p:ph type="title"/>
          </p:nvPr>
        </p:nvSpPr>
        <p:spPr>
          <a:xfrm>
            <a:off x="838201" y="643467"/>
            <a:ext cx="3888526" cy="1800526"/>
          </a:xfrm>
          <a:prstGeom prst="rect">
            <a:avLst/>
          </a:prstGeom>
        </p:spPr>
        <p:txBody>
          <a:bodyPr spcFirstLastPara="1" lIns="91425" tIns="45700" rIns="91425" bIns="45700" anchorCtr="0">
            <a:normAutofit/>
          </a:bodyPr>
          <a:lstStyle/>
          <a:p>
            <a:pPr marL="0" lvl="0" indent="0" rtl="0">
              <a:spcBef>
                <a:spcPts val="0"/>
              </a:spcBef>
              <a:spcAft>
                <a:spcPts val="0"/>
              </a:spcAft>
              <a:buClr>
                <a:srgbClr val="000000"/>
              </a:buClr>
              <a:buSzPts val="3600"/>
              <a:buFont typeface="Arial"/>
              <a:buNone/>
            </a:pPr>
            <a:r>
              <a:rPr lang="en-US">
                <a:latin typeface="Arial"/>
                <a:ea typeface="Arial"/>
                <a:cs typeface="Arial"/>
                <a:sym typeface="Arial"/>
              </a:rPr>
              <a:t>SÁCH GIÁO KHOA</a:t>
            </a:r>
          </a:p>
        </p:txBody>
      </p:sp>
      <p:sp>
        <p:nvSpPr>
          <p:cNvPr id="665" name="Google Shape;665;p11"/>
          <p:cNvSpPr txBox="1">
            <a:spLocks noGrp="1"/>
          </p:cNvSpPr>
          <p:nvPr>
            <p:ph type="body" idx="1"/>
          </p:nvPr>
        </p:nvSpPr>
        <p:spPr>
          <a:xfrm>
            <a:off x="838201" y="2623381"/>
            <a:ext cx="3888528" cy="3553581"/>
          </a:xfrm>
          <a:prstGeom prst="rect">
            <a:avLst/>
          </a:prstGeom>
        </p:spPr>
        <p:txBody>
          <a:bodyPr spcFirstLastPara="1" lIns="91425" tIns="45700" rIns="91425" bIns="45700" anchorCtr="0">
            <a:normAutofit/>
          </a:bodyPr>
          <a:lstStyle/>
          <a:p>
            <a:pPr marL="228600" lvl="0" indent="-228600" algn="just" rtl="0">
              <a:spcBef>
                <a:spcPts val="0"/>
              </a:spcBef>
              <a:spcAft>
                <a:spcPts val="0"/>
              </a:spcAft>
              <a:buClr>
                <a:schemeClr val="dk1"/>
              </a:buClr>
              <a:buSzPts val="2400"/>
              <a:buChar char="•"/>
            </a:pPr>
            <a:r>
              <a:rPr lang="vi-VN" sz="2000" dirty="0">
                <a:latin typeface="Arial"/>
                <a:ea typeface="Arial"/>
                <a:cs typeface="Arial"/>
                <a:sym typeface="Arial"/>
              </a:rPr>
              <a:t>Bộ sách là sự cụ thể hoá của giáo dục cá biệt hoá và tạo cơ hội bình đẳng cho mọi HS tham gia hoạt động.</a:t>
            </a:r>
          </a:p>
          <a:p>
            <a:pPr marL="228600" lvl="0" indent="-228600" algn="just" rtl="0">
              <a:spcBef>
                <a:spcPts val="1000"/>
              </a:spcBef>
              <a:spcAft>
                <a:spcPts val="0"/>
              </a:spcAft>
              <a:buClr>
                <a:schemeClr val="dk1"/>
              </a:buClr>
              <a:buSzPts val="2400"/>
              <a:buChar char="•"/>
            </a:pPr>
            <a:r>
              <a:rPr lang="vi-VN" sz="2000" dirty="0">
                <a:latin typeface="Arial"/>
                <a:ea typeface="Arial"/>
                <a:cs typeface="Arial"/>
                <a:sym typeface="Arial"/>
              </a:rPr>
              <a:t>Thiết kế các nhiệm vụ vừa sức, phù hợp với năng lực và đặc điểm tâm sinh lí học sinh. </a:t>
            </a:r>
            <a:endParaRPr lang="vi-VN" sz="2000" dirty="0"/>
          </a:p>
          <a:p>
            <a:pPr marL="228600" lvl="0" indent="-228600" algn="just" rtl="0">
              <a:spcBef>
                <a:spcPts val="1000"/>
              </a:spcBef>
              <a:spcAft>
                <a:spcPts val="0"/>
              </a:spcAft>
              <a:buClr>
                <a:schemeClr val="dk1"/>
              </a:buClr>
              <a:buSzPts val="2400"/>
              <a:buChar char="•"/>
            </a:pPr>
            <a:r>
              <a:rPr lang="vi-VN" sz="2000" dirty="0">
                <a:latin typeface="Arial"/>
                <a:ea typeface="Arial"/>
                <a:cs typeface="Arial"/>
                <a:sym typeface="Arial"/>
              </a:rPr>
              <a:t>Có các nhiệm vụ thiết kế mở, linh hoạt, phù hợp với điều kiện gia đình, cơ sở giáo dục và địa phương.</a:t>
            </a:r>
          </a:p>
          <a:p>
            <a:pPr marL="228600" lvl="0" indent="-101600" rtl="0">
              <a:spcBef>
                <a:spcPts val="1000"/>
              </a:spcBef>
              <a:spcAft>
                <a:spcPts val="0"/>
              </a:spcAft>
              <a:buClr>
                <a:schemeClr val="dk1"/>
              </a:buClr>
              <a:buSzPts val="2000"/>
              <a:buNone/>
            </a:pPr>
            <a:endParaRPr lang="vi-VN" sz="2000" dirty="0">
              <a:latin typeface="Arial"/>
              <a:ea typeface="Arial"/>
              <a:cs typeface="Arial"/>
              <a:sym typeface="Arial"/>
            </a:endParaRPr>
          </a:p>
        </p:txBody>
      </p:sp>
      <p:pic>
        <p:nvPicPr>
          <p:cNvPr id="3" name="Picture 2">
            <a:extLst>
              <a:ext uri="{FF2B5EF4-FFF2-40B4-BE49-F238E27FC236}">
                <a16:creationId xmlns:a16="http://schemas.microsoft.com/office/drawing/2014/main" id="{FFFB92E5-00A6-F38F-97FA-9B66DC3C7C39}"/>
              </a:ext>
            </a:extLst>
          </p:cNvPr>
          <p:cNvPicPr>
            <a:picLocks noChangeAspect="1"/>
          </p:cNvPicPr>
          <p:nvPr/>
        </p:nvPicPr>
        <p:blipFill>
          <a:blip r:embed="rId3"/>
          <a:stretch>
            <a:fillRect/>
          </a:stretch>
        </p:blipFill>
        <p:spPr>
          <a:xfrm>
            <a:off x="7018808" y="643234"/>
            <a:ext cx="4311903" cy="559987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2"/>
          <p:cNvSpPr txBox="1">
            <a:spLocks noGrp="1"/>
          </p:cNvSpPr>
          <p:nvPr>
            <p:ph type="title"/>
          </p:nvPr>
        </p:nvSpPr>
        <p:spPr>
          <a:xfrm>
            <a:off x="5526156" y="365125"/>
            <a:ext cx="5827643" cy="1433433"/>
          </a:xfrm>
          <a:prstGeom prst="rect">
            <a:avLst/>
          </a:prstGeom>
        </p:spPr>
        <p:txBody>
          <a:bodyPr spcFirstLastPara="1" lIns="91425" tIns="45700" rIns="91425" bIns="45700" anchor="b" anchorCtr="0">
            <a:normAutofit/>
          </a:bodyPr>
          <a:lstStyle/>
          <a:p>
            <a:pPr marL="0" lvl="0" indent="0" rtl="0">
              <a:spcBef>
                <a:spcPts val="0"/>
              </a:spcBef>
              <a:spcAft>
                <a:spcPts val="0"/>
              </a:spcAft>
              <a:buClr>
                <a:srgbClr val="000000"/>
              </a:buClr>
              <a:buSzPts val="3600"/>
              <a:buFont typeface="Arial"/>
              <a:buNone/>
            </a:pPr>
            <a:r>
              <a:rPr lang="en-US">
                <a:latin typeface="Arial"/>
                <a:ea typeface="Arial"/>
                <a:cs typeface="Arial"/>
                <a:sym typeface="Arial"/>
              </a:rPr>
              <a:t>SÁCH GIÁO KHOA</a:t>
            </a:r>
          </a:p>
        </p:txBody>
      </p:sp>
      <p:pic>
        <p:nvPicPr>
          <p:cNvPr id="3" name="Picture 2">
            <a:extLst>
              <a:ext uri="{FF2B5EF4-FFF2-40B4-BE49-F238E27FC236}">
                <a16:creationId xmlns:a16="http://schemas.microsoft.com/office/drawing/2014/main" id="{3F942DFB-68B3-7D1E-AA89-2AB5B1BB7BD6}"/>
              </a:ext>
            </a:extLst>
          </p:cNvPr>
          <p:cNvPicPr>
            <a:picLocks noChangeAspect="1"/>
          </p:cNvPicPr>
          <p:nvPr/>
        </p:nvPicPr>
        <p:blipFill>
          <a:blip r:embed="rId3"/>
          <a:stretch>
            <a:fillRect/>
          </a:stretch>
        </p:blipFill>
        <p:spPr>
          <a:xfrm>
            <a:off x="1441280" y="1079746"/>
            <a:ext cx="3515731" cy="4719103"/>
          </a:xfrm>
          <a:prstGeom prst="rect">
            <a:avLst/>
          </a:prstGeom>
        </p:spPr>
      </p:pic>
      <p:sp>
        <p:nvSpPr>
          <p:cNvPr id="673" name="Google Shape;673;p12"/>
          <p:cNvSpPr txBox="1">
            <a:spLocks noGrp="1"/>
          </p:cNvSpPr>
          <p:nvPr>
            <p:ph type="body" idx="1"/>
          </p:nvPr>
        </p:nvSpPr>
        <p:spPr>
          <a:xfrm>
            <a:off x="5526156" y="2055813"/>
            <a:ext cx="5827644" cy="4121149"/>
          </a:xfrm>
          <a:prstGeom prst="rect">
            <a:avLst/>
          </a:prstGeom>
        </p:spPr>
        <p:txBody>
          <a:bodyPr spcFirstLastPara="1" lIns="91425" tIns="45700" rIns="91425" bIns="45700" anchor="t" anchorCtr="0">
            <a:normAutofit/>
          </a:bodyPr>
          <a:lstStyle/>
          <a:p>
            <a:pPr marL="228600" lvl="0" indent="-228600" algn="just" rtl="0">
              <a:spcBef>
                <a:spcPts val="0"/>
              </a:spcBef>
              <a:spcAft>
                <a:spcPts val="0"/>
              </a:spcAft>
              <a:buClr>
                <a:schemeClr val="dk1"/>
              </a:buClr>
              <a:buSzPct val="100000"/>
              <a:buChar char="•"/>
            </a:pPr>
            <a:r>
              <a:rPr lang="vi-VN" sz="2000" dirty="0">
                <a:latin typeface="Arial"/>
                <a:ea typeface="Arial"/>
                <a:cs typeface="Arial"/>
                <a:sym typeface="Arial"/>
              </a:rPr>
              <a:t>Trang bị cho học sinh con đường hình thành, rèn luyện và phát triển các kĩ năng (liên quan đến các PC &amp; NL) một cách thường xuyên thông qua hoạt động dựa trên nội dung của các chủ đề. </a:t>
            </a:r>
            <a:endParaRPr lang="vi-VN" sz="2000" dirty="0"/>
          </a:p>
          <a:p>
            <a:pPr marL="228600" lvl="0" indent="-228600" algn="just" rtl="0">
              <a:spcBef>
                <a:spcPts val="1000"/>
              </a:spcBef>
              <a:spcAft>
                <a:spcPts val="0"/>
              </a:spcAft>
              <a:buClr>
                <a:schemeClr val="dk1"/>
              </a:buClr>
              <a:buSzPct val="100000"/>
              <a:buChar char="•"/>
            </a:pPr>
            <a:r>
              <a:rPr lang="vi-VN" sz="2000" dirty="0">
                <a:latin typeface="Arial"/>
                <a:ea typeface="Arial"/>
                <a:cs typeface="Arial"/>
                <a:sym typeface="Arial"/>
              </a:rPr>
              <a:t>Mọi học sinh tự chủ trong rèn luyện và được khích lệ sáng tạo theo cách của mình.</a:t>
            </a:r>
          </a:p>
          <a:p>
            <a:pPr marL="228600" lvl="0" indent="-64135" rtl="0">
              <a:spcBef>
                <a:spcPts val="1000"/>
              </a:spcBef>
              <a:spcAft>
                <a:spcPts val="0"/>
              </a:spcAft>
              <a:buClr>
                <a:schemeClr val="dk1"/>
              </a:buClr>
              <a:buSzPct val="100000"/>
              <a:buNone/>
            </a:pPr>
            <a:endParaRPr lang="vi-VN" sz="2000" dirty="0">
              <a:latin typeface="Arial"/>
              <a:ea typeface="Arial"/>
              <a:cs typeface="Arial"/>
              <a:sym typeface="Arial"/>
            </a:endParaRPr>
          </a:p>
          <a:p>
            <a:pPr marL="685800" lvl="1" indent="-87630" rtl="0">
              <a:spcBef>
                <a:spcPts val="500"/>
              </a:spcBef>
              <a:spcAft>
                <a:spcPts val="0"/>
              </a:spcAft>
              <a:buClr>
                <a:schemeClr val="dk1"/>
              </a:buClr>
              <a:buSzPct val="100000"/>
              <a:buNone/>
            </a:pPr>
            <a:endParaRPr lang="vi-VN" sz="2000" dirty="0">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a:spLocks noGrp="1"/>
          </p:cNvSpPr>
          <p:nvPr>
            <p:ph type="title"/>
          </p:nvPr>
        </p:nvSpPr>
        <p:spPr>
          <a:xfrm>
            <a:off x="838201" y="643467"/>
            <a:ext cx="3888526" cy="1800526"/>
          </a:xfrm>
          <a:prstGeom prst="rect">
            <a:avLst/>
          </a:prstGeom>
        </p:spPr>
        <p:txBody>
          <a:bodyPr spcFirstLastPara="1" lIns="91425" tIns="45700" rIns="91425" bIns="45700" anchorCtr="0">
            <a:normAutofit/>
          </a:bodyPr>
          <a:lstStyle/>
          <a:p>
            <a:pPr marL="0" lvl="0" indent="0" rtl="0">
              <a:spcBef>
                <a:spcPts val="0"/>
              </a:spcBef>
              <a:spcAft>
                <a:spcPts val="0"/>
              </a:spcAft>
              <a:buClr>
                <a:srgbClr val="000000"/>
              </a:buClr>
              <a:buSzPts val="3600"/>
              <a:buFont typeface="Arial"/>
              <a:buNone/>
            </a:pPr>
            <a:r>
              <a:rPr lang="en-US">
                <a:latin typeface="Arial"/>
                <a:ea typeface="Arial"/>
                <a:cs typeface="Arial"/>
                <a:sym typeface="Arial"/>
              </a:rPr>
              <a:t>SÁCH GIÁO KHOA</a:t>
            </a:r>
          </a:p>
        </p:txBody>
      </p:sp>
      <p:sp>
        <p:nvSpPr>
          <p:cNvPr id="681" name="Google Shape;681;p13"/>
          <p:cNvSpPr txBox="1">
            <a:spLocks noGrp="1"/>
          </p:cNvSpPr>
          <p:nvPr>
            <p:ph type="body" idx="1"/>
          </p:nvPr>
        </p:nvSpPr>
        <p:spPr>
          <a:xfrm>
            <a:off x="838201" y="2623381"/>
            <a:ext cx="3888528" cy="3553581"/>
          </a:xfrm>
          <a:prstGeom prst="rect">
            <a:avLst/>
          </a:prstGeom>
        </p:spPr>
        <p:txBody>
          <a:bodyPr spcFirstLastPara="1" lIns="91425" tIns="45700" rIns="91425" bIns="45700" anchorCtr="0">
            <a:normAutofit/>
          </a:bodyPr>
          <a:lstStyle/>
          <a:p>
            <a:pPr marL="228600" lvl="0" indent="-228600" algn="just" rtl="0">
              <a:spcBef>
                <a:spcPts val="0"/>
              </a:spcBef>
              <a:spcAft>
                <a:spcPts val="0"/>
              </a:spcAft>
              <a:buClr>
                <a:schemeClr val="dk1"/>
              </a:buClr>
              <a:buSzPts val="2600"/>
              <a:buChar char="•"/>
            </a:pPr>
            <a:r>
              <a:rPr lang="vi-VN" sz="1900" dirty="0">
                <a:latin typeface="Arial"/>
                <a:ea typeface="Arial"/>
                <a:cs typeface="Arial"/>
                <a:sym typeface="Arial"/>
              </a:rPr>
              <a:t>Định hướng cho HS chuẩn bị trước về kiến thức, kinh nghiệm liên quan và sản phẩm để GV tổ chức hoạt động trải nghiệm trên lớp.</a:t>
            </a:r>
          </a:p>
          <a:p>
            <a:pPr marL="228600" lvl="0" indent="-228600" algn="just" rtl="0">
              <a:spcBef>
                <a:spcPts val="1000"/>
              </a:spcBef>
              <a:spcAft>
                <a:spcPts val="0"/>
              </a:spcAft>
              <a:buClr>
                <a:schemeClr val="dk1"/>
              </a:buClr>
              <a:buSzPts val="2600"/>
              <a:buChar char="•"/>
            </a:pPr>
            <a:r>
              <a:rPr lang="vi-VN" sz="1900" dirty="0">
                <a:latin typeface="Arial"/>
                <a:ea typeface="Arial"/>
                <a:cs typeface="Arial"/>
                <a:sym typeface="Arial"/>
              </a:rPr>
              <a:t>Kết nối gia đình và nhà trường cùng tham gia giáo dục HS, gia đình biết cách hỗ trợ con em.</a:t>
            </a:r>
          </a:p>
          <a:p>
            <a:pPr marL="228600" lvl="0" indent="-228600" algn="just" rtl="0">
              <a:spcBef>
                <a:spcPts val="1000"/>
              </a:spcBef>
              <a:spcAft>
                <a:spcPts val="0"/>
              </a:spcAft>
              <a:buClr>
                <a:schemeClr val="dk1"/>
              </a:buClr>
              <a:buSzPts val="2600"/>
              <a:buChar char="•"/>
            </a:pPr>
            <a:r>
              <a:rPr lang="vi-VN" sz="1900" dirty="0">
                <a:latin typeface="Arial"/>
                <a:ea typeface="Arial"/>
                <a:cs typeface="Arial"/>
                <a:sym typeface="Arial"/>
              </a:rPr>
              <a:t>Là điểm tựa để giáo viên phát triển hoạt động rèn luyện kĩ năng hướng đến mục tiêu.</a:t>
            </a:r>
          </a:p>
          <a:p>
            <a:pPr marL="685800" lvl="1" indent="-76200" rtl="0">
              <a:spcBef>
                <a:spcPts val="500"/>
              </a:spcBef>
              <a:spcAft>
                <a:spcPts val="0"/>
              </a:spcAft>
              <a:buClr>
                <a:schemeClr val="dk1"/>
              </a:buClr>
              <a:buSzPts val="2400"/>
              <a:buNone/>
            </a:pPr>
            <a:endParaRPr lang="vi-VN" sz="1900" dirty="0">
              <a:latin typeface="Arial"/>
              <a:ea typeface="Arial"/>
              <a:cs typeface="Arial"/>
              <a:sym typeface="Arial"/>
            </a:endParaRPr>
          </a:p>
        </p:txBody>
      </p:sp>
      <p:pic>
        <p:nvPicPr>
          <p:cNvPr id="3" name="Picture 2">
            <a:extLst>
              <a:ext uri="{FF2B5EF4-FFF2-40B4-BE49-F238E27FC236}">
                <a16:creationId xmlns:a16="http://schemas.microsoft.com/office/drawing/2014/main" id="{007C3C41-4837-F932-A013-752145D66799}"/>
              </a:ext>
            </a:extLst>
          </p:cNvPr>
          <p:cNvPicPr>
            <a:picLocks noChangeAspect="1"/>
          </p:cNvPicPr>
          <p:nvPr/>
        </p:nvPicPr>
        <p:blipFill>
          <a:blip r:embed="rId3"/>
          <a:stretch>
            <a:fillRect/>
          </a:stretch>
        </p:blipFill>
        <p:spPr>
          <a:xfrm>
            <a:off x="7158804" y="643234"/>
            <a:ext cx="4031910" cy="55998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113ac30190f_0_550"/>
          <p:cNvSpPr txBox="1"/>
          <p:nvPr/>
        </p:nvSpPr>
        <p:spPr>
          <a:xfrm>
            <a:off x="1167839" y="763445"/>
            <a:ext cx="9718500" cy="66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2" b="1" dirty="0" err="1">
                <a:solidFill>
                  <a:srgbClr val="00B050"/>
                </a:solidFill>
                <a:latin typeface="Arial" panose="020B0604020202020204" pitchFamily="34" charset="0"/>
                <a:ea typeface="Calibri"/>
                <a:cs typeface="Arial" panose="020B0604020202020204" pitchFamily="34" charset="0"/>
                <a:sym typeface="Calibri"/>
              </a:rPr>
              <a:t>Cấu</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trúc</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sách</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giáo</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viên</a:t>
            </a:r>
            <a:endParaRPr sz="4266" b="1" dirty="0">
              <a:solidFill>
                <a:srgbClr val="00B050"/>
              </a:solidFill>
              <a:latin typeface="Arial" panose="020B0604020202020204" pitchFamily="34" charset="0"/>
              <a:ea typeface="Calibri"/>
              <a:cs typeface="Arial" panose="020B0604020202020204" pitchFamily="34" charset="0"/>
              <a:sym typeface="Calibri"/>
            </a:endParaRPr>
          </a:p>
        </p:txBody>
      </p:sp>
      <p:grpSp>
        <p:nvGrpSpPr>
          <p:cNvPr id="689" name="Google Shape;689;g113ac30190f_0_550"/>
          <p:cNvGrpSpPr/>
          <p:nvPr/>
        </p:nvGrpSpPr>
        <p:grpSpPr>
          <a:xfrm>
            <a:off x="613086" y="1602815"/>
            <a:ext cx="10967904" cy="4520435"/>
            <a:chOff x="2056" y="2137"/>
            <a:chExt cx="10967904" cy="4520435"/>
          </a:xfrm>
        </p:grpSpPr>
        <p:sp>
          <p:nvSpPr>
            <p:cNvPr id="690" name="Google Shape;690;g113ac30190f_0_550"/>
            <p:cNvSpPr/>
            <p:nvPr/>
          </p:nvSpPr>
          <p:spPr>
            <a:xfrm>
              <a:off x="2056" y="2137"/>
              <a:ext cx="25002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g113ac30190f_0_550"/>
            <p:cNvSpPr txBox="1"/>
            <p:nvPr/>
          </p:nvSpPr>
          <p:spPr>
            <a:xfrm>
              <a:off x="64048" y="64129"/>
              <a:ext cx="2376300" cy="19926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b="1" dirty="0" err="1">
                  <a:solidFill>
                    <a:schemeClr val="lt1"/>
                  </a:solidFill>
                  <a:latin typeface="Arial"/>
                  <a:ea typeface="Arial"/>
                  <a:cs typeface="Arial"/>
                  <a:sym typeface="Arial"/>
                </a:rPr>
                <a:t>PHẦN</a:t>
              </a:r>
              <a:r>
                <a:rPr lang="en-US" sz="1800" b="1" dirty="0">
                  <a:solidFill>
                    <a:schemeClr val="lt1"/>
                  </a:solidFill>
                  <a:latin typeface="Arial"/>
                  <a:ea typeface="Arial"/>
                  <a:cs typeface="Arial"/>
                  <a:sym typeface="Arial"/>
                </a:rPr>
                <a:t> 1: </a:t>
              </a:r>
              <a:endParaRPr sz="1800" b="1" dirty="0">
                <a:solidFill>
                  <a:schemeClr val="lt1"/>
                </a:solidFill>
                <a:latin typeface="Arial"/>
                <a:ea typeface="Arial"/>
                <a:cs typeface="Arial"/>
                <a:sym typeface="Arial"/>
              </a:endParaRPr>
            </a:p>
            <a:p>
              <a:pPr marL="0" marR="0" lvl="0" indent="0" algn="ctr" rtl="0">
                <a:lnSpc>
                  <a:spcPct val="90000"/>
                </a:lnSpc>
                <a:spcBef>
                  <a:spcPts val="630"/>
                </a:spcBef>
                <a:spcAft>
                  <a:spcPts val="0"/>
                </a:spcAft>
                <a:buNone/>
              </a:pPr>
              <a:r>
                <a:rPr lang="en-US" sz="1800" b="1" dirty="0">
                  <a:solidFill>
                    <a:schemeClr val="lt1"/>
                  </a:solidFill>
                  <a:latin typeface="Arial"/>
                  <a:ea typeface="Arial"/>
                  <a:cs typeface="Arial"/>
                  <a:sym typeface="Arial"/>
                </a:rPr>
                <a:t>GIỚI THIỆU CHƯƠNG TRÌNH      HOẠT ĐỘNG      TRẢI NGHIỆM, HƯỚNG NGHIỆP 8</a:t>
              </a:r>
              <a:endParaRPr sz="1800" b="1" dirty="0">
                <a:solidFill>
                  <a:schemeClr val="lt1"/>
                </a:solidFill>
                <a:latin typeface="Arial"/>
                <a:ea typeface="Arial"/>
                <a:cs typeface="Arial"/>
                <a:sym typeface="Arial"/>
              </a:endParaRPr>
            </a:p>
          </p:txBody>
        </p:sp>
        <p:sp>
          <p:nvSpPr>
            <p:cNvPr id="692" name="Google Shape;692;g113ac30190f_0_550"/>
            <p:cNvSpPr/>
            <p:nvPr/>
          </p:nvSpPr>
          <p:spPr>
            <a:xfrm>
              <a:off x="2812287" y="2137"/>
              <a:ext cx="3249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g113ac30190f_0_550"/>
            <p:cNvSpPr txBox="1"/>
            <p:nvPr/>
          </p:nvSpPr>
          <p:spPr>
            <a:xfrm>
              <a:off x="2874279" y="64129"/>
              <a:ext cx="3125400" cy="19926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PHẦN 2: </a:t>
              </a:r>
              <a:endParaRPr sz="2000" b="1">
                <a:solidFill>
                  <a:schemeClr val="lt1"/>
                </a:solidFill>
                <a:latin typeface="Arial"/>
                <a:ea typeface="Arial"/>
                <a:cs typeface="Arial"/>
                <a:sym typeface="Arial"/>
              </a:endParaRPr>
            </a:p>
            <a:p>
              <a:pPr marL="0" marR="0" lvl="0" indent="0" algn="ctr" rtl="0">
                <a:lnSpc>
                  <a:spcPct val="90000"/>
                </a:lnSpc>
                <a:spcBef>
                  <a:spcPts val="700"/>
                </a:spcBef>
                <a:spcAft>
                  <a:spcPts val="0"/>
                </a:spcAft>
                <a:buNone/>
              </a:pPr>
              <a:r>
                <a:rPr lang="en-US" sz="1800" b="1">
                  <a:solidFill>
                    <a:schemeClr val="lt1"/>
                  </a:solidFill>
                  <a:latin typeface="Arial"/>
                  <a:ea typeface="Arial"/>
                  <a:cs typeface="Arial"/>
                  <a:sym typeface="Arial"/>
                </a:rPr>
                <a:t>HƯỚNG DẪN TỔ CHỨC CÁC GIỜ SINH HOẠT</a:t>
              </a:r>
              <a:endParaRPr sz="1800">
                <a:solidFill>
                  <a:schemeClr val="lt1"/>
                </a:solidFill>
                <a:latin typeface="Arial"/>
                <a:ea typeface="Arial"/>
                <a:cs typeface="Arial"/>
                <a:sym typeface="Arial"/>
              </a:endParaRPr>
            </a:p>
          </p:txBody>
        </p:sp>
        <p:sp>
          <p:nvSpPr>
            <p:cNvPr id="694" name="Google Shape;694;g113ac30190f_0_550"/>
            <p:cNvSpPr/>
            <p:nvPr/>
          </p:nvSpPr>
          <p:spPr>
            <a:xfrm>
              <a:off x="2770902" y="2406072"/>
              <a:ext cx="1599000" cy="211650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g113ac30190f_0_550"/>
            <p:cNvSpPr txBox="1"/>
            <p:nvPr/>
          </p:nvSpPr>
          <p:spPr>
            <a:xfrm>
              <a:off x="2817732" y="2452902"/>
              <a:ext cx="1505100" cy="20229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Sinh hoạt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dưới cờ</a:t>
              </a:r>
              <a:endParaRPr sz="1500" b="1">
                <a:solidFill>
                  <a:schemeClr val="dk1"/>
                </a:solidFill>
                <a:latin typeface="Arial"/>
                <a:ea typeface="Arial"/>
                <a:cs typeface="Arial"/>
                <a:sym typeface="Arial"/>
              </a:endParaRPr>
            </a:p>
          </p:txBody>
        </p:sp>
        <p:sp>
          <p:nvSpPr>
            <p:cNvPr id="696" name="Google Shape;696;g113ac30190f_0_550"/>
            <p:cNvSpPr/>
            <p:nvPr/>
          </p:nvSpPr>
          <p:spPr>
            <a:xfrm>
              <a:off x="4504100" y="2406072"/>
              <a:ext cx="1599000" cy="211650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g113ac30190f_0_550"/>
            <p:cNvSpPr txBox="1"/>
            <p:nvPr/>
          </p:nvSpPr>
          <p:spPr>
            <a:xfrm>
              <a:off x="4550930" y="2452902"/>
              <a:ext cx="1505100" cy="20229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Sinh hoạt lớp</a:t>
              </a:r>
              <a:endParaRPr sz="1500" b="1">
                <a:solidFill>
                  <a:schemeClr val="dk1"/>
                </a:solidFill>
                <a:latin typeface="Arial"/>
                <a:ea typeface="Arial"/>
                <a:cs typeface="Arial"/>
                <a:sym typeface="Arial"/>
              </a:endParaRPr>
            </a:p>
          </p:txBody>
        </p:sp>
        <p:sp>
          <p:nvSpPr>
            <p:cNvPr id="698" name="Google Shape;698;g113ac30190f_0_550"/>
            <p:cNvSpPr/>
            <p:nvPr/>
          </p:nvSpPr>
          <p:spPr>
            <a:xfrm>
              <a:off x="6373660" y="10985"/>
              <a:ext cx="4596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113ac30190f_0_550"/>
            <p:cNvSpPr txBox="1"/>
            <p:nvPr/>
          </p:nvSpPr>
          <p:spPr>
            <a:xfrm>
              <a:off x="6435652" y="72977"/>
              <a:ext cx="4472400" cy="19926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b="1" dirty="0" err="1">
                  <a:solidFill>
                    <a:schemeClr val="lt1"/>
                  </a:solidFill>
                  <a:latin typeface="Arial"/>
                  <a:ea typeface="Arial"/>
                  <a:cs typeface="Arial"/>
                  <a:sym typeface="Arial"/>
                </a:rPr>
                <a:t>PHẦN</a:t>
              </a:r>
              <a:r>
                <a:rPr lang="en-US" sz="1800" b="1" dirty="0">
                  <a:solidFill>
                    <a:schemeClr val="lt1"/>
                  </a:solidFill>
                  <a:latin typeface="Arial"/>
                  <a:ea typeface="Arial"/>
                  <a:cs typeface="Arial"/>
                  <a:sym typeface="Arial"/>
                </a:rPr>
                <a:t> 3: </a:t>
              </a:r>
              <a:endParaRPr sz="1800" b="1" dirty="0">
                <a:solidFill>
                  <a:schemeClr val="lt1"/>
                </a:solidFill>
                <a:latin typeface="Arial"/>
                <a:ea typeface="Arial"/>
                <a:cs typeface="Arial"/>
                <a:sym typeface="Arial"/>
              </a:endParaRPr>
            </a:p>
            <a:p>
              <a:pPr marL="0" marR="0" lvl="0" indent="0" algn="ctr" rtl="0">
                <a:lnSpc>
                  <a:spcPct val="90000"/>
                </a:lnSpc>
                <a:spcBef>
                  <a:spcPts val="630"/>
                </a:spcBef>
                <a:spcAft>
                  <a:spcPts val="0"/>
                </a:spcAft>
                <a:buNone/>
              </a:pPr>
              <a:r>
                <a:rPr lang="en-US" sz="1800" b="1" dirty="0" err="1">
                  <a:solidFill>
                    <a:schemeClr val="lt1"/>
                  </a:solidFill>
                  <a:latin typeface="Arial"/>
                  <a:ea typeface="Arial"/>
                  <a:cs typeface="Arial"/>
                  <a:sym typeface="Arial"/>
                </a:rPr>
                <a:t>HƯỚNG</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DẪN</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TỔ</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CHỨC</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HOẠT</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ĐỘNG</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GIÁO</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DỤC</a:t>
              </a:r>
              <a:r>
                <a:rPr lang="en-US" sz="1800" b="1" dirty="0">
                  <a:solidFill>
                    <a:schemeClr val="lt1"/>
                  </a:solidFill>
                  <a:latin typeface="Arial"/>
                  <a:ea typeface="Arial"/>
                  <a:cs typeface="Arial"/>
                  <a:sym typeface="Arial"/>
                </a:rPr>
                <a:t> THEO </a:t>
              </a:r>
              <a:r>
                <a:rPr lang="en-US" sz="1800" b="1" dirty="0" err="1">
                  <a:solidFill>
                    <a:schemeClr val="lt1"/>
                  </a:solidFill>
                  <a:latin typeface="Arial"/>
                  <a:ea typeface="Arial"/>
                  <a:cs typeface="Arial"/>
                  <a:sym typeface="Arial"/>
                </a:rPr>
                <a:t>CHỦ</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ĐỀ</a:t>
              </a:r>
              <a:endParaRPr sz="1800" dirty="0">
                <a:solidFill>
                  <a:schemeClr val="lt1"/>
                </a:solidFill>
                <a:latin typeface="Arial"/>
                <a:ea typeface="Arial"/>
                <a:cs typeface="Arial"/>
                <a:sym typeface="Arial"/>
              </a:endParaRPr>
            </a:p>
          </p:txBody>
        </p:sp>
        <p:sp>
          <p:nvSpPr>
            <p:cNvPr id="700" name="Google Shape;700;g113ac30190f_0_550"/>
            <p:cNvSpPr/>
            <p:nvPr/>
          </p:nvSpPr>
          <p:spPr>
            <a:xfrm>
              <a:off x="7003701" y="2406072"/>
              <a:ext cx="1599000" cy="211650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113ac30190f_0_550"/>
            <p:cNvSpPr txBox="1"/>
            <p:nvPr/>
          </p:nvSpPr>
          <p:spPr>
            <a:xfrm>
              <a:off x="7050531" y="2452902"/>
              <a:ext cx="1505100" cy="20229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 chung</a:t>
              </a:r>
              <a:endParaRPr sz="1500" b="1">
                <a:solidFill>
                  <a:schemeClr val="dk1"/>
                </a:solidFill>
                <a:latin typeface="Arial"/>
                <a:ea typeface="Arial"/>
                <a:cs typeface="Arial"/>
                <a:sym typeface="Arial"/>
              </a:endParaRPr>
            </a:p>
          </p:txBody>
        </p:sp>
        <p:sp>
          <p:nvSpPr>
            <p:cNvPr id="702" name="Google Shape;702;g113ac30190f_0_550"/>
            <p:cNvSpPr/>
            <p:nvPr/>
          </p:nvSpPr>
          <p:spPr>
            <a:xfrm>
              <a:off x="8736899" y="2406072"/>
              <a:ext cx="1599000" cy="211650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g113ac30190f_0_550"/>
            <p:cNvSpPr txBox="1"/>
            <p:nvPr/>
          </p:nvSpPr>
          <p:spPr>
            <a:xfrm>
              <a:off x="8783729" y="2452902"/>
              <a:ext cx="1505100" cy="20229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dirty="0" err="1">
                  <a:solidFill>
                    <a:schemeClr val="dk1"/>
                  </a:solidFill>
                  <a:latin typeface="Arial"/>
                  <a:ea typeface="Arial"/>
                  <a:cs typeface="Arial"/>
                  <a:sym typeface="Arial"/>
                </a:rPr>
                <a:t>Hướng</a:t>
              </a:r>
              <a:r>
                <a:rPr lang="en-US" sz="1500" b="1" dirty="0">
                  <a:solidFill>
                    <a:schemeClr val="dk1"/>
                  </a:solidFill>
                  <a:latin typeface="Arial"/>
                  <a:ea typeface="Arial"/>
                  <a:cs typeface="Arial"/>
                  <a:sym typeface="Arial"/>
                </a:rPr>
                <a:t> </a:t>
              </a:r>
              <a:r>
                <a:rPr lang="en-US" sz="1500" b="1" dirty="0" err="1">
                  <a:solidFill>
                    <a:schemeClr val="dk1"/>
                  </a:solidFill>
                  <a:latin typeface="Arial"/>
                  <a:ea typeface="Arial"/>
                  <a:cs typeface="Arial"/>
                  <a:sym typeface="Arial"/>
                </a:rPr>
                <a:t>dẫn</a:t>
              </a:r>
              <a:endParaRPr sz="1500" b="1" dirty="0">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dirty="0" err="1">
                  <a:solidFill>
                    <a:schemeClr val="dk1"/>
                  </a:solidFill>
                  <a:latin typeface="Arial"/>
                  <a:ea typeface="Arial"/>
                  <a:cs typeface="Arial"/>
                  <a:sym typeface="Arial"/>
                </a:rPr>
                <a:t>thực</a:t>
              </a:r>
              <a:r>
                <a:rPr lang="en-US" sz="1500" b="1" dirty="0">
                  <a:solidFill>
                    <a:schemeClr val="dk1"/>
                  </a:solidFill>
                  <a:latin typeface="Arial"/>
                  <a:ea typeface="Arial"/>
                  <a:cs typeface="Arial"/>
                  <a:sym typeface="Arial"/>
                </a:rPr>
                <a:t> </a:t>
              </a:r>
              <a:r>
                <a:rPr lang="en-US" sz="1500" b="1" dirty="0" err="1">
                  <a:solidFill>
                    <a:schemeClr val="dk1"/>
                  </a:solidFill>
                  <a:latin typeface="Arial"/>
                  <a:ea typeface="Arial"/>
                  <a:cs typeface="Arial"/>
                  <a:sym typeface="Arial"/>
                </a:rPr>
                <a:t>hiện</a:t>
              </a:r>
              <a:r>
                <a:rPr lang="en-US" sz="1500" b="1" dirty="0">
                  <a:solidFill>
                    <a:schemeClr val="dk1"/>
                  </a:solidFill>
                  <a:latin typeface="Arial"/>
                  <a:ea typeface="Arial"/>
                  <a:cs typeface="Arial"/>
                  <a:sym typeface="Arial"/>
                </a:rPr>
                <a:t> </a:t>
              </a:r>
              <a:endParaRPr dirty="0"/>
            </a:p>
            <a:p>
              <a:pPr marL="0" marR="0" lvl="0" indent="0" algn="ctr" rtl="0">
                <a:lnSpc>
                  <a:spcPct val="90000"/>
                </a:lnSpc>
                <a:spcBef>
                  <a:spcPts val="525"/>
                </a:spcBef>
                <a:spcAft>
                  <a:spcPts val="0"/>
                </a:spcAft>
                <a:buNone/>
              </a:pPr>
              <a:r>
                <a:rPr lang="en-US" sz="1500" b="1" dirty="0" err="1">
                  <a:solidFill>
                    <a:schemeClr val="dk1"/>
                  </a:solidFill>
                  <a:latin typeface="Arial"/>
                  <a:ea typeface="Arial"/>
                  <a:cs typeface="Arial"/>
                  <a:sym typeface="Arial"/>
                </a:rPr>
                <a:t>các</a:t>
              </a:r>
              <a:r>
                <a:rPr lang="en-US" sz="1500" b="1" dirty="0">
                  <a:solidFill>
                    <a:schemeClr val="dk1"/>
                  </a:solidFill>
                  <a:latin typeface="Arial"/>
                  <a:ea typeface="Arial"/>
                  <a:cs typeface="Arial"/>
                  <a:sym typeface="Arial"/>
                </a:rPr>
                <a:t> </a:t>
              </a:r>
              <a:r>
                <a:rPr lang="en-US" sz="1500" b="1" dirty="0" err="1">
                  <a:solidFill>
                    <a:schemeClr val="dk1"/>
                  </a:solidFill>
                  <a:latin typeface="Arial"/>
                  <a:ea typeface="Arial"/>
                  <a:cs typeface="Arial"/>
                  <a:sym typeface="Arial"/>
                </a:rPr>
                <a:t>chủ</a:t>
              </a:r>
              <a:r>
                <a:rPr lang="en-US" sz="1500" b="1" dirty="0">
                  <a:solidFill>
                    <a:schemeClr val="dk1"/>
                  </a:solidFill>
                  <a:latin typeface="Arial"/>
                  <a:ea typeface="Arial"/>
                  <a:cs typeface="Arial"/>
                  <a:sym typeface="Arial"/>
                </a:rPr>
                <a:t> </a:t>
              </a:r>
              <a:r>
                <a:rPr lang="en-US" sz="1500" b="1" dirty="0" err="1">
                  <a:solidFill>
                    <a:schemeClr val="dk1"/>
                  </a:solidFill>
                  <a:latin typeface="Arial"/>
                  <a:ea typeface="Arial"/>
                  <a:cs typeface="Arial"/>
                  <a:sym typeface="Arial"/>
                </a:rPr>
                <a:t>đề</a:t>
              </a:r>
              <a:r>
                <a:rPr lang="en-US" sz="1500" b="1" dirty="0">
                  <a:solidFill>
                    <a:schemeClr val="dk1"/>
                  </a:solidFill>
                  <a:latin typeface="Arial"/>
                  <a:ea typeface="Arial"/>
                  <a:cs typeface="Arial"/>
                  <a:sym typeface="Arial"/>
                </a:rPr>
                <a:t> </a:t>
              </a:r>
              <a:endParaRPr dirty="0"/>
            </a:p>
            <a:p>
              <a:pPr marL="0" marR="0" lvl="0" indent="0" algn="ctr" rtl="0">
                <a:lnSpc>
                  <a:spcPct val="90000"/>
                </a:lnSpc>
                <a:spcBef>
                  <a:spcPts val="525"/>
                </a:spcBef>
                <a:spcAft>
                  <a:spcPts val="0"/>
                </a:spcAft>
                <a:buNone/>
              </a:pPr>
              <a:r>
                <a:rPr lang="en-US" sz="1500" b="1" dirty="0" err="1">
                  <a:solidFill>
                    <a:schemeClr val="dk1"/>
                  </a:solidFill>
                  <a:latin typeface="Arial"/>
                  <a:ea typeface="Arial"/>
                  <a:cs typeface="Arial"/>
                  <a:sym typeface="Arial"/>
                </a:rPr>
                <a:t>trải</a:t>
              </a:r>
              <a:r>
                <a:rPr lang="en-US" sz="1500" b="1" dirty="0">
                  <a:solidFill>
                    <a:schemeClr val="dk1"/>
                  </a:solidFill>
                  <a:latin typeface="Arial"/>
                  <a:ea typeface="Arial"/>
                  <a:cs typeface="Arial"/>
                  <a:sym typeface="Arial"/>
                </a:rPr>
                <a:t> </a:t>
              </a:r>
              <a:r>
                <a:rPr lang="en-US" sz="1500" b="1" dirty="0" err="1">
                  <a:solidFill>
                    <a:schemeClr val="dk1"/>
                  </a:solidFill>
                  <a:latin typeface="Arial"/>
                  <a:ea typeface="Arial"/>
                  <a:cs typeface="Arial"/>
                  <a:sym typeface="Arial"/>
                </a:rPr>
                <a:t>nghiệm</a:t>
              </a:r>
              <a:endParaRPr sz="1500" b="1" dirty="0">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dirty="0">
                  <a:solidFill>
                    <a:schemeClr val="dk1"/>
                  </a:solidFill>
                  <a:latin typeface="Arial"/>
                  <a:ea typeface="Arial"/>
                  <a:cs typeface="Arial"/>
                  <a:sym typeface="Arial"/>
                </a:rPr>
                <a:t>(9 </a:t>
              </a:r>
              <a:r>
                <a:rPr lang="en-US" sz="1500" b="1" dirty="0" err="1">
                  <a:solidFill>
                    <a:schemeClr val="dk1"/>
                  </a:solidFill>
                  <a:latin typeface="Arial"/>
                  <a:ea typeface="Arial"/>
                  <a:cs typeface="Arial"/>
                  <a:sym typeface="Arial"/>
                </a:rPr>
                <a:t>chủ</a:t>
              </a:r>
              <a:r>
                <a:rPr lang="en-US" sz="1500" b="1" dirty="0">
                  <a:solidFill>
                    <a:schemeClr val="dk1"/>
                  </a:solidFill>
                  <a:latin typeface="Arial"/>
                  <a:ea typeface="Arial"/>
                  <a:cs typeface="Arial"/>
                  <a:sym typeface="Arial"/>
                </a:rPr>
                <a:t> </a:t>
              </a:r>
              <a:r>
                <a:rPr lang="en-US" sz="1500" b="1" dirty="0" err="1">
                  <a:solidFill>
                    <a:schemeClr val="dk1"/>
                  </a:solidFill>
                  <a:latin typeface="Arial"/>
                  <a:ea typeface="Arial"/>
                  <a:cs typeface="Arial"/>
                  <a:sym typeface="Arial"/>
                </a:rPr>
                <a:t>đề</a:t>
              </a:r>
              <a:r>
                <a:rPr lang="en-US" sz="1500" b="1" dirty="0">
                  <a:solidFill>
                    <a:schemeClr val="dk1"/>
                  </a:solidFill>
                  <a:latin typeface="Arial"/>
                  <a:ea typeface="Arial"/>
                  <a:cs typeface="Arial"/>
                  <a:sym typeface="Arial"/>
                </a:rPr>
                <a:t>)</a:t>
              </a:r>
              <a:endParaRPr sz="1500" b="1" dirty="0">
                <a:solidFill>
                  <a:schemeClr val="dk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88F0-46C1-4628-8DA6-060BC2D31682}"/>
              </a:ext>
            </a:extLst>
          </p:cNvPr>
          <p:cNvSpPr>
            <a:spLocks noGrp="1"/>
          </p:cNvSpPr>
          <p:nvPr>
            <p:ph type="title"/>
          </p:nvPr>
        </p:nvSpPr>
        <p:spPr>
          <a:xfrm>
            <a:off x="838200" y="930442"/>
            <a:ext cx="10515600" cy="760246"/>
          </a:xfrm>
        </p:spPr>
        <p:txBody>
          <a:bodyPr/>
          <a:lstStyle/>
          <a:p>
            <a:r>
              <a:rPr lang="en-US" dirty="0" err="1"/>
              <a:t>Xem</a:t>
            </a:r>
            <a:r>
              <a:rPr lang="en-US" dirty="0"/>
              <a:t> clip </a:t>
            </a:r>
            <a:r>
              <a:rPr lang="en-US" dirty="0" err="1"/>
              <a:t>minh</a:t>
            </a:r>
            <a:r>
              <a:rPr lang="en-US" dirty="0"/>
              <a:t> </a:t>
            </a:r>
            <a:r>
              <a:rPr lang="en-US" dirty="0" err="1"/>
              <a:t>họa</a:t>
            </a:r>
            <a:endParaRPr lang="en-US" dirty="0"/>
          </a:p>
        </p:txBody>
      </p:sp>
      <p:sp>
        <p:nvSpPr>
          <p:cNvPr id="3" name="Text Placeholder 2">
            <a:extLst>
              <a:ext uri="{FF2B5EF4-FFF2-40B4-BE49-F238E27FC236}">
                <a16:creationId xmlns:a16="http://schemas.microsoft.com/office/drawing/2014/main" id="{3B26A53A-97D3-BAE3-D21C-041DE1D0A9C8}"/>
              </a:ext>
            </a:extLst>
          </p:cNvPr>
          <p:cNvSpPr>
            <a:spLocks noGrp="1"/>
          </p:cNvSpPr>
          <p:nvPr>
            <p:ph type="body" idx="1"/>
          </p:nvPr>
        </p:nvSpPr>
        <p:spPr>
          <a:xfrm>
            <a:off x="838199" y="2133599"/>
            <a:ext cx="10936705" cy="4043363"/>
          </a:xfrm>
        </p:spPr>
        <p:txBody>
          <a:bodyPr>
            <a:normAutofit/>
          </a:bodyPr>
          <a:lstStyle/>
          <a:p>
            <a:r>
              <a:rPr lang="en-US" dirty="0"/>
              <a:t>Quan </a:t>
            </a:r>
            <a:r>
              <a:rPr lang="en-US" dirty="0" err="1"/>
              <a:t>sát</a:t>
            </a:r>
            <a:r>
              <a:rPr lang="en-US" dirty="0"/>
              <a:t> </a:t>
            </a:r>
            <a:r>
              <a:rPr lang="en-US" dirty="0" err="1"/>
              <a:t>hình</a:t>
            </a:r>
            <a:r>
              <a:rPr lang="en-US" dirty="0"/>
              <a:t> </a:t>
            </a:r>
            <a:r>
              <a:rPr lang="en-US" dirty="0" err="1"/>
              <a:t>thức</a:t>
            </a:r>
            <a:r>
              <a:rPr lang="en-US" dirty="0"/>
              <a:t> </a:t>
            </a:r>
            <a:r>
              <a:rPr lang="en-US" dirty="0" err="1"/>
              <a:t>và</a:t>
            </a:r>
            <a:r>
              <a:rPr lang="en-US" dirty="0"/>
              <a:t> </a:t>
            </a:r>
            <a:r>
              <a:rPr lang="en-US" dirty="0" err="1"/>
              <a:t>phương</a:t>
            </a:r>
            <a:r>
              <a:rPr lang="en-US" dirty="0"/>
              <a:t> </a:t>
            </a:r>
            <a:r>
              <a:rPr lang="en-US" dirty="0" err="1"/>
              <a:t>pháp</a:t>
            </a:r>
            <a:r>
              <a:rPr lang="en-US" dirty="0"/>
              <a:t> </a:t>
            </a:r>
            <a:r>
              <a:rPr lang="en-US" dirty="0" err="1"/>
              <a:t>tổ</a:t>
            </a:r>
            <a:r>
              <a:rPr lang="en-US" dirty="0"/>
              <a:t> </a:t>
            </a:r>
            <a:r>
              <a:rPr lang="en-US" dirty="0" err="1"/>
              <a:t>chức</a:t>
            </a:r>
            <a:r>
              <a:rPr lang="en-US" dirty="0"/>
              <a:t> </a:t>
            </a:r>
            <a:r>
              <a:rPr lang="en-US" dirty="0" err="1"/>
              <a:t>thực</a:t>
            </a:r>
            <a:r>
              <a:rPr lang="en-US" dirty="0"/>
              <a:t> </a:t>
            </a:r>
            <a:r>
              <a:rPr lang="en-US" dirty="0" err="1"/>
              <a:t>hiện</a:t>
            </a:r>
            <a:r>
              <a:rPr lang="en-US" dirty="0"/>
              <a:t> </a:t>
            </a:r>
            <a:r>
              <a:rPr lang="en-US" dirty="0" err="1"/>
              <a:t>chủ</a:t>
            </a:r>
            <a:r>
              <a:rPr lang="en-US" dirty="0"/>
              <a:t> </a:t>
            </a:r>
            <a:r>
              <a:rPr lang="en-US" dirty="0" err="1"/>
              <a:t>đề</a:t>
            </a:r>
            <a:r>
              <a:rPr lang="en-US" dirty="0"/>
              <a:t> </a:t>
            </a:r>
            <a:r>
              <a:rPr lang="en-US" dirty="0" err="1"/>
              <a:t>trong</a:t>
            </a:r>
            <a:r>
              <a:rPr lang="en-US" dirty="0"/>
              <a:t> clip </a:t>
            </a:r>
            <a:r>
              <a:rPr lang="en-US" dirty="0" err="1"/>
              <a:t>minh</a:t>
            </a:r>
            <a:r>
              <a:rPr lang="en-US" dirty="0"/>
              <a:t> </a:t>
            </a:r>
            <a:r>
              <a:rPr lang="en-US" dirty="0" err="1"/>
              <a:t>họa</a:t>
            </a:r>
            <a:r>
              <a:rPr lang="en-US" dirty="0"/>
              <a:t>.</a:t>
            </a:r>
          </a:p>
          <a:p>
            <a:r>
              <a:rPr lang="en-US" dirty="0" err="1"/>
              <a:t>Trao</a:t>
            </a:r>
            <a:r>
              <a:rPr lang="en-US" dirty="0"/>
              <a:t> </a:t>
            </a:r>
            <a:r>
              <a:rPr lang="en-US" dirty="0" err="1"/>
              <a:t>đổi</a:t>
            </a:r>
            <a:r>
              <a:rPr lang="en-US" dirty="0"/>
              <a:t>, </a:t>
            </a:r>
            <a:r>
              <a:rPr lang="en-US" dirty="0" err="1"/>
              <a:t>thảo</a:t>
            </a:r>
            <a:r>
              <a:rPr lang="en-US" dirty="0"/>
              <a:t> </a:t>
            </a:r>
            <a:r>
              <a:rPr lang="en-US" dirty="0" err="1"/>
              <a:t>luận</a:t>
            </a:r>
            <a:r>
              <a:rPr lang="en-US" dirty="0"/>
              <a:t>, </a:t>
            </a:r>
            <a:r>
              <a:rPr lang="en-US" dirty="0" err="1"/>
              <a:t>nhận</a:t>
            </a:r>
            <a:r>
              <a:rPr lang="en-US" dirty="0"/>
              <a:t> </a:t>
            </a:r>
            <a:r>
              <a:rPr lang="en-US" dirty="0" err="1"/>
              <a:t>xét</a:t>
            </a:r>
            <a:r>
              <a:rPr lang="en-US" dirty="0"/>
              <a:t> </a:t>
            </a:r>
            <a:r>
              <a:rPr lang="en-US" dirty="0" err="1"/>
              <a:t>về</a:t>
            </a:r>
            <a:r>
              <a:rPr lang="en-US" dirty="0"/>
              <a:t> </a:t>
            </a:r>
            <a:r>
              <a:rPr lang="en-US" dirty="0" err="1"/>
              <a:t>những</a:t>
            </a:r>
            <a:r>
              <a:rPr lang="en-US" dirty="0"/>
              <a:t> </a:t>
            </a:r>
            <a:r>
              <a:rPr lang="en-US" dirty="0" err="1"/>
              <a:t>gì</a:t>
            </a:r>
            <a:r>
              <a:rPr lang="en-US" dirty="0"/>
              <a:t> </a:t>
            </a:r>
            <a:r>
              <a:rPr lang="en-US" dirty="0" err="1"/>
              <a:t>quan</a:t>
            </a:r>
            <a:r>
              <a:rPr lang="en-US" dirty="0"/>
              <a:t> </a:t>
            </a:r>
            <a:r>
              <a:rPr lang="en-US" dirty="0" err="1"/>
              <a:t>sát</a:t>
            </a:r>
            <a:r>
              <a:rPr lang="en-US" dirty="0"/>
              <a:t>.</a:t>
            </a:r>
          </a:p>
          <a:p>
            <a:r>
              <a:rPr lang="en-US" dirty="0" err="1"/>
              <a:t>Đặt</a:t>
            </a:r>
            <a:r>
              <a:rPr lang="en-US" dirty="0"/>
              <a:t> </a:t>
            </a:r>
            <a:r>
              <a:rPr lang="en-US" dirty="0" err="1"/>
              <a:t>câu</a:t>
            </a:r>
            <a:r>
              <a:rPr lang="en-US" dirty="0"/>
              <a:t> </a:t>
            </a:r>
            <a:r>
              <a:rPr lang="en-US" dirty="0" err="1"/>
              <a:t>hỏi</a:t>
            </a:r>
            <a:r>
              <a:rPr lang="en-US" dirty="0"/>
              <a:t> </a:t>
            </a:r>
            <a:r>
              <a:rPr lang="en-US" dirty="0" err="1"/>
              <a:t>còn</a:t>
            </a:r>
            <a:r>
              <a:rPr lang="en-US" dirty="0"/>
              <a:t> </a:t>
            </a:r>
            <a:r>
              <a:rPr lang="en-US" dirty="0" err="1"/>
              <a:t>băn</a:t>
            </a:r>
            <a:r>
              <a:rPr lang="en-US" dirty="0"/>
              <a:t> </a:t>
            </a:r>
            <a:r>
              <a:rPr lang="en-US" dirty="0" err="1"/>
              <a:t>khoăn</a:t>
            </a:r>
            <a:endParaRPr lang="en-US" dirty="0"/>
          </a:p>
          <a:p>
            <a:endParaRPr lang="en-US" dirty="0"/>
          </a:p>
          <a:p>
            <a:r>
              <a:rPr lang="en-US" dirty="0">
                <a:hlinkClick r:id="rId2"/>
              </a:rPr>
              <a:t>https://www.youtube.com/watch?v=qp1bJ-5UvtQ</a:t>
            </a:r>
            <a:r>
              <a:rPr lang="en-US" dirty="0"/>
              <a:t> (</a:t>
            </a:r>
            <a:r>
              <a:rPr lang="en-US" dirty="0" err="1"/>
              <a:t>tiết</a:t>
            </a:r>
            <a:r>
              <a:rPr lang="en-US" dirty="0"/>
              <a:t> 1 Lớp7)</a:t>
            </a:r>
          </a:p>
          <a:p>
            <a:r>
              <a:rPr lang="en-US" dirty="0">
                <a:hlinkClick r:id="rId3"/>
              </a:rPr>
              <a:t>https://www.youtube.com/watch?v=1wyQqzvU0vE</a:t>
            </a:r>
            <a:r>
              <a:rPr lang="en-US" dirty="0"/>
              <a:t> (</a:t>
            </a:r>
            <a:r>
              <a:rPr lang="en-US" dirty="0" err="1"/>
              <a:t>tiết</a:t>
            </a:r>
            <a:r>
              <a:rPr lang="en-US" dirty="0"/>
              <a:t> 2 Lớp7)</a:t>
            </a:r>
          </a:p>
          <a:p>
            <a:endParaRPr lang="en-US" dirty="0"/>
          </a:p>
        </p:txBody>
      </p:sp>
    </p:spTree>
    <p:extLst>
      <p:ext uri="{BB962C8B-B14F-4D97-AF65-F5344CB8AC3E}">
        <p14:creationId xmlns:p14="http://schemas.microsoft.com/office/powerpoint/2010/main" val="3222409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67BF-E1E5-1A37-A89C-C2835B40D8B3}"/>
              </a:ext>
            </a:extLst>
          </p:cNvPr>
          <p:cNvSpPr>
            <a:spLocks noGrp="1"/>
          </p:cNvSpPr>
          <p:nvPr>
            <p:ph type="title"/>
          </p:nvPr>
        </p:nvSpPr>
        <p:spPr>
          <a:xfrm>
            <a:off x="838200" y="850232"/>
            <a:ext cx="10515600" cy="840456"/>
          </a:xfrm>
        </p:spPr>
        <p:txBody>
          <a:bodyPr/>
          <a:lstStyle/>
          <a:p>
            <a:r>
              <a:rPr lang="en-US" dirty="0"/>
              <a:t>HOẠT ĐỘNG NHÓM</a:t>
            </a:r>
          </a:p>
        </p:txBody>
      </p:sp>
      <p:sp>
        <p:nvSpPr>
          <p:cNvPr id="3" name="Text Placeholder 2">
            <a:extLst>
              <a:ext uri="{FF2B5EF4-FFF2-40B4-BE49-F238E27FC236}">
                <a16:creationId xmlns:a16="http://schemas.microsoft.com/office/drawing/2014/main" id="{44CFDAE6-AD21-657D-4508-FE2DFF48CD93}"/>
              </a:ext>
            </a:extLst>
          </p:cNvPr>
          <p:cNvSpPr>
            <a:spLocks noGrp="1"/>
          </p:cNvSpPr>
          <p:nvPr>
            <p:ph type="body" idx="1"/>
          </p:nvPr>
        </p:nvSpPr>
        <p:spPr/>
        <p:txBody>
          <a:bodyPr/>
          <a:lstStyle/>
          <a:p>
            <a:r>
              <a:rPr lang="en-US" dirty="0"/>
              <a:t>Chia </a:t>
            </a:r>
            <a:r>
              <a:rPr lang="en-US" dirty="0" err="1"/>
              <a:t>nhóm</a:t>
            </a:r>
            <a:r>
              <a:rPr lang="en-US" dirty="0"/>
              <a:t> </a:t>
            </a:r>
            <a:r>
              <a:rPr lang="en-US" dirty="0" err="1"/>
              <a:t>ngẫu</a:t>
            </a:r>
            <a:r>
              <a:rPr lang="en-US" dirty="0"/>
              <a:t> </a:t>
            </a:r>
            <a:r>
              <a:rPr lang="en-US" dirty="0" err="1"/>
              <a:t>nhiên</a:t>
            </a:r>
            <a:r>
              <a:rPr lang="en-US" dirty="0"/>
              <a:t>: 8 </a:t>
            </a:r>
            <a:r>
              <a:rPr lang="en-US" dirty="0" err="1"/>
              <a:t>nhóm</a:t>
            </a:r>
            <a:r>
              <a:rPr lang="en-US" dirty="0"/>
              <a:t>/ 8 </a:t>
            </a:r>
            <a:r>
              <a:rPr lang="en-US" dirty="0" err="1"/>
              <a:t>chủ</a:t>
            </a:r>
            <a:r>
              <a:rPr lang="en-US" dirty="0"/>
              <a:t> </a:t>
            </a:r>
            <a:r>
              <a:rPr lang="en-US" dirty="0" err="1"/>
              <a:t>đề</a:t>
            </a:r>
            <a:r>
              <a:rPr lang="en-US" dirty="0"/>
              <a:t> </a:t>
            </a:r>
            <a:r>
              <a:rPr lang="en-US" dirty="0" err="1"/>
              <a:t>còn</a:t>
            </a:r>
            <a:r>
              <a:rPr lang="en-US" dirty="0"/>
              <a:t> </a:t>
            </a:r>
            <a:r>
              <a:rPr lang="en-US" dirty="0" err="1"/>
              <a:t>lại</a:t>
            </a:r>
            <a:endParaRPr lang="en-US" dirty="0"/>
          </a:p>
          <a:p>
            <a:r>
              <a:rPr lang="en-US" dirty="0" err="1"/>
              <a:t>Thầy</a:t>
            </a:r>
            <a:r>
              <a:rPr lang="en-US" dirty="0"/>
              <a:t> </a:t>
            </a:r>
            <a:r>
              <a:rPr lang="en-US" dirty="0" err="1"/>
              <a:t>cô</a:t>
            </a:r>
            <a:r>
              <a:rPr lang="en-US" dirty="0"/>
              <a:t> </a:t>
            </a:r>
            <a:r>
              <a:rPr lang="en-US" dirty="0" err="1"/>
              <a:t>đọc</a:t>
            </a:r>
            <a:r>
              <a:rPr lang="en-US" dirty="0"/>
              <a:t> SGK </a:t>
            </a:r>
            <a:r>
              <a:rPr lang="en-US" dirty="0" err="1"/>
              <a:t>và</a:t>
            </a:r>
            <a:r>
              <a:rPr lang="en-US" dirty="0"/>
              <a:t> SGV </a:t>
            </a:r>
            <a:r>
              <a:rPr lang="en-US" dirty="0" err="1"/>
              <a:t>theo</a:t>
            </a:r>
            <a:r>
              <a:rPr lang="en-US" dirty="0"/>
              <a:t> </a:t>
            </a:r>
            <a:r>
              <a:rPr lang="en-US" dirty="0" err="1"/>
              <a:t>chủ</a:t>
            </a:r>
            <a:r>
              <a:rPr lang="en-US" dirty="0"/>
              <a:t> </a:t>
            </a:r>
            <a:r>
              <a:rPr lang="en-US" dirty="0" err="1"/>
              <a:t>đề</a:t>
            </a:r>
            <a:r>
              <a:rPr lang="en-US" dirty="0"/>
              <a:t> </a:t>
            </a:r>
            <a:r>
              <a:rPr lang="en-US" dirty="0" err="1"/>
              <a:t>được</a:t>
            </a:r>
            <a:r>
              <a:rPr lang="en-US" dirty="0"/>
              <a:t> </a:t>
            </a:r>
            <a:r>
              <a:rPr lang="en-US" dirty="0" err="1"/>
              <a:t>phân</a:t>
            </a:r>
            <a:r>
              <a:rPr lang="en-US" dirty="0"/>
              <a:t> </a:t>
            </a:r>
            <a:r>
              <a:rPr lang="en-US" dirty="0" err="1"/>
              <a:t>công</a:t>
            </a:r>
            <a:r>
              <a:rPr lang="en-US" dirty="0"/>
              <a:t> </a:t>
            </a:r>
            <a:r>
              <a:rPr lang="en-US" dirty="0" err="1"/>
              <a:t>và</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sau</a:t>
            </a:r>
            <a:r>
              <a:rPr lang="en-US" dirty="0"/>
              <a:t>:</a:t>
            </a:r>
          </a:p>
          <a:p>
            <a:pPr lvl="1"/>
            <a:r>
              <a:rPr lang="en-US" dirty="0"/>
              <a:t>Ý </a:t>
            </a:r>
            <a:r>
              <a:rPr lang="en-US" dirty="0" err="1"/>
              <a:t>tưởng</a:t>
            </a:r>
            <a:r>
              <a:rPr lang="en-US" dirty="0"/>
              <a:t> </a:t>
            </a:r>
            <a:r>
              <a:rPr lang="en-US" dirty="0" err="1"/>
              <a:t>cơ</a:t>
            </a:r>
            <a:r>
              <a:rPr lang="en-US" dirty="0"/>
              <a:t> </a:t>
            </a:r>
            <a:r>
              <a:rPr lang="en-US" dirty="0" err="1"/>
              <a:t>bản</a:t>
            </a:r>
            <a:r>
              <a:rPr lang="en-US" dirty="0"/>
              <a:t> </a:t>
            </a:r>
            <a:r>
              <a:rPr lang="en-US" dirty="0" err="1"/>
              <a:t>liên</a:t>
            </a:r>
            <a:r>
              <a:rPr lang="en-US" dirty="0"/>
              <a:t> </a:t>
            </a:r>
            <a:r>
              <a:rPr lang="en-US" dirty="0" err="1"/>
              <a:t>kết</a:t>
            </a:r>
            <a:r>
              <a:rPr lang="en-US" dirty="0"/>
              <a:t> </a:t>
            </a:r>
            <a:r>
              <a:rPr lang="en-US" dirty="0" err="1"/>
              <a:t>các</a:t>
            </a:r>
            <a:r>
              <a:rPr lang="en-US" dirty="0"/>
              <a:t> </a:t>
            </a:r>
            <a:r>
              <a:rPr lang="en-US" dirty="0" err="1"/>
              <a:t>mục</a:t>
            </a:r>
            <a:r>
              <a:rPr lang="en-US" dirty="0"/>
              <a:t> </a:t>
            </a:r>
            <a:r>
              <a:rPr lang="en-US" dirty="0" err="1"/>
              <a:t>tiêu</a:t>
            </a:r>
            <a:r>
              <a:rPr lang="en-US" dirty="0"/>
              <a:t> </a:t>
            </a:r>
            <a:r>
              <a:rPr lang="en-US" dirty="0" err="1"/>
              <a:t>của</a:t>
            </a:r>
            <a:r>
              <a:rPr lang="en-US" dirty="0"/>
              <a:t> </a:t>
            </a:r>
            <a:r>
              <a:rPr lang="en-US" dirty="0" err="1"/>
              <a:t>chủ</a:t>
            </a:r>
            <a:r>
              <a:rPr lang="en-US" dirty="0"/>
              <a:t> </a:t>
            </a:r>
            <a:r>
              <a:rPr lang="en-US" dirty="0" err="1"/>
              <a:t>đề</a:t>
            </a:r>
            <a:r>
              <a:rPr lang="en-US" dirty="0"/>
              <a:t> </a:t>
            </a:r>
            <a:r>
              <a:rPr lang="en-US" dirty="0" err="1"/>
              <a:t>là</a:t>
            </a:r>
            <a:r>
              <a:rPr lang="en-US" dirty="0"/>
              <a:t> </a:t>
            </a:r>
            <a:r>
              <a:rPr lang="en-US" dirty="0" err="1"/>
              <a:t>gì</a:t>
            </a:r>
            <a:r>
              <a:rPr lang="en-US" dirty="0"/>
              <a:t>?</a:t>
            </a:r>
          </a:p>
          <a:p>
            <a:pPr lvl="1"/>
            <a:r>
              <a:rPr lang="en-US" dirty="0" err="1"/>
              <a:t>Tính</a:t>
            </a:r>
            <a:r>
              <a:rPr lang="en-US" dirty="0"/>
              <a:t> </a:t>
            </a:r>
            <a:r>
              <a:rPr lang="en-US" dirty="0" err="1"/>
              <a:t>trải</a:t>
            </a:r>
            <a:r>
              <a:rPr lang="en-US" dirty="0"/>
              <a:t> </a:t>
            </a:r>
            <a:r>
              <a:rPr lang="en-US" dirty="0" err="1"/>
              <a:t>nghiệm</a:t>
            </a:r>
            <a:r>
              <a:rPr lang="en-US" dirty="0"/>
              <a:t> </a:t>
            </a:r>
            <a:r>
              <a:rPr lang="en-US" dirty="0" err="1"/>
              <a:t>khi</a:t>
            </a:r>
            <a:r>
              <a:rPr lang="en-US" dirty="0"/>
              <a:t> </a:t>
            </a:r>
            <a:r>
              <a:rPr lang="en-US" dirty="0" err="1"/>
              <a:t>thực</a:t>
            </a:r>
            <a:r>
              <a:rPr lang="en-US" dirty="0"/>
              <a:t> </a:t>
            </a:r>
            <a:r>
              <a:rPr lang="en-US" dirty="0" err="1"/>
              <a:t>hiện</a:t>
            </a:r>
            <a:r>
              <a:rPr lang="en-US" dirty="0"/>
              <a:t> </a:t>
            </a:r>
            <a:r>
              <a:rPr lang="en-US" dirty="0" err="1"/>
              <a:t>chủ</a:t>
            </a:r>
            <a:r>
              <a:rPr lang="en-US" dirty="0"/>
              <a:t> </a:t>
            </a:r>
            <a:r>
              <a:rPr lang="en-US" dirty="0" err="1"/>
              <a:t>đề</a:t>
            </a:r>
            <a:r>
              <a:rPr lang="en-US" dirty="0"/>
              <a:t> </a:t>
            </a:r>
            <a:r>
              <a:rPr lang="en-US" dirty="0" err="1"/>
              <a:t>được</a:t>
            </a:r>
            <a:r>
              <a:rPr lang="en-US" dirty="0"/>
              <a:t> </a:t>
            </a:r>
            <a:r>
              <a:rPr lang="en-US" dirty="0" err="1"/>
              <a:t>thể</a:t>
            </a:r>
            <a:r>
              <a:rPr lang="en-US" dirty="0"/>
              <a:t> </a:t>
            </a:r>
            <a:r>
              <a:rPr lang="en-US" dirty="0" err="1"/>
              <a:t>hiện</a:t>
            </a:r>
            <a:r>
              <a:rPr lang="en-US" dirty="0"/>
              <a:t> ở </a:t>
            </a:r>
            <a:r>
              <a:rPr lang="en-US" dirty="0" err="1"/>
              <a:t>việc</a:t>
            </a:r>
            <a:r>
              <a:rPr lang="en-US" dirty="0"/>
              <a:t> </a:t>
            </a:r>
            <a:r>
              <a:rPr lang="en-US" dirty="0" err="1"/>
              <a:t>triển</a:t>
            </a:r>
            <a:r>
              <a:rPr lang="en-US" dirty="0"/>
              <a:t> </a:t>
            </a:r>
            <a:r>
              <a:rPr lang="en-US" dirty="0" err="1"/>
              <a:t>khai</a:t>
            </a:r>
            <a:r>
              <a:rPr lang="en-US" dirty="0"/>
              <a:t> </a:t>
            </a:r>
            <a:r>
              <a:rPr lang="en-US" dirty="0" err="1"/>
              <a:t>nội</a:t>
            </a:r>
            <a:r>
              <a:rPr lang="en-US" dirty="0"/>
              <a:t> dung </a:t>
            </a:r>
            <a:r>
              <a:rPr lang="en-US" dirty="0" err="1"/>
              <a:t>trong</a:t>
            </a:r>
            <a:r>
              <a:rPr lang="en-US" dirty="0"/>
              <a:t> </a:t>
            </a:r>
            <a:r>
              <a:rPr lang="en-US" dirty="0" err="1"/>
              <a:t>những</a:t>
            </a:r>
            <a:r>
              <a:rPr lang="en-US" dirty="0"/>
              <a:t> </a:t>
            </a:r>
            <a:r>
              <a:rPr lang="en-US" dirty="0" err="1"/>
              <a:t>hình</a:t>
            </a:r>
            <a:r>
              <a:rPr lang="en-US" dirty="0"/>
              <a:t> </a:t>
            </a:r>
            <a:r>
              <a:rPr lang="en-US" dirty="0" err="1"/>
              <a:t>thức</a:t>
            </a:r>
            <a:r>
              <a:rPr lang="en-US" dirty="0"/>
              <a:t> </a:t>
            </a:r>
            <a:r>
              <a:rPr lang="en-US" dirty="0" err="1"/>
              <a:t>và</a:t>
            </a:r>
            <a:r>
              <a:rPr lang="en-US" dirty="0"/>
              <a:t> </a:t>
            </a:r>
            <a:r>
              <a:rPr lang="en-US" dirty="0" err="1"/>
              <a:t>phương</a:t>
            </a:r>
            <a:r>
              <a:rPr lang="en-US" dirty="0"/>
              <a:t> </a:t>
            </a:r>
            <a:r>
              <a:rPr lang="en-US" dirty="0" err="1"/>
              <a:t>pháp</a:t>
            </a:r>
            <a:r>
              <a:rPr lang="en-US" dirty="0"/>
              <a:t> </a:t>
            </a:r>
            <a:r>
              <a:rPr lang="en-US" dirty="0" err="1"/>
              <a:t>như</a:t>
            </a:r>
            <a:r>
              <a:rPr lang="en-US" dirty="0"/>
              <a:t> </a:t>
            </a:r>
            <a:r>
              <a:rPr lang="en-US" dirty="0" err="1"/>
              <a:t>thế</a:t>
            </a:r>
            <a:r>
              <a:rPr lang="en-US" dirty="0"/>
              <a:t> </a:t>
            </a:r>
            <a:r>
              <a:rPr lang="en-US" dirty="0" err="1"/>
              <a:t>nào</a:t>
            </a:r>
            <a:r>
              <a:rPr lang="en-US" dirty="0"/>
              <a:t>?</a:t>
            </a:r>
          </a:p>
          <a:p>
            <a:pPr lvl="1"/>
            <a:r>
              <a:rPr lang="en-US" dirty="0" err="1"/>
              <a:t>Đặt</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mà</a:t>
            </a:r>
            <a:r>
              <a:rPr lang="en-US" dirty="0"/>
              <a:t> </a:t>
            </a:r>
            <a:r>
              <a:rPr lang="en-US" dirty="0" err="1"/>
              <a:t>nhóm</a:t>
            </a:r>
            <a:r>
              <a:rPr lang="en-US" dirty="0"/>
              <a:t> </a:t>
            </a:r>
            <a:r>
              <a:rPr lang="en-US" dirty="0" err="1"/>
              <a:t>còn</a:t>
            </a:r>
            <a:r>
              <a:rPr lang="en-US" dirty="0"/>
              <a:t> </a:t>
            </a:r>
            <a:r>
              <a:rPr lang="en-US" dirty="0" err="1"/>
              <a:t>băn</a:t>
            </a:r>
            <a:r>
              <a:rPr lang="en-US" dirty="0"/>
              <a:t> </a:t>
            </a:r>
            <a:r>
              <a:rPr lang="en-US" dirty="0" err="1"/>
              <a:t>khoăn</a:t>
            </a:r>
            <a:r>
              <a:rPr lang="en-US" dirty="0"/>
              <a:t> </a:t>
            </a:r>
            <a:r>
              <a:rPr lang="en-US" dirty="0" err="1"/>
              <a:t>về</a:t>
            </a:r>
            <a:r>
              <a:rPr lang="en-US" dirty="0"/>
              <a:t> </a:t>
            </a:r>
            <a:r>
              <a:rPr lang="en-US" dirty="0" err="1"/>
              <a:t>chủ</a:t>
            </a:r>
            <a:r>
              <a:rPr lang="en-US" dirty="0"/>
              <a:t> </a:t>
            </a:r>
            <a:r>
              <a:rPr lang="en-US" dirty="0" err="1"/>
              <a:t>đề</a:t>
            </a:r>
            <a:r>
              <a:rPr lang="en-US" dirty="0"/>
              <a:t>.</a:t>
            </a:r>
          </a:p>
          <a:p>
            <a:r>
              <a:rPr lang="en-US" dirty="0" err="1"/>
              <a:t>Thời</a:t>
            </a:r>
            <a:r>
              <a:rPr lang="en-US" dirty="0"/>
              <a:t> </a:t>
            </a:r>
            <a:r>
              <a:rPr lang="en-US" dirty="0" err="1"/>
              <a:t>gian</a:t>
            </a:r>
            <a:r>
              <a:rPr lang="en-US" dirty="0"/>
              <a:t>: 30 </a:t>
            </a:r>
            <a:r>
              <a:rPr lang="en-US" dirty="0" err="1"/>
              <a:t>phút</a:t>
            </a:r>
            <a:endParaRPr lang="en-US" dirty="0"/>
          </a:p>
        </p:txBody>
      </p:sp>
    </p:spTree>
    <p:extLst>
      <p:ext uri="{BB962C8B-B14F-4D97-AF65-F5344CB8AC3E}">
        <p14:creationId xmlns:p14="http://schemas.microsoft.com/office/powerpoint/2010/main" val="2957830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113ac30190f_0_569"/>
          <p:cNvSpPr txBox="1">
            <a:spLocks noGrp="1"/>
          </p:cNvSpPr>
          <p:nvPr>
            <p:ph type="title"/>
          </p:nvPr>
        </p:nvSpPr>
        <p:spPr>
          <a:xfrm>
            <a:off x="897352" y="2217407"/>
            <a:ext cx="10364206" cy="221021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2666"/>
              <a:buFont typeface="Times New Roman"/>
              <a:buNone/>
            </a:pPr>
            <a:r>
              <a:rPr lang="en-US" sz="3200" b="1" dirty="0" err="1">
                <a:solidFill>
                  <a:srgbClr val="002060"/>
                </a:solidFill>
                <a:latin typeface="Times New Roman"/>
                <a:ea typeface="Times New Roman"/>
                <a:cs typeface="Times New Roman"/>
                <a:sym typeface="Times New Roman"/>
              </a:rPr>
              <a:t>GỢI</a:t>
            </a:r>
            <a:r>
              <a:rPr lang="en-US" sz="3200" b="1" dirty="0">
                <a:solidFill>
                  <a:srgbClr val="002060"/>
                </a:solidFill>
                <a:latin typeface="Times New Roman"/>
                <a:ea typeface="Times New Roman"/>
                <a:cs typeface="Times New Roman"/>
                <a:sym typeface="Times New Roman"/>
              </a:rPr>
              <a:t> Ý </a:t>
            </a:r>
            <a:endParaRPr sz="3200" b="1" dirty="0">
              <a:solidFill>
                <a:srgbClr val="002060"/>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rgbClr val="FF0000"/>
              </a:buClr>
              <a:buSzPts val="2666"/>
              <a:buFont typeface="Times New Roman"/>
              <a:buNone/>
            </a:pPr>
            <a:r>
              <a:rPr lang="en-US" sz="3600" b="1" dirty="0">
                <a:latin typeface="Times New Roman"/>
                <a:ea typeface="Times New Roman"/>
                <a:cs typeface="Times New Roman"/>
                <a:sym typeface="Times New Roman"/>
              </a:rPr>
              <a:t>PHÂN PHỐI CHƯƠNG TRÌNH HĐTN, HN 8</a:t>
            </a:r>
            <a:endParaRPr dirty="0">
              <a:solidFill>
                <a:srgbClr val="FF0000"/>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766"/>
        <p:cNvGrpSpPr/>
        <p:nvPr/>
      </p:nvGrpSpPr>
      <p:grpSpPr>
        <a:xfrm>
          <a:off x="0" y="0"/>
          <a:ext cx="0" cy="0"/>
          <a:chOff x="0" y="0"/>
          <a:chExt cx="0" cy="0"/>
        </a:xfrm>
      </p:grpSpPr>
      <p:sp>
        <p:nvSpPr>
          <p:cNvPr id="767" name="Google Shape;767;g113ac30190f_0_727"/>
          <p:cNvSpPr txBox="1">
            <a:spLocks noGrp="1"/>
          </p:cNvSpPr>
          <p:nvPr>
            <p:ph type="title"/>
          </p:nvPr>
        </p:nvSpPr>
        <p:spPr>
          <a:xfrm>
            <a:off x="7464614" y="1783959"/>
            <a:ext cx="4087306" cy="2889114"/>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ts val="3200"/>
            </a:pPr>
            <a:r>
              <a:rPr lang="en-US" sz="3000" b="1" kern="1200">
                <a:solidFill>
                  <a:schemeClr val="tx1"/>
                </a:solidFill>
                <a:latin typeface="+mj-lt"/>
                <a:ea typeface="+mj-ea"/>
                <a:cs typeface="+mj-cs"/>
                <a:sym typeface="Arial"/>
              </a:rPr>
              <a:t>PHƯƠNG PHÁP VÀ HÌNH THỨC </a:t>
            </a:r>
            <a:br>
              <a:rPr lang="en-US" sz="3000" b="1" kern="1200">
                <a:solidFill>
                  <a:schemeClr val="tx1"/>
                </a:solidFill>
                <a:latin typeface="+mj-lt"/>
                <a:ea typeface="+mj-ea"/>
                <a:cs typeface="+mj-cs"/>
                <a:sym typeface="Arial"/>
              </a:rPr>
            </a:br>
            <a:r>
              <a:rPr lang="en-US" sz="3000" b="1" kern="1200">
                <a:solidFill>
                  <a:schemeClr val="tx1"/>
                </a:solidFill>
                <a:latin typeface="+mj-lt"/>
                <a:ea typeface="+mj-ea"/>
                <a:cs typeface="+mj-cs"/>
                <a:sym typeface="Arial"/>
              </a:rPr>
              <a:t>TỔ CHỨC </a:t>
            </a:r>
            <a:br>
              <a:rPr lang="en-US" sz="3000" b="1" kern="1200">
                <a:solidFill>
                  <a:schemeClr val="tx1"/>
                </a:solidFill>
                <a:latin typeface="+mj-lt"/>
                <a:ea typeface="+mj-ea"/>
                <a:cs typeface="+mj-cs"/>
                <a:sym typeface="Arial"/>
              </a:rPr>
            </a:br>
            <a:r>
              <a:rPr lang="en-US" sz="3000" b="1" kern="1200">
                <a:solidFill>
                  <a:schemeClr val="tx1"/>
                </a:solidFill>
                <a:latin typeface="+mj-lt"/>
                <a:ea typeface="+mj-ea"/>
                <a:cs typeface="+mj-cs"/>
                <a:sym typeface="Arial"/>
              </a:rPr>
              <a:t>HOẠT ĐỘNG </a:t>
            </a:r>
            <a:br>
              <a:rPr lang="en-US" sz="3000" b="1" kern="1200">
                <a:solidFill>
                  <a:schemeClr val="tx1"/>
                </a:solidFill>
                <a:latin typeface="+mj-lt"/>
                <a:ea typeface="+mj-ea"/>
                <a:cs typeface="+mj-cs"/>
                <a:sym typeface="Arial"/>
              </a:rPr>
            </a:br>
            <a:r>
              <a:rPr lang="en-US" sz="3000" b="1" kern="1200">
                <a:solidFill>
                  <a:schemeClr val="tx1"/>
                </a:solidFill>
                <a:latin typeface="+mj-lt"/>
                <a:ea typeface="+mj-ea"/>
                <a:cs typeface="+mj-cs"/>
                <a:sym typeface="Arial"/>
              </a:rPr>
              <a:t>TRẢI NGHIỆM, HƯỚNG NGHIỆP 8</a:t>
            </a:r>
          </a:p>
        </p:txBody>
      </p:sp>
      <p:sp>
        <p:nvSpPr>
          <p:cNvPr id="772" name="Freeform: Shape 77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768;g113ac30190f_0_727">
            <a:extLst>
              <a:ext uri="{FF2B5EF4-FFF2-40B4-BE49-F238E27FC236}">
                <a16:creationId xmlns:a16="http://schemas.microsoft.com/office/drawing/2014/main" id="{AA7E96BD-D03B-A0F4-098D-65CEF4FB6306}"/>
              </a:ext>
            </a:extLst>
          </p:cNvPr>
          <p:cNvPicPr preferRelativeResize="0">
            <a:picLocks/>
          </p:cNvPicPr>
          <p:nvPr/>
        </p:nvPicPr>
        <p:blipFill rotWithShape="1">
          <a:blip r:embed="rId3"/>
          <a:srcRect l="13105" r="13103"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67"/>
                                        </p:tgtEl>
                                        <p:attrNameLst>
                                          <p:attrName>style.visibility</p:attrName>
                                        </p:attrNameLst>
                                      </p:cBhvr>
                                      <p:to>
                                        <p:strVal val="visible"/>
                                      </p:to>
                                    </p:set>
                                    <p:animEffect transition="in" filter="fade">
                                      <p:cBhvr>
                                        <p:cTn id="7" dur="700"/>
                                        <p:tgtEl>
                                          <p:spTgt spid="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307" y="1062789"/>
            <a:ext cx="9143538" cy="1066800"/>
          </a:xfrm>
        </p:spPr>
        <p:txBody>
          <a:bodyPr>
            <a:normAutofit fontScale="90000"/>
          </a:bodyPr>
          <a:lstStyle/>
          <a:p>
            <a:pPr algn="ctr"/>
            <a:r>
              <a:rPr lang="en-US" b="1" dirty="0"/>
              <a:t>NỘI QUY LỚP TẬP HUẤN ONLINE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6233482"/>
              </p:ext>
            </p:extLst>
          </p:nvPr>
        </p:nvGraphicFramePr>
        <p:xfrm>
          <a:off x="504668" y="2241885"/>
          <a:ext cx="10728816"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907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113ac30190f_0_732"/>
          <p:cNvSpPr txBox="1">
            <a:spLocks noGrp="1"/>
          </p:cNvSpPr>
          <p:nvPr>
            <p:ph type="title"/>
          </p:nvPr>
        </p:nvSpPr>
        <p:spPr>
          <a:xfrm>
            <a:off x="839788" y="766354"/>
            <a:ext cx="10515600" cy="64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7030A0"/>
              </a:buClr>
              <a:buSzPct val="100000"/>
              <a:buFont typeface="Arial"/>
              <a:buNone/>
            </a:pPr>
            <a:r>
              <a:rPr lang="en-US" b="1">
                <a:solidFill>
                  <a:srgbClr val="7030A0"/>
                </a:solidFill>
                <a:latin typeface="Arial"/>
                <a:ea typeface="Arial"/>
                <a:cs typeface="Arial"/>
                <a:sym typeface="Arial"/>
              </a:rPr>
              <a:t>Hướng dẫn tổ chức các loại hoạt động (1)</a:t>
            </a:r>
            <a:endParaRPr b="1">
              <a:solidFill>
                <a:srgbClr val="7030A0"/>
              </a:solidFill>
              <a:latin typeface="Arial"/>
              <a:ea typeface="Arial"/>
              <a:cs typeface="Arial"/>
              <a:sym typeface="Arial"/>
            </a:endParaRPr>
          </a:p>
        </p:txBody>
      </p:sp>
      <p:sp>
        <p:nvSpPr>
          <p:cNvPr id="774" name="Google Shape;774;g113ac30190f_0_732"/>
          <p:cNvSpPr txBox="1">
            <a:spLocks noGrp="1"/>
          </p:cNvSpPr>
          <p:nvPr>
            <p:ph type="body" idx="1"/>
          </p:nvPr>
        </p:nvSpPr>
        <p:spPr>
          <a:xfrm>
            <a:off x="839788" y="1681163"/>
            <a:ext cx="5157900" cy="513300"/>
          </a:xfrm>
          <a:prstGeom prst="rect">
            <a:avLst/>
          </a:prstGeom>
          <a:solidFill>
            <a:srgbClr val="FFC00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dirty="0" err="1"/>
              <a:t>HOẠT</a:t>
            </a:r>
            <a:r>
              <a:rPr lang="en-US" dirty="0"/>
              <a:t> </a:t>
            </a:r>
            <a:r>
              <a:rPr lang="en-US" dirty="0" err="1"/>
              <a:t>ĐỘNG</a:t>
            </a:r>
            <a:r>
              <a:rPr lang="en-US" dirty="0"/>
              <a:t> </a:t>
            </a:r>
            <a:r>
              <a:rPr lang="en-US" dirty="0" err="1"/>
              <a:t>KHÁM</a:t>
            </a:r>
            <a:r>
              <a:rPr lang="en-US" dirty="0"/>
              <a:t> </a:t>
            </a:r>
            <a:r>
              <a:rPr lang="en-US" dirty="0" err="1"/>
              <a:t>PHÁ</a:t>
            </a:r>
            <a:endParaRPr dirty="0"/>
          </a:p>
        </p:txBody>
      </p:sp>
      <p:sp>
        <p:nvSpPr>
          <p:cNvPr id="775" name="Google Shape;775;g113ac30190f_0_732"/>
          <p:cNvSpPr txBox="1">
            <a:spLocks noGrp="1"/>
          </p:cNvSpPr>
          <p:nvPr>
            <p:ph type="body" idx="2"/>
          </p:nvPr>
        </p:nvSpPr>
        <p:spPr>
          <a:xfrm>
            <a:off x="839787" y="2464933"/>
            <a:ext cx="5157900" cy="3684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1800" dirty="0" err="1"/>
              <a:t>Thảo</a:t>
            </a:r>
            <a:r>
              <a:rPr lang="en-US" sz="1800" dirty="0"/>
              <a:t> </a:t>
            </a:r>
            <a:r>
              <a:rPr lang="en-US" sz="1800" dirty="0" err="1"/>
              <a:t>luận</a:t>
            </a:r>
            <a:r>
              <a:rPr lang="en-US" sz="1800" dirty="0"/>
              <a:t> </a:t>
            </a:r>
            <a:r>
              <a:rPr lang="en-US" sz="1800" dirty="0" err="1"/>
              <a:t>nhóm</a:t>
            </a:r>
            <a:r>
              <a:rPr lang="en-US" sz="1800" dirty="0"/>
              <a:t> </a:t>
            </a:r>
            <a:r>
              <a:rPr lang="en-US" sz="1800" dirty="0" err="1"/>
              <a:t>để</a:t>
            </a:r>
            <a:r>
              <a:rPr lang="en-US" sz="1800" dirty="0"/>
              <a:t> chia </a:t>
            </a:r>
            <a:r>
              <a:rPr lang="en-US" sz="1800" dirty="0" err="1"/>
              <a:t>sẻ</a:t>
            </a:r>
            <a:r>
              <a:rPr lang="en-US" sz="1800" dirty="0"/>
              <a:t> </a:t>
            </a:r>
            <a:r>
              <a:rPr lang="en-US" sz="1800" dirty="0" err="1"/>
              <a:t>kinh</a:t>
            </a:r>
            <a:r>
              <a:rPr lang="en-US" sz="1800" dirty="0"/>
              <a:t> </a:t>
            </a:r>
            <a:r>
              <a:rPr lang="en-US" sz="1800" dirty="0" err="1"/>
              <a:t>nghiệm</a:t>
            </a:r>
            <a:r>
              <a:rPr lang="en-US" sz="1800" dirty="0"/>
              <a:t> </a:t>
            </a:r>
            <a:r>
              <a:rPr lang="en-US" sz="1800" dirty="0" err="1"/>
              <a:t>đã</a:t>
            </a:r>
            <a:r>
              <a:rPr lang="en-US" sz="1800" dirty="0"/>
              <a:t> </a:t>
            </a:r>
            <a:r>
              <a:rPr lang="en-US" sz="1800" dirty="0" err="1"/>
              <a:t>trải</a:t>
            </a:r>
            <a:r>
              <a:rPr lang="en-US" sz="1800" dirty="0"/>
              <a:t> qua </a:t>
            </a:r>
            <a:r>
              <a:rPr lang="en-US" sz="1800" dirty="0" err="1"/>
              <a:t>của</a:t>
            </a:r>
            <a:r>
              <a:rPr lang="en-US" sz="1800" dirty="0"/>
              <a:t> HS.</a:t>
            </a:r>
            <a:endParaRPr sz="1800" dirty="0"/>
          </a:p>
          <a:p>
            <a:pPr marL="228600" lvl="0" indent="-228600" algn="l" rtl="0">
              <a:lnSpc>
                <a:spcPct val="90000"/>
              </a:lnSpc>
              <a:spcBef>
                <a:spcPts val="1000"/>
              </a:spcBef>
              <a:spcAft>
                <a:spcPts val="0"/>
              </a:spcAft>
              <a:buClr>
                <a:schemeClr val="dk1"/>
              </a:buClr>
              <a:buSzPts val="2000"/>
              <a:buChar char="•"/>
            </a:pPr>
            <a:r>
              <a:rPr lang="en-US" sz="1800" dirty="0" err="1"/>
              <a:t>Hỏi</a:t>
            </a:r>
            <a:r>
              <a:rPr lang="en-US" sz="1800" dirty="0"/>
              <a:t> </a:t>
            </a:r>
            <a:r>
              <a:rPr lang="en-US" sz="1800" dirty="0" err="1"/>
              <a:t>đáp</a:t>
            </a:r>
            <a:r>
              <a:rPr lang="en-US" sz="1800" dirty="0"/>
              <a:t>.</a:t>
            </a:r>
            <a:endParaRPr sz="1800" dirty="0"/>
          </a:p>
          <a:p>
            <a:pPr marL="228600" lvl="0" indent="-228600" algn="l" rtl="0">
              <a:lnSpc>
                <a:spcPct val="90000"/>
              </a:lnSpc>
              <a:spcBef>
                <a:spcPts val="1000"/>
              </a:spcBef>
              <a:spcAft>
                <a:spcPts val="0"/>
              </a:spcAft>
              <a:buClr>
                <a:schemeClr val="dk1"/>
              </a:buClr>
              <a:buSzPts val="2000"/>
              <a:buChar char="•"/>
            </a:pPr>
            <a:r>
              <a:rPr lang="en-US" sz="1800" dirty="0" err="1"/>
              <a:t>Phỏng</a:t>
            </a:r>
            <a:r>
              <a:rPr lang="en-US" sz="1800" dirty="0"/>
              <a:t> </a:t>
            </a:r>
            <a:r>
              <a:rPr lang="en-US" sz="1800" dirty="0" err="1"/>
              <a:t>vấn</a:t>
            </a:r>
            <a:r>
              <a:rPr lang="en-US" sz="1800" dirty="0"/>
              <a:t> </a:t>
            </a:r>
            <a:r>
              <a:rPr lang="en-US" sz="1800" dirty="0" err="1"/>
              <a:t>nhanh</a:t>
            </a:r>
            <a:r>
              <a:rPr lang="en-US" sz="1800" dirty="0"/>
              <a:t> HS </a:t>
            </a:r>
            <a:r>
              <a:rPr lang="en-US" sz="1800" dirty="0" err="1"/>
              <a:t>cả</a:t>
            </a:r>
            <a:r>
              <a:rPr lang="en-US" sz="1800" dirty="0"/>
              <a:t> </a:t>
            </a:r>
            <a:r>
              <a:rPr lang="en-US" sz="1800" dirty="0" err="1"/>
              <a:t>lớp</a:t>
            </a:r>
            <a:r>
              <a:rPr lang="en-US" sz="1800" dirty="0"/>
              <a:t>.</a:t>
            </a:r>
            <a:endParaRPr sz="1800" dirty="0"/>
          </a:p>
          <a:p>
            <a:pPr marL="228600" lvl="0" indent="-228600" algn="l" rtl="0">
              <a:lnSpc>
                <a:spcPct val="90000"/>
              </a:lnSpc>
              <a:spcBef>
                <a:spcPts val="1000"/>
              </a:spcBef>
              <a:spcAft>
                <a:spcPts val="0"/>
              </a:spcAft>
              <a:buClr>
                <a:schemeClr val="dk1"/>
              </a:buClr>
              <a:buSzPts val="2000"/>
              <a:buChar char="•"/>
            </a:pPr>
            <a:r>
              <a:rPr lang="en-US" sz="1800" dirty="0" err="1"/>
              <a:t>Trình</a:t>
            </a:r>
            <a:r>
              <a:rPr lang="en-US" sz="1800" dirty="0"/>
              <a:t> </a:t>
            </a:r>
            <a:r>
              <a:rPr lang="en-US" sz="1800" dirty="0" err="1"/>
              <a:t>diễn</a:t>
            </a:r>
            <a:r>
              <a:rPr lang="en-US" sz="1800" dirty="0"/>
              <a:t> </a:t>
            </a:r>
            <a:r>
              <a:rPr lang="en-US" sz="1800" dirty="0" err="1"/>
              <a:t>lại</a:t>
            </a:r>
            <a:r>
              <a:rPr lang="en-US" sz="1800" dirty="0"/>
              <a:t> </a:t>
            </a:r>
            <a:r>
              <a:rPr lang="en-US" sz="1800" dirty="0" err="1"/>
              <a:t>kinh</a:t>
            </a:r>
            <a:r>
              <a:rPr lang="en-US" sz="1800" dirty="0"/>
              <a:t> </a:t>
            </a:r>
            <a:r>
              <a:rPr lang="en-US" sz="1800" dirty="0" err="1"/>
              <a:t>nghiệm</a:t>
            </a:r>
            <a:r>
              <a:rPr lang="en-US" sz="1800" dirty="0"/>
              <a:t> </a:t>
            </a:r>
            <a:r>
              <a:rPr lang="en-US" sz="1800" dirty="0" err="1"/>
              <a:t>điển</a:t>
            </a:r>
            <a:r>
              <a:rPr lang="en-US" sz="1800" dirty="0"/>
              <a:t> </a:t>
            </a:r>
            <a:r>
              <a:rPr lang="en-US" sz="1800" dirty="0" err="1"/>
              <a:t>hình</a:t>
            </a:r>
            <a:r>
              <a:rPr lang="en-US" sz="1800" dirty="0"/>
              <a:t> </a:t>
            </a:r>
            <a:r>
              <a:rPr lang="en-US" sz="1800" dirty="0" err="1"/>
              <a:t>trước</a:t>
            </a:r>
            <a:r>
              <a:rPr lang="en-US" sz="1800" dirty="0"/>
              <a:t> </a:t>
            </a:r>
            <a:r>
              <a:rPr lang="en-US" sz="1800" dirty="0" err="1"/>
              <a:t>lớp</a:t>
            </a:r>
            <a:r>
              <a:rPr lang="en-US" sz="1800" dirty="0"/>
              <a:t>.</a:t>
            </a:r>
            <a:endParaRPr sz="1800" dirty="0"/>
          </a:p>
          <a:p>
            <a:pPr marL="228600" lvl="0" indent="-228600" algn="l" rtl="0">
              <a:lnSpc>
                <a:spcPct val="90000"/>
              </a:lnSpc>
              <a:spcBef>
                <a:spcPts val="1000"/>
              </a:spcBef>
              <a:spcAft>
                <a:spcPts val="0"/>
              </a:spcAft>
              <a:buClr>
                <a:schemeClr val="dk1"/>
              </a:buClr>
              <a:buSzPts val="2000"/>
              <a:buChar char="•"/>
            </a:pPr>
            <a:r>
              <a:rPr lang="en-US" sz="1800" dirty="0" err="1"/>
              <a:t>Trò</a:t>
            </a:r>
            <a:r>
              <a:rPr lang="en-US" sz="1800" dirty="0"/>
              <a:t> </a:t>
            </a:r>
            <a:r>
              <a:rPr lang="en-US" sz="1800" dirty="0" err="1"/>
              <a:t>chơi</a:t>
            </a:r>
            <a:r>
              <a:rPr lang="en-US" sz="1800" dirty="0"/>
              <a:t>.</a:t>
            </a:r>
            <a:endParaRPr sz="1800" dirty="0"/>
          </a:p>
          <a:p>
            <a:pPr marL="228600" lvl="0" indent="-228600" algn="l" rtl="0">
              <a:lnSpc>
                <a:spcPct val="90000"/>
              </a:lnSpc>
              <a:spcBef>
                <a:spcPts val="1000"/>
              </a:spcBef>
              <a:spcAft>
                <a:spcPts val="0"/>
              </a:spcAft>
              <a:buClr>
                <a:schemeClr val="dk1"/>
              </a:buClr>
              <a:buSzPts val="2000"/>
              <a:buChar char="•"/>
            </a:pPr>
            <a:r>
              <a:rPr lang="en-US" sz="1800" dirty="0"/>
              <a:t>…</a:t>
            </a:r>
            <a:endParaRPr sz="1800" dirty="0"/>
          </a:p>
        </p:txBody>
      </p:sp>
      <p:sp>
        <p:nvSpPr>
          <p:cNvPr id="776" name="Google Shape;776;g113ac30190f_0_732"/>
          <p:cNvSpPr txBox="1">
            <a:spLocks noGrp="1"/>
          </p:cNvSpPr>
          <p:nvPr>
            <p:ph type="body" idx="3"/>
          </p:nvPr>
        </p:nvSpPr>
        <p:spPr>
          <a:xfrm>
            <a:off x="6172200" y="1681163"/>
            <a:ext cx="5183100" cy="513300"/>
          </a:xfrm>
          <a:prstGeom prst="rect">
            <a:avLst/>
          </a:prstGeom>
          <a:solidFill>
            <a:srgbClr val="00B05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dirty="0" err="1"/>
              <a:t>HOẠT</a:t>
            </a:r>
            <a:r>
              <a:rPr lang="en-US" dirty="0"/>
              <a:t> </a:t>
            </a:r>
            <a:r>
              <a:rPr lang="en-US" dirty="0" err="1"/>
              <a:t>ĐỘNG</a:t>
            </a:r>
            <a:r>
              <a:rPr lang="en-US" dirty="0"/>
              <a:t> </a:t>
            </a:r>
            <a:r>
              <a:rPr lang="en-US" dirty="0" err="1"/>
              <a:t>RÈN</a:t>
            </a:r>
            <a:r>
              <a:rPr lang="en-US" dirty="0"/>
              <a:t> </a:t>
            </a:r>
            <a:r>
              <a:rPr lang="en-US" dirty="0" err="1"/>
              <a:t>LUYỆN</a:t>
            </a:r>
            <a:endParaRPr dirty="0"/>
          </a:p>
        </p:txBody>
      </p:sp>
      <p:sp>
        <p:nvSpPr>
          <p:cNvPr id="777" name="Google Shape;777;g113ac30190f_0_732"/>
          <p:cNvSpPr txBox="1">
            <a:spLocks noGrp="1"/>
          </p:cNvSpPr>
          <p:nvPr>
            <p:ph type="body" idx="4"/>
          </p:nvPr>
        </p:nvSpPr>
        <p:spPr>
          <a:xfrm>
            <a:off x="6172200" y="2392932"/>
            <a:ext cx="5183100" cy="3684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000"/>
              <a:buChar char="•"/>
            </a:pPr>
            <a:r>
              <a:rPr lang="en-US" sz="1800" dirty="0" err="1"/>
              <a:t>Làm</a:t>
            </a:r>
            <a:r>
              <a:rPr lang="en-US" sz="1800" dirty="0"/>
              <a:t> </a:t>
            </a:r>
            <a:r>
              <a:rPr lang="en-US" sz="1800" dirty="0" err="1"/>
              <a:t>việc</a:t>
            </a:r>
            <a:r>
              <a:rPr lang="en-US" sz="1800" dirty="0"/>
              <a:t> </a:t>
            </a:r>
            <a:r>
              <a:rPr lang="en-US" sz="1800" dirty="0" err="1"/>
              <a:t>nhóm</a:t>
            </a:r>
            <a:r>
              <a:rPr lang="en-US" sz="1800" dirty="0"/>
              <a:t> (</a:t>
            </a:r>
            <a:r>
              <a:rPr lang="en-US" sz="1800" dirty="0" err="1"/>
              <a:t>tạo</a:t>
            </a:r>
            <a:r>
              <a:rPr lang="en-US" sz="1800" dirty="0"/>
              <a:t> </a:t>
            </a:r>
            <a:r>
              <a:rPr lang="en-US" sz="1800" dirty="0" err="1"/>
              <a:t>ra</a:t>
            </a:r>
            <a:r>
              <a:rPr lang="en-US" sz="1800" dirty="0"/>
              <a:t> </a:t>
            </a:r>
            <a:r>
              <a:rPr lang="en-US" sz="1800" dirty="0" err="1"/>
              <a:t>sản</a:t>
            </a:r>
            <a:r>
              <a:rPr lang="en-US" sz="1800" dirty="0"/>
              <a:t> </a:t>
            </a:r>
            <a:r>
              <a:rPr lang="en-US" sz="1800" dirty="0" err="1"/>
              <a:t>phẩm</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err="1"/>
              <a:t>Thảo</a:t>
            </a:r>
            <a:r>
              <a:rPr lang="en-US" sz="1800" dirty="0"/>
              <a:t> </a:t>
            </a:r>
            <a:r>
              <a:rPr lang="en-US" sz="1800" dirty="0" err="1"/>
              <a:t>luận</a:t>
            </a:r>
            <a:r>
              <a:rPr lang="en-US" sz="1800" dirty="0"/>
              <a:t>/</a:t>
            </a:r>
            <a:r>
              <a:rPr lang="en-US" sz="1800" dirty="0" err="1"/>
              <a:t>trao</a:t>
            </a:r>
            <a:r>
              <a:rPr lang="en-US" sz="1800" dirty="0"/>
              <a:t> </a:t>
            </a:r>
            <a:r>
              <a:rPr lang="en-US" sz="1800" dirty="0" err="1"/>
              <a:t>đổi</a:t>
            </a:r>
            <a:r>
              <a:rPr lang="en-US" sz="1800" dirty="0"/>
              <a:t> </a:t>
            </a:r>
            <a:r>
              <a:rPr lang="en-US" sz="1800" dirty="0" err="1"/>
              <a:t>nhóm</a:t>
            </a:r>
            <a:r>
              <a:rPr lang="en-US" sz="1800" dirty="0"/>
              <a:t> (</a:t>
            </a:r>
            <a:r>
              <a:rPr lang="en-US" sz="1800" dirty="0" err="1"/>
              <a:t>vấn</a:t>
            </a:r>
            <a:r>
              <a:rPr lang="en-US" sz="1800" dirty="0"/>
              <a:t> </a:t>
            </a:r>
            <a:r>
              <a:rPr lang="en-US" sz="1800" dirty="0" err="1"/>
              <a:t>đề</a:t>
            </a:r>
            <a:r>
              <a:rPr lang="en-US" sz="1800" dirty="0"/>
              <a:t> </a:t>
            </a:r>
            <a:r>
              <a:rPr lang="en-US" sz="1800" dirty="0" err="1"/>
              <a:t>cần</a:t>
            </a:r>
            <a:r>
              <a:rPr lang="en-US" sz="1800" dirty="0"/>
              <a:t> </a:t>
            </a:r>
            <a:r>
              <a:rPr lang="en-US" sz="1800" dirty="0" err="1"/>
              <a:t>thỏa</a:t>
            </a:r>
            <a:r>
              <a:rPr lang="en-US" sz="1800" dirty="0"/>
              <a:t> </a:t>
            </a:r>
            <a:r>
              <a:rPr lang="en-US" sz="1800" dirty="0" err="1"/>
              <a:t>luận</a:t>
            </a:r>
            <a:r>
              <a:rPr lang="en-US" sz="1800" dirty="0"/>
              <a:t> </a:t>
            </a:r>
            <a:r>
              <a:rPr lang="en-US" sz="1800" dirty="0" err="1"/>
              <a:t>vì</a:t>
            </a:r>
            <a:r>
              <a:rPr lang="en-US" sz="1800" dirty="0"/>
              <a:t> </a:t>
            </a:r>
            <a:r>
              <a:rPr lang="en-US" sz="1800" dirty="0" err="1"/>
              <a:t>có</a:t>
            </a:r>
            <a:r>
              <a:rPr lang="en-US" sz="1800" dirty="0"/>
              <a:t> </a:t>
            </a:r>
            <a:r>
              <a:rPr lang="en-US" sz="1800" dirty="0" err="1"/>
              <a:t>nhiều</a:t>
            </a:r>
            <a:r>
              <a:rPr lang="en-US" sz="1800" dirty="0"/>
              <a:t> ý </a:t>
            </a:r>
            <a:r>
              <a:rPr lang="en-US" sz="1800" dirty="0" err="1"/>
              <a:t>kiến</a:t>
            </a:r>
            <a:r>
              <a:rPr lang="en-US" sz="1800" dirty="0"/>
              <a:t> </a:t>
            </a:r>
            <a:r>
              <a:rPr lang="en-US" sz="1800" dirty="0" err="1"/>
              <a:t>khác</a:t>
            </a:r>
            <a:r>
              <a:rPr lang="en-US" sz="1800" dirty="0"/>
              <a:t> </a:t>
            </a:r>
            <a:r>
              <a:rPr lang="en-US" sz="1800" dirty="0" err="1"/>
              <a:t>nhau</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a:t>Chia </a:t>
            </a:r>
            <a:r>
              <a:rPr lang="en-US" sz="1800" dirty="0" err="1"/>
              <a:t>sẻ</a:t>
            </a:r>
            <a:r>
              <a:rPr lang="en-US" sz="1800" dirty="0"/>
              <a:t>/</a:t>
            </a:r>
            <a:r>
              <a:rPr lang="en-US" sz="1800" dirty="0" err="1"/>
              <a:t>trình</a:t>
            </a:r>
            <a:r>
              <a:rPr lang="en-US" sz="1800" dirty="0"/>
              <a:t> </a:t>
            </a:r>
            <a:r>
              <a:rPr lang="en-US" sz="1800" dirty="0" err="1"/>
              <a:t>bày</a:t>
            </a:r>
            <a:r>
              <a:rPr lang="en-US" sz="1800" dirty="0"/>
              <a:t> </a:t>
            </a:r>
            <a:r>
              <a:rPr lang="en-US" sz="1800" dirty="0" err="1"/>
              <a:t>trong</a:t>
            </a:r>
            <a:r>
              <a:rPr lang="en-US" sz="1800" dirty="0"/>
              <a:t> </a:t>
            </a:r>
            <a:r>
              <a:rPr lang="en-US" sz="1800" dirty="0" err="1"/>
              <a:t>nhóm</a:t>
            </a:r>
            <a:r>
              <a:rPr lang="en-US" sz="1800" dirty="0"/>
              <a:t> (</a:t>
            </a:r>
            <a:r>
              <a:rPr lang="en-US" sz="1800" dirty="0" err="1"/>
              <a:t>tạo</a:t>
            </a:r>
            <a:r>
              <a:rPr lang="en-US" sz="1800" dirty="0"/>
              <a:t> </a:t>
            </a:r>
            <a:r>
              <a:rPr lang="en-US" sz="1800" dirty="0" err="1"/>
              <a:t>cơ</a:t>
            </a:r>
            <a:r>
              <a:rPr lang="en-US" sz="1800" dirty="0"/>
              <a:t> </a:t>
            </a:r>
            <a:r>
              <a:rPr lang="en-US" sz="1800" dirty="0" err="1"/>
              <a:t>hội</a:t>
            </a:r>
            <a:r>
              <a:rPr lang="en-US" sz="1800" dirty="0"/>
              <a:t> </a:t>
            </a:r>
            <a:r>
              <a:rPr lang="en-US" sz="1800" dirty="0" err="1"/>
              <a:t>cho</a:t>
            </a:r>
            <a:r>
              <a:rPr lang="en-US" sz="1800" dirty="0"/>
              <a:t> </a:t>
            </a:r>
            <a:r>
              <a:rPr lang="en-US" sz="1800" dirty="0" err="1"/>
              <a:t>cá</a:t>
            </a:r>
            <a:r>
              <a:rPr lang="en-US" sz="1800" dirty="0"/>
              <a:t> </a:t>
            </a:r>
            <a:r>
              <a:rPr lang="en-US" sz="1800" dirty="0" err="1"/>
              <a:t>nhân</a:t>
            </a:r>
            <a:r>
              <a:rPr lang="en-US" sz="1800" dirty="0"/>
              <a:t> </a:t>
            </a:r>
            <a:r>
              <a:rPr lang="en-US" sz="1800" dirty="0" err="1"/>
              <a:t>thể</a:t>
            </a:r>
            <a:r>
              <a:rPr lang="en-US" sz="1800" dirty="0"/>
              <a:t> </a:t>
            </a:r>
            <a:r>
              <a:rPr lang="en-US" sz="1800" dirty="0" err="1"/>
              <a:t>hiện</a:t>
            </a:r>
            <a:r>
              <a:rPr lang="en-US" sz="1800" dirty="0"/>
              <a:t> </a:t>
            </a:r>
            <a:r>
              <a:rPr lang="en-US" sz="1800" dirty="0" err="1"/>
              <a:t>bản</a:t>
            </a:r>
            <a:r>
              <a:rPr lang="en-US" sz="1800" dirty="0"/>
              <a:t> </a:t>
            </a:r>
            <a:r>
              <a:rPr lang="en-US" sz="1800" dirty="0" err="1"/>
              <a:t>thân</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err="1"/>
              <a:t>Thực</a:t>
            </a:r>
            <a:r>
              <a:rPr lang="en-US" sz="1800" dirty="0"/>
              <a:t> </a:t>
            </a:r>
            <a:r>
              <a:rPr lang="en-US" sz="1800" dirty="0" err="1"/>
              <a:t>hành</a:t>
            </a:r>
            <a:r>
              <a:rPr lang="en-US" sz="1800" dirty="0"/>
              <a:t>/</a:t>
            </a:r>
            <a:r>
              <a:rPr lang="en-US" sz="1800" dirty="0" err="1"/>
              <a:t>luyện</a:t>
            </a:r>
            <a:r>
              <a:rPr lang="en-US" sz="1800" dirty="0"/>
              <a:t> </a:t>
            </a:r>
            <a:r>
              <a:rPr lang="en-US" sz="1800" dirty="0" err="1"/>
              <a:t>tập</a:t>
            </a:r>
            <a:r>
              <a:rPr lang="en-US" sz="1800" dirty="0"/>
              <a:t> </a:t>
            </a:r>
            <a:r>
              <a:rPr lang="en-US" sz="1800" dirty="0" err="1"/>
              <a:t>theo</a:t>
            </a:r>
            <a:r>
              <a:rPr lang="en-US" sz="1800" dirty="0"/>
              <a:t> </a:t>
            </a:r>
            <a:r>
              <a:rPr lang="en-US" sz="1800" dirty="0" err="1"/>
              <a:t>nhóm</a:t>
            </a:r>
            <a:r>
              <a:rPr lang="en-US" sz="1800" dirty="0"/>
              <a:t> (</a:t>
            </a:r>
            <a:r>
              <a:rPr lang="en-US" sz="1800" dirty="0" err="1"/>
              <a:t>thực</a:t>
            </a:r>
            <a:r>
              <a:rPr lang="en-US" sz="1800" dirty="0"/>
              <a:t> </a:t>
            </a:r>
            <a:r>
              <a:rPr lang="en-US" sz="1800" dirty="0" err="1"/>
              <a:t>hiện</a:t>
            </a:r>
            <a:r>
              <a:rPr lang="en-US" sz="1800" dirty="0"/>
              <a:t> </a:t>
            </a:r>
            <a:r>
              <a:rPr lang="en-US" sz="1800" dirty="0" err="1"/>
              <a:t>bài</a:t>
            </a:r>
            <a:r>
              <a:rPr lang="en-US" sz="1800" dirty="0"/>
              <a:t> </a:t>
            </a:r>
            <a:r>
              <a:rPr lang="en-US" sz="1800" dirty="0" err="1"/>
              <a:t>tập</a:t>
            </a:r>
            <a:r>
              <a:rPr lang="en-US" sz="1800" dirty="0"/>
              <a:t>, </a:t>
            </a:r>
            <a:r>
              <a:rPr lang="en-US" sz="1800" dirty="0" err="1"/>
              <a:t>nhiệm</a:t>
            </a:r>
            <a:r>
              <a:rPr lang="en-US" sz="1800" dirty="0"/>
              <a:t> </a:t>
            </a:r>
            <a:r>
              <a:rPr lang="en-US" sz="1800" dirty="0" err="1"/>
              <a:t>vụ</a:t>
            </a:r>
            <a:r>
              <a:rPr lang="en-US" sz="1800" dirty="0"/>
              <a:t> </a:t>
            </a:r>
            <a:r>
              <a:rPr lang="en-US" sz="1800" dirty="0" err="1"/>
              <a:t>ngắn</a:t>
            </a:r>
            <a:r>
              <a:rPr lang="en-US" sz="1800" dirty="0"/>
              <a:t> </a:t>
            </a:r>
            <a:r>
              <a:rPr lang="en-US" sz="1800" dirty="0" err="1"/>
              <a:t>để</a:t>
            </a:r>
            <a:r>
              <a:rPr lang="en-US" sz="1800" dirty="0"/>
              <a:t> </a:t>
            </a:r>
            <a:r>
              <a:rPr lang="en-US" sz="1800" dirty="0" err="1"/>
              <a:t>rèn</a:t>
            </a:r>
            <a:r>
              <a:rPr lang="en-US" sz="1800" dirty="0"/>
              <a:t> </a:t>
            </a:r>
            <a:r>
              <a:rPr lang="en-US" sz="1800" dirty="0" err="1"/>
              <a:t>luyện</a:t>
            </a:r>
            <a:r>
              <a:rPr lang="en-US" sz="1800" dirty="0"/>
              <a:t> </a:t>
            </a:r>
            <a:r>
              <a:rPr lang="en-US" sz="1800" dirty="0" err="1"/>
              <a:t>hành</a:t>
            </a:r>
            <a:r>
              <a:rPr lang="en-US" sz="1800" dirty="0"/>
              <a:t> vi).</a:t>
            </a:r>
            <a:endParaRPr sz="1800" dirty="0"/>
          </a:p>
          <a:p>
            <a:pPr marL="228600" lvl="0" indent="-228600" algn="l" rtl="0">
              <a:lnSpc>
                <a:spcPct val="90000"/>
              </a:lnSpc>
              <a:spcBef>
                <a:spcPts val="600"/>
              </a:spcBef>
              <a:spcAft>
                <a:spcPts val="0"/>
              </a:spcAft>
              <a:buClr>
                <a:schemeClr val="dk1"/>
              </a:buClr>
              <a:buSzPts val="2000"/>
              <a:buChar char="•"/>
            </a:pPr>
            <a:r>
              <a:rPr lang="en-US" sz="1800" dirty="0" err="1"/>
              <a:t>Xử</a:t>
            </a:r>
            <a:r>
              <a:rPr lang="en-US" sz="1800" dirty="0"/>
              <a:t> </a:t>
            </a:r>
            <a:r>
              <a:rPr lang="en-US" sz="1800" dirty="0" err="1"/>
              <a:t>lí</a:t>
            </a:r>
            <a:r>
              <a:rPr lang="en-US" sz="1800" dirty="0"/>
              <a:t> </a:t>
            </a:r>
            <a:r>
              <a:rPr lang="en-US" sz="1800" dirty="0" err="1"/>
              <a:t>tình</a:t>
            </a:r>
            <a:r>
              <a:rPr lang="en-US" sz="1800" dirty="0"/>
              <a:t> </a:t>
            </a:r>
            <a:r>
              <a:rPr lang="en-US" sz="1800" dirty="0" err="1"/>
              <a:t>huống</a:t>
            </a:r>
            <a:r>
              <a:rPr lang="en-US" sz="1800" dirty="0"/>
              <a:t> </a:t>
            </a:r>
            <a:r>
              <a:rPr lang="en-US" sz="1800" dirty="0" err="1"/>
              <a:t>theo</a:t>
            </a:r>
            <a:r>
              <a:rPr lang="en-US" sz="1800" dirty="0"/>
              <a:t> </a:t>
            </a:r>
            <a:r>
              <a:rPr lang="en-US" sz="1800" dirty="0" err="1"/>
              <a:t>nhóm</a:t>
            </a:r>
            <a:r>
              <a:rPr lang="en-US" sz="1800" dirty="0"/>
              <a:t> (</a:t>
            </a:r>
            <a:r>
              <a:rPr lang="en-US" sz="1800" dirty="0" err="1"/>
              <a:t>giải</a:t>
            </a:r>
            <a:r>
              <a:rPr lang="en-US" sz="1800" dirty="0"/>
              <a:t> </a:t>
            </a:r>
            <a:r>
              <a:rPr lang="en-US" sz="1800" dirty="0" err="1"/>
              <a:t>quyết</a:t>
            </a:r>
            <a:r>
              <a:rPr lang="en-US" sz="1800" dirty="0"/>
              <a:t> </a:t>
            </a:r>
            <a:r>
              <a:rPr lang="en-US" sz="1800" dirty="0" err="1"/>
              <a:t>một</a:t>
            </a:r>
            <a:r>
              <a:rPr lang="en-US" sz="1800" dirty="0"/>
              <a:t> </a:t>
            </a:r>
            <a:r>
              <a:rPr lang="en-US" sz="1800" dirty="0" err="1"/>
              <a:t>tình</a:t>
            </a:r>
            <a:r>
              <a:rPr lang="en-US" sz="1800" dirty="0"/>
              <a:t> </a:t>
            </a:r>
            <a:r>
              <a:rPr lang="en-US" sz="1800" dirty="0" err="1"/>
              <a:t>huống</a:t>
            </a:r>
            <a:r>
              <a:rPr lang="en-US" sz="1800" dirty="0"/>
              <a:t> </a:t>
            </a:r>
            <a:r>
              <a:rPr lang="en-US" sz="1800" dirty="0" err="1"/>
              <a:t>cần</a:t>
            </a:r>
            <a:r>
              <a:rPr lang="en-US" sz="1800" dirty="0"/>
              <a:t> </a:t>
            </a:r>
            <a:r>
              <a:rPr lang="en-US" sz="1800" dirty="0" err="1"/>
              <a:t>sự</a:t>
            </a:r>
            <a:r>
              <a:rPr lang="en-US" sz="1800" dirty="0"/>
              <a:t> </a:t>
            </a:r>
            <a:r>
              <a:rPr lang="en-US" sz="1800" dirty="0" err="1"/>
              <a:t>trao</a:t>
            </a:r>
            <a:r>
              <a:rPr lang="en-US" sz="1800" dirty="0"/>
              <a:t> </a:t>
            </a:r>
            <a:r>
              <a:rPr lang="en-US" sz="1800" dirty="0" err="1"/>
              <a:t>đổi</a:t>
            </a:r>
            <a:r>
              <a:rPr lang="en-US" sz="1800" dirty="0"/>
              <a:t> </a:t>
            </a:r>
            <a:r>
              <a:rPr lang="en-US" sz="1800" dirty="0" err="1"/>
              <a:t>về</a:t>
            </a:r>
            <a:r>
              <a:rPr lang="en-US" sz="1800" dirty="0"/>
              <a:t> </a:t>
            </a:r>
            <a:r>
              <a:rPr lang="en-US" sz="1800" dirty="0" err="1"/>
              <a:t>cach</a:t>
            </a:r>
            <a:r>
              <a:rPr lang="en-US" sz="1800" dirty="0"/>
              <a:t> </a:t>
            </a:r>
            <a:r>
              <a:rPr lang="en-US" sz="1800" dirty="0" err="1"/>
              <a:t>giải</a:t>
            </a:r>
            <a:r>
              <a:rPr lang="en-US" sz="1800" dirty="0"/>
              <a:t> </a:t>
            </a:r>
            <a:r>
              <a:rPr lang="en-US" sz="1800" dirty="0" err="1"/>
              <a:t>quyết</a:t>
            </a:r>
            <a:r>
              <a:rPr lang="en-US" sz="1800" dirty="0"/>
              <a:t>). </a:t>
            </a:r>
            <a:endParaRPr sz="1800" dirty="0"/>
          </a:p>
          <a:p>
            <a:pPr marL="228600" lvl="0" indent="-228600" algn="l" rtl="0">
              <a:lnSpc>
                <a:spcPct val="90000"/>
              </a:lnSpc>
              <a:spcBef>
                <a:spcPts val="600"/>
              </a:spcBef>
              <a:spcAft>
                <a:spcPts val="0"/>
              </a:spcAft>
              <a:buClr>
                <a:schemeClr val="dk1"/>
              </a:buClr>
              <a:buSzPts val="2000"/>
              <a:buChar char="•"/>
            </a:pPr>
            <a:r>
              <a:rPr lang="en-US" sz="1800" dirty="0" err="1"/>
              <a:t>Đóng</a:t>
            </a:r>
            <a:r>
              <a:rPr lang="en-US" sz="1800" dirty="0"/>
              <a:t> </a:t>
            </a:r>
            <a:r>
              <a:rPr lang="en-US" sz="1800" dirty="0" err="1"/>
              <a:t>vai</a:t>
            </a:r>
            <a:r>
              <a:rPr lang="en-US" sz="1800" dirty="0"/>
              <a:t>/</a:t>
            </a:r>
            <a:r>
              <a:rPr lang="en-US" sz="1800" dirty="0" err="1"/>
              <a:t>trình</a:t>
            </a:r>
            <a:r>
              <a:rPr lang="en-US" sz="1800" dirty="0"/>
              <a:t> </a:t>
            </a:r>
            <a:r>
              <a:rPr lang="en-US" sz="1800" dirty="0" err="1"/>
              <a:t>diễn</a:t>
            </a:r>
            <a:r>
              <a:rPr lang="en-US" sz="1800" dirty="0"/>
              <a:t> </a:t>
            </a:r>
            <a:r>
              <a:rPr lang="en-US" sz="1800" dirty="0" err="1"/>
              <a:t>theo</a:t>
            </a:r>
            <a:r>
              <a:rPr lang="en-US" sz="1800" dirty="0"/>
              <a:t> </a:t>
            </a:r>
            <a:r>
              <a:rPr lang="en-US" sz="1800" dirty="0" err="1"/>
              <a:t>nhóm</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err="1"/>
              <a:t>Trình</a:t>
            </a:r>
            <a:r>
              <a:rPr lang="en-US" sz="1800" dirty="0"/>
              <a:t> </a:t>
            </a:r>
            <a:r>
              <a:rPr lang="en-US" sz="1800" dirty="0" err="1"/>
              <a:t>diễn</a:t>
            </a:r>
            <a:r>
              <a:rPr lang="en-US" sz="1800" dirty="0"/>
              <a:t> </a:t>
            </a:r>
            <a:r>
              <a:rPr lang="en-US" sz="1800" dirty="0" err="1"/>
              <a:t>của</a:t>
            </a:r>
            <a:r>
              <a:rPr lang="en-US" sz="1800" dirty="0"/>
              <a:t> </a:t>
            </a:r>
            <a:r>
              <a:rPr lang="en-US" sz="1800" dirty="0" err="1"/>
              <a:t>cá</a:t>
            </a:r>
            <a:r>
              <a:rPr lang="en-US" sz="1800" dirty="0"/>
              <a:t> </a:t>
            </a:r>
            <a:r>
              <a:rPr lang="en-US" sz="1800" dirty="0" err="1"/>
              <a:t>nhân</a:t>
            </a:r>
            <a:r>
              <a:rPr lang="en-US" sz="1800" dirty="0"/>
              <a:t>/</a:t>
            </a:r>
            <a:r>
              <a:rPr lang="en-US" sz="1800" dirty="0" err="1"/>
              <a:t>nhóm</a:t>
            </a:r>
            <a:r>
              <a:rPr lang="en-US" sz="1800" dirty="0"/>
              <a:t> </a:t>
            </a:r>
            <a:r>
              <a:rPr lang="en-US" sz="1800" dirty="0" err="1"/>
              <a:t>trước</a:t>
            </a:r>
            <a:r>
              <a:rPr lang="en-US" sz="1800" dirty="0"/>
              <a:t> </a:t>
            </a:r>
            <a:r>
              <a:rPr lang="en-US" sz="1800" dirty="0" err="1"/>
              <a:t>lớp</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err="1"/>
              <a:t>Trò</a:t>
            </a:r>
            <a:r>
              <a:rPr lang="en-US" sz="1800" dirty="0"/>
              <a:t> </a:t>
            </a:r>
            <a:r>
              <a:rPr lang="en-US" sz="1800" dirty="0" err="1"/>
              <a:t>chơi</a:t>
            </a:r>
            <a:r>
              <a:rPr lang="en-US" sz="1800" dirty="0"/>
              <a:t>, </a:t>
            </a:r>
            <a:r>
              <a:rPr lang="en-US" sz="1800" dirty="0" err="1"/>
              <a:t>hoạt</a:t>
            </a:r>
            <a:r>
              <a:rPr lang="en-US" sz="1800" dirty="0"/>
              <a:t> </a:t>
            </a:r>
            <a:r>
              <a:rPr lang="en-US" sz="1800" dirty="0" err="1"/>
              <a:t>động</a:t>
            </a:r>
            <a:r>
              <a:rPr lang="en-US" sz="1800" dirty="0"/>
              <a:t> </a:t>
            </a:r>
            <a:r>
              <a:rPr lang="en-US" sz="1800" dirty="0" err="1"/>
              <a:t>tập</a:t>
            </a:r>
            <a:r>
              <a:rPr lang="en-US" sz="1800" dirty="0"/>
              <a:t> </a:t>
            </a:r>
            <a:r>
              <a:rPr lang="en-US" sz="1800" dirty="0" err="1"/>
              <a:t>thể</a:t>
            </a:r>
            <a:r>
              <a:rPr lang="en-US" sz="1800" dirty="0"/>
              <a:t> (</a:t>
            </a:r>
            <a:r>
              <a:rPr lang="en-US" sz="1800" dirty="0" err="1"/>
              <a:t>cả</a:t>
            </a:r>
            <a:r>
              <a:rPr lang="en-US" sz="1800" dirty="0"/>
              <a:t> </a:t>
            </a:r>
            <a:r>
              <a:rPr lang="en-US" sz="1800" dirty="0" err="1"/>
              <a:t>lớp</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a:t>…</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7">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7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77">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7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7">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7">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77">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113ac30190f_0_740"/>
          <p:cNvSpPr txBox="1">
            <a:spLocks noGrp="1"/>
          </p:cNvSpPr>
          <p:nvPr>
            <p:ph type="body" idx="1"/>
          </p:nvPr>
        </p:nvSpPr>
        <p:spPr>
          <a:xfrm>
            <a:off x="839788" y="1681163"/>
            <a:ext cx="5157900" cy="495900"/>
          </a:xfrm>
          <a:prstGeom prst="rect">
            <a:avLst/>
          </a:prstGeom>
          <a:solidFill>
            <a:srgbClr val="7030A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dirty="0" err="1">
                <a:solidFill>
                  <a:schemeClr val="lt1"/>
                </a:solidFill>
              </a:rPr>
              <a:t>HOẠT</a:t>
            </a:r>
            <a:r>
              <a:rPr lang="en-US" dirty="0">
                <a:solidFill>
                  <a:schemeClr val="lt1"/>
                </a:solidFill>
              </a:rPr>
              <a:t> </a:t>
            </a:r>
            <a:r>
              <a:rPr lang="en-US" dirty="0" err="1">
                <a:solidFill>
                  <a:schemeClr val="lt1"/>
                </a:solidFill>
              </a:rPr>
              <a:t>ĐỘNG</a:t>
            </a:r>
            <a:r>
              <a:rPr lang="en-US" dirty="0">
                <a:solidFill>
                  <a:schemeClr val="lt1"/>
                </a:solidFill>
              </a:rPr>
              <a:t> </a:t>
            </a:r>
            <a:r>
              <a:rPr lang="en-US" dirty="0" err="1">
                <a:solidFill>
                  <a:schemeClr val="lt1"/>
                </a:solidFill>
              </a:rPr>
              <a:t>VẬN</a:t>
            </a:r>
            <a:r>
              <a:rPr lang="en-US" dirty="0">
                <a:solidFill>
                  <a:schemeClr val="lt1"/>
                </a:solidFill>
              </a:rPr>
              <a:t> </a:t>
            </a:r>
            <a:r>
              <a:rPr lang="en-US" dirty="0" err="1">
                <a:solidFill>
                  <a:schemeClr val="lt1"/>
                </a:solidFill>
              </a:rPr>
              <a:t>DỤNG</a:t>
            </a:r>
            <a:endParaRPr dirty="0">
              <a:solidFill>
                <a:schemeClr val="lt1"/>
              </a:solidFill>
            </a:endParaRPr>
          </a:p>
        </p:txBody>
      </p:sp>
      <p:sp>
        <p:nvSpPr>
          <p:cNvPr id="783" name="Google Shape;783;g113ac30190f_0_74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Char char="•"/>
            </a:pPr>
            <a:r>
              <a:rPr lang="en-US" dirty="0" err="1"/>
              <a:t>Trình</a:t>
            </a:r>
            <a:r>
              <a:rPr lang="en-US" dirty="0"/>
              <a:t> </a:t>
            </a:r>
            <a:r>
              <a:rPr lang="en-US" dirty="0" err="1"/>
              <a:t>diễn</a:t>
            </a:r>
            <a:r>
              <a:rPr lang="en-US" dirty="0"/>
              <a:t> </a:t>
            </a:r>
            <a:r>
              <a:rPr lang="en-US" dirty="0" err="1"/>
              <a:t>tổng</a:t>
            </a:r>
            <a:r>
              <a:rPr lang="en-US" dirty="0"/>
              <a:t> </a:t>
            </a:r>
            <a:r>
              <a:rPr lang="en-US" dirty="0" err="1"/>
              <a:t>hợp</a:t>
            </a:r>
            <a:r>
              <a:rPr lang="en-US" dirty="0"/>
              <a:t> </a:t>
            </a:r>
            <a:r>
              <a:rPr lang="en-US" dirty="0" err="1"/>
              <a:t>theo</a:t>
            </a:r>
            <a:r>
              <a:rPr lang="en-US" dirty="0"/>
              <a:t> </a:t>
            </a:r>
            <a:r>
              <a:rPr lang="en-US" dirty="0" err="1"/>
              <a:t>nhóm</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Xử</a:t>
            </a:r>
            <a:r>
              <a:rPr lang="en-US" dirty="0"/>
              <a:t> </a:t>
            </a:r>
            <a:r>
              <a:rPr lang="en-US" dirty="0" err="1"/>
              <a:t>lí</a:t>
            </a:r>
            <a:r>
              <a:rPr lang="en-US" dirty="0"/>
              <a:t> </a:t>
            </a:r>
            <a:r>
              <a:rPr lang="en-US" dirty="0" err="1"/>
              <a:t>tình</a:t>
            </a:r>
            <a:r>
              <a:rPr lang="en-US" dirty="0"/>
              <a:t> </a:t>
            </a:r>
            <a:r>
              <a:rPr lang="en-US" dirty="0" err="1"/>
              <a:t>huống</a:t>
            </a:r>
            <a:r>
              <a:rPr lang="en-US" dirty="0"/>
              <a:t> </a:t>
            </a:r>
            <a:r>
              <a:rPr lang="en-US" dirty="0" err="1"/>
              <a:t>mở</a:t>
            </a:r>
            <a:r>
              <a:rPr lang="en-US" dirty="0"/>
              <a:t> </a:t>
            </a:r>
            <a:r>
              <a:rPr lang="en-US" dirty="0" err="1"/>
              <a:t>rộng</a:t>
            </a:r>
            <a:r>
              <a:rPr lang="en-US" dirty="0"/>
              <a:t> </a:t>
            </a:r>
            <a:r>
              <a:rPr lang="en-US" dirty="0" err="1"/>
              <a:t>theo</a:t>
            </a:r>
            <a:r>
              <a:rPr lang="en-US" dirty="0"/>
              <a:t> </a:t>
            </a:r>
            <a:r>
              <a:rPr lang="en-US" dirty="0" err="1"/>
              <a:t>nhóm</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Giới</a:t>
            </a:r>
            <a:r>
              <a:rPr lang="en-US" dirty="0"/>
              <a:t> </a:t>
            </a:r>
            <a:r>
              <a:rPr lang="en-US" dirty="0" err="1"/>
              <a:t>thiệu</a:t>
            </a:r>
            <a:r>
              <a:rPr lang="en-US" dirty="0"/>
              <a:t> </a:t>
            </a:r>
            <a:r>
              <a:rPr lang="en-US" dirty="0" err="1"/>
              <a:t>sản</a:t>
            </a:r>
            <a:r>
              <a:rPr lang="en-US" dirty="0"/>
              <a:t> </a:t>
            </a:r>
            <a:r>
              <a:rPr lang="en-US" dirty="0" err="1"/>
              <a:t>phẩm</a:t>
            </a:r>
            <a:r>
              <a:rPr lang="en-US" dirty="0"/>
              <a:t> </a:t>
            </a:r>
            <a:r>
              <a:rPr lang="en-US" dirty="0" err="1"/>
              <a:t>theo</a:t>
            </a:r>
            <a:r>
              <a:rPr lang="en-US" dirty="0"/>
              <a:t> </a:t>
            </a:r>
            <a:r>
              <a:rPr lang="en-US" dirty="0" err="1"/>
              <a:t>nhóm</a:t>
            </a:r>
            <a:r>
              <a:rPr lang="en-US" dirty="0"/>
              <a:t>.</a:t>
            </a:r>
            <a:endParaRPr dirty="0"/>
          </a:p>
          <a:p>
            <a:pPr marL="228600" lvl="0" indent="-228600">
              <a:buSzPts val="2800"/>
            </a:pPr>
            <a:r>
              <a:rPr lang="en-US" dirty="0" err="1"/>
              <a:t>Sân</a:t>
            </a:r>
            <a:r>
              <a:rPr lang="en-US" dirty="0"/>
              <a:t> </a:t>
            </a:r>
            <a:r>
              <a:rPr lang="en-US" dirty="0" err="1"/>
              <a:t>khấu</a:t>
            </a:r>
            <a:r>
              <a:rPr lang="en-US" dirty="0"/>
              <a:t> </a:t>
            </a:r>
            <a:r>
              <a:rPr lang="en-US" dirty="0" err="1"/>
              <a:t>hoá</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Hướng</a:t>
            </a:r>
            <a:r>
              <a:rPr lang="en-US" dirty="0"/>
              <a:t> </a:t>
            </a:r>
            <a:r>
              <a:rPr lang="en-US" dirty="0" err="1"/>
              <a:t>dẫn</a:t>
            </a:r>
            <a:r>
              <a:rPr lang="en-US" dirty="0"/>
              <a:t> </a:t>
            </a:r>
            <a:r>
              <a:rPr lang="en-US" dirty="0" err="1"/>
              <a:t>vận</a:t>
            </a:r>
            <a:r>
              <a:rPr lang="en-US" dirty="0"/>
              <a:t> </a:t>
            </a:r>
            <a:r>
              <a:rPr lang="en-US" dirty="0" err="1"/>
              <a:t>dụng</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a:t>…</a:t>
            </a:r>
            <a:endParaRPr dirty="0"/>
          </a:p>
        </p:txBody>
      </p:sp>
      <p:sp>
        <p:nvSpPr>
          <p:cNvPr id="784" name="Google Shape;784;g113ac30190f_0_740"/>
          <p:cNvSpPr txBox="1">
            <a:spLocks noGrp="1"/>
          </p:cNvSpPr>
          <p:nvPr>
            <p:ph type="body" idx="3"/>
          </p:nvPr>
        </p:nvSpPr>
        <p:spPr>
          <a:xfrm>
            <a:off x="6172200" y="1681163"/>
            <a:ext cx="5183100" cy="495900"/>
          </a:xfrm>
          <a:prstGeom prst="rect">
            <a:avLst/>
          </a:prstGeom>
          <a:solidFill>
            <a:srgbClr val="C0000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dirty="0" err="1">
                <a:solidFill>
                  <a:schemeClr val="lt1"/>
                </a:solidFill>
              </a:rPr>
              <a:t>HOẠT</a:t>
            </a:r>
            <a:r>
              <a:rPr lang="en-US" dirty="0">
                <a:solidFill>
                  <a:schemeClr val="lt1"/>
                </a:solidFill>
              </a:rPr>
              <a:t> </a:t>
            </a:r>
            <a:r>
              <a:rPr lang="en-US" dirty="0" err="1">
                <a:solidFill>
                  <a:schemeClr val="lt1"/>
                </a:solidFill>
              </a:rPr>
              <a:t>ĐỘNG</a:t>
            </a:r>
            <a:r>
              <a:rPr lang="en-US" dirty="0">
                <a:solidFill>
                  <a:schemeClr val="lt1"/>
                </a:solidFill>
              </a:rPr>
              <a:t> </a:t>
            </a:r>
            <a:r>
              <a:rPr lang="en-US" dirty="0" err="1">
                <a:solidFill>
                  <a:schemeClr val="lt1"/>
                </a:solidFill>
              </a:rPr>
              <a:t>ĐÁNH</a:t>
            </a:r>
            <a:r>
              <a:rPr lang="en-US" dirty="0">
                <a:solidFill>
                  <a:schemeClr val="lt1"/>
                </a:solidFill>
              </a:rPr>
              <a:t> </a:t>
            </a:r>
            <a:r>
              <a:rPr lang="en-US" dirty="0" err="1">
                <a:solidFill>
                  <a:schemeClr val="lt1"/>
                </a:solidFill>
              </a:rPr>
              <a:t>GIÁ</a:t>
            </a:r>
            <a:endParaRPr dirty="0">
              <a:solidFill>
                <a:schemeClr val="lt1"/>
              </a:solidFill>
            </a:endParaRPr>
          </a:p>
        </p:txBody>
      </p:sp>
      <p:sp>
        <p:nvSpPr>
          <p:cNvPr id="785" name="Google Shape;785;g113ac30190f_0_74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Char char="•"/>
            </a:pPr>
            <a:r>
              <a:rPr lang="en-US" dirty="0" err="1"/>
              <a:t>Tự</a:t>
            </a:r>
            <a:r>
              <a:rPr lang="en-US" dirty="0"/>
              <a:t> </a:t>
            </a:r>
            <a:r>
              <a:rPr lang="en-US" dirty="0" err="1"/>
              <a:t>đánh</a:t>
            </a:r>
            <a:r>
              <a:rPr lang="en-US" dirty="0"/>
              <a:t> </a:t>
            </a:r>
            <a:r>
              <a:rPr lang="en-US" dirty="0" err="1"/>
              <a:t>giá</a:t>
            </a:r>
            <a:r>
              <a:rPr lang="en-US" dirty="0"/>
              <a:t> (</a:t>
            </a:r>
            <a:r>
              <a:rPr lang="en-US" dirty="0" err="1"/>
              <a:t>cá</a:t>
            </a:r>
            <a:r>
              <a:rPr lang="en-US" dirty="0"/>
              <a:t> </a:t>
            </a:r>
            <a:r>
              <a:rPr lang="en-US" dirty="0" err="1"/>
              <a:t>nhân</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Đánh</a:t>
            </a:r>
            <a:r>
              <a:rPr lang="en-US" dirty="0"/>
              <a:t> </a:t>
            </a:r>
            <a:r>
              <a:rPr lang="en-US" dirty="0" err="1"/>
              <a:t>giá</a:t>
            </a:r>
            <a:r>
              <a:rPr lang="en-US" dirty="0"/>
              <a:t> </a:t>
            </a:r>
            <a:r>
              <a:rPr lang="en-US" dirty="0" err="1"/>
              <a:t>đồng</a:t>
            </a:r>
            <a:r>
              <a:rPr lang="en-US" dirty="0"/>
              <a:t> </a:t>
            </a:r>
            <a:r>
              <a:rPr lang="en-US" dirty="0" err="1"/>
              <a:t>đẳng</a:t>
            </a:r>
            <a:r>
              <a:rPr lang="en-US" dirty="0"/>
              <a:t> </a:t>
            </a:r>
            <a:r>
              <a:rPr lang="en-US" dirty="0" err="1"/>
              <a:t>theo</a:t>
            </a:r>
            <a:r>
              <a:rPr lang="en-US" dirty="0"/>
              <a:t> </a:t>
            </a:r>
            <a:r>
              <a:rPr lang="en-US" dirty="0" err="1"/>
              <a:t>nhóm</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Khảo</a:t>
            </a:r>
            <a:r>
              <a:rPr lang="en-US" dirty="0"/>
              <a:t> </a:t>
            </a:r>
            <a:r>
              <a:rPr lang="en-US" dirty="0" err="1"/>
              <a:t>sát</a:t>
            </a:r>
            <a:r>
              <a:rPr lang="en-US" dirty="0"/>
              <a:t> </a:t>
            </a:r>
            <a:r>
              <a:rPr lang="en-US" dirty="0" err="1"/>
              <a:t>cả</a:t>
            </a:r>
            <a:r>
              <a:rPr lang="en-US" dirty="0"/>
              <a:t> </a:t>
            </a:r>
            <a:r>
              <a:rPr lang="en-US" dirty="0" err="1"/>
              <a:t>lớp</a:t>
            </a:r>
            <a:r>
              <a:rPr lang="en-US" dirty="0"/>
              <a:t> </a:t>
            </a:r>
            <a:r>
              <a:rPr lang="en-US" dirty="0" err="1"/>
              <a:t>về</a:t>
            </a:r>
            <a:r>
              <a:rPr lang="en-US" dirty="0"/>
              <a:t> </a:t>
            </a:r>
            <a:r>
              <a:rPr lang="en-US" dirty="0" err="1"/>
              <a:t>tự</a:t>
            </a:r>
            <a:r>
              <a:rPr lang="en-US" dirty="0"/>
              <a:t> </a:t>
            </a:r>
            <a:r>
              <a:rPr lang="en-US" dirty="0" err="1"/>
              <a:t>đánh</a:t>
            </a:r>
            <a:r>
              <a:rPr lang="en-US" dirty="0"/>
              <a:t> </a:t>
            </a:r>
            <a:r>
              <a:rPr lang="en-US" dirty="0" err="1"/>
              <a:t>giá</a:t>
            </a:r>
            <a:r>
              <a:rPr lang="en-US" dirty="0"/>
              <a:t> </a:t>
            </a:r>
            <a:r>
              <a:rPr lang="en-US" dirty="0" err="1"/>
              <a:t>để</a:t>
            </a:r>
            <a:r>
              <a:rPr lang="en-US" dirty="0"/>
              <a:t> </a:t>
            </a:r>
            <a:r>
              <a:rPr lang="en-US" dirty="0" err="1"/>
              <a:t>phân</a:t>
            </a:r>
            <a:r>
              <a:rPr lang="en-US" dirty="0"/>
              <a:t> </a:t>
            </a:r>
            <a:r>
              <a:rPr lang="en-US" dirty="0" err="1"/>
              <a:t>loại</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err="1"/>
              <a:t>Nhận</a:t>
            </a:r>
            <a:r>
              <a:rPr lang="en-US" dirty="0"/>
              <a:t> </a:t>
            </a:r>
            <a:r>
              <a:rPr lang="en-US" dirty="0" err="1"/>
              <a:t>xét</a:t>
            </a:r>
            <a:r>
              <a:rPr lang="en-US" dirty="0"/>
              <a:t> </a:t>
            </a:r>
            <a:r>
              <a:rPr lang="en-US" dirty="0" err="1"/>
              <a:t>tổng</a:t>
            </a:r>
            <a:r>
              <a:rPr lang="en-US" dirty="0"/>
              <a:t> </a:t>
            </a:r>
            <a:r>
              <a:rPr lang="en-US" dirty="0" err="1"/>
              <a:t>hợp</a:t>
            </a:r>
            <a:r>
              <a:rPr lang="en-US" dirty="0"/>
              <a:t> </a:t>
            </a:r>
            <a:r>
              <a:rPr lang="en-US" dirty="0" err="1"/>
              <a:t>của</a:t>
            </a:r>
            <a:r>
              <a:rPr lang="en-US" dirty="0"/>
              <a:t> </a:t>
            </a:r>
            <a:r>
              <a:rPr lang="en-US" dirty="0" err="1"/>
              <a:t>GV</a:t>
            </a:r>
            <a:r>
              <a:rPr lang="en-US" dirty="0"/>
              <a:t> </a:t>
            </a:r>
            <a:r>
              <a:rPr lang="en-US" dirty="0" err="1"/>
              <a:t>về</a:t>
            </a:r>
            <a:r>
              <a:rPr lang="en-US" dirty="0"/>
              <a:t> </a:t>
            </a:r>
            <a:r>
              <a:rPr lang="en-US" dirty="0" err="1"/>
              <a:t>kết</a:t>
            </a:r>
            <a:r>
              <a:rPr lang="en-US" dirty="0"/>
              <a:t> </a:t>
            </a:r>
            <a:r>
              <a:rPr lang="en-US" dirty="0" err="1"/>
              <a:t>quả</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chủ</a:t>
            </a:r>
            <a:r>
              <a:rPr lang="en-US" dirty="0"/>
              <a:t> </a:t>
            </a:r>
            <a:r>
              <a:rPr lang="en-US" dirty="0" err="1"/>
              <a:t>đề</a:t>
            </a:r>
            <a:r>
              <a:rPr lang="en-US" dirty="0"/>
              <a:t> (</a:t>
            </a:r>
            <a:r>
              <a:rPr lang="en-US" dirty="0" err="1"/>
              <a:t>trường</a:t>
            </a:r>
            <a:r>
              <a:rPr lang="en-US" dirty="0"/>
              <a:t> </a:t>
            </a:r>
            <a:r>
              <a:rPr lang="en-US" dirty="0" err="1"/>
              <a:t>hợp</a:t>
            </a:r>
            <a:r>
              <a:rPr lang="en-US" dirty="0"/>
              <a:t> </a:t>
            </a:r>
            <a:r>
              <a:rPr lang="en-US" dirty="0" err="1"/>
              <a:t>đặc</a:t>
            </a:r>
            <a:r>
              <a:rPr lang="en-US" dirty="0"/>
              <a:t> </a:t>
            </a:r>
            <a:r>
              <a:rPr lang="en-US" dirty="0" err="1"/>
              <a:t>biệt</a:t>
            </a:r>
            <a:r>
              <a:rPr lang="en-US" dirty="0"/>
              <a:t> </a:t>
            </a:r>
            <a:r>
              <a:rPr lang="en-US" dirty="0" err="1"/>
              <a:t>thì</a:t>
            </a:r>
            <a:r>
              <a:rPr lang="en-US" dirty="0"/>
              <a:t> </a:t>
            </a:r>
            <a:r>
              <a:rPr lang="en-US" dirty="0" err="1"/>
              <a:t>nên</a:t>
            </a:r>
            <a:r>
              <a:rPr lang="en-US" dirty="0"/>
              <a:t> </a:t>
            </a:r>
            <a:r>
              <a:rPr lang="en-US" dirty="0" err="1"/>
              <a:t>có</a:t>
            </a:r>
            <a:r>
              <a:rPr lang="en-US" dirty="0"/>
              <a:t> </a:t>
            </a:r>
            <a:r>
              <a:rPr lang="en-US" dirty="0" err="1"/>
              <a:t>nhận</a:t>
            </a:r>
            <a:r>
              <a:rPr lang="en-US" dirty="0"/>
              <a:t> </a:t>
            </a:r>
            <a:r>
              <a:rPr lang="en-US" dirty="0" err="1"/>
              <a:t>xét</a:t>
            </a:r>
            <a:r>
              <a:rPr lang="en-US" dirty="0"/>
              <a:t> </a:t>
            </a:r>
            <a:r>
              <a:rPr lang="en-US" dirty="0" err="1"/>
              <a:t>riêng</a:t>
            </a:r>
            <a:r>
              <a:rPr lang="en-US" dirty="0"/>
              <a:t> </a:t>
            </a:r>
            <a:r>
              <a:rPr lang="en-US" dirty="0" err="1"/>
              <a:t>cho</a:t>
            </a:r>
            <a:r>
              <a:rPr lang="en-US" dirty="0"/>
              <a:t> </a:t>
            </a:r>
            <a:r>
              <a:rPr lang="en-US" dirty="0" err="1"/>
              <a:t>cá</a:t>
            </a:r>
            <a:r>
              <a:rPr lang="en-US" dirty="0"/>
              <a:t> </a:t>
            </a:r>
            <a:r>
              <a:rPr lang="en-US" dirty="0" err="1"/>
              <a:t>nhân</a:t>
            </a:r>
            <a:r>
              <a:rPr lang="en-US" dirty="0"/>
              <a:t>).</a:t>
            </a:r>
            <a:endParaRPr dirty="0"/>
          </a:p>
        </p:txBody>
      </p:sp>
      <p:sp>
        <p:nvSpPr>
          <p:cNvPr id="786" name="Google Shape;786;g113ac30190f_0_740"/>
          <p:cNvSpPr txBox="1"/>
          <p:nvPr/>
        </p:nvSpPr>
        <p:spPr>
          <a:xfrm>
            <a:off x="839788" y="708795"/>
            <a:ext cx="10515600" cy="644400"/>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l" rtl="0">
              <a:lnSpc>
                <a:spcPct val="90000"/>
              </a:lnSpc>
              <a:spcBef>
                <a:spcPts val="0"/>
              </a:spcBef>
              <a:spcAft>
                <a:spcPts val="0"/>
              </a:spcAft>
              <a:buClr>
                <a:srgbClr val="7030A0"/>
              </a:buClr>
              <a:buSzPct val="100000"/>
              <a:buFont typeface="Arial"/>
              <a:buNone/>
            </a:pPr>
            <a:r>
              <a:rPr lang="en-US" sz="4400" b="1">
                <a:solidFill>
                  <a:srgbClr val="7030A0"/>
                </a:solidFill>
                <a:latin typeface="Arial"/>
                <a:ea typeface="Arial"/>
                <a:cs typeface="Arial"/>
                <a:sym typeface="Arial"/>
              </a:rPr>
              <a:t>Hướng dẫn tổ chức các loại hoạt động (2)</a:t>
            </a:r>
            <a:endParaRPr sz="4400" b="1">
              <a:solidFill>
                <a:srgbClr val="7030A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113ac30190f_0_748"/>
          <p:cNvSpPr txBox="1">
            <a:spLocks noGrp="1"/>
          </p:cNvSpPr>
          <p:nvPr>
            <p:ph type="title"/>
          </p:nvPr>
        </p:nvSpPr>
        <p:spPr>
          <a:xfrm>
            <a:off x="432292" y="1124557"/>
            <a:ext cx="10311900" cy="70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0000"/>
              </a:buClr>
              <a:buSzPts val="3199"/>
              <a:buFont typeface="Arial"/>
              <a:buNone/>
            </a:pPr>
            <a:r>
              <a:rPr lang="en-US" sz="3199" b="1" dirty="0" err="1">
                <a:solidFill>
                  <a:srgbClr val="FF0000"/>
                </a:solidFill>
                <a:latin typeface="Arial"/>
                <a:ea typeface="Arial"/>
                <a:cs typeface="Arial"/>
                <a:sym typeface="Arial"/>
              </a:rPr>
              <a:t>Điểm</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chú</a:t>
            </a:r>
            <a:r>
              <a:rPr lang="en-US" sz="3199" b="1" dirty="0">
                <a:solidFill>
                  <a:srgbClr val="FF0000"/>
                </a:solidFill>
                <a:latin typeface="Arial"/>
                <a:ea typeface="Arial"/>
                <a:cs typeface="Arial"/>
                <a:sym typeface="Arial"/>
              </a:rPr>
              <a:t> ý </a:t>
            </a:r>
            <a:r>
              <a:rPr lang="en-US" sz="3199" b="1" dirty="0" err="1">
                <a:solidFill>
                  <a:srgbClr val="FF0000"/>
                </a:solidFill>
                <a:latin typeface="Arial"/>
                <a:ea typeface="Arial"/>
                <a:cs typeface="Arial"/>
                <a:sym typeface="Arial"/>
              </a:rPr>
              <a:t>trong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tổ</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chức</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Hoạt</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động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trải</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nghiệm</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hướng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nghiệp</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cho</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học</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sinh</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lớp</a:t>
            </a:r>
            <a:r>
              <a:rPr lang="en-US" sz="3199" b="1" dirty="0">
                <a:solidFill>
                  <a:srgbClr val="FF0000"/>
                </a:solidFill>
                <a:latin typeface="Arial"/>
                <a:ea typeface="Arial"/>
                <a:cs typeface="Arial"/>
                <a:sym typeface="Arial"/>
              </a:rPr>
              <a:t> 8</a:t>
            </a:r>
            <a:br>
              <a:rPr lang="en-US" sz="3199" b="1" dirty="0">
                <a:solidFill>
                  <a:srgbClr val="FF0000"/>
                </a:solidFill>
                <a:latin typeface="Arial"/>
                <a:ea typeface="Arial"/>
                <a:cs typeface="Arial"/>
                <a:sym typeface="Arial"/>
              </a:rPr>
            </a:br>
            <a:endParaRPr sz="3199" b="1" dirty="0">
              <a:solidFill>
                <a:srgbClr val="FF0000"/>
              </a:solidFill>
            </a:endParaRPr>
          </a:p>
        </p:txBody>
      </p:sp>
      <p:sp>
        <p:nvSpPr>
          <p:cNvPr id="792" name="Google Shape;792;g113ac30190f_0_748"/>
          <p:cNvSpPr/>
          <p:nvPr/>
        </p:nvSpPr>
        <p:spPr>
          <a:xfrm>
            <a:off x="409931" y="1757890"/>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300" dirty="0">
                <a:solidFill>
                  <a:schemeClr val="lt1"/>
                </a:solidFill>
                <a:latin typeface="Arial"/>
                <a:ea typeface="Arial"/>
                <a:cs typeface="Arial"/>
                <a:sym typeface="Arial"/>
              </a:rPr>
              <a:t>1. </a:t>
            </a:r>
            <a:r>
              <a:rPr lang="en-US" sz="1300" dirty="0" err="1">
                <a:solidFill>
                  <a:schemeClr val="lt1"/>
                </a:solidFill>
                <a:latin typeface="Arial"/>
                <a:ea typeface="Arial"/>
                <a:cs typeface="Arial"/>
                <a:sym typeface="Arial"/>
              </a:rPr>
              <a:t>Tạo</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được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bầu</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không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khí</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vui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vẻ</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cởi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mở</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và</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khích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lệ</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học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sinh</a:t>
            </a:r>
            <a:r>
              <a:rPr lang="en-US" sz="1300" dirty="0">
                <a:solidFill>
                  <a:schemeClr val="lt1"/>
                </a:solidFill>
                <a:latin typeface="Arial"/>
                <a:ea typeface="Arial"/>
                <a:cs typeface="Arial"/>
                <a:sym typeface="Arial"/>
              </a:rPr>
              <a:t>.</a:t>
            </a:r>
            <a:endParaRPr sz="1300" dirty="0">
              <a:solidFill>
                <a:schemeClr val="lt1"/>
              </a:solidFill>
              <a:latin typeface="Arial"/>
              <a:ea typeface="Arial"/>
              <a:cs typeface="Arial"/>
              <a:sym typeface="Arial"/>
            </a:endParaRPr>
          </a:p>
        </p:txBody>
      </p:sp>
      <p:sp>
        <p:nvSpPr>
          <p:cNvPr id="793" name="Google Shape;793;g113ac30190f_0_748"/>
          <p:cNvSpPr/>
          <p:nvPr/>
        </p:nvSpPr>
        <p:spPr>
          <a:xfrm>
            <a:off x="2758893" y="1757890"/>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4" name="Google Shape;794;g113ac30190f_0_748"/>
          <p:cNvSpPr/>
          <p:nvPr/>
        </p:nvSpPr>
        <p:spPr>
          <a:xfrm>
            <a:off x="4916654" y="1757890"/>
            <a:ext cx="2432835"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300" dirty="0">
                <a:solidFill>
                  <a:schemeClr val="dk1"/>
                </a:solidFill>
                <a:latin typeface="Arial"/>
                <a:ea typeface="Arial"/>
                <a:cs typeface="Arial"/>
                <a:sym typeface="Arial"/>
              </a:rPr>
              <a:t>2. </a:t>
            </a:r>
            <a:r>
              <a:rPr lang="en-US" sz="1300" dirty="0" err="1">
                <a:solidFill>
                  <a:schemeClr val="dk1"/>
                </a:solidFill>
                <a:latin typeface="Arial"/>
                <a:ea typeface="Arial"/>
                <a:cs typeface="Arial"/>
                <a:sym typeface="Arial"/>
              </a:rPr>
              <a:t>Giọng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nói</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truyền</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được</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cảm</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hứng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và</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năng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lượng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cho</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học</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sinh</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tăng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cường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tương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tác</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ngôn</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ngữ</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hình</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thể</a:t>
            </a:r>
            <a:r>
              <a:rPr lang="en-US" sz="1300" dirty="0">
                <a:solidFill>
                  <a:schemeClr val="dk1"/>
                </a:solidFill>
                <a:latin typeface="Arial"/>
                <a:ea typeface="Arial"/>
                <a:cs typeface="Arial"/>
                <a:sym typeface="Arial"/>
              </a:rPr>
              <a:t>.</a:t>
            </a:r>
            <a:endParaRPr sz="1300" dirty="0">
              <a:solidFill>
                <a:schemeClr val="dk1"/>
              </a:solidFill>
              <a:latin typeface="Arial"/>
              <a:ea typeface="Arial"/>
              <a:cs typeface="Arial"/>
              <a:sym typeface="Arial"/>
            </a:endParaRPr>
          </a:p>
        </p:txBody>
      </p:sp>
      <p:sp>
        <p:nvSpPr>
          <p:cNvPr id="795" name="Google Shape;795;g113ac30190f_0_748"/>
          <p:cNvSpPr/>
          <p:nvPr/>
        </p:nvSpPr>
        <p:spPr>
          <a:xfrm>
            <a:off x="7456817" y="1757890"/>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6" name="Google Shape;796;g113ac30190f_0_748"/>
          <p:cNvSpPr/>
          <p:nvPr/>
        </p:nvSpPr>
        <p:spPr>
          <a:xfrm>
            <a:off x="9805779" y="1757890"/>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300" dirty="0">
                <a:solidFill>
                  <a:schemeClr val="dk1"/>
                </a:solidFill>
                <a:latin typeface="Arial"/>
                <a:ea typeface="Arial"/>
                <a:cs typeface="Arial"/>
                <a:sym typeface="Arial"/>
              </a:rPr>
              <a:t>3. </a:t>
            </a:r>
            <a:r>
              <a:rPr lang="en-US" sz="1300" dirty="0" err="1">
                <a:solidFill>
                  <a:schemeClr val="dk1"/>
                </a:solidFill>
                <a:latin typeface="Arial"/>
                <a:ea typeface="Arial"/>
                <a:cs typeface="Arial"/>
                <a:sym typeface="Arial"/>
              </a:rPr>
              <a:t>Nói</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vừa</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đủ</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các</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lệnh</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các</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nhiệm</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vụ</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đưa</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ra</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cần</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ngắn</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gọn</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rõ</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ràng</a:t>
            </a:r>
            <a:r>
              <a:rPr lang="en-US" sz="1300" dirty="0">
                <a:solidFill>
                  <a:schemeClr val="dk1"/>
                </a:solidFill>
                <a:latin typeface="Arial"/>
                <a:ea typeface="Arial"/>
                <a:cs typeface="Arial"/>
                <a:sym typeface="Arial"/>
              </a:rPr>
              <a:t>. </a:t>
            </a:r>
            <a:endParaRPr sz="1300" dirty="0">
              <a:solidFill>
                <a:schemeClr val="dk1"/>
              </a:solidFill>
              <a:latin typeface="Arial"/>
              <a:ea typeface="Arial"/>
              <a:cs typeface="Arial"/>
              <a:sym typeface="Arial"/>
            </a:endParaRPr>
          </a:p>
        </p:txBody>
      </p:sp>
      <p:sp>
        <p:nvSpPr>
          <p:cNvPr id="797" name="Google Shape;797;g113ac30190f_0_748"/>
          <p:cNvSpPr/>
          <p:nvPr/>
        </p:nvSpPr>
        <p:spPr>
          <a:xfrm>
            <a:off x="409931" y="3231329"/>
            <a:ext cx="2135400" cy="1281300"/>
          </a:xfrm>
          <a:prstGeom prst="rightArrow">
            <a:avLst>
              <a:gd name="adj1" fmla="val 50000"/>
              <a:gd name="adj2" fmla="val 50000"/>
            </a:avLst>
          </a:prstGeom>
          <a:no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8" name="Google Shape;798;g113ac30190f_0_748"/>
          <p:cNvSpPr/>
          <p:nvPr/>
        </p:nvSpPr>
        <p:spPr>
          <a:xfrm>
            <a:off x="2758893" y="3231329"/>
            <a:ext cx="2135400" cy="1281300"/>
          </a:xfrm>
          <a:prstGeom prst="rect">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300" dirty="0">
                <a:solidFill>
                  <a:schemeClr val="lt1"/>
                </a:solidFill>
                <a:latin typeface="Arial"/>
                <a:ea typeface="Arial"/>
                <a:cs typeface="Arial"/>
                <a:sym typeface="Arial"/>
              </a:rPr>
              <a:t>4. </a:t>
            </a:r>
            <a:r>
              <a:rPr lang="en-US" sz="1300" dirty="0" err="1">
                <a:solidFill>
                  <a:schemeClr val="lt1"/>
                </a:solidFill>
                <a:latin typeface="Arial"/>
                <a:ea typeface="Arial"/>
                <a:cs typeface="Arial"/>
                <a:sym typeface="Arial"/>
              </a:rPr>
              <a:t>Quan</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sát</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học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sinh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trong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chỉnh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thể</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quan</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sát</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tất</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cả</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mọi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hành</a:t>
            </a:r>
            <a:r>
              <a:rPr lang="en-US" sz="1300" dirty="0">
                <a:solidFill>
                  <a:schemeClr val="lt1"/>
                </a:solidFill>
                <a:latin typeface="Arial"/>
                <a:ea typeface="Arial"/>
                <a:cs typeface="Arial"/>
                <a:sym typeface="Arial"/>
              </a:rPr>
              <a:t> vi </a:t>
            </a:r>
            <a:r>
              <a:rPr lang="en-US" sz="1300" dirty="0" err="1">
                <a:solidFill>
                  <a:schemeClr val="lt1"/>
                </a:solidFill>
                <a:latin typeface="Arial"/>
                <a:ea typeface="Arial"/>
                <a:cs typeface="Arial"/>
                <a:sym typeface="Arial"/>
              </a:rPr>
              <a:t>của</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học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sinh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và</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điều</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chỉnh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ngay</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không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chỉ</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nghe</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và</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chỉnh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sửa</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mỗi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lời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nói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trong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câu</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trả</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lời</a:t>
            </a:r>
            <a:r>
              <a:rPr lang="en-US" sz="1300" dirty="0">
                <a:solidFill>
                  <a:schemeClr val="lt1"/>
                </a:solidFill>
                <a:latin typeface="Arial"/>
                <a:ea typeface="Arial"/>
                <a:cs typeface="Arial"/>
                <a:sym typeface="Arial"/>
              </a:rPr>
              <a:t>.</a:t>
            </a:r>
            <a:endParaRPr sz="1300" dirty="0">
              <a:solidFill>
                <a:schemeClr val="lt1"/>
              </a:solidFill>
              <a:latin typeface="Arial"/>
              <a:ea typeface="Arial"/>
              <a:cs typeface="Arial"/>
              <a:sym typeface="Arial"/>
            </a:endParaRPr>
          </a:p>
        </p:txBody>
      </p:sp>
      <p:sp>
        <p:nvSpPr>
          <p:cNvPr id="799" name="Google Shape;799;g113ac30190f_0_748"/>
          <p:cNvSpPr/>
          <p:nvPr/>
        </p:nvSpPr>
        <p:spPr>
          <a:xfrm>
            <a:off x="5107855" y="3231329"/>
            <a:ext cx="2135400" cy="1281300"/>
          </a:xfrm>
          <a:prstGeom prst="rightArrow">
            <a:avLst>
              <a:gd name="adj1" fmla="val 50000"/>
              <a:gd name="adj2" fmla="val 50000"/>
            </a:avLst>
          </a:prstGeom>
          <a:no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0" name="Google Shape;800;g113ac30190f_0_748"/>
          <p:cNvSpPr/>
          <p:nvPr/>
        </p:nvSpPr>
        <p:spPr>
          <a:xfrm>
            <a:off x="7456817" y="3231329"/>
            <a:ext cx="2135400" cy="12813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300" dirty="0">
                <a:solidFill>
                  <a:schemeClr val="lt1"/>
                </a:solidFill>
                <a:latin typeface="Arial"/>
                <a:ea typeface="Arial"/>
                <a:cs typeface="Arial"/>
                <a:sym typeface="Arial"/>
              </a:rPr>
              <a:t>5. </a:t>
            </a:r>
            <a:r>
              <a:rPr lang="en-US" sz="1300" dirty="0" err="1">
                <a:solidFill>
                  <a:schemeClr val="lt1"/>
                </a:solidFill>
                <a:latin typeface="Arial"/>
                <a:ea typeface="Arial"/>
                <a:cs typeface="Arial"/>
                <a:sym typeface="Arial"/>
              </a:rPr>
              <a:t>Thẩm</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thấu</a:t>
            </a:r>
            <a:r>
              <a:rPr lang="en-US" sz="1300" dirty="0">
                <a:solidFill>
                  <a:schemeClr val="lt1"/>
                </a:solidFill>
                <a:latin typeface="Arial"/>
                <a:ea typeface="Arial"/>
                <a:cs typeface="Arial"/>
                <a:sym typeface="Arial"/>
              </a:rPr>
              <a:t> ý </a:t>
            </a:r>
            <a:r>
              <a:rPr lang="en-US" sz="1300" dirty="0" err="1">
                <a:solidFill>
                  <a:schemeClr val="lt1"/>
                </a:solidFill>
                <a:latin typeface="Arial"/>
                <a:ea typeface="Arial"/>
                <a:cs typeface="Arial"/>
                <a:sym typeface="Arial"/>
              </a:rPr>
              <a:t>nghĩa</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của</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từng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hoạt</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động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khi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tổ</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chức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cho</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học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sinh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để</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làm</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cho</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tới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cảm</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xúc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cần</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đạt</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của</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hoạt</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động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đó</a:t>
            </a:r>
            <a:r>
              <a:rPr lang="en-US" sz="1300" dirty="0">
                <a:solidFill>
                  <a:schemeClr val="lt1"/>
                </a:solidFill>
                <a:latin typeface="Arial"/>
                <a:ea typeface="Arial"/>
                <a:cs typeface="Arial"/>
                <a:sym typeface="Arial"/>
              </a:rPr>
              <a:t>.</a:t>
            </a:r>
            <a:endParaRPr sz="1300" dirty="0">
              <a:solidFill>
                <a:schemeClr val="lt1"/>
              </a:solidFill>
              <a:latin typeface="Arial"/>
              <a:ea typeface="Arial"/>
              <a:cs typeface="Arial"/>
              <a:sym typeface="Arial"/>
            </a:endParaRPr>
          </a:p>
        </p:txBody>
      </p:sp>
      <p:sp>
        <p:nvSpPr>
          <p:cNvPr id="801" name="Google Shape;801;g113ac30190f_0_748"/>
          <p:cNvSpPr/>
          <p:nvPr/>
        </p:nvSpPr>
        <p:spPr>
          <a:xfrm>
            <a:off x="9805779" y="3231329"/>
            <a:ext cx="2135400" cy="1281300"/>
          </a:xfrm>
          <a:prstGeom prst="rightArrow">
            <a:avLst>
              <a:gd name="adj1" fmla="val 50000"/>
              <a:gd name="adj2" fmla="val 50000"/>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2" name="Google Shape;802;g113ac30190f_0_748"/>
          <p:cNvSpPr/>
          <p:nvPr/>
        </p:nvSpPr>
        <p:spPr>
          <a:xfrm>
            <a:off x="409931" y="4704768"/>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300" dirty="0">
                <a:solidFill>
                  <a:schemeClr val="lt1"/>
                </a:solidFill>
                <a:latin typeface="Arial"/>
                <a:ea typeface="Arial"/>
                <a:cs typeface="Arial"/>
                <a:sym typeface="Arial"/>
              </a:rPr>
              <a:t>6. </a:t>
            </a:r>
            <a:r>
              <a:rPr lang="en-US" sz="1300" dirty="0" err="1">
                <a:solidFill>
                  <a:schemeClr val="lt1"/>
                </a:solidFill>
                <a:latin typeface="Arial"/>
                <a:ea typeface="Arial"/>
                <a:cs typeface="Arial"/>
                <a:sym typeface="Arial"/>
              </a:rPr>
              <a:t>Luôn</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chú</a:t>
            </a:r>
            <a:r>
              <a:rPr lang="en-US" sz="1300" dirty="0">
                <a:solidFill>
                  <a:schemeClr val="lt1"/>
                </a:solidFill>
                <a:latin typeface="Arial"/>
                <a:ea typeface="Arial"/>
                <a:cs typeface="Arial"/>
                <a:sym typeface="Arial"/>
              </a:rPr>
              <a:t> ý </a:t>
            </a:r>
            <a:r>
              <a:rPr lang="en-US" sz="1300" dirty="0" err="1">
                <a:solidFill>
                  <a:schemeClr val="lt1"/>
                </a:solidFill>
                <a:latin typeface="Arial"/>
                <a:ea typeface="Arial"/>
                <a:cs typeface="Arial"/>
                <a:sym typeface="Arial"/>
              </a:rPr>
              <a:t>đến</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số</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lượng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học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sinh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được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tham</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gia</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một</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hoạt</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động</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số</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lần</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mỗi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học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sinh</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được</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lặp</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lại</a:t>
            </a:r>
            <a:r>
              <a:rPr lang="en-US" sz="1300" dirty="0">
                <a:solidFill>
                  <a:schemeClr val="lt1"/>
                </a:solidFill>
                <a:latin typeface="Arial"/>
                <a:ea typeface="Arial"/>
                <a:cs typeface="Arial"/>
                <a:sym typeface="Arial"/>
              </a:rPr>
              <a:t> </a:t>
            </a:r>
            <a:r>
              <a:rPr lang="en-US" sz="1300" dirty="0" err="1">
                <a:solidFill>
                  <a:schemeClr val="lt1"/>
                </a:solidFill>
                <a:latin typeface="Arial"/>
                <a:ea typeface="Arial"/>
                <a:cs typeface="Arial"/>
                <a:sym typeface="Arial"/>
              </a:rPr>
              <a:t>hành</a:t>
            </a:r>
            <a:r>
              <a:rPr lang="en-US" sz="1300" dirty="0">
                <a:solidFill>
                  <a:schemeClr val="lt1"/>
                </a:solidFill>
                <a:latin typeface="Arial"/>
                <a:ea typeface="Arial"/>
                <a:cs typeface="Arial"/>
                <a:sym typeface="Arial"/>
              </a:rPr>
              <a:t> vi.</a:t>
            </a:r>
            <a:endParaRPr sz="1300" dirty="0">
              <a:solidFill>
                <a:schemeClr val="lt1"/>
              </a:solidFill>
              <a:latin typeface="Arial"/>
              <a:ea typeface="Arial"/>
              <a:cs typeface="Arial"/>
              <a:sym typeface="Arial"/>
            </a:endParaRPr>
          </a:p>
        </p:txBody>
      </p:sp>
      <p:sp>
        <p:nvSpPr>
          <p:cNvPr id="803" name="Google Shape;803;g113ac30190f_0_748"/>
          <p:cNvSpPr/>
          <p:nvPr/>
        </p:nvSpPr>
        <p:spPr>
          <a:xfrm>
            <a:off x="2758893" y="4704768"/>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4" name="Google Shape;804;g113ac30190f_0_748"/>
          <p:cNvSpPr/>
          <p:nvPr/>
        </p:nvSpPr>
        <p:spPr>
          <a:xfrm>
            <a:off x="4916654" y="4704768"/>
            <a:ext cx="2432835"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300" dirty="0">
                <a:solidFill>
                  <a:schemeClr val="dk1"/>
                </a:solidFill>
                <a:latin typeface="Arial"/>
                <a:ea typeface="Arial"/>
                <a:cs typeface="Arial"/>
                <a:sym typeface="Arial"/>
              </a:rPr>
              <a:t>7. </a:t>
            </a:r>
            <a:r>
              <a:rPr lang="en-US" sz="1300" dirty="0" err="1">
                <a:solidFill>
                  <a:schemeClr val="dk1"/>
                </a:solidFill>
                <a:latin typeface="Arial"/>
                <a:ea typeface="Arial"/>
                <a:cs typeface="Arial"/>
                <a:sym typeface="Arial"/>
              </a:rPr>
              <a:t>Trọng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số</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thời</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gian</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dành</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cho</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hoạt</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động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hình</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thành</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kĩ</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năng</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được</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ưu</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tiên</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tối</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đa</a:t>
            </a:r>
            <a:r>
              <a:rPr lang="en-US" sz="1300" dirty="0">
                <a:solidFill>
                  <a:schemeClr val="dk1"/>
                </a:solidFill>
                <a:latin typeface="Arial"/>
                <a:ea typeface="Arial"/>
                <a:cs typeface="Arial"/>
                <a:sym typeface="Arial"/>
              </a:rPr>
              <a:t>.</a:t>
            </a:r>
            <a:endParaRPr sz="1300" dirty="0">
              <a:solidFill>
                <a:schemeClr val="dk1"/>
              </a:solidFill>
              <a:latin typeface="Arial"/>
              <a:ea typeface="Arial"/>
              <a:cs typeface="Arial"/>
              <a:sym typeface="Arial"/>
            </a:endParaRPr>
          </a:p>
        </p:txBody>
      </p:sp>
      <p:sp>
        <p:nvSpPr>
          <p:cNvPr id="805" name="Google Shape;805;g113ac30190f_0_748"/>
          <p:cNvSpPr/>
          <p:nvPr/>
        </p:nvSpPr>
        <p:spPr>
          <a:xfrm>
            <a:off x="7456817" y="4704768"/>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6" name="Google Shape;806;g113ac30190f_0_748"/>
          <p:cNvSpPr/>
          <p:nvPr/>
        </p:nvSpPr>
        <p:spPr>
          <a:xfrm>
            <a:off x="9805779" y="4704768"/>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13ac30190f_0_454"/>
          <p:cNvSpPr txBox="1">
            <a:spLocks noGrp="1"/>
          </p:cNvSpPr>
          <p:nvPr>
            <p:ph type="title"/>
          </p:nvPr>
        </p:nvSpPr>
        <p:spPr>
          <a:xfrm>
            <a:off x="2156798" y="825774"/>
            <a:ext cx="8766300" cy="749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Arial"/>
              <a:buNone/>
            </a:pPr>
            <a:r>
              <a:rPr lang="en-US" sz="2000" b="1" dirty="0">
                <a:latin typeface="Arial"/>
                <a:ea typeface="Arial"/>
                <a:cs typeface="Arial"/>
                <a:sym typeface="Arial"/>
              </a:rPr>
              <a:t>NGUYÊN LÍ TỔ CHỨC HOẠT ĐỘNG TRẢI NGHIỆM, HƯỚNG NGHIỆP</a:t>
            </a:r>
            <a:endParaRPr sz="2000" b="1" dirty="0">
              <a:latin typeface="Arial"/>
              <a:ea typeface="Arial"/>
              <a:cs typeface="Arial"/>
              <a:sym typeface="Arial"/>
            </a:endParaRPr>
          </a:p>
        </p:txBody>
      </p:sp>
      <p:grpSp>
        <p:nvGrpSpPr>
          <p:cNvPr id="559" name="Google Shape;559;g113ac30190f_0_454"/>
          <p:cNvGrpSpPr/>
          <p:nvPr/>
        </p:nvGrpSpPr>
        <p:grpSpPr>
          <a:xfrm>
            <a:off x="861178" y="1757606"/>
            <a:ext cx="7741061" cy="4557346"/>
            <a:chOff x="2292794" y="36267"/>
            <a:chExt cx="7741061" cy="4557346"/>
          </a:xfrm>
        </p:grpSpPr>
        <p:sp>
          <p:nvSpPr>
            <p:cNvPr id="560" name="Google Shape;560;g113ac30190f_0_454"/>
            <p:cNvSpPr/>
            <p:nvPr/>
          </p:nvSpPr>
          <p:spPr>
            <a:xfrm rot="5400000">
              <a:off x="3337757" y="1310779"/>
              <a:ext cx="1128600" cy="1284900"/>
            </a:xfrm>
            <a:prstGeom prst="bentUpArrow">
              <a:avLst>
                <a:gd name="adj1" fmla="val 32840"/>
                <a:gd name="adj2" fmla="val 25000"/>
                <a:gd name="adj3" fmla="val 35780"/>
              </a:avLst>
            </a:prstGeom>
            <a:solidFill>
              <a:srgbClr val="C3D4E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113ac30190f_0_454"/>
            <p:cNvSpPr/>
            <p:nvPr/>
          </p:nvSpPr>
          <p:spPr>
            <a:xfrm>
              <a:off x="2292794" y="36267"/>
              <a:ext cx="2470800" cy="13200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113ac30190f_0_454"/>
            <p:cNvSpPr txBox="1"/>
            <p:nvPr/>
          </p:nvSpPr>
          <p:spPr>
            <a:xfrm>
              <a:off x="2357240" y="100713"/>
              <a:ext cx="2341800" cy="1191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thực hiện các nhiệm vụ trải nghiệm (được giáo viên, phụ huynh hướng dẫn và kinh nghiệm đã có của bản thân).</a:t>
              </a:r>
              <a:endParaRPr sz="1300" b="0" i="0" u="none" strike="noStrike" cap="none">
                <a:solidFill>
                  <a:schemeClr val="lt1"/>
                </a:solidFill>
                <a:latin typeface="Arial"/>
                <a:ea typeface="Arial"/>
                <a:cs typeface="Arial"/>
                <a:sym typeface="Arial"/>
              </a:endParaRPr>
            </a:p>
          </p:txBody>
        </p:sp>
        <p:sp>
          <p:nvSpPr>
            <p:cNvPr id="563" name="Google Shape;563;g113ac30190f_0_454"/>
            <p:cNvSpPr/>
            <p:nvPr/>
          </p:nvSpPr>
          <p:spPr>
            <a:xfrm>
              <a:off x="5118286" y="147111"/>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113ac30190f_0_454"/>
            <p:cNvSpPr/>
            <p:nvPr/>
          </p:nvSpPr>
          <p:spPr>
            <a:xfrm rot="5400000">
              <a:off x="6626248" y="3204731"/>
              <a:ext cx="1128600" cy="1284900"/>
            </a:xfrm>
            <a:prstGeom prst="bentUpArrow">
              <a:avLst>
                <a:gd name="adj1" fmla="val 32840"/>
                <a:gd name="adj2" fmla="val 25000"/>
                <a:gd name="adj3" fmla="val 35780"/>
              </a:avLst>
            </a:prstGeom>
            <a:solidFill>
              <a:srgbClr val="FBEAE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113ac30190f_0_454"/>
            <p:cNvSpPr/>
            <p:nvPr/>
          </p:nvSpPr>
          <p:spPr>
            <a:xfrm>
              <a:off x="4620906" y="1499448"/>
              <a:ext cx="2729700" cy="1791000"/>
            </a:xfrm>
            <a:prstGeom prst="roundRect">
              <a:avLst>
                <a:gd name="adj" fmla="val 16670"/>
              </a:avLst>
            </a:prstGeom>
            <a:solidFill>
              <a:srgbClr val="2E75B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113ac30190f_0_454"/>
            <p:cNvSpPr txBox="1"/>
            <p:nvPr/>
          </p:nvSpPr>
          <p:spPr>
            <a:xfrm>
              <a:off x="4708350" y="1586892"/>
              <a:ext cx="2554800" cy="16161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Giáo viên tổ chức các hoạt động để học sinh trải nghiệm dựa trên mức độ học sinh đã được chuẩn bị, mức độ kinh nghiệm học sinh để đạt được các yêu cầu cần đạt - các biểu hiện hành vi,…</a:t>
              </a:r>
              <a:endParaRPr sz="1300" b="0" i="0" u="none" strike="noStrike" cap="none">
                <a:solidFill>
                  <a:schemeClr val="lt1"/>
                </a:solidFill>
                <a:latin typeface="Arial"/>
                <a:ea typeface="Arial"/>
                <a:cs typeface="Arial"/>
                <a:sym typeface="Arial"/>
              </a:endParaRPr>
            </a:p>
          </p:txBody>
        </p:sp>
        <p:sp>
          <p:nvSpPr>
            <p:cNvPr id="567" name="Google Shape;567;g113ac30190f_0_454"/>
            <p:cNvSpPr/>
            <p:nvPr/>
          </p:nvSpPr>
          <p:spPr>
            <a:xfrm>
              <a:off x="6960005" y="1871507"/>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113ac30190f_0_454"/>
            <p:cNvSpPr/>
            <p:nvPr/>
          </p:nvSpPr>
          <p:spPr>
            <a:xfrm>
              <a:off x="7815355" y="3263713"/>
              <a:ext cx="2218500" cy="1329900"/>
            </a:xfrm>
            <a:prstGeom prst="roundRect">
              <a:avLst>
                <a:gd name="adj" fmla="val 16670"/>
              </a:avLst>
            </a:prstGeom>
            <a:solidFill>
              <a:srgbClr val="833C0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113ac30190f_0_454"/>
            <p:cNvSpPr txBox="1"/>
            <p:nvPr/>
          </p:nvSpPr>
          <p:spPr>
            <a:xfrm>
              <a:off x="7880283" y="3328641"/>
              <a:ext cx="2088600" cy="1200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tiếp tục rèn luyện, ứng dụng vào cuộc sống. Giáo viên tiếp tục hỗ trợ học sinh rèn luyện.</a:t>
              </a:r>
              <a:endParaRPr sz="1300" b="0" i="0" u="none" strike="noStrike" cap="none">
                <a:solidFill>
                  <a:schemeClr val="lt1"/>
                </a:solidFill>
                <a:latin typeface="Arial"/>
                <a:ea typeface="Arial"/>
                <a:cs typeface="Arial"/>
                <a:sym typeface="Arial"/>
              </a:endParaRPr>
            </a:p>
          </p:txBody>
        </p:sp>
      </p:grpSp>
      <p:sp>
        <p:nvSpPr>
          <p:cNvPr id="570" name="Google Shape;570;g113ac30190f_0_454"/>
          <p:cNvSpPr txBox="1"/>
          <p:nvPr/>
        </p:nvSpPr>
        <p:spPr>
          <a:xfrm>
            <a:off x="3392788" y="1983072"/>
            <a:ext cx="685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FF0000"/>
                </a:solidFill>
                <a:latin typeface="Bodoni"/>
                <a:ea typeface="Bodoni"/>
                <a:cs typeface="Bodoni"/>
                <a:sym typeface="Bodoni"/>
              </a:rPr>
              <a:t>HS</a:t>
            </a:r>
            <a:endParaRPr sz="1400" b="0" i="0" u="none" strike="noStrike" cap="none">
              <a:solidFill>
                <a:srgbClr val="000000"/>
              </a:solidFill>
              <a:latin typeface="Arial"/>
              <a:ea typeface="Arial"/>
              <a:cs typeface="Arial"/>
              <a:sym typeface="Arial"/>
            </a:endParaRPr>
          </a:p>
        </p:txBody>
      </p:sp>
      <p:sp>
        <p:nvSpPr>
          <p:cNvPr id="571" name="Google Shape;571;g113ac30190f_0_454"/>
          <p:cNvSpPr txBox="1"/>
          <p:nvPr/>
        </p:nvSpPr>
        <p:spPr>
          <a:xfrm>
            <a:off x="6003833" y="3593373"/>
            <a:ext cx="9906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7030A0"/>
                </a:solidFill>
                <a:latin typeface="Bodoni"/>
                <a:ea typeface="Bodoni"/>
                <a:cs typeface="Bodoni"/>
                <a:sym typeface="Bodoni"/>
              </a:rPr>
              <a:t>GV</a:t>
            </a:r>
            <a:endParaRPr sz="1400" b="0" i="0" u="none" strike="noStrike" cap="none">
              <a:solidFill>
                <a:srgbClr val="000000"/>
              </a:solidFill>
              <a:latin typeface="Arial"/>
              <a:ea typeface="Arial"/>
              <a:cs typeface="Arial"/>
              <a:sym typeface="Arial"/>
            </a:endParaRPr>
          </a:p>
        </p:txBody>
      </p:sp>
      <p:sp>
        <p:nvSpPr>
          <p:cNvPr id="572" name="Google Shape;572;g113ac30190f_0_454"/>
          <p:cNvSpPr txBox="1"/>
          <p:nvPr/>
        </p:nvSpPr>
        <p:spPr>
          <a:xfrm>
            <a:off x="8686800" y="5011748"/>
            <a:ext cx="1066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00B050"/>
                </a:solidFill>
                <a:latin typeface="Bodoni"/>
                <a:ea typeface="Bodoni"/>
                <a:cs typeface="Bodoni"/>
                <a:sym typeface="Bodoni"/>
              </a:rPr>
              <a:t>XH</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6A29CDE-B0E0-112F-5004-FF82A8B11FA0}"/>
              </a:ext>
            </a:extLst>
          </p:cNvPr>
          <p:cNvPicPr>
            <a:picLocks noChangeAspect="1"/>
          </p:cNvPicPr>
          <p:nvPr/>
        </p:nvPicPr>
        <p:blipFill>
          <a:blip r:embed="rId3"/>
          <a:stretch>
            <a:fillRect/>
          </a:stretch>
        </p:blipFill>
        <p:spPr>
          <a:xfrm>
            <a:off x="8886700" y="4884431"/>
            <a:ext cx="2570732" cy="1531098"/>
          </a:xfrm>
          <a:prstGeom prst="rect">
            <a:avLst/>
          </a:prstGeom>
        </p:spPr>
      </p:pic>
      <p:pic>
        <p:nvPicPr>
          <p:cNvPr id="5" name="Picture 4">
            <a:extLst>
              <a:ext uri="{FF2B5EF4-FFF2-40B4-BE49-F238E27FC236}">
                <a16:creationId xmlns:a16="http://schemas.microsoft.com/office/drawing/2014/main" id="{6BD5F9E4-AFC3-7354-B821-52264E3DB69C}"/>
              </a:ext>
            </a:extLst>
          </p:cNvPr>
          <p:cNvPicPr>
            <a:picLocks noChangeAspect="1"/>
          </p:cNvPicPr>
          <p:nvPr/>
        </p:nvPicPr>
        <p:blipFill>
          <a:blip r:embed="rId4"/>
          <a:stretch>
            <a:fillRect/>
          </a:stretch>
        </p:blipFill>
        <p:spPr>
          <a:xfrm>
            <a:off x="6875387" y="3308231"/>
            <a:ext cx="2878213" cy="1483858"/>
          </a:xfrm>
          <a:prstGeom prst="rect">
            <a:avLst/>
          </a:prstGeom>
        </p:spPr>
      </p:pic>
      <p:pic>
        <p:nvPicPr>
          <p:cNvPr id="7" name="Picture 6">
            <a:extLst>
              <a:ext uri="{FF2B5EF4-FFF2-40B4-BE49-F238E27FC236}">
                <a16:creationId xmlns:a16="http://schemas.microsoft.com/office/drawing/2014/main" id="{8070DBD1-EA65-8548-4A56-CF6420162415}"/>
              </a:ext>
            </a:extLst>
          </p:cNvPr>
          <p:cNvPicPr>
            <a:picLocks noChangeAspect="1"/>
          </p:cNvPicPr>
          <p:nvPr/>
        </p:nvPicPr>
        <p:blipFill>
          <a:blip r:embed="rId5"/>
          <a:stretch>
            <a:fillRect/>
          </a:stretch>
        </p:blipFill>
        <p:spPr>
          <a:xfrm>
            <a:off x="4274871" y="1626240"/>
            <a:ext cx="2224262" cy="1492520"/>
          </a:xfrm>
          <a:prstGeom prst="rect">
            <a:avLst/>
          </a:prstGeom>
        </p:spPr>
      </p:pic>
    </p:spTree>
    <p:extLst>
      <p:ext uri="{BB962C8B-B14F-4D97-AF65-F5344CB8AC3E}">
        <p14:creationId xmlns:p14="http://schemas.microsoft.com/office/powerpoint/2010/main" val="1591046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4"/>
          <p:cNvSpPr txBox="1">
            <a:spLocks noGrp="1"/>
          </p:cNvSpPr>
          <p:nvPr>
            <p:ph type="title"/>
          </p:nvPr>
        </p:nvSpPr>
        <p:spPr>
          <a:xfrm>
            <a:off x="838200" y="64701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KHAI THÁC TÀI LIỆU CHO </a:t>
            </a:r>
            <a:br>
              <a:rPr lang="en-US" sz="2666" b="1">
                <a:solidFill>
                  <a:srgbClr val="FF0000"/>
                </a:solidFill>
                <a:latin typeface="Times New Roman"/>
                <a:ea typeface="Times New Roman"/>
                <a:cs typeface="Times New Roman"/>
                <a:sym typeface="Times New Roman"/>
              </a:rPr>
            </a:br>
            <a:r>
              <a:rPr lang="en-US" sz="2666" b="1">
                <a:solidFill>
                  <a:srgbClr val="FF0000"/>
                </a:solidFill>
                <a:latin typeface="Times New Roman"/>
                <a:ea typeface="Times New Roman"/>
                <a:cs typeface="Times New Roman"/>
                <a:sym typeface="Times New Roman"/>
              </a:rPr>
              <a:t>HOẠT ĐỘNG TRẢI NGHIỆM, HƯỚNG NGHIỆP</a:t>
            </a:r>
            <a:endParaRPr sz="2666">
              <a:solidFill>
                <a:srgbClr val="FF0000"/>
              </a:solidFill>
              <a:latin typeface="Times New Roman"/>
              <a:ea typeface="Times New Roman"/>
              <a:cs typeface="Times New Roman"/>
              <a:sym typeface="Times New Roman"/>
            </a:endParaRPr>
          </a:p>
        </p:txBody>
      </p:sp>
      <p:sp>
        <p:nvSpPr>
          <p:cNvPr id="812" name="Google Shape;812;p14"/>
          <p:cNvSpPr txBox="1">
            <a:spLocks noGrp="1"/>
          </p:cNvSpPr>
          <p:nvPr>
            <p:ph type="body" idx="1"/>
          </p:nvPr>
        </p:nvSpPr>
        <p:spPr>
          <a:xfrm>
            <a:off x="1131163" y="2744781"/>
            <a:ext cx="5050181" cy="331787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25252"/>
              </a:buClr>
              <a:buSzPts val="2400"/>
              <a:buChar char="•"/>
            </a:pPr>
            <a:r>
              <a:rPr lang="en-US" sz="2400" u="sng" dirty="0">
                <a:solidFill>
                  <a:srgbClr val="525252"/>
                </a:solidFill>
                <a:hlinkClick r:id="rId3">
                  <a:extLst>
                    <a:ext uri="{A12FA001-AC4F-418D-AE19-62706E023703}">
                      <ahyp:hlinkClr xmlns:ahyp="http://schemas.microsoft.com/office/drawing/2018/hyperlinkcolor" val="tx"/>
                    </a:ext>
                  </a:extLst>
                </a:hlinkClick>
              </a:rPr>
              <a:t>http://</a:t>
            </a:r>
            <a:r>
              <a:rPr lang="en-US" sz="2400" u="sng" dirty="0" err="1">
                <a:solidFill>
                  <a:srgbClr val="525252"/>
                </a:solidFill>
                <a:hlinkClick r:id="rId3">
                  <a:extLst>
                    <a:ext uri="{A12FA001-AC4F-418D-AE19-62706E023703}">
                      <ahyp:hlinkClr xmlns:ahyp="http://schemas.microsoft.com/office/drawing/2018/hyperlinkcolor" val="tx"/>
                    </a:ext>
                  </a:extLst>
                </a:hlinkClick>
              </a:rPr>
              <a:t>www.nxbgd.vn</a:t>
            </a:r>
            <a:r>
              <a:rPr lang="en-US" sz="2400" u="sng" dirty="0">
                <a:solidFill>
                  <a:srgbClr val="525252"/>
                </a:solidFill>
                <a:hlinkClick r:id="rId3">
                  <a:extLst>
                    <a:ext uri="{A12FA001-AC4F-418D-AE19-62706E023703}">
                      <ahyp:hlinkClr xmlns:ahyp="http://schemas.microsoft.com/office/drawing/2018/hyperlinkcolor" val="tx"/>
                    </a:ext>
                  </a:extLst>
                </a:hlinkClick>
              </a:rPr>
              <a:t>/</a:t>
            </a:r>
            <a:endParaRPr sz="2400" dirty="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dirty="0">
                <a:solidFill>
                  <a:srgbClr val="525252"/>
                </a:solidFill>
                <a:hlinkClick r:id="rId4">
                  <a:extLst>
                    <a:ext uri="{A12FA001-AC4F-418D-AE19-62706E023703}">
                      <ahyp:hlinkClr xmlns:ahyp="http://schemas.microsoft.com/office/drawing/2018/hyperlinkcolor" val="tx"/>
                    </a:ext>
                  </a:extLst>
                </a:hlinkClick>
              </a:rPr>
              <a:t>http://</a:t>
            </a:r>
            <a:r>
              <a:rPr lang="en-US" sz="2400" u="sng" dirty="0" err="1">
                <a:solidFill>
                  <a:srgbClr val="525252"/>
                </a:solidFill>
                <a:hlinkClick r:id="rId4">
                  <a:extLst>
                    <a:ext uri="{A12FA001-AC4F-418D-AE19-62706E023703}">
                      <ahyp:hlinkClr xmlns:ahyp="http://schemas.microsoft.com/office/drawing/2018/hyperlinkcolor" val="tx"/>
                    </a:ext>
                  </a:extLst>
                </a:hlinkClick>
              </a:rPr>
              <a:t>www.hanhtrangso.nxbgd.vn</a:t>
            </a:r>
            <a:r>
              <a:rPr lang="en-US" sz="2400" u="sng" dirty="0">
                <a:solidFill>
                  <a:srgbClr val="525252"/>
                </a:solidFill>
                <a:hlinkClick r:id="rId4">
                  <a:extLst>
                    <a:ext uri="{A12FA001-AC4F-418D-AE19-62706E023703}">
                      <ahyp:hlinkClr xmlns:ahyp="http://schemas.microsoft.com/office/drawing/2018/hyperlinkcolor" val="tx"/>
                    </a:ext>
                  </a:extLst>
                </a:hlinkClick>
              </a:rPr>
              <a:t>/</a:t>
            </a:r>
            <a:endParaRPr sz="2400" dirty="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dirty="0">
                <a:solidFill>
                  <a:srgbClr val="525252"/>
                </a:solidFill>
                <a:hlinkClick r:id="rId5">
                  <a:extLst>
                    <a:ext uri="{A12FA001-AC4F-418D-AE19-62706E023703}">
                      <ahyp:hlinkClr xmlns:ahyp="http://schemas.microsoft.com/office/drawing/2018/hyperlinkcolor" val="tx"/>
                    </a:ext>
                  </a:extLst>
                </a:hlinkClick>
              </a:rPr>
              <a:t>http://</a:t>
            </a:r>
            <a:r>
              <a:rPr lang="en-US" sz="2400" u="sng" dirty="0" err="1">
                <a:solidFill>
                  <a:srgbClr val="525252"/>
                </a:solidFill>
                <a:hlinkClick r:id="rId5">
                  <a:extLst>
                    <a:ext uri="{A12FA001-AC4F-418D-AE19-62706E023703}">
                      <ahyp:hlinkClr xmlns:ahyp="http://schemas.microsoft.com/office/drawing/2018/hyperlinkcolor" val="tx"/>
                    </a:ext>
                  </a:extLst>
                </a:hlinkClick>
              </a:rPr>
              <a:t>sachthietbigiaoduc.vn</a:t>
            </a:r>
            <a:r>
              <a:rPr lang="en-US" sz="2400" u="sng" dirty="0">
                <a:solidFill>
                  <a:srgbClr val="525252"/>
                </a:solidFill>
                <a:hlinkClick r:id="rId5">
                  <a:extLst>
                    <a:ext uri="{A12FA001-AC4F-418D-AE19-62706E023703}">
                      <ahyp:hlinkClr xmlns:ahyp="http://schemas.microsoft.com/office/drawing/2018/hyperlinkcolor" val="tx"/>
                    </a:ext>
                  </a:extLst>
                </a:hlinkClick>
              </a:rPr>
              <a:t>/</a:t>
            </a:r>
            <a:endParaRPr sz="2400" dirty="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dirty="0">
                <a:solidFill>
                  <a:srgbClr val="525252"/>
                </a:solidFill>
                <a:hlinkClick r:id="rId6">
                  <a:extLst>
                    <a:ext uri="{A12FA001-AC4F-418D-AE19-62706E023703}">
                      <ahyp:hlinkClr xmlns:ahyp="http://schemas.microsoft.com/office/drawing/2018/hyperlinkcolor" val="tx"/>
                    </a:ext>
                  </a:extLst>
                </a:hlinkClick>
              </a:rPr>
              <a:t>http://</a:t>
            </a:r>
            <a:r>
              <a:rPr lang="en-US" sz="2400" u="sng" dirty="0" err="1">
                <a:solidFill>
                  <a:srgbClr val="525252"/>
                </a:solidFill>
                <a:hlinkClick r:id="rId6">
                  <a:extLst>
                    <a:ext uri="{A12FA001-AC4F-418D-AE19-62706E023703}">
                      <ahyp:hlinkClr xmlns:ahyp="http://schemas.microsoft.com/office/drawing/2018/hyperlinkcolor" val="tx"/>
                    </a:ext>
                  </a:extLst>
                </a:hlinkClick>
              </a:rPr>
              <a:t>taphuan.nxbgd.vn</a:t>
            </a:r>
            <a:r>
              <a:rPr lang="en-US" sz="2400" u="sng" dirty="0">
                <a:solidFill>
                  <a:srgbClr val="525252"/>
                </a:solidFill>
                <a:hlinkClick r:id="rId6">
                  <a:extLst>
                    <a:ext uri="{A12FA001-AC4F-418D-AE19-62706E023703}">
                      <ahyp:hlinkClr xmlns:ahyp="http://schemas.microsoft.com/office/drawing/2018/hyperlinkcolor" val="tx"/>
                    </a:ext>
                  </a:extLst>
                </a:hlinkClick>
              </a:rPr>
              <a:t>/</a:t>
            </a:r>
            <a:endParaRPr sz="2400" dirty="0">
              <a:solidFill>
                <a:srgbClr val="525252"/>
              </a:solidFill>
            </a:endParaRPr>
          </a:p>
          <a:p>
            <a:pPr marL="228600" lvl="0" indent="-228600" algn="l" rtl="0">
              <a:lnSpc>
                <a:spcPct val="100000"/>
              </a:lnSpc>
              <a:spcBef>
                <a:spcPts val="1000"/>
              </a:spcBef>
              <a:spcAft>
                <a:spcPts val="0"/>
              </a:spcAft>
              <a:buClr>
                <a:schemeClr val="dk1"/>
              </a:buClr>
              <a:buSzPts val="2400"/>
              <a:buChar char="•"/>
            </a:pPr>
            <a:r>
              <a:rPr lang="en-US" sz="2400" u="sng" dirty="0">
                <a:solidFill>
                  <a:schemeClr val="dk1"/>
                </a:solidFill>
                <a:hlinkClick r:id="rId7">
                  <a:extLst>
                    <a:ext uri="{A12FA001-AC4F-418D-AE19-62706E023703}">
                      <ahyp:hlinkClr xmlns:ahyp="http://schemas.microsoft.com/office/drawing/2018/hyperlinkcolor" val="tx"/>
                    </a:ext>
                  </a:extLst>
                </a:hlinkClick>
              </a:rPr>
              <a:t>http://</a:t>
            </a:r>
            <a:r>
              <a:rPr lang="en-US" sz="2400" u="sng" dirty="0" err="1">
                <a:solidFill>
                  <a:schemeClr val="dk1"/>
                </a:solidFill>
                <a:hlinkClick r:id="rId7">
                  <a:extLst>
                    <a:ext uri="{A12FA001-AC4F-418D-AE19-62706E023703}">
                      <ahyp:hlinkClr xmlns:ahyp="http://schemas.microsoft.com/office/drawing/2018/hyperlinkcolor" val="tx"/>
                    </a:ext>
                  </a:extLst>
                </a:hlinkClick>
              </a:rPr>
              <a:t>chantroisangtao.vn</a:t>
            </a:r>
            <a:r>
              <a:rPr lang="en-US" sz="2400" u="sng" dirty="0">
                <a:solidFill>
                  <a:schemeClr val="dk1"/>
                </a:solidFill>
                <a:hlinkClick r:id="rId7">
                  <a:extLst>
                    <a:ext uri="{A12FA001-AC4F-418D-AE19-62706E023703}">
                      <ahyp:hlinkClr xmlns:ahyp="http://schemas.microsoft.com/office/drawing/2018/hyperlinkcolor" val="tx"/>
                    </a:ext>
                  </a:extLst>
                </a:hlinkClick>
              </a:rPr>
              <a:t>/</a:t>
            </a:r>
            <a:endParaRPr sz="2400" dirty="0">
              <a:solidFill>
                <a:schemeClr val="dk1"/>
              </a:solidFill>
            </a:endParaRPr>
          </a:p>
          <a:p>
            <a:pPr marL="0" lvl="0" indent="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endParaRPr sz="2400" b="1" dirty="0"/>
          </a:p>
          <a:p>
            <a:pPr marL="228600" lvl="0" indent="-76200" algn="l" rtl="0">
              <a:lnSpc>
                <a:spcPct val="100000"/>
              </a:lnSpc>
              <a:spcBef>
                <a:spcPts val="1000"/>
              </a:spcBef>
              <a:spcAft>
                <a:spcPts val="0"/>
              </a:spcAft>
              <a:buClr>
                <a:schemeClr val="dk1"/>
              </a:buClr>
              <a:buSzPts val="2400"/>
              <a:buNone/>
            </a:pPr>
            <a:endParaRPr sz="2400" dirty="0">
              <a:solidFill>
                <a:srgbClr val="FF0000"/>
              </a:solidFill>
            </a:endParaRPr>
          </a:p>
        </p:txBody>
      </p:sp>
      <p:sp>
        <p:nvSpPr>
          <p:cNvPr id="813" name="Google Shape;813;p14"/>
          <p:cNvSpPr txBox="1">
            <a:spLocks noGrp="1"/>
          </p:cNvSpPr>
          <p:nvPr>
            <p:ph type="body" idx="2"/>
          </p:nvPr>
        </p:nvSpPr>
        <p:spPr>
          <a:xfrm>
            <a:off x="6181343" y="2507054"/>
            <a:ext cx="5888737" cy="37680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00"/>
              </a:buClr>
              <a:buSzPct val="100000"/>
              <a:buNone/>
            </a:pPr>
            <a:r>
              <a:rPr lang="en-US" sz="1800" u="sng" dirty="0">
                <a:solidFill>
                  <a:srgbClr val="FF0000"/>
                </a:solidFill>
                <a:hlinkClick r:id="rId8">
                  <a:extLst>
                    <a:ext uri="{A12FA001-AC4F-418D-AE19-62706E023703}">
                      <ahyp:hlinkClr xmlns:ahyp="http://schemas.microsoft.com/office/drawing/2018/hyperlinkcolor" val="tx"/>
                    </a:ext>
                  </a:extLst>
                </a:hlinkClick>
              </a:rPr>
              <a:t>Facebook:</a:t>
            </a:r>
            <a:r>
              <a:rPr lang="en-US" sz="1800" u="sng" dirty="0">
                <a:solidFill>
                  <a:schemeClr val="hlink"/>
                </a:solidFill>
                <a:hlinkClick r:id="rId8"/>
              </a:rPr>
              <a:t> </a:t>
            </a:r>
            <a:endParaRPr sz="1800" dirty="0"/>
          </a:p>
          <a:p>
            <a:pPr marL="0" lvl="0" indent="0" algn="l" rtl="0">
              <a:lnSpc>
                <a:spcPct val="100000"/>
              </a:lnSpc>
              <a:spcBef>
                <a:spcPts val="0"/>
              </a:spcBef>
              <a:spcAft>
                <a:spcPts val="0"/>
              </a:spcAft>
              <a:buClr>
                <a:srgbClr val="FF0000"/>
              </a:buClr>
              <a:buSzPct val="100000"/>
              <a:buNone/>
            </a:pPr>
            <a:r>
              <a:rPr lang="en-US" sz="1800" dirty="0">
                <a:solidFill>
                  <a:srgbClr val="FF0000"/>
                </a:solidFill>
              </a:rPr>
              <a:t>1.</a:t>
            </a:r>
            <a:endParaRPr sz="1800" dirty="0"/>
          </a:p>
          <a:p>
            <a:pPr marL="0" lvl="0" indent="0" algn="l" rtl="0">
              <a:lnSpc>
                <a:spcPct val="100000"/>
              </a:lnSpc>
              <a:spcBef>
                <a:spcPts val="0"/>
              </a:spcBef>
              <a:spcAft>
                <a:spcPts val="0"/>
              </a:spcAft>
              <a:buClr>
                <a:srgbClr val="FF0000"/>
              </a:buClr>
              <a:buSzPct val="100000"/>
              <a:buNone/>
            </a:pPr>
            <a:r>
              <a:rPr lang="en-US" sz="1800" u="sng" dirty="0" err="1">
                <a:solidFill>
                  <a:srgbClr val="FF0000"/>
                </a:solidFill>
                <a:hlinkClick r:id="rId8">
                  <a:extLst>
                    <a:ext uri="{A12FA001-AC4F-418D-AE19-62706E023703}">
                      <ahyp:hlinkClr xmlns:ahyp="http://schemas.microsoft.com/office/drawing/2018/hyperlinkcolor" val="tx"/>
                    </a:ext>
                  </a:extLst>
                </a:hlinkClick>
              </a:rPr>
              <a:t>TỔ</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CHỨC</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HOẠT</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ĐỘNG</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TRẢI</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NGHIỆM</a:t>
            </a:r>
            <a:r>
              <a:rPr lang="en-US" sz="1800" u="sng" dirty="0">
                <a:solidFill>
                  <a:srgbClr val="FF0000"/>
                </a:solidFill>
                <a:hlinkClick r:id="rId8">
                  <a:extLst>
                    <a:ext uri="{A12FA001-AC4F-418D-AE19-62706E023703}">
                      <ahyp:hlinkClr xmlns:ahyp="http://schemas.microsoft.com/office/drawing/2018/hyperlinkcolor" val="tx"/>
                    </a:ext>
                  </a:extLst>
                </a:hlinkClick>
              </a:rPr>
              <a:t> &amp; </a:t>
            </a:r>
            <a:r>
              <a:rPr lang="en-US" sz="1800" u="sng" dirty="0" err="1">
                <a:solidFill>
                  <a:srgbClr val="FF0000"/>
                </a:solidFill>
                <a:hlinkClick r:id="rId8">
                  <a:extLst>
                    <a:ext uri="{A12FA001-AC4F-418D-AE19-62706E023703}">
                      <ahyp:hlinkClr xmlns:ahyp="http://schemas.microsoft.com/office/drawing/2018/hyperlinkcolor" val="tx"/>
                    </a:ext>
                  </a:extLst>
                </a:hlinkClick>
              </a:rPr>
              <a:t>HƯỚNG</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NGHIỆP</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TRONG</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NHÀ</a:t>
            </a:r>
            <a:r>
              <a:rPr lang="en-US" sz="1800" u="sng" dirty="0">
                <a:solidFill>
                  <a:srgbClr val="FF0000"/>
                </a:solidFill>
                <a:hlinkClick r:id="rId8">
                  <a:extLst>
                    <a:ext uri="{A12FA001-AC4F-418D-AE19-62706E023703}">
                      <ahyp:hlinkClr xmlns:ahyp="http://schemas.microsoft.com/office/drawing/2018/hyperlinkcolor" val="tx"/>
                    </a:ext>
                  </a:extLst>
                </a:hlinkClick>
              </a:rPr>
              <a:t> </a:t>
            </a:r>
            <a:r>
              <a:rPr lang="en-US" sz="1800" u="sng" dirty="0" err="1">
                <a:solidFill>
                  <a:srgbClr val="FF0000"/>
                </a:solidFill>
                <a:hlinkClick r:id="rId8">
                  <a:extLst>
                    <a:ext uri="{A12FA001-AC4F-418D-AE19-62706E023703}">
                      <ahyp:hlinkClr xmlns:ahyp="http://schemas.microsoft.com/office/drawing/2018/hyperlinkcolor" val="tx"/>
                    </a:ext>
                  </a:extLst>
                </a:hlinkClick>
              </a:rPr>
              <a:t>TRƯỜNG</a:t>
            </a:r>
            <a:endParaRPr sz="1800" dirty="0">
              <a:solidFill>
                <a:srgbClr val="FF0000"/>
              </a:solidFill>
            </a:endParaRPr>
          </a:p>
          <a:p>
            <a:pPr marL="0" lvl="0" indent="0" algn="l" rtl="0">
              <a:lnSpc>
                <a:spcPct val="100000"/>
              </a:lnSpc>
              <a:spcBef>
                <a:spcPts val="0"/>
              </a:spcBef>
              <a:spcAft>
                <a:spcPts val="0"/>
              </a:spcAft>
              <a:buClr>
                <a:srgbClr val="FF0000"/>
              </a:buClr>
              <a:buSzPct val="100000"/>
              <a:buNone/>
            </a:pPr>
            <a:r>
              <a:rPr lang="en-US" sz="1800" u="sng" dirty="0">
                <a:solidFill>
                  <a:srgbClr val="FF0000"/>
                </a:solidFill>
                <a:hlinkClick r:id="rId8">
                  <a:extLst>
                    <a:ext uri="{A12FA001-AC4F-418D-AE19-62706E023703}">
                      <ahyp:hlinkClr xmlns:ahyp="http://schemas.microsoft.com/office/drawing/2018/hyperlinkcolor" val="tx"/>
                    </a:ext>
                  </a:extLst>
                </a:hlinkClick>
              </a:rPr>
              <a:t>https://</a:t>
            </a:r>
            <a:r>
              <a:rPr lang="en-US" sz="1800" u="sng" dirty="0" err="1">
                <a:solidFill>
                  <a:srgbClr val="FF0000"/>
                </a:solidFill>
                <a:hlinkClick r:id="rId8">
                  <a:extLst>
                    <a:ext uri="{A12FA001-AC4F-418D-AE19-62706E023703}">
                      <ahyp:hlinkClr xmlns:ahyp="http://schemas.microsoft.com/office/drawing/2018/hyperlinkcolor" val="tx"/>
                    </a:ext>
                  </a:extLst>
                </a:hlinkClick>
              </a:rPr>
              <a:t>www.facebook.com</a:t>
            </a:r>
            <a:r>
              <a:rPr lang="en-US" sz="1800" u="sng" dirty="0">
                <a:solidFill>
                  <a:srgbClr val="FF0000"/>
                </a:solidFill>
                <a:hlinkClick r:id="rId8">
                  <a:extLst>
                    <a:ext uri="{A12FA001-AC4F-418D-AE19-62706E023703}">
                      <ahyp:hlinkClr xmlns:ahyp="http://schemas.microsoft.com/office/drawing/2018/hyperlinkcolor" val="tx"/>
                    </a:ext>
                  </a:extLst>
                </a:hlinkClick>
              </a:rPr>
              <a:t>/groups/290341101457833/?ref=bookmarks</a:t>
            </a:r>
            <a:endParaRPr sz="1800" dirty="0">
              <a:solidFill>
                <a:srgbClr val="FF0000"/>
              </a:solidFill>
            </a:endParaRPr>
          </a:p>
          <a:p>
            <a:pPr marL="0" lvl="0" indent="0" algn="l" rtl="0">
              <a:lnSpc>
                <a:spcPct val="100000"/>
              </a:lnSpc>
              <a:spcBef>
                <a:spcPts val="0"/>
              </a:spcBef>
              <a:spcAft>
                <a:spcPts val="0"/>
              </a:spcAft>
              <a:buClr>
                <a:srgbClr val="FF0000"/>
              </a:buClr>
              <a:buSzPct val="100000"/>
              <a:buNone/>
            </a:pPr>
            <a:r>
              <a:rPr lang="en-US" sz="1800" dirty="0">
                <a:solidFill>
                  <a:srgbClr val="FF0000"/>
                </a:solidFill>
              </a:rPr>
              <a:t>2. </a:t>
            </a:r>
            <a:endParaRPr sz="1800" dirty="0"/>
          </a:p>
          <a:p>
            <a:pPr marL="0" lvl="0" indent="0" algn="l" rtl="0">
              <a:lnSpc>
                <a:spcPct val="100000"/>
              </a:lnSpc>
              <a:spcBef>
                <a:spcPts val="0"/>
              </a:spcBef>
              <a:spcAft>
                <a:spcPts val="0"/>
              </a:spcAft>
              <a:buClr>
                <a:schemeClr val="dk1"/>
              </a:buClr>
              <a:buSzPct val="100000"/>
              <a:buNone/>
            </a:pPr>
            <a:r>
              <a:rPr lang="en-US" sz="1800" u="sng" dirty="0" err="1">
                <a:solidFill>
                  <a:schemeClr val="dk1"/>
                </a:solidFill>
                <a:hlinkClick r:id="rId9">
                  <a:extLst>
                    <a:ext uri="{A12FA001-AC4F-418D-AE19-62706E023703}">
                      <ahyp:hlinkClr xmlns:ahyp="http://schemas.microsoft.com/office/drawing/2018/hyperlinkcolor" val="tx"/>
                    </a:ext>
                  </a:extLst>
                </a:hlinkClick>
              </a:rPr>
              <a:t>Fanpage</a:t>
            </a:r>
            <a:r>
              <a:rPr lang="en-US" sz="1800" u="sng" dirty="0">
                <a:solidFill>
                  <a:schemeClr val="dk1"/>
                </a:solidFill>
                <a:hlinkClick r:id="rId9">
                  <a:extLst>
                    <a:ext uri="{A12FA001-AC4F-418D-AE19-62706E023703}">
                      <ahyp:hlinkClr xmlns:ahyp="http://schemas.microsoft.com/office/drawing/2018/hyperlinkcolor" val="tx"/>
                    </a:ext>
                  </a:extLst>
                </a:hlinkClick>
              </a:rPr>
              <a:t>: </a:t>
            </a:r>
            <a:r>
              <a:rPr lang="en-US" sz="1800" u="sng" dirty="0" err="1">
                <a:solidFill>
                  <a:schemeClr val="dk1"/>
                </a:solidFill>
                <a:hlinkClick r:id="rId9">
                  <a:extLst>
                    <a:ext uri="{A12FA001-AC4F-418D-AE19-62706E023703}">
                      <ahyp:hlinkClr xmlns:ahyp="http://schemas.microsoft.com/office/drawing/2018/hyperlinkcolor" val="tx"/>
                    </a:ext>
                  </a:extLst>
                </a:hlinkClick>
              </a:rPr>
              <a:t>Hoạt</a:t>
            </a:r>
            <a:r>
              <a:rPr lang="en-US" sz="1800" u="sng" dirty="0">
                <a:solidFill>
                  <a:schemeClr val="dk1"/>
                </a:solidFill>
                <a:hlinkClick r:id="rId9">
                  <a:extLst>
                    <a:ext uri="{A12FA001-AC4F-418D-AE19-62706E023703}">
                      <ahyp:hlinkClr xmlns:ahyp="http://schemas.microsoft.com/office/drawing/2018/hyperlinkcolor" val="tx"/>
                    </a:ext>
                  </a:extLst>
                </a:hlinkClick>
              </a:rPr>
              <a:t> </a:t>
            </a:r>
            <a:r>
              <a:rPr lang="en-US" sz="1800" u="sng" dirty="0" err="1">
                <a:solidFill>
                  <a:schemeClr val="dk1"/>
                </a:solidFill>
                <a:hlinkClick r:id="rId9">
                  <a:extLst>
                    <a:ext uri="{A12FA001-AC4F-418D-AE19-62706E023703}">
                      <ahyp:hlinkClr xmlns:ahyp="http://schemas.microsoft.com/office/drawing/2018/hyperlinkcolor" val="tx"/>
                    </a:ext>
                  </a:extLst>
                </a:hlinkClick>
              </a:rPr>
              <a:t>động</a:t>
            </a:r>
            <a:r>
              <a:rPr lang="en-US" sz="1800" u="sng" dirty="0">
                <a:solidFill>
                  <a:schemeClr val="dk1"/>
                </a:solidFill>
                <a:hlinkClick r:id="rId9">
                  <a:extLst>
                    <a:ext uri="{A12FA001-AC4F-418D-AE19-62706E023703}">
                      <ahyp:hlinkClr xmlns:ahyp="http://schemas.microsoft.com/office/drawing/2018/hyperlinkcolor" val="tx"/>
                    </a:ext>
                  </a:extLst>
                </a:hlinkClick>
              </a:rPr>
              <a:t> </a:t>
            </a:r>
            <a:r>
              <a:rPr lang="en-US" sz="1800" u="sng" dirty="0" err="1">
                <a:solidFill>
                  <a:schemeClr val="dk1"/>
                </a:solidFill>
                <a:hlinkClick r:id="rId9">
                  <a:extLst>
                    <a:ext uri="{A12FA001-AC4F-418D-AE19-62706E023703}">
                      <ahyp:hlinkClr xmlns:ahyp="http://schemas.microsoft.com/office/drawing/2018/hyperlinkcolor" val="tx"/>
                    </a:ext>
                  </a:extLst>
                </a:hlinkClick>
              </a:rPr>
              <a:t>trải</a:t>
            </a:r>
            <a:r>
              <a:rPr lang="en-US" sz="1800" u="sng" dirty="0">
                <a:solidFill>
                  <a:schemeClr val="dk1"/>
                </a:solidFill>
                <a:hlinkClick r:id="rId9">
                  <a:extLst>
                    <a:ext uri="{A12FA001-AC4F-418D-AE19-62706E023703}">
                      <ahyp:hlinkClr xmlns:ahyp="http://schemas.microsoft.com/office/drawing/2018/hyperlinkcolor" val="tx"/>
                    </a:ext>
                  </a:extLst>
                </a:hlinkClick>
              </a:rPr>
              <a:t> </a:t>
            </a:r>
            <a:r>
              <a:rPr lang="en-US" sz="1800" u="sng" dirty="0" err="1">
                <a:solidFill>
                  <a:schemeClr val="dk1"/>
                </a:solidFill>
                <a:hlinkClick r:id="rId9">
                  <a:extLst>
                    <a:ext uri="{A12FA001-AC4F-418D-AE19-62706E023703}">
                      <ahyp:hlinkClr xmlns:ahyp="http://schemas.microsoft.com/office/drawing/2018/hyperlinkcolor" val="tx"/>
                    </a:ext>
                  </a:extLst>
                </a:hlinkClick>
              </a:rPr>
              <a:t>nghiệm</a:t>
            </a:r>
            <a:r>
              <a:rPr lang="en-US" sz="1800" u="sng" dirty="0">
                <a:solidFill>
                  <a:schemeClr val="dk1"/>
                </a:solidFill>
                <a:hlinkClick r:id="rId9">
                  <a:extLst>
                    <a:ext uri="{A12FA001-AC4F-418D-AE19-62706E023703}">
                      <ahyp:hlinkClr xmlns:ahyp="http://schemas.microsoft.com/office/drawing/2018/hyperlinkcolor" val="tx"/>
                    </a:ext>
                  </a:extLst>
                </a:hlinkClick>
              </a:rPr>
              <a:t> - </a:t>
            </a:r>
            <a:r>
              <a:rPr lang="en-US" sz="1800" u="sng" dirty="0" err="1">
                <a:solidFill>
                  <a:schemeClr val="dk1"/>
                </a:solidFill>
                <a:hlinkClick r:id="rId9">
                  <a:extLst>
                    <a:ext uri="{A12FA001-AC4F-418D-AE19-62706E023703}">
                      <ahyp:hlinkClr xmlns:ahyp="http://schemas.microsoft.com/office/drawing/2018/hyperlinkcolor" val="tx"/>
                    </a:ext>
                  </a:extLst>
                </a:hlinkClick>
              </a:rPr>
              <a:t>hướng</a:t>
            </a:r>
            <a:r>
              <a:rPr lang="en-US" sz="1800" u="sng" dirty="0">
                <a:solidFill>
                  <a:schemeClr val="dk1"/>
                </a:solidFill>
                <a:hlinkClick r:id="rId9">
                  <a:extLst>
                    <a:ext uri="{A12FA001-AC4F-418D-AE19-62706E023703}">
                      <ahyp:hlinkClr xmlns:ahyp="http://schemas.microsoft.com/office/drawing/2018/hyperlinkcolor" val="tx"/>
                    </a:ext>
                  </a:extLst>
                </a:hlinkClick>
              </a:rPr>
              <a:t> </a:t>
            </a:r>
            <a:r>
              <a:rPr lang="en-US" sz="1800" u="sng" dirty="0" err="1">
                <a:solidFill>
                  <a:schemeClr val="dk1"/>
                </a:solidFill>
                <a:hlinkClick r:id="rId9">
                  <a:extLst>
                    <a:ext uri="{A12FA001-AC4F-418D-AE19-62706E023703}">
                      <ahyp:hlinkClr xmlns:ahyp="http://schemas.microsoft.com/office/drawing/2018/hyperlinkcolor" val="tx"/>
                    </a:ext>
                  </a:extLst>
                </a:hlinkClick>
              </a:rPr>
              <a:t>nghiệp</a:t>
            </a:r>
            <a:endParaRPr sz="1800" dirty="0">
              <a:solidFill>
                <a:schemeClr val="dk1"/>
              </a:solidFill>
            </a:endParaRPr>
          </a:p>
          <a:p>
            <a:pPr marL="0" lvl="0" indent="0" algn="l" rtl="0">
              <a:lnSpc>
                <a:spcPct val="100000"/>
              </a:lnSpc>
              <a:spcBef>
                <a:spcPts val="0"/>
              </a:spcBef>
              <a:spcAft>
                <a:spcPts val="0"/>
              </a:spcAft>
              <a:buClr>
                <a:schemeClr val="dk1"/>
              </a:buClr>
              <a:buSzPct val="100000"/>
              <a:buNone/>
            </a:pPr>
            <a:r>
              <a:rPr lang="en-US" sz="1800" u="sng" dirty="0">
                <a:solidFill>
                  <a:schemeClr val="dk1"/>
                </a:solidFill>
                <a:hlinkClick r:id="rId9">
                  <a:extLst>
                    <a:ext uri="{A12FA001-AC4F-418D-AE19-62706E023703}">
                      <ahyp:hlinkClr xmlns:ahyp="http://schemas.microsoft.com/office/drawing/2018/hyperlinkcolor" val="tx"/>
                    </a:ext>
                  </a:extLst>
                </a:hlinkClick>
              </a:rPr>
              <a:t>https://</a:t>
            </a:r>
            <a:r>
              <a:rPr lang="en-US" sz="1800" u="sng" dirty="0" err="1">
                <a:solidFill>
                  <a:schemeClr val="dk1"/>
                </a:solidFill>
                <a:hlinkClick r:id="rId9">
                  <a:extLst>
                    <a:ext uri="{A12FA001-AC4F-418D-AE19-62706E023703}">
                      <ahyp:hlinkClr xmlns:ahyp="http://schemas.microsoft.com/office/drawing/2018/hyperlinkcolor" val="tx"/>
                    </a:ext>
                  </a:extLst>
                </a:hlinkClick>
              </a:rPr>
              <a:t>www.facebook.com</a:t>
            </a:r>
            <a:r>
              <a:rPr lang="en-US" sz="1800" u="sng" dirty="0">
                <a:solidFill>
                  <a:schemeClr val="dk1"/>
                </a:solidFill>
                <a:hlinkClick r:id="rId9">
                  <a:extLst>
                    <a:ext uri="{A12FA001-AC4F-418D-AE19-62706E023703}">
                      <ahyp:hlinkClr xmlns:ahyp="http://schemas.microsoft.com/office/drawing/2018/hyperlinkcolor" val="tx"/>
                    </a:ext>
                  </a:extLst>
                </a:hlinkClick>
              </a:rPr>
              <a:t>/</a:t>
            </a:r>
            <a:r>
              <a:rPr lang="en-US" sz="1800" u="sng" dirty="0" err="1">
                <a:solidFill>
                  <a:schemeClr val="dk1"/>
                </a:solidFill>
                <a:hlinkClick r:id="rId9">
                  <a:extLst>
                    <a:ext uri="{A12FA001-AC4F-418D-AE19-62706E023703}">
                      <ahyp:hlinkClr xmlns:ahyp="http://schemas.microsoft.com/office/drawing/2018/hyperlinkcolor" val="tx"/>
                    </a:ext>
                  </a:extLst>
                </a:hlinkClick>
              </a:rPr>
              <a:t>TACGIASGK1102</a:t>
            </a:r>
            <a:r>
              <a:rPr lang="en-US" sz="1800" u="sng" dirty="0">
                <a:solidFill>
                  <a:schemeClr val="dk1"/>
                </a:solidFill>
                <a:hlinkClick r:id="rId9">
                  <a:extLst>
                    <a:ext uri="{A12FA001-AC4F-418D-AE19-62706E023703}">
                      <ahyp:hlinkClr xmlns:ahyp="http://schemas.microsoft.com/office/drawing/2018/hyperlinkcolor" val="tx"/>
                    </a:ext>
                  </a:extLst>
                </a:hlinkClick>
              </a:rPr>
              <a:t>/?modal=</a:t>
            </a:r>
            <a:r>
              <a:rPr lang="en-US" sz="1800" u="sng" dirty="0" err="1">
                <a:solidFill>
                  <a:schemeClr val="dk1"/>
                </a:solidFill>
                <a:hlinkClick r:id="rId9">
                  <a:extLst>
                    <a:ext uri="{A12FA001-AC4F-418D-AE19-62706E023703}">
                      <ahyp:hlinkClr xmlns:ahyp="http://schemas.microsoft.com/office/drawing/2018/hyperlinkcolor" val="tx"/>
                    </a:ext>
                  </a:extLst>
                </a:hlinkClick>
              </a:rPr>
              <a:t>admin_todo_tour</a:t>
            </a:r>
            <a:endParaRPr sz="1800" dirty="0">
              <a:solidFill>
                <a:schemeClr val="dk1"/>
              </a:solidFill>
            </a:endParaRPr>
          </a:p>
          <a:p>
            <a:pPr marL="0" lvl="0" indent="0" algn="l" rtl="0">
              <a:lnSpc>
                <a:spcPct val="100000"/>
              </a:lnSpc>
              <a:spcBef>
                <a:spcPts val="0"/>
              </a:spcBef>
              <a:spcAft>
                <a:spcPts val="0"/>
              </a:spcAft>
              <a:buClr>
                <a:srgbClr val="FF0000"/>
              </a:buClr>
              <a:buSzPct val="100000"/>
              <a:buNone/>
            </a:pPr>
            <a:r>
              <a:rPr lang="en-US" sz="1800" dirty="0">
                <a:solidFill>
                  <a:srgbClr val="FF0000"/>
                </a:solidFill>
              </a:rPr>
              <a:t>3.</a:t>
            </a:r>
            <a:endParaRPr sz="1800" dirty="0"/>
          </a:p>
          <a:p>
            <a:pPr marL="0" lvl="0" indent="0" algn="l" rtl="0">
              <a:lnSpc>
                <a:spcPct val="100000"/>
              </a:lnSpc>
              <a:spcBef>
                <a:spcPts val="0"/>
              </a:spcBef>
              <a:spcAft>
                <a:spcPts val="0"/>
              </a:spcAft>
              <a:buClr>
                <a:srgbClr val="FF0000"/>
              </a:buClr>
              <a:buSzPct val="100000"/>
              <a:buNone/>
            </a:pPr>
            <a:r>
              <a:rPr lang="en-US" sz="1800" dirty="0" err="1">
                <a:solidFill>
                  <a:srgbClr val="FF0000"/>
                </a:solidFill>
              </a:rPr>
              <a:t>Kênh</a:t>
            </a:r>
            <a:r>
              <a:rPr lang="en-US" sz="1800" dirty="0">
                <a:solidFill>
                  <a:srgbClr val="FF0000"/>
                </a:solidFill>
              </a:rPr>
              <a:t> </a:t>
            </a:r>
            <a:r>
              <a:rPr lang="en-US" sz="1800" dirty="0" err="1">
                <a:solidFill>
                  <a:srgbClr val="FF0000"/>
                </a:solidFill>
              </a:rPr>
              <a:t>Youtube</a:t>
            </a:r>
            <a:r>
              <a:rPr lang="en-US" sz="1800" dirty="0">
                <a:solidFill>
                  <a:srgbClr val="FF0000"/>
                </a:solidFill>
              </a:rPr>
              <a:t> </a:t>
            </a:r>
            <a:r>
              <a:rPr lang="en-US" sz="1800" dirty="0" err="1">
                <a:solidFill>
                  <a:srgbClr val="FF0000"/>
                </a:solidFill>
              </a:rPr>
              <a:t>ĐINH</a:t>
            </a:r>
            <a:r>
              <a:rPr lang="en-US" sz="1800" dirty="0">
                <a:solidFill>
                  <a:srgbClr val="FF0000"/>
                </a:solidFill>
              </a:rPr>
              <a:t> </a:t>
            </a:r>
            <a:r>
              <a:rPr lang="en-US" sz="1800" dirty="0" err="1">
                <a:solidFill>
                  <a:srgbClr val="FF0000"/>
                </a:solidFill>
              </a:rPr>
              <a:t>THỊ</a:t>
            </a:r>
            <a:r>
              <a:rPr lang="en-US" sz="1800" dirty="0">
                <a:solidFill>
                  <a:srgbClr val="FF0000"/>
                </a:solidFill>
              </a:rPr>
              <a:t> KIM </a:t>
            </a:r>
            <a:r>
              <a:rPr lang="en-US" sz="1800" dirty="0" err="1">
                <a:solidFill>
                  <a:srgbClr val="FF0000"/>
                </a:solidFill>
              </a:rPr>
              <a:t>THOA</a:t>
            </a:r>
            <a:endParaRPr sz="1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28D16-61EB-574F-0D9F-30AD78A7831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F4F1903-B0B6-3669-C841-F4DC6EF71F62}"/>
              </a:ext>
            </a:extLst>
          </p:cNvPr>
          <p:cNvSpPr>
            <a:spLocks noGrp="1"/>
          </p:cNvSpPr>
          <p:nvPr>
            <p:ph type="body" idx="1"/>
          </p:nvPr>
        </p:nvSpPr>
        <p:spPr/>
        <p:txBody>
          <a:bodyPr/>
          <a:lstStyle/>
          <a:p>
            <a:r>
              <a:rPr lang="en-US" dirty="0">
                <a:hlinkClick r:id="rId2"/>
              </a:rPr>
              <a:t>https://taphuan.nxbgd.vn/giao-vien/tap-huan/499</a:t>
            </a:r>
            <a:endParaRPr lang="en-US" dirty="0"/>
          </a:p>
          <a:p>
            <a:endParaRPr lang="en-US" dirty="0"/>
          </a:p>
        </p:txBody>
      </p:sp>
      <p:sp>
        <p:nvSpPr>
          <p:cNvPr id="4" name="Text Placeholder 3">
            <a:extLst>
              <a:ext uri="{FF2B5EF4-FFF2-40B4-BE49-F238E27FC236}">
                <a16:creationId xmlns:a16="http://schemas.microsoft.com/office/drawing/2014/main" id="{A3BEB2DB-46F4-A861-6588-4D88904356AA}"/>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198101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5"/>
          <p:cNvPicPr preferRelativeResize="0"/>
          <p:nvPr/>
        </p:nvPicPr>
        <p:blipFill rotWithShape="1">
          <a:blip r:embed="rId3">
            <a:alphaModFix/>
          </a:blip>
          <a:srcRect/>
          <a:stretch/>
        </p:blipFill>
        <p:spPr>
          <a:xfrm>
            <a:off x="0" y="-1"/>
            <a:ext cx="12192000" cy="68544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
          <p:cNvSpPr txBox="1">
            <a:spLocks noGrp="1"/>
          </p:cNvSpPr>
          <p:nvPr>
            <p:ph type="ctrTitle"/>
          </p:nvPr>
        </p:nvSpPr>
        <p:spPr>
          <a:xfrm>
            <a:off x="318987" y="1539703"/>
            <a:ext cx="11421000" cy="2205300"/>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rgbClr val="FF0000"/>
              </a:buClr>
              <a:buSzPts val="3200"/>
              <a:buFont typeface="Arial"/>
              <a:buNone/>
            </a:pPr>
            <a:r>
              <a:rPr lang="en-US" sz="3200" b="1" dirty="0" err="1">
                <a:solidFill>
                  <a:srgbClr val="FF0000"/>
                </a:solidFill>
                <a:latin typeface="Arial"/>
                <a:ea typeface="Arial"/>
                <a:cs typeface="Arial"/>
                <a:sym typeface="Arial"/>
              </a:rPr>
              <a:t>GIỚI</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THIỆU</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SÁCH</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GIÁO</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KHOA</a:t>
            </a:r>
            <a:r>
              <a:rPr lang="en-US" sz="3200" b="1" dirty="0">
                <a:solidFill>
                  <a:srgbClr val="FF0000"/>
                </a:solidFill>
                <a:latin typeface="Arial"/>
                <a:ea typeface="Arial"/>
                <a:cs typeface="Arial"/>
                <a:sym typeface="Arial"/>
              </a:rPr>
              <a:t> </a:t>
            </a:r>
            <a:br>
              <a:rPr lang="en-US" sz="3200" b="1" dirty="0">
                <a:solidFill>
                  <a:srgbClr val="FF0000"/>
                </a:solidFill>
                <a:latin typeface="Arial"/>
                <a:ea typeface="Arial"/>
                <a:cs typeface="Arial"/>
                <a:sym typeface="Arial"/>
              </a:rPr>
            </a:br>
            <a:r>
              <a:rPr lang="en-US" sz="3200" b="1" dirty="0" err="1">
                <a:solidFill>
                  <a:srgbClr val="FF0000"/>
                </a:solidFill>
                <a:latin typeface="Arial"/>
                <a:ea typeface="Arial"/>
                <a:cs typeface="Arial"/>
                <a:sym typeface="Arial"/>
              </a:rPr>
              <a:t>HOẠT</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ĐỘNG</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TRẢI</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NGHIỆM</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HƯỚNG</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NGHIỆP</a:t>
            </a:r>
            <a:r>
              <a:rPr lang="en-US" sz="3200" b="1" dirty="0">
                <a:solidFill>
                  <a:srgbClr val="FF0000"/>
                </a:solidFill>
                <a:latin typeface="Arial"/>
                <a:ea typeface="Arial"/>
                <a:cs typeface="Arial"/>
                <a:sym typeface="Arial"/>
              </a:rPr>
              <a:t> 8 </a:t>
            </a:r>
            <a:endParaRPr sz="3200" b="1" dirty="0">
              <a:solidFill>
                <a:srgbClr val="FF0000"/>
              </a:solidFill>
              <a:latin typeface="Arial"/>
              <a:ea typeface="Arial"/>
              <a:cs typeface="Arial"/>
              <a:sym typeface="Arial"/>
            </a:endParaRPr>
          </a:p>
        </p:txBody>
      </p:sp>
      <p:sp>
        <p:nvSpPr>
          <p:cNvPr id="164" name="Google Shape;164;p1"/>
          <p:cNvSpPr txBox="1">
            <a:spLocks noGrp="1"/>
          </p:cNvSpPr>
          <p:nvPr>
            <p:ph type="subTitle" idx="1"/>
          </p:nvPr>
        </p:nvSpPr>
        <p:spPr>
          <a:xfrm>
            <a:off x="1524000" y="4464424"/>
            <a:ext cx="9144000" cy="793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E4E79"/>
              </a:buClr>
              <a:buSzPts val="2400"/>
              <a:buNone/>
            </a:pPr>
            <a:r>
              <a:rPr lang="en-US" b="1" dirty="0" err="1">
                <a:solidFill>
                  <a:srgbClr val="1E4E79"/>
                </a:solidFill>
                <a:latin typeface="Arial"/>
                <a:ea typeface="Arial"/>
                <a:cs typeface="Arial"/>
                <a:sym typeface="Arial"/>
              </a:rPr>
              <a:t>BỘ</a:t>
            </a:r>
            <a:r>
              <a:rPr lang="en-US" b="1" dirty="0">
                <a:solidFill>
                  <a:srgbClr val="1E4E79"/>
                </a:solidFill>
                <a:latin typeface="Arial"/>
                <a:ea typeface="Arial"/>
                <a:cs typeface="Arial"/>
                <a:sym typeface="Arial"/>
              </a:rPr>
              <a:t> </a:t>
            </a:r>
            <a:r>
              <a:rPr lang="en-US" b="1" dirty="0" err="1">
                <a:solidFill>
                  <a:srgbClr val="1E4E79"/>
                </a:solidFill>
                <a:latin typeface="Arial"/>
                <a:ea typeface="Arial"/>
                <a:cs typeface="Arial"/>
                <a:sym typeface="Arial"/>
              </a:rPr>
              <a:t>SGK</a:t>
            </a:r>
            <a:r>
              <a:rPr lang="en-US" b="1" dirty="0">
                <a:solidFill>
                  <a:srgbClr val="1E4E79"/>
                </a:solidFill>
                <a:latin typeface="Arial"/>
                <a:ea typeface="Arial"/>
                <a:cs typeface="Arial"/>
                <a:sym typeface="Arial"/>
              </a:rPr>
              <a:t> </a:t>
            </a:r>
            <a:r>
              <a:rPr lang="en-US" sz="3000" b="1" dirty="0" err="1">
                <a:solidFill>
                  <a:schemeClr val="accent1"/>
                </a:solidFill>
                <a:latin typeface="Arial"/>
                <a:ea typeface="Arial"/>
                <a:cs typeface="Arial"/>
                <a:sym typeface="Arial"/>
              </a:rPr>
              <a:t>CHÂN</a:t>
            </a:r>
            <a:r>
              <a:rPr lang="en-US" sz="3000" b="1" dirty="0">
                <a:solidFill>
                  <a:schemeClr val="accent1"/>
                </a:solidFill>
                <a:latin typeface="Arial"/>
                <a:ea typeface="Arial"/>
                <a:cs typeface="Arial"/>
                <a:sym typeface="Arial"/>
              </a:rPr>
              <a:t> </a:t>
            </a:r>
            <a:r>
              <a:rPr lang="en-US" sz="3000" b="1" dirty="0" err="1">
                <a:solidFill>
                  <a:schemeClr val="accent1"/>
                </a:solidFill>
                <a:latin typeface="Arial"/>
                <a:ea typeface="Arial"/>
                <a:cs typeface="Arial"/>
                <a:sym typeface="Arial"/>
              </a:rPr>
              <a:t>TRỜI</a:t>
            </a:r>
            <a:r>
              <a:rPr lang="en-US" sz="3000" b="1" dirty="0">
                <a:solidFill>
                  <a:schemeClr val="accent1"/>
                </a:solidFill>
                <a:latin typeface="Arial"/>
                <a:ea typeface="Arial"/>
                <a:cs typeface="Arial"/>
                <a:sym typeface="Arial"/>
              </a:rPr>
              <a:t> </a:t>
            </a:r>
            <a:r>
              <a:rPr lang="en-US" sz="3000" b="1" dirty="0" err="1">
                <a:solidFill>
                  <a:schemeClr val="accent1"/>
                </a:solidFill>
                <a:latin typeface="Arial"/>
                <a:ea typeface="Arial"/>
                <a:cs typeface="Arial"/>
                <a:sym typeface="Arial"/>
              </a:rPr>
              <a:t>SÁNG</a:t>
            </a:r>
            <a:r>
              <a:rPr lang="en-US" sz="3000" b="1" dirty="0">
                <a:solidFill>
                  <a:schemeClr val="accent1"/>
                </a:solidFill>
                <a:latin typeface="Arial"/>
                <a:ea typeface="Arial"/>
                <a:cs typeface="Arial"/>
                <a:sym typeface="Arial"/>
              </a:rPr>
              <a:t> </a:t>
            </a:r>
            <a:r>
              <a:rPr lang="en-US" sz="3000" b="1" dirty="0" err="1">
                <a:solidFill>
                  <a:schemeClr val="accent1"/>
                </a:solidFill>
                <a:latin typeface="Arial"/>
                <a:ea typeface="Arial"/>
                <a:cs typeface="Arial"/>
                <a:sym typeface="Arial"/>
              </a:rPr>
              <a:t>TẠO</a:t>
            </a:r>
            <a:r>
              <a:rPr lang="en-US" sz="3000" b="1" dirty="0">
                <a:solidFill>
                  <a:schemeClr val="accent1"/>
                </a:solidFill>
                <a:latin typeface="Arial"/>
                <a:ea typeface="Arial"/>
                <a:cs typeface="Arial"/>
                <a:sym typeface="Arial"/>
              </a:rPr>
              <a:t> - </a:t>
            </a:r>
            <a:r>
              <a:rPr lang="en-US" sz="3000" b="1" dirty="0" err="1">
                <a:solidFill>
                  <a:schemeClr val="accent1"/>
                </a:solidFill>
                <a:latin typeface="Arial"/>
                <a:ea typeface="Arial"/>
                <a:cs typeface="Arial"/>
                <a:sym typeface="Arial"/>
              </a:rPr>
              <a:t>BẢN</a:t>
            </a:r>
            <a:r>
              <a:rPr lang="en-US" sz="3000" b="1" dirty="0">
                <a:solidFill>
                  <a:schemeClr val="accent1"/>
                </a:solidFill>
                <a:latin typeface="Arial"/>
                <a:ea typeface="Arial"/>
                <a:cs typeface="Arial"/>
                <a:sym typeface="Arial"/>
              </a:rPr>
              <a:t> 1</a:t>
            </a:r>
            <a:endParaRPr sz="3000" b="1" dirty="0">
              <a:solidFill>
                <a:schemeClr val="accen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31" y="590393"/>
            <a:ext cx="10952671" cy="904169"/>
          </a:xfrm>
        </p:spPr>
        <p:txBody>
          <a:bodyPr>
            <a:noAutofit/>
          </a:bodyPr>
          <a:lstStyle/>
          <a:p>
            <a:r>
              <a:rPr lang="en-US" sz="3600" b="1" dirty="0"/>
              <a:t>HƯỚNG DẪN CÁCH TƯƠNG TÁC QUA MENTI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1710021"/>
            <a:ext cx="12356235" cy="4191000"/>
          </a:xfrm>
          <a:prstGeom prst="rect">
            <a:avLst/>
          </a:prstGeom>
        </p:spPr>
      </p:pic>
      <p:pic>
        <p:nvPicPr>
          <p:cNvPr id="7" name="Picture 6"/>
          <p:cNvPicPr>
            <a:picLocks noChangeAspect="1"/>
          </p:cNvPicPr>
          <p:nvPr/>
        </p:nvPicPr>
        <p:blipFill>
          <a:blip r:embed="rId3"/>
          <a:stretch>
            <a:fillRect/>
          </a:stretch>
        </p:blipFill>
        <p:spPr>
          <a:xfrm>
            <a:off x="5393872" y="3805521"/>
            <a:ext cx="5789612" cy="2763043"/>
          </a:xfrm>
          <a:prstGeom prst="rect">
            <a:avLst/>
          </a:prstGeom>
        </p:spPr>
      </p:pic>
      <p:sp>
        <p:nvSpPr>
          <p:cNvPr id="5" name="Content Placeholder 2"/>
          <p:cNvSpPr>
            <a:spLocks noGrp="1"/>
          </p:cNvSpPr>
          <p:nvPr>
            <p:ph sz="half" idx="1"/>
          </p:nvPr>
        </p:nvSpPr>
        <p:spPr>
          <a:xfrm>
            <a:off x="566531" y="3805521"/>
            <a:ext cx="6187195" cy="2289175"/>
          </a:xfrm>
        </p:spPr>
        <p:txBody>
          <a:bodyPr>
            <a:noAutofit/>
          </a:bodyPr>
          <a:lstStyle/>
          <a:p>
            <a:pPr marL="0" indent="0">
              <a:buNone/>
            </a:pPr>
            <a:r>
              <a:rPr lang="en-US" sz="3200" b="1" dirty="0">
                <a:solidFill>
                  <a:srgbClr val="FF0000"/>
                </a:solidFill>
              </a:rPr>
              <a:t>Menti.com </a:t>
            </a:r>
          </a:p>
          <a:p>
            <a:r>
              <a:rPr lang="en-US" sz="3200" dirty="0" err="1">
                <a:solidFill>
                  <a:srgbClr val="0070C0"/>
                </a:solidFill>
              </a:rPr>
              <a:t>khảo</a:t>
            </a:r>
            <a:r>
              <a:rPr lang="en-US" sz="3200" dirty="0">
                <a:solidFill>
                  <a:srgbClr val="0070C0"/>
                </a:solidFill>
              </a:rPr>
              <a:t> </a:t>
            </a:r>
            <a:r>
              <a:rPr lang="en-US" sz="3200" dirty="0" err="1">
                <a:solidFill>
                  <a:srgbClr val="0070C0"/>
                </a:solidFill>
              </a:rPr>
              <a:t>sát</a:t>
            </a:r>
            <a:r>
              <a:rPr lang="en-US" sz="3200" dirty="0">
                <a:solidFill>
                  <a:srgbClr val="0070C0"/>
                </a:solidFill>
              </a:rPr>
              <a:t> </a:t>
            </a:r>
            <a:r>
              <a:rPr lang="en-US" sz="3200" dirty="0" err="1">
                <a:solidFill>
                  <a:srgbClr val="0070C0"/>
                </a:solidFill>
              </a:rPr>
              <a:t>nhu</a:t>
            </a:r>
            <a:r>
              <a:rPr lang="en-US" sz="3200" dirty="0">
                <a:solidFill>
                  <a:srgbClr val="0070C0"/>
                </a:solidFill>
              </a:rPr>
              <a:t> </a:t>
            </a:r>
            <a:r>
              <a:rPr lang="en-US" sz="3200" dirty="0" err="1">
                <a:solidFill>
                  <a:srgbClr val="0070C0"/>
                </a:solidFill>
              </a:rPr>
              <a:t>cầu</a:t>
            </a:r>
            <a:r>
              <a:rPr lang="en-US" sz="3200" dirty="0">
                <a:solidFill>
                  <a:srgbClr val="0070C0"/>
                </a:solidFill>
              </a:rPr>
              <a:t> </a:t>
            </a:r>
          </a:p>
          <a:p>
            <a:r>
              <a:rPr lang="en-US" sz="3200" dirty="0" err="1">
                <a:solidFill>
                  <a:srgbClr val="0070C0"/>
                </a:solidFill>
              </a:rPr>
              <a:t>đặt</a:t>
            </a:r>
            <a:r>
              <a:rPr lang="en-US" sz="3200" dirty="0">
                <a:solidFill>
                  <a:srgbClr val="0070C0"/>
                </a:solidFill>
              </a:rPr>
              <a:t> </a:t>
            </a:r>
            <a:r>
              <a:rPr lang="en-US" sz="3200" dirty="0" err="1">
                <a:solidFill>
                  <a:srgbClr val="0070C0"/>
                </a:solidFill>
              </a:rPr>
              <a:t>câu</a:t>
            </a:r>
            <a:r>
              <a:rPr lang="en-US" sz="3200" dirty="0">
                <a:solidFill>
                  <a:srgbClr val="0070C0"/>
                </a:solidFill>
              </a:rPr>
              <a:t> </a:t>
            </a:r>
            <a:r>
              <a:rPr lang="en-US" sz="3200" dirty="0" err="1">
                <a:solidFill>
                  <a:srgbClr val="0070C0"/>
                </a:solidFill>
              </a:rPr>
              <a:t>hỏi</a:t>
            </a:r>
            <a:r>
              <a:rPr lang="en-US" sz="3200" dirty="0">
                <a:solidFill>
                  <a:srgbClr val="0070C0"/>
                </a:solidFill>
              </a:rPr>
              <a:t> </a:t>
            </a:r>
            <a:r>
              <a:rPr lang="en-US" sz="3200" dirty="0" err="1">
                <a:solidFill>
                  <a:srgbClr val="0070C0"/>
                </a:solidFill>
              </a:rPr>
              <a:t>hoặc</a:t>
            </a:r>
            <a:r>
              <a:rPr lang="en-US" sz="3200" dirty="0">
                <a:solidFill>
                  <a:srgbClr val="0070C0"/>
                </a:solidFill>
              </a:rPr>
              <a:t> chia </a:t>
            </a:r>
            <a:r>
              <a:rPr lang="en-US" sz="3200" dirty="0" err="1">
                <a:solidFill>
                  <a:srgbClr val="0070C0"/>
                </a:solidFill>
              </a:rPr>
              <a:t>sẻ</a:t>
            </a:r>
            <a:r>
              <a:rPr lang="en-US" sz="3200" dirty="0">
                <a:solidFill>
                  <a:srgbClr val="0070C0"/>
                </a:solidFill>
              </a:rPr>
              <a:t> ý </a:t>
            </a:r>
            <a:r>
              <a:rPr lang="en-US" sz="3200" dirty="0" err="1">
                <a:solidFill>
                  <a:srgbClr val="0070C0"/>
                </a:solidFill>
              </a:rPr>
              <a:t>kiến</a:t>
            </a:r>
            <a:r>
              <a:rPr lang="en-US" sz="3200" dirty="0">
                <a:solidFill>
                  <a:srgbClr val="0070C0"/>
                </a:solidFill>
              </a:rPr>
              <a:t> </a:t>
            </a:r>
            <a:r>
              <a:rPr lang="en-US" sz="3200" dirty="0" err="1">
                <a:solidFill>
                  <a:srgbClr val="0070C0"/>
                </a:solidFill>
              </a:rPr>
              <a:t>trong</a:t>
            </a:r>
            <a:r>
              <a:rPr lang="en-US" sz="3200" dirty="0">
                <a:solidFill>
                  <a:srgbClr val="0070C0"/>
                </a:solidFill>
              </a:rPr>
              <a:t> </a:t>
            </a:r>
            <a:r>
              <a:rPr lang="en-US" sz="3200" dirty="0" err="1">
                <a:solidFill>
                  <a:srgbClr val="0070C0"/>
                </a:solidFill>
              </a:rPr>
              <a:t>suốt</a:t>
            </a:r>
            <a:r>
              <a:rPr lang="en-US" sz="3200" dirty="0">
                <a:solidFill>
                  <a:srgbClr val="0070C0"/>
                </a:solidFill>
              </a:rPr>
              <a:t> </a:t>
            </a:r>
            <a:r>
              <a:rPr lang="en-US" sz="3200" dirty="0" err="1">
                <a:solidFill>
                  <a:srgbClr val="0070C0"/>
                </a:solidFill>
              </a:rPr>
              <a:t>buổi</a:t>
            </a:r>
            <a:r>
              <a:rPr lang="en-US" sz="3200" dirty="0">
                <a:solidFill>
                  <a:srgbClr val="0070C0"/>
                </a:solidFill>
              </a:rPr>
              <a:t> </a:t>
            </a:r>
            <a:r>
              <a:rPr lang="en-US" sz="3200" dirty="0" err="1">
                <a:solidFill>
                  <a:srgbClr val="0070C0"/>
                </a:solidFill>
              </a:rPr>
              <a:t>tập</a:t>
            </a:r>
            <a:r>
              <a:rPr lang="en-US" sz="3200" dirty="0">
                <a:solidFill>
                  <a:srgbClr val="0070C0"/>
                </a:solidFill>
              </a:rPr>
              <a:t> </a:t>
            </a:r>
            <a:r>
              <a:rPr lang="en-US" sz="3200" dirty="0" err="1">
                <a:solidFill>
                  <a:srgbClr val="0070C0"/>
                </a:solidFill>
              </a:rPr>
              <a:t>huấn</a:t>
            </a:r>
            <a:endParaRPr lang="en-US" sz="3200" dirty="0">
              <a:solidFill>
                <a:srgbClr val="0070C0"/>
              </a:solidFill>
            </a:endParaRPr>
          </a:p>
        </p:txBody>
      </p:sp>
    </p:spTree>
    <p:extLst>
      <p:ext uri="{BB962C8B-B14F-4D97-AF65-F5344CB8AC3E}">
        <p14:creationId xmlns:p14="http://schemas.microsoft.com/office/powerpoint/2010/main" val="202730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13ac30190f_0_92"/>
          <p:cNvSpPr txBox="1">
            <a:spLocks noGrp="1"/>
          </p:cNvSpPr>
          <p:nvPr>
            <p:ph type="ctrTitle"/>
          </p:nvPr>
        </p:nvSpPr>
        <p:spPr>
          <a:xfrm>
            <a:off x="407783" y="1933569"/>
            <a:ext cx="11061900" cy="20205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600"/>
              </a:spcBef>
              <a:spcAft>
                <a:spcPts val="600"/>
              </a:spcAft>
              <a:buClr>
                <a:srgbClr val="00B050"/>
              </a:buClr>
              <a:buSzPts val="2800"/>
              <a:buFont typeface="Arial"/>
              <a:buNone/>
            </a:pPr>
            <a:r>
              <a:rPr lang="en-US" sz="3200" b="1" dirty="0">
                <a:solidFill>
                  <a:srgbClr val="00B050"/>
                </a:solidFill>
                <a:latin typeface="Arial"/>
                <a:ea typeface="Arial"/>
                <a:cs typeface="Arial"/>
                <a:sym typeface="Arial"/>
              </a:rPr>
              <a:t>GIỚI THIỆU</a:t>
            </a:r>
            <a:br>
              <a:rPr lang="en-US" sz="3200" b="1" dirty="0">
                <a:solidFill>
                  <a:srgbClr val="00B050"/>
                </a:solidFill>
                <a:latin typeface="Arial"/>
                <a:ea typeface="Arial"/>
                <a:cs typeface="Arial"/>
                <a:sym typeface="Arial"/>
              </a:rPr>
            </a:br>
            <a:r>
              <a:rPr lang="en-US" sz="3200" b="1" dirty="0">
                <a:solidFill>
                  <a:srgbClr val="00B050"/>
                </a:solidFill>
                <a:latin typeface="Arial"/>
                <a:ea typeface="Arial"/>
                <a:cs typeface="Arial"/>
                <a:sym typeface="Arial"/>
              </a:rPr>
              <a:t>HOẠT ĐỘNG TRẢI NGHIỆM, HƯỚNG NGHIỆP </a:t>
            </a:r>
            <a:br>
              <a:rPr lang="en-US" sz="3200" b="1" dirty="0">
                <a:solidFill>
                  <a:srgbClr val="00B050"/>
                </a:solidFill>
                <a:latin typeface="Arial"/>
                <a:ea typeface="Arial"/>
                <a:cs typeface="Arial"/>
                <a:sym typeface="Arial"/>
              </a:rPr>
            </a:br>
            <a:r>
              <a:rPr lang="en-US" sz="3200" b="1" dirty="0">
                <a:solidFill>
                  <a:srgbClr val="00B050"/>
                </a:solidFill>
                <a:latin typeface="Arial"/>
                <a:ea typeface="Arial"/>
                <a:cs typeface="Arial"/>
                <a:sym typeface="Arial"/>
              </a:rPr>
              <a:t>TRONG CHƯƠNG TRÌNH GIÁO DỤC PHỔ THÔNG 2018</a:t>
            </a:r>
            <a:endParaRPr sz="6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302" y="1480458"/>
            <a:ext cx="5734051" cy="1530221"/>
          </a:xfrm>
        </p:spPr>
        <p:txBody>
          <a:bodyPr>
            <a:noAutofit/>
          </a:bodyPr>
          <a:lstStyle/>
          <a:p>
            <a:r>
              <a:rPr lang="en-US" sz="3200" b="1" dirty="0">
                <a:solidFill>
                  <a:schemeClr val="accent4">
                    <a:lumMod val="75000"/>
                  </a:schemeClr>
                </a:solidFill>
                <a:latin typeface="Arial" panose="020B0604020202020204" pitchFamily="34" charset="0"/>
                <a:cs typeface="Arial" panose="020B0604020202020204" pitchFamily="34" charset="0"/>
              </a:rPr>
              <a:t>HOẠT ĐỘNG TRẢI NGHIỆM, HƯỚNG NGHIỆP </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TRONG CTGDPT 2018</a:t>
            </a:r>
          </a:p>
        </p:txBody>
      </p:sp>
      <p:sp>
        <p:nvSpPr>
          <p:cNvPr id="3" name="Subtitle 2"/>
          <p:cNvSpPr>
            <a:spLocks noGrp="1"/>
          </p:cNvSpPr>
          <p:nvPr>
            <p:ph type="subTitle" idx="1"/>
          </p:nvPr>
        </p:nvSpPr>
        <p:spPr>
          <a:xfrm>
            <a:off x="667104" y="3686215"/>
            <a:ext cx="6035605" cy="676904"/>
          </a:xfrm>
        </p:spPr>
        <p:txBody>
          <a:bodyPr>
            <a:noAutofit/>
          </a:bodyPr>
          <a:lstStyle/>
          <a:p>
            <a:r>
              <a:rPr lang="en-US" sz="3200" b="1" dirty="0">
                <a:solidFill>
                  <a:srgbClr val="FF0000"/>
                </a:solidFill>
                <a:latin typeface="Arial" panose="020B0604020202020204" pitchFamily="34" charset="0"/>
                <a:cs typeface="Arial" panose="020B0604020202020204" pitchFamily="34" charset="0"/>
              </a:rPr>
              <a:t>LÀ HOẠT ĐỘNG GIÁO DỤC BẮT BUỘC</a:t>
            </a:r>
          </a:p>
          <a:p>
            <a:endParaRPr lang="en-US" sz="3200" b="1" dirty="0">
              <a:solidFill>
                <a:srgbClr val="FF0000"/>
              </a:solidFill>
              <a:latin typeface="Arial" panose="020B0604020202020204" pitchFamily="34" charset="0"/>
              <a:cs typeface="Arial" panose="020B0604020202020204" pitchFamily="34" charset="0"/>
            </a:endParaRPr>
          </a:p>
          <a:p>
            <a:r>
              <a:rPr lang="en-US" sz="2800" b="1" dirty="0">
                <a:solidFill>
                  <a:srgbClr val="00B050"/>
                </a:solidFill>
                <a:latin typeface="Arial" panose="020B0604020202020204" pitchFamily="34" charset="0"/>
                <a:cs typeface="Arial" panose="020B0604020202020204" pitchFamily="34" charset="0"/>
              </a:rPr>
              <a:t>ĐÂY KHÔNG PHẢI LÀ MÔN HỌC</a:t>
            </a:r>
          </a:p>
        </p:txBody>
      </p:sp>
      <p:pic>
        <p:nvPicPr>
          <p:cNvPr id="6" name="Picture Placeholder 5"/>
          <p:cNvPicPr>
            <a:picLocks noGrp="1" noChangeAspect="1"/>
          </p:cNvPicPr>
          <p:nvPr>
            <p:ph type="pic" sz="quarter" idx="13"/>
          </p:nvPr>
        </p:nvPicPr>
        <p:blipFill>
          <a:blip r:embed="rId2"/>
          <a:srcRect l="15192" r="15192"/>
          <a:stretch>
            <a:fillRect/>
          </a:stretch>
        </p:blipFill>
        <p:spPr>
          <a:prstGeom prst="rect">
            <a:avLst/>
          </a:prstGeom>
        </p:spPr>
      </p:pic>
      <p:pic>
        <p:nvPicPr>
          <p:cNvPr id="7" name="Picture 6" descr="logo-CHAN-TROI-SANG-TA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5270" y="1"/>
            <a:ext cx="1651269" cy="1480457"/>
          </a:xfrm>
          <a:prstGeom prst="rect">
            <a:avLst/>
          </a:prstGeom>
          <a:noFill/>
          <a:ln>
            <a:noFill/>
          </a:ln>
        </p:spPr>
      </p:pic>
    </p:spTree>
    <p:extLst>
      <p:ext uri="{BB962C8B-B14F-4D97-AF65-F5344CB8AC3E}">
        <p14:creationId xmlns:p14="http://schemas.microsoft.com/office/powerpoint/2010/main" val="17223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pSp>
        <p:nvGrpSpPr>
          <p:cNvPr id="204" name="Google Shape;204;g113ac30190f_0_112"/>
          <p:cNvGrpSpPr/>
          <p:nvPr/>
        </p:nvGrpSpPr>
        <p:grpSpPr>
          <a:xfrm>
            <a:off x="3130329" y="2060600"/>
            <a:ext cx="5736844" cy="2968986"/>
            <a:chOff x="1291687" y="233786"/>
            <a:chExt cx="5736844" cy="2968986"/>
          </a:xfrm>
        </p:grpSpPr>
        <p:sp>
          <p:nvSpPr>
            <p:cNvPr id="205" name="Google Shape;205;g113ac30190f_0_112"/>
            <p:cNvSpPr/>
            <p:nvPr/>
          </p:nvSpPr>
          <p:spPr>
            <a:xfrm>
              <a:off x="3254478" y="1738772"/>
              <a:ext cx="1833600" cy="1464000"/>
            </a:xfrm>
            <a:prstGeom prst="ellipse">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113ac30190f_0_112"/>
            <p:cNvSpPr txBox="1"/>
            <p:nvPr/>
          </p:nvSpPr>
          <p:spPr>
            <a:xfrm>
              <a:off x="3522988" y="1953159"/>
              <a:ext cx="1296600" cy="1035300"/>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1" i="0" u="none" strike="noStrike" cap="none" dirty="0" err="1">
                  <a:solidFill>
                    <a:srgbClr val="000000"/>
                  </a:solidFill>
                  <a:latin typeface="Arial" panose="020B0604020202020204" pitchFamily="34" charset="0"/>
                  <a:ea typeface="Calibri"/>
                  <a:cs typeface="Arial" panose="020B0604020202020204" pitchFamily="34" charset="0"/>
                  <a:sym typeface="Calibri"/>
                </a:rPr>
                <a:t>MỤC</a:t>
              </a:r>
              <a:r>
                <a:rPr lang="en-US" sz="23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2300" b="1" i="0" u="none" strike="noStrike" cap="none" dirty="0" err="1">
                  <a:solidFill>
                    <a:srgbClr val="000000"/>
                  </a:solidFill>
                  <a:latin typeface="Arial" panose="020B0604020202020204" pitchFamily="34" charset="0"/>
                  <a:ea typeface="Calibri"/>
                  <a:cs typeface="Arial" panose="020B0604020202020204" pitchFamily="34" charset="0"/>
                  <a:sym typeface="Calibri"/>
                </a:rPr>
                <a:t>TIÊU</a:t>
              </a:r>
              <a:r>
                <a:rPr lang="en-US" sz="23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2300" b="1" i="0" u="none" strike="noStrike" cap="none" dirty="0" err="1">
                  <a:solidFill>
                    <a:srgbClr val="000000"/>
                  </a:solidFill>
                  <a:latin typeface="Arial" panose="020B0604020202020204" pitchFamily="34" charset="0"/>
                  <a:ea typeface="Calibri"/>
                  <a:cs typeface="Arial" panose="020B0604020202020204" pitchFamily="34" charset="0"/>
                  <a:sym typeface="Calibri"/>
                </a:rPr>
                <a:t>HĐTN</a:t>
              </a:r>
              <a:r>
                <a:rPr lang="en-US" sz="23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2300" b="1" i="0" u="none" strike="noStrike" cap="none" dirty="0" err="1">
                  <a:solidFill>
                    <a:srgbClr val="000000"/>
                  </a:solidFill>
                  <a:latin typeface="Arial" panose="020B0604020202020204" pitchFamily="34" charset="0"/>
                  <a:ea typeface="Calibri"/>
                  <a:cs typeface="Arial" panose="020B0604020202020204" pitchFamily="34" charset="0"/>
                  <a:sym typeface="Calibri"/>
                </a:rPr>
                <a:t>HN</a:t>
              </a:r>
              <a:endParaRPr sz="23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207" name="Google Shape;207;g113ac30190f_0_112"/>
            <p:cNvSpPr/>
            <p:nvPr/>
          </p:nvSpPr>
          <p:spPr>
            <a:xfrm rot="-8707674">
              <a:off x="1961972" y="1274992"/>
              <a:ext cx="1585144" cy="417195"/>
            </a:xfrm>
            <a:prstGeom prst="leftArrow">
              <a:avLst>
                <a:gd name="adj1" fmla="val 60000"/>
                <a:gd name="adj2" fmla="val 50000"/>
              </a:avLst>
            </a:prstGeom>
            <a:gradFill>
              <a:gsLst>
                <a:gs pos="0">
                  <a:srgbClr val="AFAFAF"/>
                </a:gs>
                <a:gs pos="50000">
                  <a:schemeClr val="accent3"/>
                </a:gs>
                <a:gs pos="100000">
                  <a:srgbClr val="91919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113ac30190f_0_112"/>
            <p:cNvSpPr/>
            <p:nvPr/>
          </p:nvSpPr>
          <p:spPr>
            <a:xfrm>
              <a:off x="1291687" y="474241"/>
              <a:ext cx="1625100" cy="1112700"/>
            </a:xfrm>
            <a:prstGeom prst="roundRect">
              <a:avLst>
                <a:gd name="adj" fmla="val 10000"/>
              </a:avLst>
            </a:prstGeom>
            <a:solidFill>
              <a:srgbClr val="D0CE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113ac30190f_0_112"/>
            <p:cNvSpPr txBox="1"/>
            <p:nvPr/>
          </p:nvSpPr>
          <p:spPr>
            <a:xfrm>
              <a:off x="1324274" y="506828"/>
              <a:ext cx="1559700" cy="10473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Năng</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lực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thích</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ứng</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với</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cuộc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sống</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210" name="Google Shape;210;g113ac30190f_0_112"/>
            <p:cNvSpPr/>
            <p:nvPr/>
          </p:nvSpPr>
          <p:spPr>
            <a:xfrm rot="-5215489">
              <a:off x="3832481" y="1154622"/>
              <a:ext cx="810868" cy="417307"/>
            </a:xfrm>
            <a:prstGeom prst="leftArrow">
              <a:avLst>
                <a:gd name="adj1" fmla="val 60000"/>
                <a:gd name="adj2" fmla="val 50000"/>
              </a:avLst>
            </a:prstGeom>
            <a:gradFill>
              <a:gsLst>
                <a:gs pos="0">
                  <a:srgbClr val="CE7070"/>
                </a:gs>
                <a:gs pos="50000">
                  <a:srgbClr val="CD5455"/>
                </a:gs>
                <a:gs pos="100000">
                  <a:srgbClr val="BB4343"/>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113ac30190f_0_112"/>
            <p:cNvSpPr/>
            <p:nvPr/>
          </p:nvSpPr>
          <p:spPr>
            <a:xfrm>
              <a:off x="3431113" y="233786"/>
              <a:ext cx="1662600" cy="1085400"/>
            </a:xfrm>
            <a:prstGeom prst="roundRect">
              <a:avLst>
                <a:gd name="adj" fmla="val 10000"/>
              </a:avLst>
            </a:prstGeom>
            <a:solidFill>
              <a:srgbClr val="F4B0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113ac30190f_0_112"/>
            <p:cNvSpPr txBox="1"/>
            <p:nvPr/>
          </p:nvSpPr>
          <p:spPr>
            <a:xfrm>
              <a:off x="3462900" y="265573"/>
              <a:ext cx="1599000" cy="10218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Năng</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lực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thiết</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kế</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và</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tổ</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chức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hoạt</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động</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213" name="Google Shape;213;g113ac30190f_0_112"/>
            <p:cNvSpPr/>
            <p:nvPr/>
          </p:nvSpPr>
          <p:spPr>
            <a:xfrm rot="-2076718">
              <a:off x="4796341" y="1248914"/>
              <a:ext cx="1685869" cy="417326"/>
            </a:xfrm>
            <a:prstGeom prst="leftArrow">
              <a:avLst>
                <a:gd name="adj1" fmla="val 60000"/>
                <a:gd name="adj2" fmla="val 50000"/>
              </a:avLst>
            </a:prstGeom>
            <a:gradFill>
              <a:gsLst>
                <a:gs pos="0">
                  <a:srgbClr val="FF4747"/>
                </a:gs>
                <a:gs pos="50000">
                  <a:srgbClr val="FF0000"/>
                </a:gs>
                <a:gs pos="100000">
                  <a:srgbClr val="E30000"/>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113ac30190f_0_112"/>
            <p:cNvSpPr/>
            <p:nvPr/>
          </p:nvSpPr>
          <p:spPr>
            <a:xfrm>
              <a:off x="5637731" y="422311"/>
              <a:ext cx="1390800" cy="1112700"/>
            </a:xfrm>
            <a:prstGeom prst="roundRect">
              <a:avLst>
                <a:gd name="adj" fmla="val 10000"/>
              </a:avLst>
            </a:prstGeom>
            <a:solidFill>
              <a:srgbClr val="C55A1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113ac30190f_0_112"/>
            <p:cNvSpPr txBox="1"/>
            <p:nvPr/>
          </p:nvSpPr>
          <p:spPr>
            <a:xfrm>
              <a:off x="5670318" y="454898"/>
              <a:ext cx="1325700" cy="10473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Năng</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lực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định</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hướng</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nghề</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nghiệp</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216" name="Google Shape;216;g113ac30190f_0_112"/>
          <p:cNvGrpSpPr/>
          <p:nvPr/>
        </p:nvGrpSpPr>
        <p:grpSpPr>
          <a:xfrm>
            <a:off x="3403565" y="5371605"/>
            <a:ext cx="4873021" cy="1082928"/>
            <a:chOff x="1832734" y="461"/>
            <a:chExt cx="4547652" cy="1082928"/>
          </a:xfrm>
          <a:solidFill>
            <a:schemeClr val="accent1">
              <a:lumMod val="60000"/>
              <a:lumOff val="40000"/>
            </a:schemeClr>
          </a:solidFill>
        </p:grpSpPr>
        <p:sp>
          <p:nvSpPr>
            <p:cNvPr id="217" name="Google Shape;217;g113ac30190f_0_112"/>
            <p:cNvSpPr/>
            <p:nvPr/>
          </p:nvSpPr>
          <p:spPr>
            <a:xfrm>
              <a:off x="1832734" y="461"/>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113ac30190f_0_112"/>
            <p:cNvSpPr txBox="1"/>
            <p:nvPr/>
          </p:nvSpPr>
          <p:spPr>
            <a:xfrm>
              <a:off x="1991306" y="159033"/>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Yêu</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nước</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19" name="Google Shape;219;g113ac30190f_0_112"/>
            <p:cNvSpPr/>
            <p:nvPr/>
          </p:nvSpPr>
          <p:spPr>
            <a:xfrm>
              <a:off x="2698972" y="461"/>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113ac30190f_0_112"/>
            <p:cNvSpPr txBox="1"/>
            <p:nvPr/>
          </p:nvSpPr>
          <p:spPr>
            <a:xfrm>
              <a:off x="2857544" y="159033"/>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Nhân</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ái</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400" b="1" i="0" u="none" strike="noStrike" cap="none" dirty="0">
                <a:solidFill>
                  <a:srgbClr val="000000"/>
                </a:solidFill>
                <a:sym typeface="Arial"/>
              </a:endParaRPr>
            </a:p>
          </p:txBody>
        </p:sp>
        <p:sp>
          <p:nvSpPr>
            <p:cNvPr id="221" name="Google Shape;221;g113ac30190f_0_112"/>
            <p:cNvSpPr/>
            <p:nvPr/>
          </p:nvSpPr>
          <p:spPr>
            <a:xfrm>
              <a:off x="3565210" y="461"/>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113ac30190f_0_112"/>
            <p:cNvSpPr txBox="1"/>
            <p:nvPr/>
          </p:nvSpPr>
          <p:spPr>
            <a:xfrm>
              <a:off x="3723782" y="159033"/>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Chăm</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chỉ</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400" b="1" i="0" u="none" strike="noStrike" cap="none" dirty="0">
                <a:solidFill>
                  <a:srgbClr val="000000"/>
                </a:solidFill>
                <a:sym typeface="Arial"/>
              </a:endParaRPr>
            </a:p>
          </p:txBody>
        </p:sp>
        <p:sp>
          <p:nvSpPr>
            <p:cNvPr id="223" name="Google Shape;223;g113ac30190f_0_112"/>
            <p:cNvSpPr/>
            <p:nvPr/>
          </p:nvSpPr>
          <p:spPr>
            <a:xfrm>
              <a:off x="4438439" y="689"/>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113ac30190f_0_112"/>
            <p:cNvSpPr txBox="1"/>
            <p:nvPr/>
          </p:nvSpPr>
          <p:spPr>
            <a:xfrm>
              <a:off x="4597011" y="159261"/>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Trung</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thực</a:t>
              </a:r>
              <a:endParaRPr sz="1400" b="1" i="0" u="none" strike="noStrike" cap="none" dirty="0">
                <a:solidFill>
                  <a:srgbClr val="000000"/>
                </a:solidFill>
                <a:sym typeface="Arial"/>
              </a:endParaRPr>
            </a:p>
          </p:txBody>
        </p:sp>
        <p:sp>
          <p:nvSpPr>
            <p:cNvPr id="225" name="Google Shape;225;g113ac30190f_0_112"/>
            <p:cNvSpPr/>
            <p:nvPr/>
          </p:nvSpPr>
          <p:spPr>
            <a:xfrm>
              <a:off x="5297686" y="461"/>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113ac30190f_0_112"/>
            <p:cNvSpPr txBox="1"/>
            <p:nvPr/>
          </p:nvSpPr>
          <p:spPr>
            <a:xfrm>
              <a:off x="5456258" y="159033"/>
              <a:ext cx="924128"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Trách</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nhiệm</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grpSp>
      <p:grpSp>
        <p:nvGrpSpPr>
          <p:cNvPr id="227" name="Google Shape;227;g113ac30190f_0_112"/>
          <p:cNvGrpSpPr/>
          <p:nvPr/>
        </p:nvGrpSpPr>
        <p:grpSpPr>
          <a:xfrm>
            <a:off x="4236805" y="141431"/>
            <a:ext cx="3595823" cy="1383000"/>
            <a:chOff x="2213997" y="547"/>
            <a:chExt cx="3595823" cy="1383000"/>
          </a:xfrm>
        </p:grpSpPr>
        <p:sp>
          <p:nvSpPr>
            <p:cNvPr id="228" name="Google Shape;228;g113ac30190f_0_112"/>
            <p:cNvSpPr/>
            <p:nvPr/>
          </p:nvSpPr>
          <p:spPr>
            <a:xfrm>
              <a:off x="2213997" y="547"/>
              <a:ext cx="1383000" cy="1383000"/>
            </a:xfrm>
            <a:prstGeom prst="ellipse">
              <a:avLst/>
            </a:prstGeom>
            <a:gradFill>
              <a:gsLst>
                <a:gs pos="0">
                  <a:srgbClr val="FFD89A">
                    <a:alpha val="49411"/>
                  </a:srgbClr>
                </a:gs>
                <a:gs pos="50000">
                  <a:srgbClr val="F7CD8D">
                    <a:alpha val="49411"/>
                  </a:srgbClr>
                </a:gs>
                <a:gs pos="100000">
                  <a:srgbClr val="FCC978">
                    <a:alpha val="49411"/>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113ac30190f_0_112"/>
            <p:cNvSpPr txBox="1"/>
            <p:nvPr/>
          </p:nvSpPr>
          <p:spPr>
            <a:xfrm>
              <a:off x="2416535" y="203085"/>
              <a:ext cx="978000" cy="978000"/>
            </a:xfrm>
            <a:prstGeom prst="rect">
              <a:avLst/>
            </a:prstGeom>
            <a:noFill/>
            <a:ln>
              <a:noFill/>
            </a:ln>
          </p:spPr>
          <p:txBody>
            <a:bodyPr spcFirstLastPara="1" wrap="square" lIns="76100" tIns="20300" rIns="761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Tự</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chủ</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tự</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học</a:t>
              </a:r>
              <a:endParaRPr sz="16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30" name="Google Shape;230;g113ac30190f_0_112"/>
            <p:cNvSpPr/>
            <p:nvPr/>
          </p:nvSpPr>
          <p:spPr>
            <a:xfrm>
              <a:off x="3320408" y="547"/>
              <a:ext cx="1383000" cy="1383000"/>
            </a:xfrm>
            <a:prstGeom prst="ellipse">
              <a:avLst/>
            </a:prstGeom>
            <a:gradFill>
              <a:gsLst>
                <a:gs pos="0">
                  <a:srgbClr val="FFDA9A">
                    <a:alpha val="64313"/>
                  </a:srgbClr>
                </a:gs>
                <a:gs pos="50000">
                  <a:srgbClr val="FFD38D">
                    <a:alpha val="64313"/>
                  </a:srgbClr>
                </a:gs>
                <a:gs pos="100000">
                  <a:srgbClr val="FFD078">
                    <a:alpha val="64313"/>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113ac30190f_0_112"/>
            <p:cNvSpPr txBox="1"/>
            <p:nvPr/>
          </p:nvSpPr>
          <p:spPr>
            <a:xfrm>
              <a:off x="3522946" y="203085"/>
              <a:ext cx="978000" cy="978000"/>
            </a:xfrm>
            <a:prstGeom prst="rect">
              <a:avLst/>
            </a:prstGeom>
            <a:noFill/>
            <a:ln>
              <a:noFill/>
            </a:ln>
          </p:spPr>
          <p:txBody>
            <a:bodyPr spcFirstLastPara="1" wrap="square" lIns="76100" tIns="20300" rIns="761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Giao</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tiếp</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hợp</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tác</a:t>
              </a:r>
              <a:endParaRPr sz="16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32" name="Google Shape;232;g113ac30190f_0_112"/>
            <p:cNvSpPr/>
            <p:nvPr/>
          </p:nvSpPr>
          <p:spPr>
            <a:xfrm>
              <a:off x="4426820" y="547"/>
              <a:ext cx="1383000" cy="1383000"/>
            </a:xfrm>
            <a:prstGeom prst="ellipse">
              <a:avLst/>
            </a:prstGeom>
            <a:gradFill>
              <a:gsLst>
                <a:gs pos="0">
                  <a:srgbClr val="FFDB9A">
                    <a:alpha val="79215"/>
                  </a:srgbClr>
                </a:gs>
                <a:gs pos="50000">
                  <a:srgbClr val="FFD58D">
                    <a:alpha val="79215"/>
                  </a:srgbClr>
                </a:gs>
                <a:gs pos="100000">
                  <a:srgbClr val="FFD378">
                    <a:alpha val="79215"/>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113ac30190f_0_112"/>
            <p:cNvSpPr txBox="1"/>
            <p:nvPr/>
          </p:nvSpPr>
          <p:spPr>
            <a:xfrm>
              <a:off x="4629358" y="203085"/>
              <a:ext cx="978000" cy="978000"/>
            </a:xfrm>
            <a:prstGeom prst="rect">
              <a:avLst/>
            </a:prstGeom>
            <a:noFill/>
            <a:ln>
              <a:noFill/>
            </a:ln>
          </p:spPr>
          <p:txBody>
            <a:bodyPr spcFirstLastPara="1" wrap="square" lIns="76100" tIns="20300" rIns="761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Giải</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quyết</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vấn</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đề</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sáng</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tạo</a:t>
              </a:r>
              <a:endParaRPr sz="1400" b="0" i="0" u="none" strike="noStrike" cap="none" dirty="0">
                <a:solidFill>
                  <a:srgbClr val="000000"/>
                </a:solidFill>
                <a:latin typeface="Arial"/>
                <a:ea typeface="Arial"/>
                <a:cs typeface="Arial"/>
                <a:sym typeface="Arial"/>
              </a:endParaRPr>
            </a:p>
          </p:txBody>
        </p:sp>
      </p:grpSp>
      <p:grpSp>
        <p:nvGrpSpPr>
          <p:cNvPr id="234" name="Google Shape;234;g113ac30190f_0_112"/>
          <p:cNvGrpSpPr/>
          <p:nvPr/>
        </p:nvGrpSpPr>
        <p:grpSpPr>
          <a:xfrm>
            <a:off x="3781833" y="1380066"/>
            <a:ext cx="3414202" cy="926854"/>
            <a:chOff x="3936944" y="1524000"/>
            <a:chExt cx="3287945" cy="762090"/>
          </a:xfrm>
        </p:grpSpPr>
        <p:cxnSp>
          <p:nvCxnSpPr>
            <p:cNvPr id="235" name="Google Shape;235;g113ac30190f_0_112"/>
            <p:cNvCxnSpPr/>
            <p:nvPr/>
          </p:nvCxnSpPr>
          <p:spPr>
            <a:xfrm flipH="1">
              <a:off x="4049989" y="1636890"/>
              <a:ext cx="3174900" cy="6492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36" name="Google Shape;236;g113ac30190f_0_112"/>
            <p:cNvCxnSpPr/>
            <p:nvPr/>
          </p:nvCxnSpPr>
          <p:spPr>
            <a:xfrm flipH="1">
              <a:off x="3937090" y="1524000"/>
              <a:ext cx="493800" cy="7620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37" name="Google Shape;237;g113ac30190f_0_112"/>
            <p:cNvCxnSpPr/>
            <p:nvPr/>
          </p:nvCxnSpPr>
          <p:spPr>
            <a:xfrm flipH="1">
              <a:off x="3936944" y="1524000"/>
              <a:ext cx="1834500" cy="762000"/>
            </a:xfrm>
            <a:prstGeom prst="straightConnector1">
              <a:avLst/>
            </a:prstGeom>
            <a:noFill/>
            <a:ln w="12700" cap="flat" cmpd="sng">
              <a:solidFill>
                <a:schemeClr val="accent1"/>
              </a:solidFill>
              <a:prstDash val="solid"/>
              <a:miter lim="800000"/>
              <a:headEnd type="none" w="sm" len="sm"/>
              <a:tailEnd type="stealth" w="med" len="med"/>
            </a:ln>
          </p:spPr>
        </p:cxnSp>
      </p:grpSp>
      <p:grpSp>
        <p:nvGrpSpPr>
          <p:cNvPr id="238" name="Google Shape;238;g113ac30190f_0_112"/>
          <p:cNvGrpSpPr/>
          <p:nvPr/>
        </p:nvGrpSpPr>
        <p:grpSpPr>
          <a:xfrm>
            <a:off x="5329705" y="1266828"/>
            <a:ext cx="2166454" cy="1119915"/>
            <a:chOff x="5249333" y="1425222"/>
            <a:chExt cx="2356634" cy="1397100"/>
          </a:xfrm>
        </p:grpSpPr>
        <p:cxnSp>
          <p:nvCxnSpPr>
            <p:cNvPr id="239" name="Google Shape;239;g113ac30190f_0_112"/>
            <p:cNvCxnSpPr/>
            <p:nvPr/>
          </p:nvCxnSpPr>
          <p:spPr>
            <a:xfrm>
              <a:off x="5249333" y="1524000"/>
              <a:ext cx="2356500" cy="12981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0" name="Google Shape;240;g113ac30190f_0_112"/>
            <p:cNvCxnSpPr/>
            <p:nvPr/>
          </p:nvCxnSpPr>
          <p:spPr>
            <a:xfrm>
              <a:off x="7224889" y="1636890"/>
              <a:ext cx="381000" cy="11853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1" name="Google Shape;241;g113ac30190f_0_112"/>
            <p:cNvCxnSpPr/>
            <p:nvPr/>
          </p:nvCxnSpPr>
          <p:spPr>
            <a:xfrm>
              <a:off x="6561667" y="1425222"/>
              <a:ext cx="1044300" cy="1397100"/>
            </a:xfrm>
            <a:prstGeom prst="straightConnector1">
              <a:avLst/>
            </a:prstGeom>
            <a:noFill/>
            <a:ln w="12700" cap="flat" cmpd="sng">
              <a:solidFill>
                <a:schemeClr val="accent1"/>
              </a:solidFill>
              <a:prstDash val="solid"/>
              <a:miter lim="800000"/>
              <a:headEnd type="none" w="sm" len="sm"/>
              <a:tailEnd type="stealth" w="med" len="med"/>
            </a:ln>
          </p:spPr>
        </p:cxnSp>
      </p:grpSp>
      <p:grpSp>
        <p:nvGrpSpPr>
          <p:cNvPr id="242" name="Google Shape;242;g113ac30190f_0_112"/>
          <p:cNvGrpSpPr/>
          <p:nvPr/>
        </p:nvGrpSpPr>
        <p:grpSpPr>
          <a:xfrm>
            <a:off x="4756814" y="1380125"/>
            <a:ext cx="1907559" cy="638719"/>
            <a:chOff x="5249334" y="1425222"/>
            <a:chExt cx="1608668" cy="400878"/>
          </a:xfrm>
        </p:grpSpPr>
        <p:cxnSp>
          <p:nvCxnSpPr>
            <p:cNvPr id="243" name="Google Shape;243;g113ac30190f_0_112"/>
            <p:cNvCxnSpPr/>
            <p:nvPr/>
          </p:nvCxnSpPr>
          <p:spPr>
            <a:xfrm flipH="1">
              <a:off x="6448802" y="1425222"/>
              <a:ext cx="409200" cy="400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4" name="Google Shape;244;g113ac30190f_0_112"/>
            <p:cNvCxnSpPr/>
            <p:nvPr/>
          </p:nvCxnSpPr>
          <p:spPr>
            <a:xfrm>
              <a:off x="6448778" y="1524000"/>
              <a:ext cx="0" cy="3021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5" name="Google Shape;245;g113ac30190f_0_112"/>
            <p:cNvCxnSpPr/>
            <p:nvPr/>
          </p:nvCxnSpPr>
          <p:spPr>
            <a:xfrm>
              <a:off x="5249334" y="1524000"/>
              <a:ext cx="1199400" cy="302100"/>
            </a:xfrm>
            <a:prstGeom prst="straightConnector1">
              <a:avLst/>
            </a:prstGeom>
            <a:noFill/>
            <a:ln w="12700" cap="flat" cmpd="sng">
              <a:solidFill>
                <a:schemeClr val="accent1"/>
              </a:solidFill>
              <a:prstDash val="solid"/>
              <a:miter lim="800000"/>
              <a:headEnd type="none" w="sm" len="sm"/>
              <a:tailEnd type="stealth" w="med" len="med"/>
            </a:ln>
          </p:spPr>
        </p:cxnSp>
      </p:grpSp>
      <p:grpSp>
        <p:nvGrpSpPr>
          <p:cNvPr id="246" name="Google Shape;246;g113ac30190f_0_112"/>
          <p:cNvGrpSpPr/>
          <p:nvPr/>
        </p:nvGrpSpPr>
        <p:grpSpPr>
          <a:xfrm>
            <a:off x="4050881" y="5036687"/>
            <a:ext cx="3800606" cy="482592"/>
            <a:chOff x="4049890" y="5037645"/>
            <a:chExt cx="3838221" cy="465688"/>
          </a:xfrm>
        </p:grpSpPr>
        <p:cxnSp>
          <p:nvCxnSpPr>
            <p:cNvPr id="247" name="Google Shape;247;g113ac30190f_0_112"/>
            <p:cNvCxnSpPr/>
            <p:nvPr/>
          </p:nvCxnSpPr>
          <p:spPr>
            <a:xfrm rot="10800000" flipH="1">
              <a:off x="4049890" y="5037646"/>
              <a:ext cx="1919100" cy="352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8" name="Google Shape;248;g113ac30190f_0_112"/>
            <p:cNvCxnSpPr/>
            <p:nvPr/>
          </p:nvCxnSpPr>
          <p:spPr>
            <a:xfrm rot="10800000">
              <a:off x="5969011" y="5037733"/>
              <a:ext cx="1919100" cy="465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9" name="Google Shape;249;g113ac30190f_0_112"/>
            <p:cNvCxnSpPr/>
            <p:nvPr/>
          </p:nvCxnSpPr>
          <p:spPr>
            <a:xfrm rot="10800000" flipH="1">
              <a:off x="5249334" y="5037645"/>
              <a:ext cx="719700" cy="352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50" name="Google Shape;250;g113ac30190f_0_112"/>
            <p:cNvCxnSpPr/>
            <p:nvPr/>
          </p:nvCxnSpPr>
          <p:spPr>
            <a:xfrm rot="10800000">
              <a:off x="5969002" y="5037646"/>
              <a:ext cx="0" cy="352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51" name="Google Shape;251;g113ac30190f_0_112"/>
            <p:cNvCxnSpPr/>
            <p:nvPr/>
          </p:nvCxnSpPr>
          <p:spPr>
            <a:xfrm rot="10800000">
              <a:off x="5969101" y="5037645"/>
              <a:ext cx="888900" cy="352800"/>
            </a:xfrm>
            <a:prstGeom prst="straightConnector1">
              <a:avLst/>
            </a:prstGeom>
            <a:noFill/>
            <a:ln w="12700" cap="flat" cmpd="sng">
              <a:solidFill>
                <a:schemeClr val="accent1"/>
              </a:solidFill>
              <a:prstDash val="solid"/>
              <a:miter lim="800000"/>
              <a:headEnd type="none" w="sm" len="sm"/>
              <a:tailEnd type="stealth" w="med" len="med"/>
            </a:ln>
          </p:spPr>
        </p:cxnSp>
      </p:grpSp>
      <p:grpSp>
        <p:nvGrpSpPr>
          <p:cNvPr id="252" name="Google Shape;252;g113ac30190f_0_112"/>
          <p:cNvGrpSpPr/>
          <p:nvPr/>
        </p:nvGrpSpPr>
        <p:grpSpPr>
          <a:xfrm>
            <a:off x="7032064" y="2238354"/>
            <a:ext cx="3442297" cy="3061509"/>
            <a:chOff x="2536263" y="82907"/>
            <a:chExt cx="3442297" cy="3061509"/>
          </a:xfrm>
        </p:grpSpPr>
        <p:sp>
          <p:nvSpPr>
            <p:cNvPr id="253" name="Google Shape;253;g113ac30190f_0_112"/>
            <p:cNvSpPr/>
            <p:nvPr/>
          </p:nvSpPr>
          <p:spPr>
            <a:xfrm rot="10230364">
              <a:off x="2697784" y="594548"/>
              <a:ext cx="2413558" cy="2159562"/>
            </a:xfrm>
            <a:custGeom>
              <a:avLst/>
              <a:gdLst/>
              <a:ahLst/>
              <a:cxnLst/>
              <a:rect l="l" t="t" r="r" b="b"/>
              <a:pathLst>
                <a:path w="120000" h="120000" extrusionOk="0">
                  <a:moveTo>
                    <a:pt x="0" y="120000"/>
                  </a:moveTo>
                  <a:quadBezTo>
                    <a:pt x="20000" y="40000"/>
                    <a:pt x="86318" y="15000"/>
                  </a:quadBezTo>
                  <a:lnTo>
                    <a:pt x="84806" y="0"/>
                  </a:lnTo>
                  <a:lnTo>
                    <a:pt x="120000" y="18786"/>
                  </a:lnTo>
                  <a:lnTo>
                    <a:pt x="89803" y="49572"/>
                  </a:lnTo>
                  <a:lnTo>
                    <a:pt x="88291" y="34572"/>
                  </a:lnTo>
                  <a:quadBezTo>
                    <a:pt x="30000" y="44572"/>
                    <a:pt x="0" y="120000"/>
                  </a:quadBezTo>
                  <a:close/>
                </a:path>
              </a:pathLst>
            </a:custGeom>
            <a:gradFill>
              <a:gsLst>
                <a:gs pos="0">
                  <a:srgbClr val="AFAFAF"/>
                </a:gs>
                <a:gs pos="50000">
                  <a:schemeClr val="accent3"/>
                </a:gs>
                <a:gs pos="100000">
                  <a:srgbClr val="91919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113ac30190f_0_112"/>
            <p:cNvSpPr/>
            <p:nvPr/>
          </p:nvSpPr>
          <p:spPr>
            <a:xfrm rot="10800000">
              <a:off x="3516821" y="2169082"/>
              <a:ext cx="355500" cy="1863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113ac30190f_0_112"/>
            <p:cNvSpPr/>
            <p:nvPr/>
          </p:nvSpPr>
          <p:spPr>
            <a:xfrm>
              <a:off x="4713234" y="1078761"/>
              <a:ext cx="72900" cy="729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113ac30190f_0_112"/>
            <p:cNvSpPr/>
            <p:nvPr/>
          </p:nvSpPr>
          <p:spPr>
            <a:xfrm>
              <a:off x="4266639" y="1792129"/>
              <a:ext cx="72900" cy="729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113ac30190f_0_112"/>
            <p:cNvSpPr/>
            <p:nvPr/>
          </p:nvSpPr>
          <p:spPr>
            <a:xfrm>
              <a:off x="4423904" y="692016"/>
              <a:ext cx="13629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113ac30190f_0_112"/>
            <p:cNvSpPr txBox="1"/>
            <p:nvPr/>
          </p:nvSpPr>
          <p:spPr>
            <a:xfrm>
              <a:off x="4423904" y="692016"/>
              <a:ext cx="1362900" cy="535800"/>
            </a:xfrm>
            <a:prstGeom prst="rect">
              <a:avLst/>
            </a:prstGeom>
            <a:noFill/>
            <a:ln>
              <a:noFill/>
            </a:ln>
          </p:spPr>
          <p:txBody>
            <a:bodyPr spcFirstLastPara="1" wrap="square" lIns="17775" tIns="17775" rIns="17775" bIns="17775" anchor="b"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Khoa</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học</a:t>
              </a:r>
              <a:endParaRPr sz="1400" b="0" i="0" u="none" strike="noStrike" cap="none" dirty="0">
                <a:solidFill>
                  <a:srgbClr val="000000"/>
                </a:solidFill>
                <a:latin typeface="Arial"/>
                <a:ea typeface="Arial"/>
                <a:cs typeface="Arial"/>
                <a:sym typeface="Arial"/>
              </a:endParaRPr>
            </a:p>
          </p:txBody>
        </p:sp>
        <p:sp>
          <p:nvSpPr>
            <p:cNvPr id="259" name="Google Shape;259;g113ac30190f_0_112"/>
            <p:cNvSpPr/>
            <p:nvPr/>
          </p:nvSpPr>
          <p:spPr>
            <a:xfrm flipH="1">
              <a:off x="4879960" y="490702"/>
              <a:ext cx="10986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113ac30190f_0_112"/>
            <p:cNvSpPr txBox="1"/>
            <p:nvPr/>
          </p:nvSpPr>
          <p:spPr>
            <a:xfrm>
              <a:off x="4879842" y="490702"/>
              <a:ext cx="1098600" cy="5358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Tin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học</a:t>
              </a:r>
              <a:endParaRPr sz="1400" b="0" i="0" u="none" strike="noStrike" cap="none" dirty="0">
                <a:solidFill>
                  <a:srgbClr val="000000"/>
                </a:solidFill>
                <a:latin typeface="Arial"/>
                <a:ea typeface="Arial"/>
                <a:cs typeface="Arial"/>
                <a:sym typeface="Arial"/>
              </a:endParaRPr>
            </a:p>
          </p:txBody>
        </p:sp>
        <p:sp>
          <p:nvSpPr>
            <p:cNvPr id="261" name="Google Shape;261;g113ac30190f_0_112"/>
            <p:cNvSpPr/>
            <p:nvPr/>
          </p:nvSpPr>
          <p:spPr>
            <a:xfrm>
              <a:off x="4353336" y="82907"/>
              <a:ext cx="12156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113ac30190f_0_112"/>
            <p:cNvSpPr txBox="1"/>
            <p:nvPr/>
          </p:nvSpPr>
          <p:spPr>
            <a:xfrm>
              <a:off x="4353336" y="82907"/>
              <a:ext cx="1215600" cy="535800"/>
            </a:xfrm>
            <a:prstGeom prst="rect">
              <a:avLst/>
            </a:prstGeom>
            <a:noFill/>
            <a:ln>
              <a:noFill/>
            </a:ln>
          </p:spPr>
          <p:txBody>
            <a:bodyPr spcFirstLastPara="1" wrap="square" lIns="17775" tIns="17775" rIns="17775" bIns="1777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Công</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nghệ</a:t>
              </a:r>
              <a:endParaRPr sz="1400" b="0" i="0" u="none" strike="noStrike" cap="none" dirty="0">
                <a:solidFill>
                  <a:srgbClr val="000000"/>
                </a:solidFill>
                <a:latin typeface="Arial"/>
                <a:ea typeface="Arial"/>
                <a:cs typeface="Arial"/>
                <a:sym typeface="Arial"/>
              </a:endParaRPr>
            </a:p>
          </p:txBody>
        </p:sp>
        <p:sp>
          <p:nvSpPr>
            <p:cNvPr id="263" name="Google Shape;263;g113ac30190f_0_112"/>
            <p:cNvSpPr/>
            <p:nvPr/>
          </p:nvSpPr>
          <p:spPr>
            <a:xfrm>
              <a:off x="3999515" y="2034489"/>
              <a:ext cx="72900" cy="729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113ac30190f_0_112"/>
            <p:cNvSpPr/>
            <p:nvPr/>
          </p:nvSpPr>
          <p:spPr>
            <a:xfrm>
              <a:off x="4522780" y="1242419"/>
              <a:ext cx="14367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113ac30190f_0_112"/>
            <p:cNvSpPr txBox="1"/>
            <p:nvPr/>
          </p:nvSpPr>
          <p:spPr>
            <a:xfrm>
              <a:off x="4522780" y="1242419"/>
              <a:ext cx="1436700" cy="5358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Thể</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chất</a:t>
              </a: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66" name="Google Shape;266;g113ac30190f_0_112"/>
            <p:cNvSpPr/>
            <p:nvPr/>
          </p:nvSpPr>
          <p:spPr>
            <a:xfrm>
              <a:off x="3783571" y="1688044"/>
              <a:ext cx="11232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113ac30190f_0_112"/>
            <p:cNvSpPr txBox="1"/>
            <p:nvPr/>
          </p:nvSpPr>
          <p:spPr>
            <a:xfrm>
              <a:off x="3783571" y="1688044"/>
              <a:ext cx="1123200" cy="535800"/>
            </a:xfrm>
            <a:prstGeom prst="rect">
              <a:avLst/>
            </a:prstGeom>
            <a:noFill/>
            <a:ln>
              <a:noFill/>
            </a:ln>
          </p:spPr>
          <p:txBody>
            <a:bodyPr spcFirstLastPara="1" wrap="square" lIns="17775" tIns="17775" rIns="17775" bIns="1777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Thẩm</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mĩ</a:t>
              </a: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68" name="Google Shape;268;g113ac30190f_0_112"/>
            <p:cNvSpPr/>
            <p:nvPr/>
          </p:nvSpPr>
          <p:spPr>
            <a:xfrm>
              <a:off x="4560034" y="1378148"/>
              <a:ext cx="72900" cy="729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113ac30190f_0_112"/>
            <p:cNvSpPr/>
            <p:nvPr/>
          </p:nvSpPr>
          <p:spPr>
            <a:xfrm>
              <a:off x="3966280" y="2047945"/>
              <a:ext cx="10683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113ac30190f_0_112"/>
            <p:cNvSpPr txBox="1"/>
            <p:nvPr/>
          </p:nvSpPr>
          <p:spPr>
            <a:xfrm>
              <a:off x="3966280" y="2047945"/>
              <a:ext cx="1068300" cy="5358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Tính</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toán</a:t>
              </a:r>
              <a:endParaRPr sz="1400" b="0" i="0" u="none" strike="noStrike" cap="none" dirty="0">
                <a:solidFill>
                  <a:srgbClr val="000000"/>
                </a:solidFill>
                <a:latin typeface="Arial"/>
                <a:ea typeface="Arial"/>
                <a:cs typeface="Arial"/>
                <a:sym typeface="Arial"/>
              </a:endParaRPr>
            </a:p>
          </p:txBody>
        </p:sp>
        <p:sp>
          <p:nvSpPr>
            <p:cNvPr id="271" name="Google Shape;271;g113ac30190f_0_112"/>
            <p:cNvSpPr/>
            <p:nvPr/>
          </p:nvSpPr>
          <p:spPr>
            <a:xfrm>
              <a:off x="3021420" y="2608616"/>
              <a:ext cx="18417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113ac30190f_0_112"/>
            <p:cNvSpPr txBox="1"/>
            <p:nvPr/>
          </p:nvSpPr>
          <p:spPr>
            <a:xfrm>
              <a:off x="3021420" y="2608616"/>
              <a:ext cx="1841700" cy="535800"/>
            </a:xfrm>
            <a:prstGeom prst="rect">
              <a:avLst/>
            </a:prstGeom>
            <a:noFill/>
            <a:ln>
              <a:noFill/>
            </a:ln>
          </p:spPr>
          <p:txBody>
            <a:bodyPr spcFirstLastPara="1" wrap="square" lIns="17775" tIns="17775" rIns="17775" bIns="1777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Ngôn</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ngữ</a:t>
              </a:r>
              <a:endParaRPr sz="1400" b="0" i="0" u="none" strike="noStrike" cap="none" dirty="0">
                <a:solidFill>
                  <a:srgbClr val="000000"/>
                </a:solidFill>
                <a:latin typeface="Arial"/>
                <a:ea typeface="Arial"/>
                <a:cs typeface="Arial"/>
                <a:sym typeface="Arial"/>
              </a:endParaRPr>
            </a:p>
          </p:txBody>
        </p:sp>
      </p:grpSp>
      <p:sp>
        <p:nvSpPr>
          <p:cNvPr id="273" name="Google Shape;273;g113ac30190f_0_112"/>
          <p:cNvSpPr txBox="1"/>
          <p:nvPr/>
        </p:nvSpPr>
        <p:spPr>
          <a:xfrm>
            <a:off x="7127171" y="4182149"/>
            <a:ext cx="11496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rPr>
              <a:t>NL </a:t>
            </a:r>
            <a:r>
              <a:rPr lang="en-US" sz="1600" b="1" i="0" u="none" strike="noStrike" cap="none" dirty="0" err="1">
                <a:solidFill>
                  <a:schemeClr val="dk1"/>
                </a:solidFill>
                <a:latin typeface="Arial" panose="020B0604020202020204" pitchFamily="34" charset="0"/>
                <a:ea typeface="Calibri"/>
                <a:cs typeface="Arial" panose="020B0604020202020204" pitchFamily="34" charset="0"/>
                <a:sym typeface="Calibri"/>
              </a:rPr>
              <a:t>đặc</a:t>
            </a:r>
            <a:r>
              <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err="1">
                <a:solidFill>
                  <a:schemeClr val="dk1"/>
                </a:solidFill>
                <a:latin typeface="Arial" panose="020B0604020202020204" pitchFamily="34" charset="0"/>
                <a:ea typeface="Calibri"/>
                <a:cs typeface="Arial" panose="020B0604020202020204" pitchFamily="34" charset="0"/>
                <a:sym typeface="Calibri"/>
              </a:rPr>
              <a:t>thù</a:t>
            </a:r>
            <a:r>
              <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1" i="0" u="none" strike="noStrike" cap="none" dirty="0" err="1">
                <a:solidFill>
                  <a:schemeClr val="dk1"/>
                </a:solidFill>
                <a:latin typeface="Arial" panose="020B0604020202020204" pitchFamily="34" charset="0"/>
                <a:ea typeface="Calibri"/>
                <a:cs typeface="Arial" panose="020B0604020202020204" pitchFamily="34" charset="0"/>
                <a:sym typeface="Calibri"/>
              </a:rPr>
              <a:t>khác</a:t>
            </a:r>
            <a:endParaRPr sz="16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74" name="Google Shape;274;g113ac30190f_0_112"/>
          <p:cNvSpPr txBox="1"/>
          <p:nvPr/>
        </p:nvSpPr>
        <p:spPr>
          <a:xfrm>
            <a:off x="845117" y="1041444"/>
            <a:ext cx="1537500" cy="4478100"/>
          </a:xfrm>
          <a:prstGeom prst="rect">
            <a:avLst/>
          </a:prstGeom>
          <a:solidFill>
            <a:srgbClr val="BBD6EE"/>
          </a:solidFill>
          <a:ln>
            <a:noFill/>
          </a:ln>
        </p:spPr>
        <p:txBody>
          <a:bodyPr spcFirstLastPara="1" wrap="square" lIns="91425" tIns="45700" rIns="91425" bIns="45700" anchor="b" anchorCtr="0">
            <a:normAutofit fontScale="92500"/>
          </a:bodyPr>
          <a:lstStyle/>
          <a:p>
            <a:pPr marL="0" marR="0" lvl="0" indent="0" algn="ctr" rtl="0">
              <a:lnSpc>
                <a:spcPct val="100000"/>
              </a:lnSpc>
              <a:spcBef>
                <a:spcPts val="0"/>
              </a:spcBef>
              <a:spcAft>
                <a:spcPts val="0"/>
              </a:spcAft>
              <a:buClr>
                <a:srgbClr val="1E4E79"/>
              </a:buClr>
              <a:buSzPts val="2400"/>
              <a:buFont typeface="Calibri"/>
              <a:buNone/>
            </a:pPr>
            <a:r>
              <a:rPr lang="en-US" sz="2400" b="1" i="0" u="none" strike="noStrike" cap="none" dirty="0" err="1">
                <a:solidFill>
                  <a:srgbClr val="1E4E79"/>
                </a:solidFill>
                <a:latin typeface="+mj-lt"/>
                <a:ea typeface="Calibri"/>
                <a:cs typeface="Arial" panose="020B0604020202020204" pitchFamily="34" charset="0"/>
                <a:sym typeface="Calibri"/>
              </a:rPr>
              <a:t>MỤC</a:t>
            </a:r>
            <a:r>
              <a:rPr lang="en-US" sz="2400" b="1" i="0" u="none" strike="noStrike" cap="none" dirty="0">
                <a:solidFill>
                  <a:srgbClr val="1E4E79"/>
                </a:solidFill>
                <a:latin typeface="+mj-lt"/>
                <a:ea typeface="Calibri"/>
                <a:cs typeface="Arial" panose="020B0604020202020204" pitchFamily="34" charset="0"/>
                <a:sym typeface="Calibri"/>
              </a:rPr>
              <a:t> </a:t>
            </a:r>
            <a:r>
              <a:rPr lang="en-US" sz="2400" b="1" i="0" u="none" strike="noStrike" cap="none" dirty="0" err="1">
                <a:solidFill>
                  <a:srgbClr val="1E4E79"/>
                </a:solidFill>
                <a:latin typeface="+mj-lt"/>
                <a:ea typeface="Calibri"/>
                <a:cs typeface="Arial" panose="020B0604020202020204" pitchFamily="34" charset="0"/>
                <a:sym typeface="Calibri"/>
              </a:rPr>
              <a:t>TIÊU</a:t>
            </a:r>
            <a:r>
              <a:rPr lang="en-US" sz="2400" b="1"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CỦA</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HOẠT</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ĐỘNG</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TRẢI</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NGHIỆM</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HƯỚNG</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NGHIỆP</a:t>
            </a:r>
            <a:r>
              <a:rPr lang="en-US" sz="2400" b="0" i="0" u="none" strike="noStrike" cap="none" dirty="0">
                <a:solidFill>
                  <a:srgbClr val="1E4E79"/>
                </a:solidFill>
                <a:latin typeface="+mj-lt"/>
                <a:ea typeface="Calibri"/>
                <a:cs typeface="Arial" panose="020B0604020202020204" pitchFamily="34" charset="0"/>
                <a:sym typeface="Calibri"/>
              </a:rPr>
              <a:t> &amp; </a:t>
            </a:r>
            <a:r>
              <a:rPr lang="en-US" sz="2400" b="0" i="0" u="none" strike="noStrike" cap="none" dirty="0" err="1">
                <a:solidFill>
                  <a:srgbClr val="1E4E79"/>
                </a:solidFill>
                <a:latin typeface="+mj-lt"/>
                <a:ea typeface="Calibri"/>
                <a:cs typeface="Arial" panose="020B0604020202020204" pitchFamily="34" charset="0"/>
                <a:sym typeface="Calibri"/>
              </a:rPr>
              <a:t>CÁC</a:t>
            </a:r>
            <a:r>
              <a:rPr lang="en-US" sz="2400" b="0" i="0" u="none" strike="noStrike" cap="none" dirty="0">
                <a:solidFill>
                  <a:srgbClr val="1E4E79"/>
                </a:solidFill>
                <a:latin typeface="+mj-lt"/>
                <a:ea typeface="Calibri"/>
                <a:cs typeface="Arial" panose="020B0604020202020204" pitchFamily="34" charset="0"/>
                <a:sym typeface="Calibri"/>
              </a:rPr>
              <a:t> </a:t>
            </a:r>
            <a:endParaRPr sz="1400" b="0" i="0" u="none" strike="noStrike" cap="none" dirty="0">
              <a:solidFill>
                <a:srgbClr val="000000"/>
              </a:solidFill>
              <a:latin typeface="+mj-lt"/>
              <a:sym typeface="Arial"/>
            </a:endParaRPr>
          </a:p>
          <a:p>
            <a:pPr marL="0" marR="0" lvl="0" indent="0" algn="ctr" rtl="0">
              <a:lnSpc>
                <a:spcPct val="100000"/>
              </a:lnSpc>
              <a:spcBef>
                <a:spcPts val="0"/>
              </a:spcBef>
              <a:spcAft>
                <a:spcPts val="0"/>
              </a:spcAft>
              <a:buClr>
                <a:srgbClr val="1E4E79"/>
              </a:buClr>
              <a:buSzPts val="2400"/>
              <a:buFont typeface="Calibri"/>
              <a:buNone/>
            </a:pPr>
            <a:r>
              <a:rPr lang="en-US" sz="2400" b="0" i="0" u="none" strike="noStrike" cap="none" dirty="0" err="1">
                <a:solidFill>
                  <a:srgbClr val="1E4E79"/>
                </a:solidFill>
                <a:latin typeface="+mj-lt"/>
                <a:ea typeface="Calibri"/>
                <a:cs typeface="Arial" panose="020B0604020202020204" pitchFamily="34" charset="0"/>
                <a:sym typeface="Calibri"/>
              </a:rPr>
              <a:t>MỤC</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TIÊU</a:t>
            </a:r>
            <a:r>
              <a:rPr lang="en-US" sz="2400" b="0" i="0" u="none" strike="noStrike" cap="none" dirty="0">
                <a:solidFill>
                  <a:srgbClr val="1E4E79"/>
                </a:solidFill>
                <a:latin typeface="+mj-lt"/>
                <a:ea typeface="Calibri"/>
                <a:cs typeface="Arial" panose="020B0604020202020204" pitchFamily="34" charset="0"/>
                <a:sym typeface="Calibri"/>
              </a:rPr>
              <a:t> CHUNG </a:t>
            </a:r>
            <a:r>
              <a:rPr lang="en-US" sz="2400" b="0" i="0" u="none" strike="noStrike" cap="none" dirty="0" err="1">
                <a:solidFill>
                  <a:srgbClr val="1E4E79"/>
                </a:solidFill>
                <a:latin typeface="+mj-lt"/>
                <a:ea typeface="Calibri"/>
                <a:cs typeface="Arial" panose="020B0604020202020204" pitchFamily="34" charset="0"/>
                <a:sym typeface="Calibri"/>
              </a:rPr>
              <a:t>CỦA</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CTGDPT</a:t>
            </a:r>
            <a:endParaRPr sz="2400" b="0" i="0" u="none" strike="noStrike" cap="none" dirty="0">
              <a:solidFill>
                <a:srgbClr val="1E4E79"/>
              </a:solidFill>
              <a:latin typeface="+mj-lt"/>
              <a:ea typeface="Calibri"/>
              <a:cs typeface="Arial" panose="020B060402020202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500"/>
                                        <p:tgtEl>
                                          <p:spTgt spid="24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fade">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fade">
                                      <p:cBhvr>
                                        <p:cTn id="17" dur="10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3"/>
                                        </p:tgtEl>
                                        <p:attrNameLst>
                                          <p:attrName>style.visibility</p:attrName>
                                        </p:attrNameLst>
                                      </p:cBhvr>
                                      <p:to>
                                        <p:strVal val="visible"/>
                                      </p:to>
                                    </p:set>
                                    <p:anim calcmode="lin" valueType="num">
                                      <p:cBhvr additive="base">
                                        <p:cTn id="27" dur="500"/>
                                        <p:tgtEl>
                                          <p:spTgt spid="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2547</Words>
  <Application>Microsoft Office PowerPoint</Application>
  <PresentationFormat>Widescreen</PresentationFormat>
  <Paragraphs>313</Paragraphs>
  <Slides>46</Slides>
  <Notes>35</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1_Office Theme</vt:lpstr>
      <vt:lpstr>Office Theme</vt:lpstr>
      <vt:lpstr>NHIỆT LIỆT CHÀO MỪNG  TẤT CẢ CÁC THẦY CÔ THAM GIA TẬP HUẤN SỬ DỤNG SGK  HOẠT ĐỘNG TRẢI NGHIỆM,  HƯỚNG NGHIỆP 8</vt:lpstr>
      <vt:lpstr>TẬP HUẤN GIÁO VIÊN  THỰC HIỆN CHƯƠNG TRÌNH &amp; SGK HOẠT ĐỘNG TRẢI NGHIỆM,  HƯỚNG NGHIỆP LỚP 8 </vt:lpstr>
      <vt:lpstr>GIỚI THIỆU BÁO CÁO VIÊN</vt:lpstr>
      <vt:lpstr>NỘI QUY LỚP TẬP HUẤN ONLINE</vt:lpstr>
      <vt:lpstr>GIỚI THIỆU SÁCH GIÁO KHOA  HOẠT ĐỘNG TRẢI NGHIỆM, HƯỚNG NGHIỆP 8 </vt:lpstr>
      <vt:lpstr>HƯỚNG DẪN CÁCH TƯƠNG TÁC QUA MENTI</vt:lpstr>
      <vt:lpstr>GIỚI THIỆU HOẠT ĐỘNG TRẢI NGHIỆM, HƯỚNG NGHIỆP  TRONG CHƯƠNG TRÌNH GIÁO DỤC PHỔ THÔNG 2018</vt:lpstr>
      <vt:lpstr>HOẠT ĐỘNG TRẢI NGHIỆM, HƯỚNG NGHIỆP  TRONG CTGDPT 2018</vt:lpstr>
      <vt:lpstr>PowerPoint Presentation</vt:lpstr>
      <vt:lpstr>PowerPoint Presentation</vt:lpstr>
      <vt:lpstr>PowerPoint Presentation</vt:lpstr>
      <vt:lpstr>PowerPoint Presentation</vt:lpstr>
      <vt:lpstr>Đánh giá kết quả giáo dục trong  Hoạt động trải nghiệm, hướng nghiệp</vt:lpstr>
      <vt:lpstr>Mục đích đánh giá </vt:lpstr>
      <vt:lpstr>Nội dung đánh giá </vt:lpstr>
      <vt:lpstr>Đánh giá kết quả HĐTN,HN:</vt:lpstr>
      <vt:lpstr>PowerPoint Presentation</vt:lpstr>
      <vt:lpstr>Kết quả đánh giá đối với mỗi học sinh là kết quả tổng hợp:  </vt:lpstr>
      <vt:lpstr>CÁCH SỬ DỤNG SÁCH VÀ TỔ CHỨC  HOẠT ĐỘNG TRẢI NGHIỆM, HƯỚNG NGHIỆP</vt:lpstr>
      <vt:lpstr>SÁCH GIÁO KHOA HOẠT ĐỘNG TRẢI NGHIỆM, HƯỚNG NGHIỆP 8</vt:lpstr>
      <vt:lpstr>BỘ TÀI LIỆU SGK HĐTN, HN 8 &amp; ĐỘI NGŨ TÁC GIẢ</vt:lpstr>
      <vt:lpstr>Tất cả YCCĐ của chương trình được thể hiện thông qua các mục tiêu của 9 chủ đề</vt:lpstr>
      <vt:lpstr>PowerPoint Presentation</vt:lpstr>
      <vt:lpstr>PowerPoint Presentation</vt:lpstr>
      <vt:lpstr>PowerPoint Presentation</vt:lpstr>
      <vt:lpstr>CẤU TRÚC CHỦ ĐỀ </vt:lpstr>
      <vt:lpstr>CẤU TRÚC CHỦ ĐỀ</vt:lpstr>
      <vt:lpstr>CẤU TRÚC CHỦ ĐỀ</vt:lpstr>
      <vt:lpstr>Các nhiệm vụ khám phá và rèn luyện</vt:lpstr>
      <vt:lpstr>Các nhiệm vụ vận dụng và đánh giá</vt:lpstr>
      <vt:lpstr>ĐẶC ĐIỂM &amp; VAI TRÒ  CỦA SÁCH GIÁO KHOA</vt:lpstr>
      <vt:lpstr>SÁCH GIÁO KHOA</vt:lpstr>
      <vt:lpstr>SÁCH GIÁO KHOA</vt:lpstr>
      <vt:lpstr>SÁCH GIÁO KHOA</vt:lpstr>
      <vt:lpstr>PowerPoint Presentation</vt:lpstr>
      <vt:lpstr>Xem clip minh họa</vt:lpstr>
      <vt:lpstr>HOẠT ĐỘNG NHÓM</vt:lpstr>
      <vt:lpstr>GỢI Ý  PHÂN PHỐI CHƯƠNG TRÌNH HĐTN, HN 8</vt:lpstr>
      <vt:lpstr>PHƯƠNG PHÁP VÀ HÌNH THỨC  TỔ CHỨC  HOẠT ĐỘNG  TRẢI NGHIỆM, HƯỚNG NGHIỆP 8</vt:lpstr>
      <vt:lpstr>Hướng dẫn tổ chức các loại hoạt động (1)</vt:lpstr>
      <vt:lpstr>PowerPoint Presentation</vt:lpstr>
      <vt:lpstr>Điểm chú ý trong tổ chức Hoạt động trải nghiệm, hướng nghiệp cho học sinh lớp 8 </vt:lpstr>
      <vt:lpstr>NGUYÊN LÍ TỔ CHỨC HOẠT ĐỘNG TRẢI NGHIỆM, HƯỚNG NGHIỆP</vt:lpstr>
      <vt:lpstr>CÁC ĐỊA CHỈ TRANG WEBSITE KHAI THÁC TÀI LIỆU CHO  HOẠT ĐỘNG TRẢI NGHIỆM, HƯỚNG NGHIỆP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SÁCH GIÁO KHOA  HOẠT ĐỘNG TRẢI NGHIỆM, HƯỚNG NGHIỆP</dc:title>
  <dc:creator>Windows User</dc:creator>
  <cp:lastModifiedBy>PHS</cp:lastModifiedBy>
  <cp:revision>13</cp:revision>
  <dcterms:created xsi:type="dcterms:W3CDTF">2021-01-29T04:35:28Z</dcterms:created>
  <dcterms:modified xsi:type="dcterms:W3CDTF">2023-06-07T03:16:03Z</dcterms:modified>
</cp:coreProperties>
</file>