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  <p:sldMasterId id="2147483660" r:id="rId2"/>
  </p:sldMasterIdLst>
  <p:notesMasterIdLst>
    <p:notesMasterId r:id="rId29"/>
  </p:notesMasterIdLst>
  <p:sldIdLst>
    <p:sldId id="256" r:id="rId3"/>
    <p:sldId id="264" r:id="rId4"/>
    <p:sldId id="259" r:id="rId5"/>
    <p:sldId id="263" r:id="rId6"/>
    <p:sldId id="26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65" r:id="rId15"/>
    <p:sldId id="261" r:id="rId16"/>
    <p:sldId id="278" r:id="rId17"/>
    <p:sldId id="279" r:id="rId18"/>
    <p:sldId id="299" r:id="rId19"/>
    <p:sldId id="300" r:id="rId20"/>
    <p:sldId id="302" r:id="rId21"/>
    <p:sldId id="303" r:id="rId22"/>
    <p:sldId id="301" r:id="rId23"/>
    <p:sldId id="304" r:id="rId24"/>
    <p:sldId id="305" r:id="rId25"/>
    <p:sldId id="257" r:id="rId26"/>
    <p:sldId id="267" r:id="rId27"/>
    <p:sldId id="27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Dosis" pitchFamily="2" charset="0"/>
      <p:regular r:id="rId36"/>
      <p:bold r:id="rId37"/>
    </p:embeddedFont>
    <p:embeddedFont>
      <p:font typeface="Quicksand Medium" panose="020B0604020202020204" charset="0"/>
      <p:regular r:id="rId38"/>
      <p:bold r:id="rId39"/>
      <p:italic r:id="rId40"/>
      <p:boldItalic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5" autoAdjust="0"/>
    <p:restoredTop sz="91606" autoAdjust="0"/>
  </p:normalViewPr>
  <p:slideViewPr>
    <p:cSldViewPr snapToGrid="0">
      <p:cViewPr>
        <p:scale>
          <a:sx n="66" d="100"/>
          <a:sy n="66" d="100"/>
        </p:scale>
        <p:origin x="1134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VN" dirty="0"/>
              <a:t>Bấm bắt đầu để bắt đầu trò chơi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822341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Ấn vào quả táo 1-2-3-4-5 để hiện ra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Trả lời hết các câu hỏi bấm “Next” tiếp tục để tiếp tục bài giảng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335531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Ấn vào đáp án để hiện đáp án đúng/sai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chữ quay về để quay về chọn quả táo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bấm nút “quay về” để hiện giao diện trang đầu tiên, sau đó bấm nút “next” để tiếp tục bài giảng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623156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Ấn vào đáp án để hiện đáp án đúng/sai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chữ quay về để quay về chọn quả táo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bấm nút “quay về” để hiện giao diện trang đầu tiên, sau đó bấm nút “next” để tiếp tục bài giảng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72424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Ấn vào đáp án để hiện đáp án đúng/sai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chữ quay về để quay về chọn quả táo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bấm nút “quay về” để hiện giao diện trang đầu tiên, sau đó bấm nút “next” để tiếp tục bài giảng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21943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Ấn vào đáp án để hiện đáp án đúng/sai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chữ quay về để quay về chọn quả táo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bấm nút “quay về” để hiện giao diện trang đầu tiên, sau đó bấm nút “next” để tiếp tục bài giảng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915370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Ấn vào đáp án để hiện đáp án đúng/sai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Xong ấn vào chữ quay về để quay về chọn quả táo ở slide game đầu tiên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Hết các câu hỏi bấm nút “quay về” để hiện giao diện trang đầu tiên, sau đó bấm nút “next” để tiếp tục bài giảng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18290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7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6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8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0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5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08/12/2023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6D76316-BCC2-C5E5-20DD-A12F61FCF9B0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08/12/2023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77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8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3.png"/><Relationship Id="rId1" Type="http://schemas.openxmlformats.org/officeDocument/2006/relationships/tags" Target="../tags/tag18.xml"/><Relationship Id="rId6" Type="http://schemas.openxmlformats.org/officeDocument/2006/relationships/image" Target="../media/image34.sv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slide" Target="slide20.xml"/><Relationship Id="rId3" Type="http://schemas.openxmlformats.org/officeDocument/2006/relationships/audio" Target="../media/audio1.wav"/><Relationship Id="rId21" Type="http://schemas.openxmlformats.org/officeDocument/2006/relationships/image" Target="../media/image53.png"/><Relationship Id="rId7" Type="http://schemas.openxmlformats.org/officeDocument/2006/relationships/image" Target="../media/image47.svg"/><Relationship Id="rId12" Type="http://schemas.openxmlformats.org/officeDocument/2006/relationships/image" Target="../media/image34.svg"/><Relationship Id="rId17" Type="http://schemas.openxmlformats.org/officeDocument/2006/relationships/image" Target="../media/image51.svg"/><Relationship Id="rId25" Type="http://schemas.openxmlformats.org/officeDocument/2006/relationships/slide" Target="slide1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29" Type="http://schemas.openxmlformats.org/officeDocument/2006/relationships/slide" Target="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33.png"/><Relationship Id="rId24" Type="http://schemas.openxmlformats.org/officeDocument/2006/relationships/image" Target="../media/image56.png"/><Relationship Id="rId32" Type="http://schemas.openxmlformats.org/officeDocument/2006/relationships/image" Target="../media/image43.png"/><Relationship Id="rId5" Type="http://schemas.openxmlformats.org/officeDocument/2006/relationships/image" Target="../media/image45.svg"/><Relationship Id="rId15" Type="http://schemas.openxmlformats.org/officeDocument/2006/relationships/image" Target="../media/image37.svg"/><Relationship Id="rId23" Type="http://schemas.openxmlformats.org/officeDocument/2006/relationships/image" Target="../media/image55.png"/><Relationship Id="rId28" Type="http://schemas.openxmlformats.org/officeDocument/2006/relationships/slide" Target="slide22.xml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31" Type="http://schemas.openxmlformats.org/officeDocument/2006/relationships/image" Target="../media/image57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36.png"/><Relationship Id="rId22" Type="http://schemas.openxmlformats.org/officeDocument/2006/relationships/image" Target="../media/image54.png"/><Relationship Id="rId27" Type="http://schemas.openxmlformats.org/officeDocument/2006/relationships/slide" Target="slide21.xml"/><Relationship Id="rId30" Type="http://schemas.openxmlformats.org/officeDocument/2006/relationships/slide" Target="slide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18.xml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62.svg"/><Relationship Id="rId2" Type="http://schemas.microsoft.com/office/2007/relationships/media" Target="../media/media2.mp3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1.png"/><Relationship Id="rId5" Type="http://schemas.openxmlformats.org/officeDocument/2006/relationships/audio" Target="../media/media3.mp3"/><Relationship Id="rId15" Type="http://schemas.openxmlformats.org/officeDocument/2006/relationships/image" Target="../media/image43.png"/><Relationship Id="rId10" Type="http://schemas.openxmlformats.org/officeDocument/2006/relationships/image" Target="../media/image60.svg"/><Relationship Id="rId4" Type="http://schemas.microsoft.com/office/2007/relationships/media" Target="../media/media3.mp3"/><Relationship Id="rId9" Type="http://schemas.openxmlformats.org/officeDocument/2006/relationships/image" Target="../media/image59.pn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80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5.xml"/><Relationship Id="rId12" Type="http://schemas.openxmlformats.org/officeDocument/2006/relationships/slide" Target="slide18.xml"/><Relationship Id="rId2" Type="http://schemas.microsoft.com/office/2007/relationships/media" Target="../media/media2.mp3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2.svg"/><Relationship Id="rId5" Type="http://schemas.openxmlformats.org/officeDocument/2006/relationships/audio" Target="../media/media3.mp3"/><Relationship Id="rId15" Type="http://schemas.openxmlformats.org/officeDocument/2006/relationships/image" Target="../media/image43.png"/><Relationship Id="rId10" Type="http://schemas.openxmlformats.org/officeDocument/2006/relationships/image" Target="../media/image61.png"/><Relationship Id="rId4" Type="http://schemas.microsoft.com/office/2007/relationships/media" Target="../media/media3.mp3"/><Relationship Id="rId9" Type="http://schemas.openxmlformats.org/officeDocument/2006/relationships/image" Target="../media/image60.sv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63.png"/><Relationship Id="rId2" Type="http://schemas.microsoft.com/office/2007/relationships/media" Target="../media/media2.mp3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2.xml"/><Relationship Id="rId11" Type="http://schemas.openxmlformats.org/officeDocument/2006/relationships/slide" Target="slide18.xml"/><Relationship Id="rId5" Type="http://schemas.openxmlformats.org/officeDocument/2006/relationships/audio" Target="../media/media3.mp3"/><Relationship Id="rId15" Type="http://schemas.openxmlformats.org/officeDocument/2006/relationships/image" Target="../media/image43.png"/><Relationship Id="rId10" Type="http://schemas.openxmlformats.org/officeDocument/2006/relationships/image" Target="../media/image60.svg"/><Relationship Id="rId4" Type="http://schemas.microsoft.com/office/2007/relationships/media" Target="../media/media3.mp3"/><Relationship Id="rId9" Type="http://schemas.openxmlformats.org/officeDocument/2006/relationships/image" Target="../media/image59.png"/><Relationship Id="rId14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18.xml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62.svg"/><Relationship Id="rId2" Type="http://schemas.microsoft.com/office/2007/relationships/media" Target="../media/media2.mp3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1.png"/><Relationship Id="rId5" Type="http://schemas.openxmlformats.org/officeDocument/2006/relationships/audio" Target="../media/media3.mp3"/><Relationship Id="rId15" Type="http://schemas.openxmlformats.org/officeDocument/2006/relationships/image" Target="../media/image43.png"/><Relationship Id="rId10" Type="http://schemas.openxmlformats.org/officeDocument/2006/relationships/image" Target="../media/image60.svg"/><Relationship Id="rId4" Type="http://schemas.microsoft.com/office/2007/relationships/media" Target="../media/media3.mp3"/><Relationship Id="rId9" Type="http://schemas.openxmlformats.org/officeDocument/2006/relationships/image" Target="../media/image59.png"/><Relationship Id="rId1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62.sv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61.png"/><Relationship Id="rId2" Type="http://schemas.microsoft.com/office/2007/relationships/media" Target="../media/media2.mp3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0.svg"/><Relationship Id="rId5" Type="http://schemas.openxmlformats.org/officeDocument/2006/relationships/audio" Target="../media/media3.mp3"/><Relationship Id="rId15" Type="http://schemas.openxmlformats.org/officeDocument/2006/relationships/image" Target="../media/image43.png"/><Relationship Id="rId10" Type="http://schemas.openxmlformats.org/officeDocument/2006/relationships/image" Target="../media/image59.png"/><Relationship Id="rId4" Type="http://schemas.microsoft.com/office/2007/relationships/media" Target="../media/media3.mp3"/><Relationship Id="rId9" Type="http://schemas.openxmlformats.org/officeDocument/2006/relationships/image" Target="../media/image63.png"/><Relationship Id="rId1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microsoft.com/office/2007/relationships/hdphoto" Target="../media/hdphoto1.wdp"/><Relationship Id="rId5" Type="http://schemas.openxmlformats.org/officeDocument/2006/relationships/image" Target="../media/image67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8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048750" y="195308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Khoa học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038464" y="3599043"/>
            <a:ext cx="10115070" cy="146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an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AB9AF7D-4456-5252-6C52-89EDF4404272}"/>
              </a:ext>
            </a:extLst>
          </p:cNvPr>
          <p:cNvSpPr txBox="1">
            <a:spLocks/>
          </p:cNvSpPr>
          <p:nvPr/>
        </p:nvSpPr>
        <p:spPr>
          <a:xfrm>
            <a:off x="-521891" y="1131889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sức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khoẻ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C167899-D39C-8C7F-479F-C8E34B14FB17}"/>
              </a:ext>
            </a:extLst>
          </p:cNvPr>
          <p:cNvSpPr txBox="1">
            <a:spLocks/>
          </p:cNvSpPr>
          <p:nvPr/>
        </p:nvSpPr>
        <p:spPr>
          <a:xfrm>
            <a:off x="960000" y="1558339"/>
            <a:ext cx="10272000" cy="785050"/>
          </a:xfrm>
          <a:prstGeom prst="rect">
            <a:avLst/>
          </a:prstGeom>
          <a:solidFill>
            <a:srgbClr val="BFD36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sis"/>
              <a:buNone/>
              <a:defRPr sz="35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Dosis"/>
                <a:cs typeface="Arial" panose="020B0604020202020204" pitchFamily="34" charset="0"/>
                <a:sym typeface="Dosi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Dosi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cần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phẩm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toàn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5F7C25-5DE0-4210-7B4A-88D62C8FE311}"/>
              </a:ext>
            </a:extLst>
          </p:cNvPr>
          <p:cNvGrpSpPr/>
          <p:nvPr/>
        </p:nvGrpSpPr>
        <p:grpSpPr>
          <a:xfrm>
            <a:off x="960000" y="2417960"/>
            <a:ext cx="7533704" cy="1501850"/>
            <a:chOff x="591050" y="1193525"/>
            <a:chExt cx="5650277" cy="1126388"/>
          </a:xfrm>
        </p:grpSpPr>
        <p:sp>
          <p:nvSpPr>
            <p:cNvPr id="18" name="Rectangle: Rounded Corners 5">
              <a:extLst>
                <a:ext uri="{FF2B5EF4-FFF2-40B4-BE49-F238E27FC236}">
                  <a16:creationId xmlns:a16="http://schemas.microsoft.com/office/drawing/2014/main" id="{0ABDEF03-993A-CD71-D8BD-D4A36EE9EAC6}"/>
                </a:ext>
              </a:extLst>
            </p:cNvPr>
            <p:cNvSpPr/>
            <p:nvPr/>
          </p:nvSpPr>
          <p:spPr>
            <a:xfrm>
              <a:off x="591050" y="1521302"/>
              <a:ext cx="4652920" cy="499115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3970E">
                  <a:shade val="50000"/>
                </a:srgbClr>
              </a:solidFill>
              <a:prstDash val="lg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Phòng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tránh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dị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ứng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735DF7E-A56C-FB7A-6801-32B626AAF23C}"/>
                </a:ext>
              </a:extLst>
            </p:cNvPr>
            <p:cNvSpPr/>
            <p:nvPr/>
          </p:nvSpPr>
          <p:spPr>
            <a:xfrm>
              <a:off x="4955333" y="1193525"/>
              <a:ext cx="1285994" cy="1126388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BE8"/>
                </a:solidFill>
                <a:effectLst/>
                <a:uLnTx/>
                <a:uFillTx/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D24003-B457-1A28-D6A9-61B9B43242A2}"/>
              </a:ext>
            </a:extLst>
          </p:cNvPr>
          <p:cNvGrpSpPr/>
          <p:nvPr/>
        </p:nvGrpSpPr>
        <p:grpSpPr>
          <a:xfrm>
            <a:off x="1053198" y="3732627"/>
            <a:ext cx="10178802" cy="1655707"/>
            <a:chOff x="1153848" y="2611668"/>
            <a:chExt cx="7634102" cy="1241780"/>
          </a:xfrm>
        </p:grpSpPr>
        <p:sp>
          <p:nvSpPr>
            <p:cNvPr id="21" name="Rectangle: Rounded Corners 6">
              <a:extLst>
                <a:ext uri="{FF2B5EF4-FFF2-40B4-BE49-F238E27FC236}">
                  <a16:creationId xmlns:a16="http://schemas.microsoft.com/office/drawing/2014/main" id="{89319F2C-4F59-4C9E-E239-9366582145AE}"/>
                </a:ext>
              </a:extLst>
            </p:cNvPr>
            <p:cNvSpPr/>
            <p:nvPr/>
          </p:nvSpPr>
          <p:spPr>
            <a:xfrm>
              <a:off x="2710832" y="2810711"/>
              <a:ext cx="6077118" cy="831810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3970E">
                  <a:shade val="50000"/>
                </a:srgbClr>
              </a:solidFill>
              <a:prstDash val="lgDash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Đảm bảo nguồn thực phẩm sạch, lành mạnh cho sức khỏe con người.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4CB36CD-4524-484F-749F-0C7BEDBD6C0E}"/>
                </a:ext>
              </a:extLst>
            </p:cNvPr>
            <p:cNvSpPr/>
            <p:nvPr/>
          </p:nvSpPr>
          <p:spPr>
            <a:xfrm>
              <a:off x="1153848" y="2611668"/>
              <a:ext cx="1652907" cy="124178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BE8"/>
                </a:solidFill>
                <a:effectLst/>
                <a:uLnTx/>
                <a:uFillTx/>
                <a:latin typeface="UTM Avo"/>
                <a:cs typeface="+mn-ea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CEE231-DEBA-18C7-52C5-94CF74841F73}"/>
              </a:ext>
            </a:extLst>
          </p:cNvPr>
          <p:cNvGrpSpPr/>
          <p:nvPr/>
        </p:nvGrpSpPr>
        <p:grpSpPr>
          <a:xfrm>
            <a:off x="2640508" y="5184370"/>
            <a:ext cx="8591492" cy="1641546"/>
            <a:chOff x="591050" y="3605649"/>
            <a:chExt cx="6443619" cy="1231159"/>
          </a:xfrm>
        </p:grpSpPr>
        <p:sp>
          <p:nvSpPr>
            <p:cNvPr id="24" name="Rectangle: Rounded Corners 8">
              <a:extLst>
                <a:ext uri="{FF2B5EF4-FFF2-40B4-BE49-F238E27FC236}">
                  <a16:creationId xmlns:a16="http://schemas.microsoft.com/office/drawing/2014/main" id="{0373FDEF-1F05-97D7-AFCD-BCA11C5C423C}"/>
                </a:ext>
              </a:extLst>
            </p:cNvPr>
            <p:cNvSpPr/>
            <p:nvPr/>
          </p:nvSpPr>
          <p:spPr>
            <a:xfrm>
              <a:off x="591050" y="3968127"/>
              <a:ext cx="4935810" cy="506204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3970E">
                  <a:shade val="50000"/>
                </a:srgbClr>
              </a:solidFill>
              <a:prstDash val="lgDash"/>
            </a:ln>
            <a:effectLst/>
          </p:spPr>
          <p:txBody>
            <a:bodyPr lIns="121920" tIns="0" bIns="1219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Đảm bảo lợi ích chung của toàn xã hội.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CA6168B-4E9C-1BC5-3483-A5ABBB31F9DD}"/>
                </a:ext>
              </a:extLst>
            </p:cNvPr>
            <p:cNvSpPr/>
            <p:nvPr/>
          </p:nvSpPr>
          <p:spPr>
            <a:xfrm>
              <a:off x="5381762" y="3605649"/>
              <a:ext cx="1652907" cy="1231159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BE8"/>
                </a:solidFill>
                <a:effectLst/>
                <a:uLnTx/>
                <a:uFillTx/>
                <a:latin typeface="UTM Avo"/>
                <a:cs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49705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nguyên tắc vàng của WHO - Video tuyên truyền Vệ sinh an toàn thực phẩm">
            <a:hlinkClick r:id="" action="ppaction://media"/>
            <a:extLst>
              <a:ext uri="{FF2B5EF4-FFF2-40B4-BE49-F238E27FC236}">
                <a16:creationId xmlns:a16="http://schemas.microsoft.com/office/drawing/2014/main" id="{63D4B1E4-73DF-91DF-C988-965E3E6CB4D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2900" y="1554303"/>
            <a:ext cx="9286199" cy="52234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9723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5221A1FF-9BB1-D004-A785-951A32670896}"/>
              </a:ext>
            </a:extLst>
          </p:cNvPr>
          <p:cNvSpPr txBox="1">
            <a:spLocks/>
          </p:cNvSpPr>
          <p:nvPr/>
        </p:nvSpPr>
        <p:spPr>
          <a:xfrm>
            <a:off x="3884049" y="1436314"/>
            <a:ext cx="4423901" cy="85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sis"/>
              <a:buNone/>
              <a:defRPr sz="35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Dosis"/>
                <a:cs typeface="Arial" panose="020B0604020202020204" pitchFamily="34" charset="0"/>
                <a:sym typeface="Dosi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>
                <a:latin typeface="UTM Avo" panose="02040603050506020204" pitchFamily="18"/>
                <a:ea typeface="+mn-ea"/>
                <a:cs typeface="+mn-ea"/>
                <a:sym typeface="+mn-lt"/>
              </a:rPr>
              <a:t>KẾT LUẬN</a:t>
            </a:r>
          </a:p>
        </p:txBody>
      </p:sp>
      <p:grpSp>
        <p:nvGrpSpPr>
          <p:cNvPr id="64" name="Google Shape;1746;p52">
            <a:extLst>
              <a:ext uri="{FF2B5EF4-FFF2-40B4-BE49-F238E27FC236}">
                <a16:creationId xmlns:a16="http://schemas.microsoft.com/office/drawing/2014/main" id="{FD2C6CD6-CF97-A6B7-6D16-7427E1EA1BE9}"/>
              </a:ext>
            </a:extLst>
          </p:cNvPr>
          <p:cNvGrpSpPr/>
          <p:nvPr/>
        </p:nvGrpSpPr>
        <p:grpSpPr>
          <a:xfrm>
            <a:off x="10955428" y="3600706"/>
            <a:ext cx="1104253" cy="3257294"/>
            <a:chOff x="7706550" y="450661"/>
            <a:chExt cx="1448449" cy="4692845"/>
          </a:xfrm>
        </p:grpSpPr>
        <p:grpSp>
          <p:nvGrpSpPr>
            <p:cNvPr id="65" name="Google Shape;1747;p52">
              <a:extLst>
                <a:ext uri="{FF2B5EF4-FFF2-40B4-BE49-F238E27FC236}">
                  <a16:creationId xmlns:a16="http://schemas.microsoft.com/office/drawing/2014/main" id="{3D524E78-6CD5-A931-467A-AB8E56F0B3EC}"/>
                </a:ext>
              </a:extLst>
            </p:cNvPr>
            <p:cNvGrpSpPr/>
            <p:nvPr/>
          </p:nvGrpSpPr>
          <p:grpSpPr>
            <a:xfrm rot="1419838">
              <a:off x="8159862" y="527654"/>
              <a:ext cx="679907" cy="1414161"/>
              <a:chOff x="14663671" y="5098194"/>
              <a:chExt cx="453692" cy="943648"/>
            </a:xfrm>
          </p:grpSpPr>
          <p:sp>
            <p:nvSpPr>
              <p:cNvPr id="114" name="Google Shape;1748;p52">
                <a:extLst>
                  <a:ext uri="{FF2B5EF4-FFF2-40B4-BE49-F238E27FC236}">
                    <a16:creationId xmlns:a16="http://schemas.microsoft.com/office/drawing/2014/main" id="{B1252F97-068D-E05B-77D7-5B18CFBB7DC7}"/>
                  </a:ext>
                </a:extLst>
              </p:cNvPr>
              <p:cNvSpPr/>
              <p:nvPr/>
            </p:nvSpPr>
            <p:spPr>
              <a:xfrm>
                <a:off x="14663671" y="5098194"/>
                <a:ext cx="453692" cy="943648"/>
              </a:xfrm>
              <a:custGeom>
                <a:avLst/>
                <a:gdLst/>
                <a:ahLst/>
                <a:cxnLst/>
                <a:rect l="l" t="t" r="r" b="b"/>
                <a:pathLst>
                  <a:path w="13086" h="27218" extrusionOk="0">
                    <a:moveTo>
                      <a:pt x="5804" y="1"/>
                    </a:moveTo>
                    <a:cubicBezTo>
                      <a:pt x="5765" y="1"/>
                      <a:pt x="5725" y="3"/>
                      <a:pt x="5685" y="7"/>
                    </a:cubicBezTo>
                    <a:cubicBezTo>
                      <a:pt x="5065" y="72"/>
                      <a:pt x="4617" y="627"/>
                      <a:pt x="4683" y="1247"/>
                    </a:cubicBezTo>
                    <a:lnTo>
                      <a:pt x="4734" y="1807"/>
                    </a:lnTo>
                    <a:lnTo>
                      <a:pt x="4482" y="912"/>
                    </a:lnTo>
                    <a:cubicBezTo>
                      <a:pt x="4337" y="419"/>
                      <a:pt x="3887" y="96"/>
                      <a:pt x="3396" y="96"/>
                    </a:cubicBezTo>
                    <a:cubicBezTo>
                      <a:pt x="3302" y="96"/>
                      <a:pt x="3206" y="108"/>
                      <a:pt x="3111" y="133"/>
                    </a:cubicBezTo>
                    <a:cubicBezTo>
                      <a:pt x="2514" y="291"/>
                      <a:pt x="2155" y="893"/>
                      <a:pt x="2300" y="1490"/>
                    </a:cubicBezTo>
                    <a:lnTo>
                      <a:pt x="2528" y="2395"/>
                    </a:lnTo>
                    <a:lnTo>
                      <a:pt x="2295" y="1877"/>
                    </a:lnTo>
                    <a:cubicBezTo>
                      <a:pt x="2103" y="1472"/>
                      <a:pt x="1698" y="1231"/>
                      <a:pt x="1274" y="1231"/>
                    </a:cubicBezTo>
                    <a:cubicBezTo>
                      <a:pt x="1123" y="1231"/>
                      <a:pt x="969" y="1262"/>
                      <a:pt x="821" y="1327"/>
                    </a:cubicBezTo>
                    <a:cubicBezTo>
                      <a:pt x="262" y="1574"/>
                      <a:pt x="1" y="2222"/>
                      <a:pt x="234" y="2786"/>
                    </a:cubicBezTo>
                    <a:lnTo>
                      <a:pt x="5303" y="14724"/>
                    </a:lnTo>
                    <a:cubicBezTo>
                      <a:pt x="5303" y="14799"/>
                      <a:pt x="5312" y="14874"/>
                      <a:pt x="5331" y="14944"/>
                    </a:cubicBezTo>
                    <a:lnTo>
                      <a:pt x="5727" y="16445"/>
                    </a:lnTo>
                    <a:cubicBezTo>
                      <a:pt x="4753" y="18245"/>
                      <a:pt x="4757" y="21575"/>
                      <a:pt x="5112" y="22913"/>
                    </a:cubicBezTo>
                    <a:cubicBezTo>
                      <a:pt x="5541" y="24517"/>
                      <a:pt x="6935" y="25674"/>
                      <a:pt x="8591" y="25804"/>
                    </a:cubicBezTo>
                    <a:lnTo>
                      <a:pt x="8511" y="26168"/>
                    </a:lnTo>
                    <a:cubicBezTo>
                      <a:pt x="8404" y="26644"/>
                      <a:pt x="8707" y="27115"/>
                      <a:pt x="9187" y="27217"/>
                    </a:cubicBezTo>
                    <a:cubicBezTo>
                      <a:pt x="9542" y="27101"/>
                      <a:pt x="9915" y="27036"/>
                      <a:pt x="10288" y="27026"/>
                    </a:cubicBezTo>
                    <a:cubicBezTo>
                      <a:pt x="10409" y="26989"/>
                      <a:pt x="10517" y="26924"/>
                      <a:pt x="10610" y="26844"/>
                    </a:cubicBezTo>
                    <a:cubicBezTo>
                      <a:pt x="10621" y="26845"/>
                      <a:pt x="10632" y="26845"/>
                      <a:pt x="10643" y="26845"/>
                    </a:cubicBezTo>
                    <a:cubicBezTo>
                      <a:pt x="10888" y="26845"/>
                      <a:pt x="11121" y="26748"/>
                      <a:pt x="11291" y="26569"/>
                    </a:cubicBezTo>
                    <a:cubicBezTo>
                      <a:pt x="11626" y="26215"/>
                      <a:pt x="11612" y="25655"/>
                      <a:pt x="11258" y="25324"/>
                    </a:cubicBezTo>
                    <a:lnTo>
                      <a:pt x="11071" y="25147"/>
                    </a:lnTo>
                    <a:cubicBezTo>
                      <a:pt x="12447" y="24219"/>
                      <a:pt x="13086" y="22517"/>
                      <a:pt x="12657" y="20913"/>
                    </a:cubicBezTo>
                    <a:cubicBezTo>
                      <a:pt x="12303" y="19574"/>
                      <a:pt x="10656" y="16678"/>
                      <a:pt x="8922" y="15601"/>
                    </a:cubicBezTo>
                    <a:lnTo>
                      <a:pt x="8521" y="14095"/>
                    </a:lnTo>
                    <a:cubicBezTo>
                      <a:pt x="8502" y="14025"/>
                      <a:pt x="8474" y="13960"/>
                      <a:pt x="8437" y="13894"/>
                    </a:cubicBezTo>
                    <a:lnTo>
                      <a:pt x="6926" y="1010"/>
                    </a:lnTo>
                    <a:cubicBezTo>
                      <a:pt x="6865" y="434"/>
                      <a:pt x="6375" y="1"/>
                      <a:pt x="58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5" name="Google Shape;1749;p52">
                <a:extLst>
                  <a:ext uri="{FF2B5EF4-FFF2-40B4-BE49-F238E27FC236}">
                    <a16:creationId xmlns:a16="http://schemas.microsoft.com/office/drawing/2014/main" id="{297D3328-15B3-002D-E2F4-2A5BC78A0FF0}"/>
                  </a:ext>
                </a:extLst>
              </p:cNvPr>
              <p:cNvSpPr/>
              <p:nvPr/>
            </p:nvSpPr>
            <p:spPr>
              <a:xfrm>
                <a:off x="14691475" y="5123085"/>
                <a:ext cx="248688" cy="548029"/>
              </a:xfrm>
              <a:custGeom>
                <a:avLst/>
                <a:gdLst/>
                <a:ahLst/>
                <a:cxnLst/>
                <a:rect l="l" t="t" r="r" b="b"/>
                <a:pathLst>
                  <a:path w="7173" h="15807" extrusionOk="0">
                    <a:moveTo>
                      <a:pt x="5000" y="0"/>
                    </a:moveTo>
                    <a:cubicBezTo>
                      <a:pt x="4986" y="0"/>
                      <a:pt x="4972" y="1"/>
                      <a:pt x="4958" y="2"/>
                    </a:cubicBezTo>
                    <a:cubicBezTo>
                      <a:pt x="4734" y="26"/>
                      <a:pt x="4571" y="231"/>
                      <a:pt x="4608" y="459"/>
                    </a:cubicBezTo>
                    <a:lnTo>
                      <a:pt x="5667" y="12090"/>
                    </a:lnTo>
                    <a:lnTo>
                      <a:pt x="831" y="1462"/>
                    </a:lnTo>
                    <a:cubicBezTo>
                      <a:pt x="768" y="1301"/>
                      <a:pt x="615" y="1206"/>
                      <a:pt x="457" y="1206"/>
                    </a:cubicBezTo>
                    <a:cubicBezTo>
                      <a:pt x="404" y="1206"/>
                      <a:pt x="350" y="1216"/>
                      <a:pt x="299" y="1238"/>
                    </a:cubicBezTo>
                    <a:cubicBezTo>
                      <a:pt x="89" y="1332"/>
                      <a:pt x="1" y="1579"/>
                      <a:pt x="99" y="1779"/>
                    </a:cubicBezTo>
                    <a:lnTo>
                      <a:pt x="6054" y="15806"/>
                    </a:lnTo>
                    <a:lnTo>
                      <a:pt x="6590" y="15569"/>
                    </a:lnTo>
                    <a:lnTo>
                      <a:pt x="7173" y="15508"/>
                    </a:lnTo>
                    <a:lnTo>
                      <a:pt x="5401" y="376"/>
                    </a:lnTo>
                    <a:cubicBezTo>
                      <a:pt x="5388" y="161"/>
                      <a:pt x="5211" y="0"/>
                      <a:pt x="5000" y="0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6" name="Google Shape;1750;p52">
                <a:extLst>
                  <a:ext uri="{FF2B5EF4-FFF2-40B4-BE49-F238E27FC236}">
                    <a16:creationId xmlns:a16="http://schemas.microsoft.com/office/drawing/2014/main" id="{44D0A846-A64F-832D-6731-3B66A28A2126}"/>
                  </a:ext>
                </a:extLst>
              </p:cNvPr>
              <p:cNvSpPr/>
              <p:nvPr/>
            </p:nvSpPr>
            <p:spPr>
              <a:xfrm>
                <a:off x="14766012" y="5126240"/>
                <a:ext cx="170611" cy="529688"/>
              </a:xfrm>
              <a:custGeom>
                <a:avLst/>
                <a:gdLst/>
                <a:ahLst/>
                <a:cxnLst/>
                <a:rect l="l" t="t" r="r" b="b"/>
                <a:pathLst>
                  <a:path w="4921" h="15278" extrusionOk="0">
                    <a:moveTo>
                      <a:pt x="444" y="1"/>
                    </a:moveTo>
                    <a:cubicBezTo>
                      <a:pt x="410" y="1"/>
                      <a:pt x="375" y="5"/>
                      <a:pt x="341" y="14"/>
                    </a:cubicBezTo>
                    <a:cubicBezTo>
                      <a:pt x="127" y="70"/>
                      <a:pt x="1" y="289"/>
                      <a:pt x="57" y="504"/>
                    </a:cubicBezTo>
                    <a:lnTo>
                      <a:pt x="3773" y="15277"/>
                    </a:lnTo>
                    <a:lnTo>
                      <a:pt x="4920" y="14974"/>
                    </a:lnTo>
                    <a:lnTo>
                      <a:pt x="831" y="299"/>
                    </a:lnTo>
                    <a:cubicBezTo>
                      <a:pt x="780" y="118"/>
                      <a:pt x="620" y="1"/>
                      <a:pt x="444" y="1"/>
                    </a:cubicBezTo>
                    <a:close/>
                  </a:path>
                </a:pathLst>
              </a:custGeom>
              <a:solidFill>
                <a:srgbClr val="277F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7" name="Google Shape;1751;p52">
                <a:extLst>
                  <a:ext uri="{FF2B5EF4-FFF2-40B4-BE49-F238E27FC236}">
                    <a16:creationId xmlns:a16="http://schemas.microsoft.com/office/drawing/2014/main" id="{38A0DED6-CC8E-BAB3-D5D2-ED9520928133}"/>
                  </a:ext>
                </a:extLst>
              </p:cNvPr>
              <p:cNvSpPr/>
              <p:nvPr/>
            </p:nvSpPr>
            <p:spPr>
              <a:xfrm>
                <a:off x="14982341" y="5960426"/>
                <a:ext cx="58211" cy="56997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644" extrusionOk="0">
                    <a:moveTo>
                      <a:pt x="462" y="1"/>
                    </a:moveTo>
                    <a:cubicBezTo>
                      <a:pt x="443" y="1"/>
                      <a:pt x="424" y="5"/>
                      <a:pt x="406" y="15"/>
                    </a:cubicBezTo>
                    <a:cubicBezTo>
                      <a:pt x="406" y="15"/>
                      <a:pt x="401" y="19"/>
                      <a:pt x="397" y="19"/>
                    </a:cubicBezTo>
                    <a:cubicBezTo>
                      <a:pt x="383" y="29"/>
                      <a:pt x="373" y="38"/>
                      <a:pt x="364" y="47"/>
                    </a:cubicBezTo>
                    <a:cubicBezTo>
                      <a:pt x="355" y="47"/>
                      <a:pt x="350" y="57"/>
                      <a:pt x="350" y="61"/>
                    </a:cubicBezTo>
                    <a:cubicBezTo>
                      <a:pt x="341" y="71"/>
                      <a:pt x="336" y="80"/>
                      <a:pt x="331" y="89"/>
                    </a:cubicBezTo>
                    <a:cubicBezTo>
                      <a:pt x="327" y="99"/>
                      <a:pt x="322" y="103"/>
                      <a:pt x="322" y="113"/>
                    </a:cubicBezTo>
                    <a:cubicBezTo>
                      <a:pt x="322" y="117"/>
                      <a:pt x="317" y="117"/>
                      <a:pt x="317" y="122"/>
                    </a:cubicBezTo>
                    <a:lnTo>
                      <a:pt x="33" y="1451"/>
                    </a:lnTo>
                    <a:cubicBezTo>
                      <a:pt x="0" y="1570"/>
                      <a:pt x="93" y="1643"/>
                      <a:pt x="184" y="1643"/>
                    </a:cubicBezTo>
                    <a:cubicBezTo>
                      <a:pt x="250" y="1643"/>
                      <a:pt x="316" y="1605"/>
                      <a:pt x="331" y="1516"/>
                    </a:cubicBezTo>
                    <a:lnTo>
                      <a:pt x="494" y="752"/>
                    </a:lnTo>
                    <a:lnTo>
                      <a:pt x="686" y="1358"/>
                    </a:lnTo>
                    <a:cubicBezTo>
                      <a:pt x="709" y="1434"/>
                      <a:pt x="767" y="1466"/>
                      <a:pt x="827" y="1466"/>
                    </a:cubicBezTo>
                    <a:cubicBezTo>
                      <a:pt x="921" y="1466"/>
                      <a:pt x="1017" y="1385"/>
                      <a:pt x="979" y="1265"/>
                    </a:cubicBezTo>
                    <a:lnTo>
                      <a:pt x="788" y="668"/>
                    </a:lnTo>
                    <a:lnTo>
                      <a:pt x="1352" y="1204"/>
                    </a:lnTo>
                    <a:cubicBezTo>
                      <a:pt x="1386" y="1235"/>
                      <a:pt x="1422" y="1248"/>
                      <a:pt x="1457" y="1248"/>
                    </a:cubicBezTo>
                    <a:cubicBezTo>
                      <a:pt x="1577" y="1248"/>
                      <a:pt x="1678" y="1089"/>
                      <a:pt x="1562" y="980"/>
                    </a:cubicBezTo>
                    <a:lnTo>
                      <a:pt x="574" y="43"/>
                    </a:lnTo>
                    <a:cubicBezTo>
                      <a:pt x="569" y="38"/>
                      <a:pt x="564" y="38"/>
                      <a:pt x="560" y="38"/>
                    </a:cubicBezTo>
                    <a:cubicBezTo>
                      <a:pt x="550" y="29"/>
                      <a:pt x="546" y="24"/>
                      <a:pt x="536" y="19"/>
                    </a:cubicBezTo>
                    <a:cubicBezTo>
                      <a:pt x="527" y="15"/>
                      <a:pt x="522" y="10"/>
                      <a:pt x="513" y="10"/>
                    </a:cubicBezTo>
                    <a:cubicBezTo>
                      <a:pt x="499" y="5"/>
                      <a:pt x="485" y="1"/>
                      <a:pt x="471" y="1"/>
                    </a:cubicBezTo>
                    <a:close/>
                  </a:path>
                </a:pathLst>
              </a:custGeom>
              <a:solidFill>
                <a:srgbClr val="2210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8" name="Google Shape;1752;p52">
                <a:extLst>
                  <a:ext uri="{FF2B5EF4-FFF2-40B4-BE49-F238E27FC236}">
                    <a16:creationId xmlns:a16="http://schemas.microsoft.com/office/drawing/2014/main" id="{030B13BA-BA78-D1E6-0087-3C0200EF35F5}"/>
                  </a:ext>
                </a:extLst>
              </p:cNvPr>
              <p:cNvSpPr/>
              <p:nvPr/>
            </p:nvSpPr>
            <p:spPr>
              <a:xfrm>
                <a:off x="14852682" y="5591626"/>
                <a:ext cx="241095" cy="376447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10858" extrusionOk="0">
                    <a:moveTo>
                      <a:pt x="2295" y="1"/>
                    </a:moveTo>
                    <a:cubicBezTo>
                      <a:pt x="2278" y="1"/>
                      <a:pt x="2261" y="7"/>
                      <a:pt x="2248" y="20"/>
                    </a:cubicBezTo>
                    <a:cubicBezTo>
                      <a:pt x="2001" y="282"/>
                      <a:pt x="1796" y="575"/>
                      <a:pt x="1637" y="897"/>
                    </a:cubicBezTo>
                    <a:cubicBezTo>
                      <a:pt x="1339" y="697"/>
                      <a:pt x="1012" y="543"/>
                      <a:pt x="672" y="440"/>
                    </a:cubicBezTo>
                    <a:cubicBezTo>
                      <a:pt x="664" y="437"/>
                      <a:pt x="656" y="436"/>
                      <a:pt x="648" y="436"/>
                    </a:cubicBezTo>
                    <a:cubicBezTo>
                      <a:pt x="602" y="436"/>
                      <a:pt x="567" y="480"/>
                      <a:pt x="583" y="524"/>
                    </a:cubicBezTo>
                    <a:lnTo>
                      <a:pt x="1059" y="2329"/>
                    </a:lnTo>
                    <a:cubicBezTo>
                      <a:pt x="89" y="3756"/>
                      <a:pt x="0" y="7113"/>
                      <a:pt x="364" y="8494"/>
                    </a:cubicBezTo>
                    <a:cubicBezTo>
                      <a:pt x="744" y="9918"/>
                      <a:pt x="2027" y="10857"/>
                      <a:pt x="3433" y="10857"/>
                    </a:cubicBezTo>
                    <a:cubicBezTo>
                      <a:pt x="3702" y="10857"/>
                      <a:pt x="3976" y="10823"/>
                      <a:pt x="4248" y="10751"/>
                    </a:cubicBezTo>
                    <a:cubicBezTo>
                      <a:pt x="5941" y="10303"/>
                      <a:pt x="6953" y="8564"/>
                      <a:pt x="6501" y="6871"/>
                    </a:cubicBezTo>
                    <a:lnTo>
                      <a:pt x="6501" y="6866"/>
                    </a:lnTo>
                    <a:cubicBezTo>
                      <a:pt x="6132" y="5486"/>
                      <a:pt x="4393" y="2613"/>
                      <a:pt x="2840" y="1853"/>
                    </a:cubicBezTo>
                    <a:lnTo>
                      <a:pt x="2364" y="53"/>
                    </a:lnTo>
                    <a:cubicBezTo>
                      <a:pt x="2356" y="20"/>
                      <a:pt x="2326" y="1"/>
                      <a:pt x="2295" y="1"/>
                    </a:cubicBezTo>
                    <a:close/>
                  </a:path>
                </a:pathLst>
              </a:custGeom>
              <a:solidFill>
                <a:srgbClr val="F8CE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9" name="Google Shape;1753;p52">
                <a:extLst>
                  <a:ext uri="{FF2B5EF4-FFF2-40B4-BE49-F238E27FC236}">
                    <a16:creationId xmlns:a16="http://schemas.microsoft.com/office/drawing/2014/main" id="{39AF3CD0-E8F9-A26A-8B78-B6573FAE3741}"/>
                  </a:ext>
                </a:extLst>
              </p:cNvPr>
              <p:cNvSpPr/>
              <p:nvPr/>
            </p:nvSpPr>
            <p:spPr>
              <a:xfrm>
                <a:off x="14873691" y="5687449"/>
                <a:ext cx="190824" cy="241823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6975" extrusionOk="0">
                    <a:moveTo>
                      <a:pt x="1746" y="305"/>
                    </a:moveTo>
                    <a:cubicBezTo>
                      <a:pt x="1756" y="305"/>
                      <a:pt x="1766" y="305"/>
                      <a:pt x="1777" y="306"/>
                    </a:cubicBezTo>
                    <a:cubicBezTo>
                      <a:pt x="2873" y="306"/>
                      <a:pt x="4505" y="2852"/>
                      <a:pt x="4799" y="3967"/>
                    </a:cubicBezTo>
                    <a:cubicBezTo>
                      <a:pt x="5083" y="5105"/>
                      <a:pt x="4398" y="6266"/>
                      <a:pt x="3265" y="6564"/>
                    </a:cubicBezTo>
                    <a:cubicBezTo>
                      <a:pt x="3079" y="6614"/>
                      <a:pt x="2893" y="6638"/>
                      <a:pt x="2709" y="6638"/>
                    </a:cubicBezTo>
                    <a:cubicBezTo>
                      <a:pt x="1769" y="6638"/>
                      <a:pt x="909" y="6016"/>
                      <a:pt x="644" y="5068"/>
                    </a:cubicBezTo>
                    <a:cubicBezTo>
                      <a:pt x="331" y="3892"/>
                      <a:pt x="518" y="619"/>
                      <a:pt x="1609" y="325"/>
                    </a:cubicBezTo>
                    <a:cubicBezTo>
                      <a:pt x="1655" y="313"/>
                      <a:pt x="1698" y="305"/>
                      <a:pt x="1746" y="305"/>
                    </a:cubicBezTo>
                    <a:close/>
                    <a:moveTo>
                      <a:pt x="1766" y="1"/>
                    </a:moveTo>
                    <a:cubicBezTo>
                      <a:pt x="1686" y="1"/>
                      <a:pt x="1607" y="11"/>
                      <a:pt x="1530" y="31"/>
                    </a:cubicBezTo>
                    <a:cubicBezTo>
                      <a:pt x="187" y="386"/>
                      <a:pt x="0" y="3846"/>
                      <a:pt x="345" y="5147"/>
                    </a:cubicBezTo>
                    <a:cubicBezTo>
                      <a:pt x="635" y="6219"/>
                      <a:pt x="1605" y="6970"/>
                      <a:pt x="2714" y="6975"/>
                    </a:cubicBezTo>
                    <a:cubicBezTo>
                      <a:pt x="4328" y="6975"/>
                      <a:pt x="5503" y="5445"/>
                      <a:pt x="5093" y="3888"/>
                    </a:cubicBezTo>
                    <a:cubicBezTo>
                      <a:pt x="4767" y="2661"/>
                      <a:pt x="3087" y="1"/>
                      <a:pt x="1766" y="1"/>
                    </a:cubicBezTo>
                    <a:close/>
                  </a:path>
                </a:pathLst>
              </a:custGeom>
              <a:solidFill>
                <a:srgbClr val="F397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0" name="Google Shape;1754;p52">
                <a:extLst>
                  <a:ext uri="{FF2B5EF4-FFF2-40B4-BE49-F238E27FC236}">
                    <a16:creationId xmlns:a16="http://schemas.microsoft.com/office/drawing/2014/main" id="{48AEB085-4231-95B5-EA56-75B01C2CB892}"/>
                  </a:ext>
                </a:extLst>
              </p:cNvPr>
              <p:cNvSpPr/>
              <p:nvPr/>
            </p:nvSpPr>
            <p:spPr>
              <a:xfrm>
                <a:off x="14913767" y="5744478"/>
                <a:ext cx="100924" cy="126754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3656" extrusionOk="0">
                    <a:moveTo>
                      <a:pt x="952" y="307"/>
                    </a:moveTo>
                    <a:cubicBezTo>
                      <a:pt x="1437" y="307"/>
                      <a:pt x="2239" y="1497"/>
                      <a:pt x="2393" y="2089"/>
                    </a:cubicBezTo>
                    <a:cubicBezTo>
                      <a:pt x="2519" y="2620"/>
                      <a:pt x="2202" y="3152"/>
                      <a:pt x="1675" y="3292"/>
                    </a:cubicBezTo>
                    <a:cubicBezTo>
                      <a:pt x="1589" y="3315"/>
                      <a:pt x="1503" y="3326"/>
                      <a:pt x="1418" y="3326"/>
                    </a:cubicBezTo>
                    <a:cubicBezTo>
                      <a:pt x="982" y="3326"/>
                      <a:pt x="582" y="3039"/>
                      <a:pt x="453" y="2602"/>
                    </a:cubicBezTo>
                    <a:cubicBezTo>
                      <a:pt x="290" y="1982"/>
                      <a:pt x="416" y="443"/>
                      <a:pt x="887" y="317"/>
                    </a:cubicBezTo>
                    <a:cubicBezTo>
                      <a:pt x="910" y="307"/>
                      <a:pt x="934" y="307"/>
                      <a:pt x="952" y="307"/>
                    </a:cubicBezTo>
                    <a:close/>
                    <a:moveTo>
                      <a:pt x="944" y="1"/>
                    </a:moveTo>
                    <a:cubicBezTo>
                      <a:pt x="898" y="1"/>
                      <a:pt x="852" y="7"/>
                      <a:pt x="808" y="18"/>
                    </a:cubicBezTo>
                    <a:cubicBezTo>
                      <a:pt x="43" y="223"/>
                      <a:pt x="1" y="2084"/>
                      <a:pt x="159" y="2681"/>
                    </a:cubicBezTo>
                    <a:cubicBezTo>
                      <a:pt x="313" y="3255"/>
                      <a:pt x="831" y="3651"/>
                      <a:pt x="1423" y="3656"/>
                    </a:cubicBezTo>
                    <a:cubicBezTo>
                      <a:pt x="2286" y="3651"/>
                      <a:pt x="2911" y="2840"/>
                      <a:pt x="2692" y="2010"/>
                    </a:cubicBezTo>
                    <a:cubicBezTo>
                      <a:pt x="2542" y="1448"/>
                      <a:pt x="1682" y="1"/>
                      <a:pt x="944" y="1"/>
                    </a:cubicBezTo>
                    <a:close/>
                  </a:path>
                </a:pathLst>
              </a:custGeom>
              <a:solidFill>
                <a:srgbClr val="F397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66" name="Google Shape;1755;p52">
              <a:extLst>
                <a:ext uri="{FF2B5EF4-FFF2-40B4-BE49-F238E27FC236}">
                  <a16:creationId xmlns:a16="http://schemas.microsoft.com/office/drawing/2014/main" id="{8FB793B9-357E-A1F0-D95A-809FE01B0925}"/>
                </a:ext>
              </a:extLst>
            </p:cNvPr>
            <p:cNvGrpSpPr/>
            <p:nvPr/>
          </p:nvGrpSpPr>
          <p:grpSpPr>
            <a:xfrm rot="-1349821">
              <a:off x="8012137" y="2659030"/>
              <a:ext cx="671513" cy="1159224"/>
              <a:chOff x="13191208" y="6633787"/>
              <a:chExt cx="621841" cy="1073383"/>
            </a:xfrm>
          </p:grpSpPr>
          <p:sp>
            <p:nvSpPr>
              <p:cNvPr id="99" name="Google Shape;1756;p52">
                <a:extLst>
                  <a:ext uri="{FF2B5EF4-FFF2-40B4-BE49-F238E27FC236}">
                    <a16:creationId xmlns:a16="http://schemas.microsoft.com/office/drawing/2014/main" id="{090BC864-CF02-79B3-C7BB-2D2DC3B450C1}"/>
                  </a:ext>
                </a:extLst>
              </p:cNvPr>
              <p:cNvSpPr/>
              <p:nvPr/>
            </p:nvSpPr>
            <p:spPr>
              <a:xfrm>
                <a:off x="13191208" y="6633787"/>
                <a:ext cx="621841" cy="1073383"/>
              </a:xfrm>
              <a:custGeom>
                <a:avLst/>
                <a:gdLst/>
                <a:ahLst/>
                <a:cxnLst/>
                <a:rect l="l" t="t" r="r" b="b"/>
                <a:pathLst>
                  <a:path w="17936" h="30960" extrusionOk="0">
                    <a:moveTo>
                      <a:pt x="7923" y="15991"/>
                    </a:moveTo>
                    <a:lnTo>
                      <a:pt x="7923" y="15991"/>
                    </a:lnTo>
                    <a:cubicBezTo>
                      <a:pt x="7965" y="16126"/>
                      <a:pt x="8021" y="16257"/>
                      <a:pt x="8082" y="16387"/>
                    </a:cubicBezTo>
                    <a:lnTo>
                      <a:pt x="8082" y="17026"/>
                    </a:lnTo>
                    <a:cubicBezTo>
                      <a:pt x="8021" y="16835"/>
                      <a:pt x="7956" y="16644"/>
                      <a:pt x="7895" y="16448"/>
                    </a:cubicBezTo>
                    <a:cubicBezTo>
                      <a:pt x="7918" y="16294"/>
                      <a:pt x="7928" y="16140"/>
                      <a:pt x="7923" y="15991"/>
                    </a:cubicBezTo>
                    <a:close/>
                    <a:moveTo>
                      <a:pt x="10003" y="15991"/>
                    </a:moveTo>
                    <a:cubicBezTo>
                      <a:pt x="9998" y="16145"/>
                      <a:pt x="10012" y="16299"/>
                      <a:pt x="10036" y="16448"/>
                    </a:cubicBezTo>
                    <a:cubicBezTo>
                      <a:pt x="9970" y="16644"/>
                      <a:pt x="9905" y="16835"/>
                      <a:pt x="9844" y="17031"/>
                    </a:cubicBezTo>
                    <a:lnTo>
                      <a:pt x="9844" y="16387"/>
                    </a:lnTo>
                    <a:cubicBezTo>
                      <a:pt x="9910" y="16262"/>
                      <a:pt x="9961" y="16126"/>
                      <a:pt x="10003" y="15991"/>
                    </a:cubicBezTo>
                    <a:close/>
                    <a:moveTo>
                      <a:pt x="8963" y="1"/>
                    </a:moveTo>
                    <a:cubicBezTo>
                      <a:pt x="8529" y="1"/>
                      <a:pt x="8161" y="318"/>
                      <a:pt x="8096" y="747"/>
                    </a:cubicBezTo>
                    <a:cubicBezTo>
                      <a:pt x="7951" y="1026"/>
                      <a:pt x="7858" y="1386"/>
                      <a:pt x="7746" y="1810"/>
                    </a:cubicBezTo>
                    <a:cubicBezTo>
                      <a:pt x="7695" y="2010"/>
                      <a:pt x="7643" y="2211"/>
                      <a:pt x="7583" y="2397"/>
                    </a:cubicBezTo>
                    <a:cubicBezTo>
                      <a:pt x="7527" y="2551"/>
                      <a:pt x="7452" y="2701"/>
                      <a:pt x="7368" y="2841"/>
                    </a:cubicBezTo>
                    <a:cubicBezTo>
                      <a:pt x="7172" y="3181"/>
                      <a:pt x="6930" y="3605"/>
                      <a:pt x="6841" y="4212"/>
                    </a:cubicBezTo>
                    <a:cubicBezTo>
                      <a:pt x="6785" y="4636"/>
                      <a:pt x="6841" y="5079"/>
                      <a:pt x="6902" y="5508"/>
                    </a:cubicBezTo>
                    <a:cubicBezTo>
                      <a:pt x="6944" y="5839"/>
                      <a:pt x="6990" y="6179"/>
                      <a:pt x="6972" y="6464"/>
                    </a:cubicBezTo>
                    <a:cubicBezTo>
                      <a:pt x="6958" y="6692"/>
                      <a:pt x="6883" y="6958"/>
                      <a:pt x="6804" y="7238"/>
                    </a:cubicBezTo>
                    <a:cubicBezTo>
                      <a:pt x="6692" y="7630"/>
                      <a:pt x="6566" y="8082"/>
                      <a:pt x="6566" y="8576"/>
                    </a:cubicBezTo>
                    <a:cubicBezTo>
                      <a:pt x="6566" y="8670"/>
                      <a:pt x="6571" y="8763"/>
                      <a:pt x="6580" y="8852"/>
                    </a:cubicBezTo>
                    <a:cubicBezTo>
                      <a:pt x="6384" y="8469"/>
                      <a:pt x="6118" y="8152"/>
                      <a:pt x="5881" y="7872"/>
                    </a:cubicBezTo>
                    <a:cubicBezTo>
                      <a:pt x="5699" y="7658"/>
                      <a:pt x="5526" y="7453"/>
                      <a:pt x="5424" y="7266"/>
                    </a:cubicBezTo>
                    <a:lnTo>
                      <a:pt x="5414" y="7247"/>
                    </a:lnTo>
                    <a:cubicBezTo>
                      <a:pt x="5279" y="7005"/>
                      <a:pt x="5176" y="6711"/>
                      <a:pt x="5074" y="6403"/>
                    </a:cubicBezTo>
                    <a:lnTo>
                      <a:pt x="5060" y="6357"/>
                    </a:lnTo>
                    <a:lnTo>
                      <a:pt x="5060" y="6347"/>
                    </a:lnTo>
                    <a:cubicBezTo>
                      <a:pt x="4934" y="5988"/>
                      <a:pt x="4780" y="5578"/>
                      <a:pt x="4538" y="5237"/>
                    </a:cubicBezTo>
                    <a:lnTo>
                      <a:pt x="4533" y="5233"/>
                    </a:lnTo>
                    <a:cubicBezTo>
                      <a:pt x="4169" y="4729"/>
                      <a:pt x="3740" y="4449"/>
                      <a:pt x="3395" y="4226"/>
                    </a:cubicBezTo>
                    <a:cubicBezTo>
                      <a:pt x="3250" y="4137"/>
                      <a:pt x="3115" y="4039"/>
                      <a:pt x="2989" y="3927"/>
                    </a:cubicBezTo>
                    <a:cubicBezTo>
                      <a:pt x="2882" y="3824"/>
                      <a:pt x="2770" y="3717"/>
                      <a:pt x="2663" y="3605"/>
                    </a:cubicBezTo>
                    <a:cubicBezTo>
                      <a:pt x="2304" y="3251"/>
                      <a:pt x="1987" y="2929"/>
                      <a:pt x="1679" y="2738"/>
                    </a:cubicBezTo>
                    <a:cubicBezTo>
                      <a:pt x="1504" y="2515"/>
                      <a:pt x="1243" y="2396"/>
                      <a:pt x="978" y="2396"/>
                    </a:cubicBezTo>
                    <a:cubicBezTo>
                      <a:pt x="827" y="2396"/>
                      <a:pt x="675" y="2435"/>
                      <a:pt x="536" y="2514"/>
                    </a:cubicBezTo>
                    <a:cubicBezTo>
                      <a:pt x="159" y="2738"/>
                      <a:pt x="0" y="3209"/>
                      <a:pt x="168" y="3615"/>
                    </a:cubicBezTo>
                    <a:cubicBezTo>
                      <a:pt x="187" y="3871"/>
                      <a:pt x="271" y="4146"/>
                      <a:pt x="369" y="4473"/>
                    </a:cubicBezTo>
                    <a:cubicBezTo>
                      <a:pt x="429" y="4683"/>
                      <a:pt x="494" y="4902"/>
                      <a:pt x="536" y="5102"/>
                    </a:cubicBezTo>
                    <a:cubicBezTo>
                      <a:pt x="555" y="5242"/>
                      <a:pt x="555" y="5382"/>
                      <a:pt x="541" y="5517"/>
                    </a:cubicBezTo>
                    <a:cubicBezTo>
                      <a:pt x="522" y="5853"/>
                      <a:pt x="499" y="6310"/>
                      <a:pt x="690" y="6846"/>
                    </a:cubicBezTo>
                    <a:cubicBezTo>
                      <a:pt x="812" y="7201"/>
                      <a:pt x="1040" y="7527"/>
                      <a:pt x="1255" y="7844"/>
                    </a:cubicBezTo>
                    <a:lnTo>
                      <a:pt x="1301" y="7910"/>
                    </a:lnTo>
                    <a:cubicBezTo>
                      <a:pt x="1474" y="8166"/>
                      <a:pt x="1651" y="8432"/>
                      <a:pt x="1754" y="8674"/>
                    </a:cubicBezTo>
                    <a:cubicBezTo>
                      <a:pt x="1828" y="8866"/>
                      <a:pt x="1861" y="9113"/>
                      <a:pt x="1898" y="9374"/>
                    </a:cubicBezTo>
                    <a:cubicBezTo>
                      <a:pt x="1949" y="9738"/>
                      <a:pt x="2010" y="10148"/>
                      <a:pt x="2192" y="10568"/>
                    </a:cubicBezTo>
                    <a:lnTo>
                      <a:pt x="2197" y="10582"/>
                    </a:lnTo>
                    <a:cubicBezTo>
                      <a:pt x="2383" y="10992"/>
                      <a:pt x="2654" y="11332"/>
                      <a:pt x="2896" y="11631"/>
                    </a:cubicBezTo>
                    <a:cubicBezTo>
                      <a:pt x="3078" y="11855"/>
                      <a:pt x="3246" y="12069"/>
                      <a:pt x="3344" y="12270"/>
                    </a:cubicBezTo>
                    <a:cubicBezTo>
                      <a:pt x="3460" y="12503"/>
                      <a:pt x="3526" y="12797"/>
                      <a:pt x="3600" y="13109"/>
                    </a:cubicBezTo>
                    <a:cubicBezTo>
                      <a:pt x="3689" y="13492"/>
                      <a:pt x="3782" y="13888"/>
                      <a:pt x="3983" y="14247"/>
                    </a:cubicBezTo>
                    <a:cubicBezTo>
                      <a:pt x="4258" y="14755"/>
                      <a:pt x="4621" y="15063"/>
                      <a:pt x="4911" y="15315"/>
                    </a:cubicBezTo>
                    <a:cubicBezTo>
                      <a:pt x="5037" y="15413"/>
                      <a:pt x="5153" y="15525"/>
                      <a:pt x="5260" y="15651"/>
                    </a:cubicBezTo>
                    <a:cubicBezTo>
                      <a:pt x="5382" y="15809"/>
                      <a:pt x="5498" y="15991"/>
                      <a:pt x="5615" y="16168"/>
                    </a:cubicBezTo>
                    <a:cubicBezTo>
                      <a:pt x="5825" y="16481"/>
                      <a:pt x="6011" y="16761"/>
                      <a:pt x="6216" y="16966"/>
                    </a:cubicBezTo>
                    <a:cubicBezTo>
                      <a:pt x="6370" y="17437"/>
                      <a:pt x="6524" y="17912"/>
                      <a:pt x="6669" y="18383"/>
                    </a:cubicBezTo>
                    <a:cubicBezTo>
                      <a:pt x="4309" y="19185"/>
                      <a:pt x="2724" y="21163"/>
                      <a:pt x="2724" y="23401"/>
                    </a:cubicBezTo>
                    <a:cubicBezTo>
                      <a:pt x="2724" y="25714"/>
                      <a:pt x="4398" y="27743"/>
                      <a:pt x="6911" y="28493"/>
                    </a:cubicBezTo>
                    <a:cubicBezTo>
                      <a:pt x="7312" y="28839"/>
                      <a:pt x="7643" y="29254"/>
                      <a:pt x="7890" y="29720"/>
                    </a:cubicBezTo>
                    <a:cubicBezTo>
                      <a:pt x="7998" y="29930"/>
                      <a:pt x="8091" y="30144"/>
                      <a:pt x="8161" y="30368"/>
                    </a:cubicBezTo>
                    <a:cubicBezTo>
                      <a:pt x="8287" y="30762"/>
                      <a:pt x="8628" y="30959"/>
                      <a:pt x="8970" y="30959"/>
                    </a:cubicBezTo>
                    <a:cubicBezTo>
                      <a:pt x="9312" y="30959"/>
                      <a:pt x="9653" y="30762"/>
                      <a:pt x="9779" y="30368"/>
                    </a:cubicBezTo>
                    <a:cubicBezTo>
                      <a:pt x="9854" y="30144"/>
                      <a:pt x="9942" y="29925"/>
                      <a:pt x="10054" y="29720"/>
                    </a:cubicBezTo>
                    <a:cubicBezTo>
                      <a:pt x="10301" y="29254"/>
                      <a:pt x="10633" y="28839"/>
                      <a:pt x="11034" y="28493"/>
                    </a:cubicBezTo>
                    <a:cubicBezTo>
                      <a:pt x="13547" y="27743"/>
                      <a:pt x="15221" y="25709"/>
                      <a:pt x="15221" y="23401"/>
                    </a:cubicBezTo>
                    <a:cubicBezTo>
                      <a:pt x="15221" y="21163"/>
                      <a:pt x="13631" y="19185"/>
                      <a:pt x="11276" y="18383"/>
                    </a:cubicBezTo>
                    <a:cubicBezTo>
                      <a:pt x="11421" y="17908"/>
                      <a:pt x="11570" y="17437"/>
                      <a:pt x="11724" y="16966"/>
                    </a:cubicBezTo>
                    <a:cubicBezTo>
                      <a:pt x="11934" y="16761"/>
                      <a:pt x="12120" y="16476"/>
                      <a:pt x="12325" y="16164"/>
                    </a:cubicBezTo>
                    <a:cubicBezTo>
                      <a:pt x="12442" y="15991"/>
                      <a:pt x="12563" y="15809"/>
                      <a:pt x="12680" y="15651"/>
                    </a:cubicBezTo>
                    <a:cubicBezTo>
                      <a:pt x="12787" y="15525"/>
                      <a:pt x="12904" y="15413"/>
                      <a:pt x="13034" y="15310"/>
                    </a:cubicBezTo>
                    <a:cubicBezTo>
                      <a:pt x="13323" y="15063"/>
                      <a:pt x="13687" y="14755"/>
                      <a:pt x="13962" y="14247"/>
                    </a:cubicBezTo>
                    <a:cubicBezTo>
                      <a:pt x="14163" y="13888"/>
                      <a:pt x="14256" y="13492"/>
                      <a:pt x="14345" y="13109"/>
                    </a:cubicBezTo>
                    <a:cubicBezTo>
                      <a:pt x="14419" y="12797"/>
                      <a:pt x="14484" y="12503"/>
                      <a:pt x="14601" y="12265"/>
                    </a:cubicBezTo>
                    <a:cubicBezTo>
                      <a:pt x="14699" y="12069"/>
                      <a:pt x="14867" y="11859"/>
                      <a:pt x="15049" y="11631"/>
                    </a:cubicBezTo>
                    <a:cubicBezTo>
                      <a:pt x="15291" y="11328"/>
                      <a:pt x="15562" y="10987"/>
                      <a:pt x="15748" y="10582"/>
                    </a:cubicBezTo>
                    <a:lnTo>
                      <a:pt x="15753" y="10568"/>
                    </a:lnTo>
                    <a:cubicBezTo>
                      <a:pt x="15935" y="10148"/>
                      <a:pt x="15991" y="9733"/>
                      <a:pt x="16047" y="9369"/>
                    </a:cubicBezTo>
                    <a:cubicBezTo>
                      <a:pt x="16084" y="9113"/>
                      <a:pt x="16117" y="8866"/>
                      <a:pt x="16191" y="8670"/>
                    </a:cubicBezTo>
                    <a:cubicBezTo>
                      <a:pt x="16294" y="8432"/>
                      <a:pt x="16471" y="8166"/>
                      <a:pt x="16648" y="7905"/>
                    </a:cubicBezTo>
                    <a:lnTo>
                      <a:pt x="16690" y="7840"/>
                    </a:lnTo>
                    <a:cubicBezTo>
                      <a:pt x="16909" y="7527"/>
                      <a:pt x="17133" y="7201"/>
                      <a:pt x="17254" y="6846"/>
                    </a:cubicBezTo>
                    <a:cubicBezTo>
                      <a:pt x="17446" y="6310"/>
                      <a:pt x="17422" y="5853"/>
                      <a:pt x="17404" y="5517"/>
                    </a:cubicBezTo>
                    <a:cubicBezTo>
                      <a:pt x="17390" y="5377"/>
                      <a:pt x="17390" y="5237"/>
                      <a:pt x="17408" y="5098"/>
                    </a:cubicBezTo>
                    <a:cubicBezTo>
                      <a:pt x="17450" y="4902"/>
                      <a:pt x="17516" y="4683"/>
                      <a:pt x="17576" y="4473"/>
                    </a:cubicBezTo>
                    <a:cubicBezTo>
                      <a:pt x="17674" y="4146"/>
                      <a:pt x="17758" y="3871"/>
                      <a:pt x="17777" y="3615"/>
                    </a:cubicBezTo>
                    <a:cubicBezTo>
                      <a:pt x="17935" y="3223"/>
                      <a:pt x="17795" y="2775"/>
                      <a:pt x="17441" y="2547"/>
                    </a:cubicBezTo>
                    <a:cubicBezTo>
                      <a:pt x="17290" y="2447"/>
                      <a:pt x="17120" y="2398"/>
                      <a:pt x="16951" y="2398"/>
                    </a:cubicBezTo>
                    <a:cubicBezTo>
                      <a:pt x="16688" y="2398"/>
                      <a:pt x="16430" y="2516"/>
                      <a:pt x="16256" y="2738"/>
                    </a:cubicBezTo>
                    <a:cubicBezTo>
                      <a:pt x="15949" y="2929"/>
                      <a:pt x="15627" y="3251"/>
                      <a:pt x="15273" y="3605"/>
                    </a:cubicBezTo>
                    <a:cubicBezTo>
                      <a:pt x="15161" y="3717"/>
                      <a:pt x="15053" y="3824"/>
                      <a:pt x="14951" y="3927"/>
                    </a:cubicBezTo>
                    <a:cubicBezTo>
                      <a:pt x="14820" y="4039"/>
                      <a:pt x="14680" y="4137"/>
                      <a:pt x="14536" y="4226"/>
                    </a:cubicBezTo>
                    <a:cubicBezTo>
                      <a:pt x="14191" y="4449"/>
                      <a:pt x="13762" y="4729"/>
                      <a:pt x="13398" y="5233"/>
                    </a:cubicBezTo>
                    <a:lnTo>
                      <a:pt x="13393" y="5237"/>
                    </a:lnTo>
                    <a:cubicBezTo>
                      <a:pt x="13151" y="5583"/>
                      <a:pt x="12997" y="5993"/>
                      <a:pt x="12871" y="6347"/>
                    </a:cubicBezTo>
                    <a:lnTo>
                      <a:pt x="12871" y="6352"/>
                    </a:lnTo>
                    <a:lnTo>
                      <a:pt x="12857" y="6403"/>
                    </a:lnTo>
                    <a:cubicBezTo>
                      <a:pt x="12754" y="6716"/>
                      <a:pt x="12652" y="7005"/>
                      <a:pt x="12517" y="7247"/>
                    </a:cubicBezTo>
                    <a:lnTo>
                      <a:pt x="12507" y="7266"/>
                    </a:lnTo>
                    <a:cubicBezTo>
                      <a:pt x="12405" y="7453"/>
                      <a:pt x="12232" y="7658"/>
                      <a:pt x="12050" y="7872"/>
                    </a:cubicBezTo>
                    <a:cubicBezTo>
                      <a:pt x="11812" y="8152"/>
                      <a:pt x="11547" y="8469"/>
                      <a:pt x="11351" y="8852"/>
                    </a:cubicBezTo>
                    <a:cubicBezTo>
                      <a:pt x="11360" y="8763"/>
                      <a:pt x="11365" y="8670"/>
                      <a:pt x="11365" y="8576"/>
                    </a:cubicBezTo>
                    <a:cubicBezTo>
                      <a:pt x="11365" y="8077"/>
                      <a:pt x="11239" y="7630"/>
                      <a:pt x="11127" y="7238"/>
                    </a:cubicBezTo>
                    <a:cubicBezTo>
                      <a:pt x="11048" y="6958"/>
                      <a:pt x="10973" y="6692"/>
                      <a:pt x="10959" y="6464"/>
                    </a:cubicBezTo>
                    <a:cubicBezTo>
                      <a:pt x="10940" y="6175"/>
                      <a:pt x="10987" y="5839"/>
                      <a:pt x="11029" y="5508"/>
                    </a:cubicBezTo>
                    <a:cubicBezTo>
                      <a:pt x="11090" y="5079"/>
                      <a:pt x="11145" y="4636"/>
                      <a:pt x="11090" y="4212"/>
                    </a:cubicBezTo>
                    <a:cubicBezTo>
                      <a:pt x="11001" y="3605"/>
                      <a:pt x="10763" y="3181"/>
                      <a:pt x="10563" y="2841"/>
                    </a:cubicBezTo>
                    <a:cubicBezTo>
                      <a:pt x="10479" y="2701"/>
                      <a:pt x="10404" y="2551"/>
                      <a:pt x="10348" y="2397"/>
                    </a:cubicBezTo>
                    <a:cubicBezTo>
                      <a:pt x="10287" y="2216"/>
                      <a:pt x="10236" y="2010"/>
                      <a:pt x="10185" y="1815"/>
                    </a:cubicBezTo>
                    <a:cubicBezTo>
                      <a:pt x="10078" y="1386"/>
                      <a:pt x="9984" y="1026"/>
                      <a:pt x="9835" y="747"/>
                    </a:cubicBezTo>
                    <a:cubicBezTo>
                      <a:pt x="9770" y="318"/>
                      <a:pt x="9401" y="1"/>
                      <a:pt x="89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0" name="Google Shape;1757;p52">
                <a:extLst>
                  <a:ext uri="{FF2B5EF4-FFF2-40B4-BE49-F238E27FC236}">
                    <a16:creationId xmlns:a16="http://schemas.microsoft.com/office/drawing/2014/main" id="{03DE2EA4-06F6-6A0F-B75A-BC6E6801ED51}"/>
                  </a:ext>
                </a:extLst>
              </p:cNvPr>
              <p:cNvSpPr/>
              <p:nvPr/>
            </p:nvSpPr>
            <p:spPr>
              <a:xfrm>
                <a:off x="13444355" y="6664503"/>
                <a:ext cx="115486" cy="533571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15390" extrusionOk="0">
                    <a:moveTo>
                      <a:pt x="1666" y="1"/>
                    </a:moveTo>
                    <a:cubicBezTo>
                      <a:pt x="1358" y="1"/>
                      <a:pt x="1223" y="947"/>
                      <a:pt x="985" y="1726"/>
                    </a:cubicBezTo>
                    <a:cubicBezTo>
                      <a:pt x="826" y="2248"/>
                      <a:pt x="379" y="2659"/>
                      <a:pt x="267" y="3428"/>
                    </a:cubicBezTo>
                    <a:cubicBezTo>
                      <a:pt x="183" y="4053"/>
                      <a:pt x="449" y="4878"/>
                      <a:pt x="402" y="5625"/>
                    </a:cubicBezTo>
                    <a:cubicBezTo>
                      <a:pt x="360" y="6296"/>
                      <a:pt x="1" y="6958"/>
                      <a:pt x="1" y="7695"/>
                    </a:cubicBezTo>
                    <a:cubicBezTo>
                      <a:pt x="1" y="8427"/>
                      <a:pt x="360" y="9094"/>
                      <a:pt x="402" y="9761"/>
                    </a:cubicBezTo>
                    <a:cubicBezTo>
                      <a:pt x="449" y="10512"/>
                      <a:pt x="183" y="11332"/>
                      <a:pt x="267" y="11957"/>
                    </a:cubicBezTo>
                    <a:cubicBezTo>
                      <a:pt x="379" y="12727"/>
                      <a:pt x="826" y="13142"/>
                      <a:pt x="985" y="13659"/>
                    </a:cubicBezTo>
                    <a:cubicBezTo>
                      <a:pt x="1223" y="14438"/>
                      <a:pt x="1358" y="15390"/>
                      <a:pt x="1666" y="15390"/>
                    </a:cubicBezTo>
                    <a:cubicBezTo>
                      <a:pt x="1969" y="15390"/>
                      <a:pt x="2109" y="14438"/>
                      <a:pt x="2347" y="13659"/>
                    </a:cubicBezTo>
                    <a:cubicBezTo>
                      <a:pt x="2505" y="13137"/>
                      <a:pt x="2953" y="12727"/>
                      <a:pt x="3060" y="11957"/>
                    </a:cubicBezTo>
                    <a:cubicBezTo>
                      <a:pt x="3149" y="11332"/>
                      <a:pt x="2883" y="10507"/>
                      <a:pt x="2929" y="9761"/>
                    </a:cubicBezTo>
                    <a:cubicBezTo>
                      <a:pt x="2967" y="9094"/>
                      <a:pt x="3331" y="8423"/>
                      <a:pt x="3331" y="7695"/>
                    </a:cubicBezTo>
                    <a:cubicBezTo>
                      <a:pt x="3331" y="6958"/>
                      <a:pt x="2967" y="6291"/>
                      <a:pt x="2929" y="5625"/>
                    </a:cubicBezTo>
                    <a:cubicBezTo>
                      <a:pt x="2883" y="4874"/>
                      <a:pt x="3149" y="4053"/>
                      <a:pt x="3060" y="3428"/>
                    </a:cubicBezTo>
                    <a:cubicBezTo>
                      <a:pt x="2953" y="2659"/>
                      <a:pt x="2505" y="2244"/>
                      <a:pt x="2347" y="1726"/>
                    </a:cubicBezTo>
                    <a:cubicBezTo>
                      <a:pt x="2109" y="947"/>
                      <a:pt x="1969" y="1"/>
                      <a:pt x="1666" y="1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1" name="Google Shape;1758;p52">
                <a:extLst>
                  <a:ext uri="{FF2B5EF4-FFF2-40B4-BE49-F238E27FC236}">
                    <a16:creationId xmlns:a16="http://schemas.microsoft.com/office/drawing/2014/main" id="{0264729C-C979-C680-8D72-A946586D0EBE}"/>
                  </a:ext>
                </a:extLst>
              </p:cNvPr>
              <p:cNvSpPr/>
              <p:nvPr/>
            </p:nvSpPr>
            <p:spPr>
              <a:xfrm>
                <a:off x="13496600" y="6659164"/>
                <a:ext cx="10678" cy="632034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8230" extrusionOk="0">
                    <a:moveTo>
                      <a:pt x="154" y="1"/>
                    </a:moveTo>
                    <a:cubicBezTo>
                      <a:pt x="77" y="1"/>
                      <a:pt x="0" y="52"/>
                      <a:pt x="0" y="155"/>
                    </a:cubicBezTo>
                    <a:lnTo>
                      <a:pt x="0" y="18076"/>
                    </a:lnTo>
                    <a:cubicBezTo>
                      <a:pt x="0" y="18160"/>
                      <a:pt x="70" y="18230"/>
                      <a:pt x="154" y="18230"/>
                    </a:cubicBezTo>
                    <a:cubicBezTo>
                      <a:pt x="238" y="18230"/>
                      <a:pt x="308" y="18160"/>
                      <a:pt x="308" y="18076"/>
                    </a:cubicBezTo>
                    <a:lnTo>
                      <a:pt x="308" y="155"/>
                    </a:lnTo>
                    <a:cubicBezTo>
                      <a:pt x="308" y="52"/>
                      <a:pt x="231" y="1"/>
                      <a:pt x="154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2" name="Google Shape;1759;p52">
                <a:extLst>
                  <a:ext uri="{FF2B5EF4-FFF2-40B4-BE49-F238E27FC236}">
                    <a16:creationId xmlns:a16="http://schemas.microsoft.com/office/drawing/2014/main" id="{AF48B948-5C88-F4E2-F26F-F3578C64009E}"/>
                  </a:ext>
                </a:extLst>
              </p:cNvPr>
              <p:cNvSpPr/>
              <p:nvPr/>
            </p:nvSpPr>
            <p:spPr>
              <a:xfrm>
                <a:off x="13555259" y="6746909"/>
                <a:ext cx="233190" cy="462290"/>
              </a:xfrm>
              <a:custGeom>
                <a:avLst/>
                <a:gdLst/>
                <a:ahLst/>
                <a:cxnLst/>
                <a:rect l="l" t="t" r="r" b="b"/>
                <a:pathLst>
                  <a:path w="6726" h="13334" extrusionOk="0">
                    <a:moveTo>
                      <a:pt x="6379" y="1"/>
                    </a:moveTo>
                    <a:cubicBezTo>
                      <a:pt x="6079" y="1"/>
                      <a:pt x="5499" y="663"/>
                      <a:pt x="4953" y="1186"/>
                    </a:cubicBezTo>
                    <a:cubicBezTo>
                      <a:pt x="4552" y="1569"/>
                      <a:pt x="3946" y="1765"/>
                      <a:pt x="3489" y="2394"/>
                    </a:cubicBezTo>
                    <a:cubicBezTo>
                      <a:pt x="3307" y="2655"/>
                      <a:pt x="3177" y="2982"/>
                      <a:pt x="3060" y="3327"/>
                    </a:cubicBezTo>
                    <a:cubicBezTo>
                      <a:pt x="2944" y="3672"/>
                      <a:pt x="2827" y="4031"/>
                      <a:pt x="2645" y="4348"/>
                    </a:cubicBezTo>
                    <a:cubicBezTo>
                      <a:pt x="2337" y="4922"/>
                      <a:pt x="1717" y="5397"/>
                      <a:pt x="1437" y="6050"/>
                    </a:cubicBezTo>
                    <a:cubicBezTo>
                      <a:pt x="1143" y="6698"/>
                      <a:pt x="1246" y="7393"/>
                      <a:pt x="1041" y="7999"/>
                    </a:cubicBezTo>
                    <a:cubicBezTo>
                      <a:pt x="808" y="8671"/>
                      <a:pt x="281" y="9338"/>
                      <a:pt x="146" y="9921"/>
                    </a:cubicBezTo>
                    <a:cubicBezTo>
                      <a:pt x="1" y="10644"/>
                      <a:pt x="299" y="11119"/>
                      <a:pt x="285" y="11623"/>
                    </a:cubicBezTo>
                    <a:cubicBezTo>
                      <a:pt x="267" y="12378"/>
                      <a:pt x="118" y="13260"/>
                      <a:pt x="416" y="13330"/>
                    </a:cubicBezTo>
                    <a:cubicBezTo>
                      <a:pt x="428" y="13332"/>
                      <a:pt x="440" y="13334"/>
                      <a:pt x="453" y="13334"/>
                    </a:cubicBezTo>
                    <a:cubicBezTo>
                      <a:pt x="747" y="13334"/>
                      <a:pt x="1139" y="12558"/>
                      <a:pt x="1591" y="11954"/>
                    </a:cubicBezTo>
                    <a:cubicBezTo>
                      <a:pt x="1908" y="11534"/>
                      <a:pt x="2468" y="11282"/>
                      <a:pt x="2818" y="10634"/>
                    </a:cubicBezTo>
                    <a:cubicBezTo>
                      <a:pt x="3116" y="10112"/>
                      <a:pt x="3125" y="9324"/>
                      <a:pt x="3438" y="8690"/>
                    </a:cubicBezTo>
                    <a:cubicBezTo>
                      <a:pt x="3718" y="8121"/>
                      <a:pt x="4291" y="7645"/>
                      <a:pt x="4571" y="7020"/>
                    </a:cubicBezTo>
                    <a:cubicBezTo>
                      <a:pt x="4841" y="6395"/>
                      <a:pt x="4776" y="5719"/>
                      <a:pt x="5005" y="5136"/>
                    </a:cubicBezTo>
                    <a:cubicBezTo>
                      <a:pt x="5140" y="4814"/>
                      <a:pt x="5350" y="4497"/>
                      <a:pt x="5555" y="4199"/>
                    </a:cubicBezTo>
                    <a:cubicBezTo>
                      <a:pt x="5760" y="3900"/>
                      <a:pt x="5961" y="3616"/>
                      <a:pt x="6059" y="3336"/>
                    </a:cubicBezTo>
                    <a:cubicBezTo>
                      <a:pt x="6301" y="2665"/>
                      <a:pt x="6077" y="2170"/>
                      <a:pt x="6185" y="1685"/>
                    </a:cubicBezTo>
                    <a:cubicBezTo>
                      <a:pt x="6338" y="958"/>
                      <a:pt x="6725" y="142"/>
                      <a:pt x="6450" y="16"/>
                    </a:cubicBezTo>
                    <a:cubicBezTo>
                      <a:pt x="6429" y="5"/>
                      <a:pt x="6405" y="1"/>
                      <a:pt x="6379" y="1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3" name="Google Shape;1760;p52">
                <a:extLst>
                  <a:ext uri="{FF2B5EF4-FFF2-40B4-BE49-F238E27FC236}">
                    <a16:creationId xmlns:a16="http://schemas.microsoft.com/office/drawing/2014/main" id="{3200E0CA-5468-F2DB-7663-81895F2F98B5}"/>
                  </a:ext>
                </a:extLst>
              </p:cNvPr>
              <p:cNvSpPr/>
              <p:nvPr/>
            </p:nvSpPr>
            <p:spPr>
              <a:xfrm>
                <a:off x="13538618" y="6742194"/>
                <a:ext cx="247301" cy="5511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5896" extrusionOk="0">
                    <a:moveTo>
                      <a:pt x="6925" y="0"/>
                    </a:moveTo>
                    <a:cubicBezTo>
                      <a:pt x="6881" y="0"/>
                      <a:pt x="6837" y="20"/>
                      <a:pt x="6804" y="68"/>
                    </a:cubicBezTo>
                    <a:cubicBezTo>
                      <a:pt x="6086" y="1145"/>
                      <a:pt x="5405" y="2339"/>
                      <a:pt x="4650" y="3831"/>
                    </a:cubicBezTo>
                    <a:cubicBezTo>
                      <a:pt x="4076" y="4955"/>
                      <a:pt x="3512" y="6191"/>
                      <a:pt x="2869" y="7720"/>
                    </a:cubicBezTo>
                    <a:cubicBezTo>
                      <a:pt x="1782" y="10327"/>
                      <a:pt x="835" y="12990"/>
                      <a:pt x="33" y="15699"/>
                    </a:cubicBezTo>
                    <a:cubicBezTo>
                      <a:pt x="1" y="15797"/>
                      <a:pt x="75" y="15895"/>
                      <a:pt x="178" y="15895"/>
                    </a:cubicBezTo>
                    <a:cubicBezTo>
                      <a:pt x="243" y="15895"/>
                      <a:pt x="304" y="15849"/>
                      <a:pt x="322" y="15783"/>
                    </a:cubicBezTo>
                    <a:cubicBezTo>
                      <a:pt x="1124" y="13088"/>
                      <a:pt x="2071" y="10434"/>
                      <a:pt x="3148" y="7837"/>
                    </a:cubicBezTo>
                    <a:cubicBezTo>
                      <a:pt x="3787" y="6317"/>
                      <a:pt x="4352" y="5086"/>
                      <a:pt x="4920" y="3966"/>
                    </a:cubicBezTo>
                    <a:cubicBezTo>
                      <a:pt x="5671" y="2488"/>
                      <a:pt x="6347" y="1304"/>
                      <a:pt x="7056" y="236"/>
                    </a:cubicBezTo>
                    <a:cubicBezTo>
                      <a:pt x="7132" y="117"/>
                      <a:pt x="7030" y="0"/>
                      <a:pt x="6925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4" name="Google Shape;1761;p52">
                <a:extLst>
                  <a:ext uri="{FF2B5EF4-FFF2-40B4-BE49-F238E27FC236}">
                    <a16:creationId xmlns:a16="http://schemas.microsoft.com/office/drawing/2014/main" id="{AA3B67F8-85B7-9276-946C-6083B64B877A}"/>
                  </a:ext>
                </a:extLst>
              </p:cNvPr>
              <p:cNvSpPr/>
              <p:nvPr/>
            </p:nvSpPr>
            <p:spPr>
              <a:xfrm>
                <a:off x="13215614" y="6746909"/>
                <a:ext cx="233156" cy="462290"/>
              </a:xfrm>
              <a:custGeom>
                <a:avLst/>
                <a:gdLst/>
                <a:ahLst/>
                <a:cxnLst/>
                <a:rect l="l" t="t" r="r" b="b"/>
                <a:pathLst>
                  <a:path w="6725" h="13334" extrusionOk="0">
                    <a:moveTo>
                      <a:pt x="342" y="1"/>
                    </a:moveTo>
                    <a:cubicBezTo>
                      <a:pt x="316" y="1"/>
                      <a:pt x="292" y="5"/>
                      <a:pt x="271" y="16"/>
                    </a:cubicBezTo>
                    <a:cubicBezTo>
                      <a:pt x="0" y="142"/>
                      <a:pt x="383" y="958"/>
                      <a:pt x="537" y="1685"/>
                    </a:cubicBezTo>
                    <a:cubicBezTo>
                      <a:pt x="644" y="2170"/>
                      <a:pt x="420" y="2665"/>
                      <a:pt x="667" y="3336"/>
                    </a:cubicBezTo>
                    <a:cubicBezTo>
                      <a:pt x="760" y="3616"/>
                      <a:pt x="961" y="3900"/>
                      <a:pt x="1166" y="4199"/>
                    </a:cubicBezTo>
                    <a:cubicBezTo>
                      <a:pt x="1376" y="4497"/>
                      <a:pt x="1586" y="4814"/>
                      <a:pt x="1721" y="5136"/>
                    </a:cubicBezTo>
                    <a:cubicBezTo>
                      <a:pt x="1950" y="5719"/>
                      <a:pt x="1884" y="6395"/>
                      <a:pt x="2150" y="7020"/>
                    </a:cubicBezTo>
                    <a:cubicBezTo>
                      <a:pt x="2430" y="7645"/>
                      <a:pt x="3008" y="8121"/>
                      <a:pt x="3283" y="8690"/>
                    </a:cubicBezTo>
                    <a:cubicBezTo>
                      <a:pt x="3596" y="9324"/>
                      <a:pt x="3610" y="10112"/>
                      <a:pt x="3908" y="10634"/>
                    </a:cubicBezTo>
                    <a:cubicBezTo>
                      <a:pt x="4258" y="11282"/>
                      <a:pt x="4813" y="11534"/>
                      <a:pt x="5130" y="11954"/>
                    </a:cubicBezTo>
                    <a:cubicBezTo>
                      <a:pt x="5582" y="12558"/>
                      <a:pt x="5974" y="13334"/>
                      <a:pt x="6268" y="13334"/>
                    </a:cubicBezTo>
                    <a:cubicBezTo>
                      <a:pt x="6281" y="13334"/>
                      <a:pt x="6293" y="13332"/>
                      <a:pt x="6305" y="13330"/>
                    </a:cubicBezTo>
                    <a:cubicBezTo>
                      <a:pt x="6604" y="13260"/>
                      <a:pt x="6459" y="12378"/>
                      <a:pt x="6440" y="11623"/>
                    </a:cubicBezTo>
                    <a:cubicBezTo>
                      <a:pt x="6426" y="11119"/>
                      <a:pt x="6725" y="10644"/>
                      <a:pt x="6576" y="9921"/>
                    </a:cubicBezTo>
                    <a:cubicBezTo>
                      <a:pt x="6440" y="9338"/>
                      <a:pt x="5918" y="8671"/>
                      <a:pt x="5685" y="7999"/>
                    </a:cubicBezTo>
                    <a:cubicBezTo>
                      <a:pt x="5480" y="7393"/>
                      <a:pt x="5578" y="6698"/>
                      <a:pt x="5289" y="6050"/>
                    </a:cubicBezTo>
                    <a:cubicBezTo>
                      <a:pt x="5009" y="5397"/>
                      <a:pt x="4384" y="4922"/>
                      <a:pt x="4076" y="4348"/>
                    </a:cubicBezTo>
                    <a:cubicBezTo>
                      <a:pt x="3894" y="4031"/>
                      <a:pt x="3778" y="3672"/>
                      <a:pt x="3661" y="3327"/>
                    </a:cubicBezTo>
                    <a:cubicBezTo>
                      <a:pt x="3544" y="2982"/>
                      <a:pt x="3414" y="2655"/>
                      <a:pt x="3232" y="2394"/>
                    </a:cubicBezTo>
                    <a:cubicBezTo>
                      <a:pt x="2775" y="1765"/>
                      <a:pt x="2169" y="1569"/>
                      <a:pt x="1772" y="1186"/>
                    </a:cubicBezTo>
                    <a:cubicBezTo>
                      <a:pt x="1223" y="663"/>
                      <a:pt x="642" y="1"/>
                      <a:pt x="342" y="1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5" name="Google Shape;1762;p52">
                <a:extLst>
                  <a:ext uri="{FF2B5EF4-FFF2-40B4-BE49-F238E27FC236}">
                    <a16:creationId xmlns:a16="http://schemas.microsoft.com/office/drawing/2014/main" id="{159F346C-015A-F6D7-8175-C69D5470AE7A}"/>
                  </a:ext>
                </a:extLst>
              </p:cNvPr>
              <p:cNvSpPr/>
              <p:nvPr/>
            </p:nvSpPr>
            <p:spPr>
              <a:xfrm>
                <a:off x="13217972" y="6742194"/>
                <a:ext cx="247301" cy="5511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5896" extrusionOk="0">
                    <a:moveTo>
                      <a:pt x="210" y="0"/>
                    </a:moveTo>
                    <a:cubicBezTo>
                      <a:pt x="103" y="0"/>
                      <a:pt x="1" y="117"/>
                      <a:pt x="77" y="236"/>
                    </a:cubicBezTo>
                    <a:cubicBezTo>
                      <a:pt x="786" y="1304"/>
                      <a:pt x="1462" y="2488"/>
                      <a:pt x="2213" y="3966"/>
                    </a:cubicBezTo>
                    <a:cubicBezTo>
                      <a:pt x="2782" y="5090"/>
                      <a:pt x="3346" y="6321"/>
                      <a:pt x="3985" y="7837"/>
                    </a:cubicBezTo>
                    <a:cubicBezTo>
                      <a:pt x="5067" y="10434"/>
                      <a:pt x="6009" y="13088"/>
                      <a:pt x="6811" y="15783"/>
                    </a:cubicBezTo>
                    <a:cubicBezTo>
                      <a:pt x="6829" y="15848"/>
                      <a:pt x="6889" y="15894"/>
                      <a:pt x="6958" y="15895"/>
                    </a:cubicBezTo>
                    <a:lnTo>
                      <a:pt x="6958" y="15895"/>
                    </a:lnTo>
                    <a:cubicBezTo>
                      <a:pt x="7059" y="15894"/>
                      <a:pt x="7132" y="15797"/>
                      <a:pt x="7104" y="15699"/>
                    </a:cubicBezTo>
                    <a:cubicBezTo>
                      <a:pt x="6298" y="12990"/>
                      <a:pt x="5351" y="10327"/>
                      <a:pt x="4269" y="7720"/>
                    </a:cubicBezTo>
                    <a:cubicBezTo>
                      <a:pt x="3626" y="6196"/>
                      <a:pt x="3057" y="4960"/>
                      <a:pt x="2483" y="3831"/>
                    </a:cubicBezTo>
                    <a:cubicBezTo>
                      <a:pt x="1732" y="2344"/>
                      <a:pt x="1047" y="1145"/>
                      <a:pt x="333" y="68"/>
                    </a:cubicBezTo>
                    <a:cubicBezTo>
                      <a:pt x="299" y="20"/>
                      <a:pt x="254" y="0"/>
                      <a:pt x="210" y="0"/>
                    </a:cubicBezTo>
                    <a:close/>
                    <a:moveTo>
                      <a:pt x="6958" y="15895"/>
                    </a:moveTo>
                    <a:cubicBezTo>
                      <a:pt x="6957" y="15895"/>
                      <a:pt x="6956" y="15895"/>
                      <a:pt x="6955" y="15895"/>
                    </a:cubicBezTo>
                    <a:lnTo>
                      <a:pt x="6960" y="15895"/>
                    </a:lnTo>
                    <a:cubicBezTo>
                      <a:pt x="6959" y="15895"/>
                      <a:pt x="6958" y="15895"/>
                      <a:pt x="6958" y="15895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6" name="Google Shape;1763;p52">
                <a:extLst>
                  <a:ext uri="{FF2B5EF4-FFF2-40B4-BE49-F238E27FC236}">
                    <a16:creationId xmlns:a16="http://schemas.microsoft.com/office/drawing/2014/main" id="{A9952ECB-3F2E-AE85-3ADA-CB7A98AE8AF1}"/>
                  </a:ext>
                </a:extLst>
              </p:cNvPr>
              <p:cNvSpPr/>
              <p:nvPr/>
            </p:nvSpPr>
            <p:spPr>
              <a:xfrm>
                <a:off x="13310501" y="7283538"/>
                <a:ext cx="382895" cy="398393"/>
              </a:xfrm>
              <a:custGeom>
                <a:avLst/>
                <a:gdLst/>
                <a:ahLst/>
                <a:cxnLst/>
                <a:rect l="l" t="t" r="r" b="b"/>
                <a:pathLst>
                  <a:path w="11044" h="11491" extrusionOk="0">
                    <a:moveTo>
                      <a:pt x="5522" y="0"/>
                    </a:moveTo>
                    <a:cubicBezTo>
                      <a:pt x="2472" y="0"/>
                      <a:pt x="1" y="2090"/>
                      <a:pt x="1" y="4664"/>
                    </a:cubicBezTo>
                    <a:cubicBezTo>
                      <a:pt x="1" y="6734"/>
                      <a:pt x="1600" y="8492"/>
                      <a:pt x="3811" y="9099"/>
                    </a:cubicBezTo>
                    <a:cubicBezTo>
                      <a:pt x="4338" y="9518"/>
                      <a:pt x="4771" y="10045"/>
                      <a:pt x="5084" y="10642"/>
                    </a:cubicBezTo>
                    <a:cubicBezTo>
                      <a:pt x="5214" y="10885"/>
                      <a:pt x="5322" y="11141"/>
                      <a:pt x="5405" y="11407"/>
                    </a:cubicBezTo>
                    <a:cubicBezTo>
                      <a:pt x="5424" y="11463"/>
                      <a:pt x="5473" y="11491"/>
                      <a:pt x="5522" y="11491"/>
                    </a:cubicBezTo>
                    <a:cubicBezTo>
                      <a:pt x="5571" y="11491"/>
                      <a:pt x="5620" y="11463"/>
                      <a:pt x="5639" y="11407"/>
                    </a:cubicBezTo>
                    <a:cubicBezTo>
                      <a:pt x="5723" y="11141"/>
                      <a:pt x="5830" y="10885"/>
                      <a:pt x="5960" y="10642"/>
                    </a:cubicBezTo>
                    <a:cubicBezTo>
                      <a:pt x="6278" y="10045"/>
                      <a:pt x="6711" y="9518"/>
                      <a:pt x="7238" y="9099"/>
                    </a:cubicBezTo>
                    <a:cubicBezTo>
                      <a:pt x="9449" y="8492"/>
                      <a:pt x="11043" y="6734"/>
                      <a:pt x="11043" y="4664"/>
                    </a:cubicBezTo>
                    <a:cubicBezTo>
                      <a:pt x="11043" y="2085"/>
                      <a:pt x="8572" y="0"/>
                      <a:pt x="5522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7" name="Google Shape;1764;p52">
                <a:extLst>
                  <a:ext uri="{FF2B5EF4-FFF2-40B4-BE49-F238E27FC236}">
                    <a16:creationId xmlns:a16="http://schemas.microsoft.com/office/drawing/2014/main" id="{75A60343-D676-9AD3-D693-EB1BF9881626}"/>
                  </a:ext>
                </a:extLst>
              </p:cNvPr>
              <p:cNvSpPr/>
              <p:nvPr/>
            </p:nvSpPr>
            <p:spPr>
              <a:xfrm>
                <a:off x="13389094" y="7358698"/>
                <a:ext cx="122558" cy="10540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304" extrusionOk="0">
                    <a:moveTo>
                      <a:pt x="205" y="1"/>
                    </a:moveTo>
                    <a:cubicBezTo>
                      <a:pt x="0" y="1"/>
                      <a:pt x="0" y="304"/>
                      <a:pt x="205" y="304"/>
                    </a:cubicBezTo>
                    <a:lnTo>
                      <a:pt x="3330" y="304"/>
                    </a:lnTo>
                    <a:cubicBezTo>
                      <a:pt x="3535" y="304"/>
                      <a:pt x="3535" y="1"/>
                      <a:pt x="3330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8" name="Google Shape;1765;p52">
                <a:extLst>
                  <a:ext uri="{FF2B5EF4-FFF2-40B4-BE49-F238E27FC236}">
                    <a16:creationId xmlns:a16="http://schemas.microsoft.com/office/drawing/2014/main" id="{554FBA66-8E10-6165-33D3-02DC82018D38}"/>
                  </a:ext>
                </a:extLst>
              </p:cNvPr>
              <p:cNvSpPr/>
              <p:nvPr/>
            </p:nvSpPr>
            <p:spPr>
              <a:xfrm>
                <a:off x="13543298" y="7439857"/>
                <a:ext cx="122905" cy="1071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09" extrusionOk="0">
                    <a:moveTo>
                      <a:pt x="201" y="1"/>
                    </a:moveTo>
                    <a:cubicBezTo>
                      <a:pt x="1" y="1"/>
                      <a:pt x="1" y="309"/>
                      <a:pt x="201" y="309"/>
                    </a:cubicBezTo>
                    <a:lnTo>
                      <a:pt x="3340" y="309"/>
                    </a:lnTo>
                    <a:cubicBezTo>
                      <a:pt x="3545" y="309"/>
                      <a:pt x="3545" y="1"/>
                      <a:pt x="3340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9" name="Google Shape;1766;p52">
                <a:extLst>
                  <a:ext uri="{FF2B5EF4-FFF2-40B4-BE49-F238E27FC236}">
                    <a16:creationId xmlns:a16="http://schemas.microsoft.com/office/drawing/2014/main" id="{826CE954-AE56-4E8E-927A-732C939C210E}"/>
                  </a:ext>
                </a:extLst>
              </p:cNvPr>
              <p:cNvSpPr/>
              <p:nvPr/>
            </p:nvSpPr>
            <p:spPr>
              <a:xfrm>
                <a:off x="13419325" y="7439857"/>
                <a:ext cx="98810" cy="10713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09" extrusionOk="0">
                    <a:moveTo>
                      <a:pt x="205" y="1"/>
                    </a:moveTo>
                    <a:cubicBezTo>
                      <a:pt x="0" y="1"/>
                      <a:pt x="0" y="309"/>
                      <a:pt x="205" y="309"/>
                    </a:cubicBezTo>
                    <a:lnTo>
                      <a:pt x="2649" y="309"/>
                    </a:lnTo>
                    <a:cubicBezTo>
                      <a:pt x="2849" y="309"/>
                      <a:pt x="2849" y="1"/>
                      <a:pt x="2649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0" name="Google Shape;1767;p52">
                <a:extLst>
                  <a:ext uri="{FF2B5EF4-FFF2-40B4-BE49-F238E27FC236}">
                    <a16:creationId xmlns:a16="http://schemas.microsoft.com/office/drawing/2014/main" id="{825624FC-2934-4B49-5718-234EB5EE94A7}"/>
                  </a:ext>
                </a:extLst>
              </p:cNvPr>
              <p:cNvSpPr/>
              <p:nvPr/>
            </p:nvSpPr>
            <p:spPr>
              <a:xfrm>
                <a:off x="13327142" y="7439857"/>
                <a:ext cx="61019" cy="10713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9" extrusionOk="0">
                    <a:moveTo>
                      <a:pt x="206" y="1"/>
                    </a:moveTo>
                    <a:cubicBezTo>
                      <a:pt x="1" y="1"/>
                      <a:pt x="1" y="309"/>
                      <a:pt x="206" y="309"/>
                    </a:cubicBezTo>
                    <a:lnTo>
                      <a:pt x="1554" y="309"/>
                    </a:lnTo>
                    <a:cubicBezTo>
                      <a:pt x="1759" y="309"/>
                      <a:pt x="1759" y="1"/>
                      <a:pt x="1554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1" name="Google Shape;1768;p52">
                <a:extLst>
                  <a:ext uri="{FF2B5EF4-FFF2-40B4-BE49-F238E27FC236}">
                    <a16:creationId xmlns:a16="http://schemas.microsoft.com/office/drawing/2014/main" id="{72A3EFDD-41FD-7E34-85D7-6A637FFA9C0D}"/>
                  </a:ext>
                </a:extLst>
              </p:cNvPr>
              <p:cNvSpPr/>
              <p:nvPr/>
            </p:nvSpPr>
            <p:spPr>
              <a:xfrm>
                <a:off x="13552693" y="7358698"/>
                <a:ext cx="60985" cy="1054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04" extrusionOk="0">
                    <a:moveTo>
                      <a:pt x="206" y="1"/>
                    </a:moveTo>
                    <a:cubicBezTo>
                      <a:pt x="0" y="1"/>
                      <a:pt x="0" y="304"/>
                      <a:pt x="206" y="304"/>
                    </a:cubicBezTo>
                    <a:lnTo>
                      <a:pt x="1558" y="304"/>
                    </a:lnTo>
                    <a:cubicBezTo>
                      <a:pt x="1758" y="304"/>
                      <a:pt x="1758" y="1"/>
                      <a:pt x="1558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2" name="Google Shape;1769;p52">
                <a:extLst>
                  <a:ext uri="{FF2B5EF4-FFF2-40B4-BE49-F238E27FC236}">
                    <a16:creationId xmlns:a16="http://schemas.microsoft.com/office/drawing/2014/main" id="{2684875D-FAB5-8504-EFFA-B3B9E13B5889}"/>
                  </a:ext>
                </a:extLst>
              </p:cNvPr>
              <p:cNvSpPr/>
              <p:nvPr/>
            </p:nvSpPr>
            <p:spPr>
              <a:xfrm>
                <a:off x="13428373" y="7539632"/>
                <a:ext cx="89761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308" extrusionOk="0">
                    <a:moveTo>
                      <a:pt x="205" y="0"/>
                    </a:moveTo>
                    <a:cubicBezTo>
                      <a:pt x="0" y="0"/>
                      <a:pt x="0" y="308"/>
                      <a:pt x="205" y="308"/>
                    </a:cubicBezTo>
                    <a:lnTo>
                      <a:pt x="2383" y="308"/>
                    </a:lnTo>
                    <a:cubicBezTo>
                      <a:pt x="2588" y="308"/>
                      <a:pt x="2588" y="0"/>
                      <a:pt x="2383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3" name="Google Shape;1770;p52">
                <a:extLst>
                  <a:ext uri="{FF2B5EF4-FFF2-40B4-BE49-F238E27FC236}">
                    <a16:creationId xmlns:a16="http://schemas.microsoft.com/office/drawing/2014/main" id="{88AA0A84-9503-066C-3D57-48F3ABD3FF66}"/>
                  </a:ext>
                </a:extLst>
              </p:cNvPr>
              <p:cNvSpPr/>
              <p:nvPr/>
            </p:nvSpPr>
            <p:spPr>
              <a:xfrm>
                <a:off x="13510988" y="7494840"/>
                <a:ext cx="89761" cy="10713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309" extrusionOk="0">
                    <a:moveTo>
                      <a:pt x="205" y="0"/>
                    </a:moveTo>
                    <a:cubicBezTo>
                      <a:pt x="0" y="0"/>
                      <a:pt x="0" y="308"/>
                      <a:pt x="205" y="308"/>
                    </a:cubicBezTo>
                    <a:lnTo>
                      <a:pt x="2383" y="308"/>
                    </a:lnTo>
                    <a:cubicBezTo>
                      <a:pt x="2588" y="308"/>
                      <a:pt x="2588" y="0"/>
                      <a:pt x="2383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67" name="Google Shape;1771;p52">
              <a:extLst>
                <a:ext uri="{FF2B5EF4-FFF2-40B4-BE49-F238E27FC236}">
                  <a16:creationId xmlns:a16="http://schemas.microsoft.com/office/drawing/2014/main" id="{7C0E3BC5-61D0-6F6E-F5DF-F0DA654A36F2}"/>
                </a:ext>
              </a:extLst>
            </p:cNvPr>
            <p:cNvGrpSpPr/>
            <p:nvPr/>
          </p:nvGrpSpPr>
          <p:grpSpPr>
            <a:xfrm>
              <a:off x="8489230" y="3227760"/>
              <a:ext cx="576018" cy="1164778"/>
              <a:chOff x="12645565" y="5401471"/>
              <a:chExt cx="454524" cy="919102"/>
            </a:xfrm>
          </p:grpSpPr>
          <p:sp>
            <p:nvSpPr>
              <p:cNvPr id="87" name="Google Shape;1772;p52">
                <a:extLst>
                  <a:ext uri="{FF2B5EF4-FFF2-40B4-BE49-F238E27FC236}">
                    <a16:creationId xmlns:a16="http://schemas.microsoft.com/office/drawing/2014/main" id="{DD671CC3-D8BB-9452-6F0B-1F23732A2426}"/>
                  </a:ext>
                </a:extLst>
              </p:cNvPr>
              <p:cNvSpPr/>
              <p:nvPr/>
            </p:nvSpPr>
            <p:spPr>
              <a:xfrm>
                <a:off x="12645565" y="5401471"/>
                <a:ext cx="454524" cy="919102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26510" extrusionOk="0">
                    <a:moveTo>
                      <a:pt x="7189" y="0"/>
                    </a:moveTo>
                    <a:cubicBezTo>
                      <a:pt x="6904" y="0"/>
                      <a:pt x="6408" y="107"/>
                      <a:pt x="6035" y="763"/>
                    </a:cubicBezTo>
                    <a:cubicBezTo>
                      <a:pt x="5839" y="1131"/>
                      <a:pt x="5713" y="1537"/>
                      <a:pt x="5671" y="1952"/>
                    </a:cubicBezTo>
                    <a:cubicBezTo>
                      <a:pt x="5634" y="2274"/>
                      <a:pt x="5410" y="4685"/>
                      <a:pt x="5223" y="7110"/>
                    </a:cubicBezTo>
                    <a:cubicBezTo>
                      <a:pt x="5065" y="9189"/>
                      <a:pt x="4999" y="10351"/>
                      <a:pt x="4990" y="11041"/>
                    </a:cubicBezTo>
                    <a:cubicBezTo>
                      <a:pt x="4039" y="11199"/>
                      <a:pt x="3260" y="11885"/>
                      <a:pt x="2985" y="12808"/>
                    </a:cubicBezTo>
                    <a:cubicBezTo>
                      <a:pt x="2374" y="14888"/>
                      <a:pt x="1521" y="17915"/>
                      <a:pt x="896" y="20540"/>
                    </a:cubicBezTo>
                    <a:cubicBezTo>
                      <a:pt x="546" y="22032"/>
                      <a:pt x="308" y="23226"/>
                      <a:pt x="196" y="24089"/>
                    </a:cubicBezTo>
                    <a:cubicBezTo>
                      <a:pt x="70" y="25082"/>
                      <a:pt x="0" y="26169"/>
                      <a:pt x="803" y="26458"/>
                    </a:cubicBezTo>
                    <a:cubicBezTo>
                      <a:pt x="900" y="26490"/>
                      <a:pt x="1003" y="26509"/>
                      <a:pt x="1106" y="26509"/>
                    </a:cubicBezTo>
                    <a:cubicBezTo>
                      <a:pt x="1768" y="26509"/>
                      <a:pt x="2304" y="25740"/>
                      <a:pt x="2766" y="24998"/>
                    </a:cubicBezTo>
                    <a:cubicBezTo>
                      <a:pt x="3227" y="24257"/>
                      <a:pt x="3792" y="23184"/>
                      <a:pt x="4459" y="21804"/>
                    </a:cubicBezTo>
                    <a:cubicBezTo>
                      <a:pt x="5634" y="19374"/>
                      <a:pt x="6879" y="16483"/>
                      <a:pt x="7714" y="14487"/>
                    </a:cubicBezTo>
                    <a:cubicBezTo>
                      <a:pt x="8096" y="13578"/>
                      <a:pt x="7909" y="12533"/>
                      <a:pt x="7243" y="11810"/>
                    </a:cubicBezTo>
                    <a:cubicBezTo>
                      <a:pt x="7672" y="11269"/>
                      <a:pt x="8352" y="10332"/>
                      <a:pt x="9528" y="8635"/>
                    </a:cubicBezTo>
                    <a:cubicBezTo>
                      <a:pt x="10913" y="6639"/>
                      <a:pt x="12256" y="4624"/>
                      <a:pt x="12428" y="4349"/>
                    </a:cubicBezTo>
                    <a:cubicBezTo>
                      <a:pt x="13109" y="3295"/>
                      <a:pt x="13086" y="2250"/>
                      <a:pt x="12386" y="1807"/>
                    </a:cubicBezTo>
                    <a:cubicBezTo>
                      <a:pt x="12277" y="1736"/>
                      <a:pt x="12062" y="1630"/>
                      <a:pt x="11773" y="1630"/>
                    </a:cubicBezTo>
                    <a:cubicBezTo>
                      <a:pt x="11531" y="1630"/>
                      <a:pt x="11237" y="1704"/>
                      <a:pt x="10908" y="1933"/>
                    </a:cubicBezTo>
                    <a:cubicBezTo>
                      <a:pt x="10852" y="1971"/>
                      <a:pt x="10801" y="2008"/>
                      <a:pt x="10749" y="2050"/>
                    </a:cubicBezTo>
                    <a:cubicBezTo>
                      <a:pt x="10749" y="2013"/>
                      <a:pt x="10749" y="1975"/>
                      <a:pt x="10745" y="1938"/>
                    </a:cubicBezTo>
                    <a:cubicBezTo>
                      <a:pt x="10693" y="1057"/>
                      <a:pt x="10162" y="772"/>
                      <a:pt x="9929" y="693"/>
                    </a:cubicBezTo>
                    <a:cubicBezTo>
                      <a:pt x="9846" y="664"/>
                      <a:pt x="9715" y="630"/>
                      <a:pt x="9554" y="630"/>
                    </a:cubicBezTo>
                    <a:cubicBezTo>
                      <a:pt x="9272" y="630"/>
                      <a:pt x="8896" y="734"/>
                      <a:pt x="8516" y="1150"/>
                    </a:cubicBezTo>
                    <a:cubicBezTo>
                      <a:pt x="8488" y="1178"/>
                      <a:pt x="8460" y="1206"/>
                      <a:pt x="8436" y="1239"/>
                    </a:cubicBezTo>
                    <a:cubicBezTo>
                      <a:pt x="8422" y="1169"/>
                      <a:pt x="8408" y="1103"/>
                      <a:pt x="8390" y="1038"/>
                    </a:cubicBezTo>
                    <a:cubicBezTo>
                      <a:pt x="8143" y="189"/>
                      <a:pt x="7555" y="35"/>
                      <a:pt x="7317" y="7"/>
                    </a:cubicBezTo>
                    <a:cubicBezTo>
                      <a:pt x="7282" y="3"/>
                      <a:pt x="7239" y="0"/>
                      <a:pt x="71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8" name="Google Shape;1773;p52">
                <a:extLst>
                  <a:ext uri="{FF2B5EF4-FFF2-40B4-BE49-F238E27FC236}">
                    <a16:creationId xmlns:a16="http://schemas.microsoft.com/office/drawing/2014/main" id="{AD5B4415-692C-11F2-0E30-B88A5BFA044B}"/>
                  </a:ext>
                </a:extLst>
              </p:cNvPr>
              <p:cNvSpPr/>
              <p:nvPr/>
            </p:nvSpPr>
            <p:spPr>
              <a:xfrm>
                <a:off x="12650730" y="5808163"/>
                <a:ext cx="252918" cy="487148"/>
              </a:xfrm>
              <a:custGeom>
                <a:avLst/>
                <a:gdLst/>
                <a:ahLst/>
                <a:cxnLst/>
                <a:rect l="l" t="t" r="r" b="b"/>
                <a:pathLst>
                  <a:path w="7295" h="14051" extrusionOk="0">
                    <a:moveTo>
                      <a:pt x="5253" y="0"/>
                    </a:moveTo>
                    <a:cubicBezTo>
                      <a:pt x="4484" y="0"/>
                      <a:pt x="3770" y="500"/>
                      <a:pt x="3540" y="1282"/>
                    </a:cubicBezTo>
                    <a:cubicBezTo>
                      <a:pt x="2416" y="5111"/>
                      <a:pt x="1" y="13719"/>
                      <a:pt x="901" y="14041"/>
                    </a:cubicBezTo>
                    <a:cubicBezTo>
                      <a:pt x="918" y="14047"/>
                      <a:pt x="936" y="14050"/>
                      <a:pt x="954" y="14050"/>
                    </a:cubicBezTo>
                    <a:cubicBezTo>
                      <a:pt x="1934" y="14050"/>
                      <a:pt x="5383" y="6086"/>
                      <a:pt x="6898" y="2476"/>
                    </a:cubicBezTo>
                    <a:cubicBezTo>
                      <a:pt x="7294" y="1530"/>
                      <a:pt x="6814" y="448"/>
                      <a:pt x="5848" y="103"/>
                    </a:cubicBezTo>
                    <a:cubicBezTo>
                      <a:pt x="5651" y="33"/>
                      <a:pt x="5450" y="0"/>
                      <a:pt x="5253" y="0"/>
                    </a:cubicBezTo>
                    <a:close/>
                  </a:path>
                </a:pathLst>
              </a:custGeom>
              <a:solidFill>
                <a:srgbClr val="F397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9" name="Google Shape;1774;p52">
                <a:extLst>
                  <a:ext uri="{FF2B5EF4-FFF2-40B4-BE49-F238E27FC236}">
                    <a16:creationId xmlns:a16="http://schemas.microsoft.com/office/drawing/2014/main" id="{2E8193E1-BC55-7C8C-4E97-F8040B6FC3B8}"/>
                  </a:ext>
                </a:extLst>
              </p:cNvPr>
              <p:cNvSpPr/>
              <p:nvPr/>
            </p:nvSpPr>
            <p:spPr>
              <a:xfrm>
                <a:off x="12778344" y="5848344"/>
                <a:ext cx="51554" cy="23541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679" extrusionOk="0">
                    <a:moveTo>
                      <a:pt x="216" y="1"/>
                    </a:moveTo>
                    <a:cubicBezTo>
                      <a:pt x="64" y="1"/>
                      <a:pt x="1" y="238"/>
                      <a:pt x="172" y="296"/>
                    </a:cubicBezTo>
                    <a:lnTo>
                      <a:pt x="1225" y="674"/>
                    </a:lnTo>
                    <a:cubicBezTo>
                      <a:pt x="1239" y="678"/>
                      <a:pt x="1258" y="678"/>
                      <a:pt x="1277" y="678"/>
                    </a:cubicBezTo>
                    <a:cubicBezTo>
                      <a:pt x="1445" y="678"/>
                      <a:pt x="1487" y="440"/>
                      <a:pt x="1328" y="385"/>
                    </a:cubicBezTo>
                    <a:lnTo>
                      <a:pt x="274" y="11"/>
                    </a:lnTo>
                    <a:cubicBezTo>
                      <a:pt x="254" y="4"/>
                      <a:pt x="234" y="1"/>
                      <a:pt x="216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0" name="Google Shape;1775;p52">
                <a:extLst>
                  <a:ext uri="{FF2B5EF4-FFF2-40B4-BE49-F238E27FC236}">
                    <a16:creationId xmlns:a16="http://schemas.microsoft.com/office/drawing/2014/main" id="{31857E66-50BB-E342-619C-E3759F4939D6}"/>
                  </a:ext>
                </a:extLst>
              </p:cNvPr>
              <p:cNvSpPr/>
              <p:nvPr/>
            </p:nvSpPr>
            <p:spPr>
              <a:xfrm>
                <a:off x="12821194" y="5901386"/>
                <a:ext cx="51554" cy="2368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683" extrusionOk="0">
                    <a:moveTo>
                      <a:pt x="216" y="0"/>
                    </a:moveTo>
                    <a:cubicBezTo>
                      <a:pt x="64" y="0"/>
                      <a:pt x="1" y="238"/>
                      <a:pt x="171" y="300"/>
                    </a:cubicBezTo>
                    <a:lnTo>
                      <a:pt x="1225" y="673"/>
                    </a:lnTo>
                    <a:cubicBezTo>
                      <a:pt x="1239" y="678"/>
                      <a:pt x="1258" y="683"/>
                      <a:pt x="1277" y="683"/>
                    </a:cubicBezTo>
                    <a:cubicBezTo>
                      <a:pt x="1444" y="683"/>
                      <a:pt x="1486" y="440"/>
                      <a:pt x="1328" y="384"/>
                    </a:cubicBezTo>
                    <a:lnTo>
                      <a:pt x="274" y="11"/>
                    </a:lnTo>
                    <a:cubicBezTo>
                      <a:pt x="254" y="4"/>
                      <a:pt x="234" y="0"/>
                      <a:pt x="216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1" name="Google Shape;1776;p52">
                <a:extLst>
                  <a:ext uri="{FF2B5EF4-FFF2-40B4-BE49-F238E27FC236}">
                    <a16:creationId xmlns:a16="http://schemas.microsoft.com/office/drawing/2014/main" id="{5111C696-BCCE-ACB9-ABED-AA9F5CD09FB5}"/>
                  </a:ext>
                </a:extLst>
              </p:cNvPr>
              <p:cNvSpPr/>
              <p:nvPr/>
            </p:nvSpPr>
            <p:spPr>
              <a:xfrm>
                <a:off x="12757162" y="5923851"/>
                <a:ext cx="51728" cy="23680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683" extrusionOk="0">
                    <a:moveTo>
                      <a:pt x="216" y="0"/>
                    </a:moveTo>
                    <a:cubicBezTo>
                      <a:pt x="65" y="0"/>
                      <a:pt x="1" y="238"/>
                      <a:pt x="172" y="300"/>
                    </a:cubicBezTo>
                    <a:lnTo>
                      <a:pt x="1226" y="673"/>
                    </a:lnTo>
                    <a:cubicBezTo>
                      <a:pt x="1244" y="678"/>
                      <a:pt x="1263" y="683"/>
                      <a:pt x="1277" y="683"/>
                    </a:cubicBezTo>
                    <a:cubicBezTo>
                      <a:pt x="1449" y="683"/>
                      <a:pt x="1491" y="445"/>
                      <a:pt x="1328" y="384"/>
                    </a:cubicBezTo>
                    <a:lnTo>
                      <a:pt x="274" y="11"/>
                    </a:lnTo>
                    <a:cubicBezTo>
                      <a:pt x="254" y="4"/>
                      <a:pt x="235" y="0"/>
                      <a:pt x="216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2" name="Google Shape;1777;p52">
                <a:extLst>
                  <a:ext uri="{FF2B5EF4-FFF2-40B4-BE49-F238E27FC236}">
                    <a16:creationId xmlns:a16="http://schemas.microsoft.com/office/drawing/2014/main" id="{27A18EA0-6A88-8793-4000-54D44A1E99C8}"/>
                  </a:ext>
                </a:extLst>
              </p:cNvPr>
              <p:cNvSpPr/>
              <p:nvPr/>
            </p:nvSpPr>
            <p:spPr>
              <a:xfrm>
                <a:off x="12787739" y="5984001"/>
                <a:ext cx="47186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636" extrusionOk="0">
                    <a:moveTo>
                      <a:pt x="216" y="0"/>
                    </a:moveTo>
                    <a:cubicBezTo>
                      <a:pt x="64" y="0"/>
                      <a:pt x="0" y="238"/>
                      <a:pt x="171" y="300"/>
                    </a:cubicBezTo>
                    <a:lnTo>
                      <a:pt x="1094" y="631"/>
                    </a:lnTo>
                    <a:cubicBezTo>
                      <a:pt x="1113" y="636"/>
                      <a:pt x="1132" y="636"/>
                      <a:pt x="1150" y="636"/>
                    </a:cubicBezTo>
                    <a:cubicBezTo>
                      <a:pt x="1318" y="636"/>
                      <a:pt x="1360" y="398"/>
                      <a:pt x="1202" y="342"/>
                    </a:cubicBezTo>
                    <a:lnTo>
                      <a:pt x="274" y="11"/>
                    </a:lnTo>
                    <a:cubicBezTo>
                      <a:pt x="253" y="4"/>
                      <a:pt x="234" y="0"/>
                      <a:pt x="216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3" name="Google Shape;1778;p52">
                <a:extLst>
                  <a:ext uri="{FF2B5EF4-FFF2-40B4-BE49-F238E27FC236}">
                    <a16:creationId xmlns:a16="http://schemas.microsoft.com/office/drawing/2014/main" id="{658AF0B6-711C-4ACE-1491-473495F732C1}"/>
                  </a:ext>
                </a:extLst>
              </p:cNvPr>
              <p:cNvSpPr/>
              <p:nvPr/>
            </p:nvSpPr>
            <p:spPr>
              <a:xfrm>
                <a:off x="12735702" y="6014543"/>
                <a:ext cx="43580" cy="2076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599" extrusionOk="0">
                    <a:moveTo>
                      <a:pt x="219" y="1"/>
                    </a:moveTo>
                    <a:cubicBezTo>
                      <a:pt x="63" y="1"/>
                      <a:pt x="0" y="238"/>
                      <a:pt x="175" y="300"/>
                    </a:cubicBezTo>
                    <a:lnTo>
                      <a:pt x="996" y="590"/>
                    </a:lnTo>
                    <a:cubicBezTo>
                      <a:pt x="1010" y="594"/>
                      <a:pt x="1028" y="599"/>
                      <a:pt x="1047" y="599"/>
                    </a:cubicBezTo>
                    <a:cubicBezTo>
                      <a:pt x="1215" y="599"/>
                      <a:pt x="1257" y="361"/>
                      <a:pt x="1098" y="300"/>
                    </a:cubicBezTo>
                    <a:lnTo>
                      <a:pt x="278" y="11"/>
                    </a:lnTo>
                    <a:cubicBezTo>
                      <a:pt x="257" y="4"/>
                      <a:pt x="237" y="1"/>
                      <a:pt x="219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4" name="Google Shape;1779;p52">
                <a:extLst>
                  <a:ext uri="{FF2B5EF4-FFF2-40B4-BE49-F238E27FC236}">
                    <a16:creationId xmlns:a16="http://schemas.microsoft.com/office/drawing/2014/main" id="{16C30313-242A-F0C9-4223-6395172C9276}"/>
                  </a:ext>
                </a:extLst>
              </p:cNvPr>
              <p:cNvSpPr/>
              <p:nvPr/>
            </p:nvSpPr>
            <p:spPr>
              <a:xfrm>
                <a:off x="12756191" y="6072751"/>
                <a:ext cx="39281" cy="19311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557" extrusionOk="0">
                    <a:moveTo>
                      <a:pt x="216" y="0"/>
                    </a:moveTo>
                    <a:cubicBezTo>
                      <a:pt x="65" y="0"/>
                      <a:pt x="1" y="238"/>
                      <a:pt x="172" y="300"/>
                    </a:cubicBezTo>
                    <a:lnTo>
                      <a:pt x="867" y="547"/>
                    </a:lnTo>
                    <a:cubicBezTo>
                      <a:pt x="880" y="552"/>
                      <a:pt x="899" y="557"/>
                      <a:pt x="918" y="557"/>
                    </a:cubicBezTo>
                    <a:cubicBezTo>
                      <a:pt x="1090" y="557"/>
                      <a:pt x="1132" y="314"/>
                      <a:pt x="969" y="258"/>
                    </a:cubicBezTo>
                    <a:lnTo>
                      <a:pt x="274" y="11"/>
                    </a:lnTo>
                    <a:cubicBezTo>
                      <a:pt x="254" y="4"/>
                      <a:pt x="235" y="0"/>
                      <a:pt x="216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5" name="Google Shape;1780;p52">
                <a:extLst>
                  <a:ext uri="{FF2B5EF4-FFF2-40B4-BE49-F238E27FC236}">
                    <a16:creationId xmlns:a16="http://schemas.microsoft.com/office/drawing/2014/main" id="{C850EDEE-D2DF-5510-3485-5E8E4CD9AAB3}"/>
                  </a:ext>
                </a:extLst>
              </p:cNvPr>
              <p:cNvSpPr/>
              <p:nvPr/>
            </p:nvSpPr>
            <p:spPr>
              <a:xfrm>
                <a:off x="12710776" y="6110089"/>
                <a:ext cx="35710" cy="18028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520" extrusionOk="0">
                    <a:moveTo>
                      <a:pt x="216" y="1"/>
                    </a:moveTo>
                    <a:cubicBezTo>
                      <a:pt x="64" y="1"/>
                      <a:pt x="0" y="238"/>
                      <a:pt x="171" y="301"/>
                    </a:cubicBezTo>
                    <a:lnTo>
                      <a:pt x="764" y="510"/>
                    </a:lnTo>
                    <a:cubicBezTo>
                      <a:pt x="778" y="515"/>
                      <a:pt x="796" y="520"/>
                      <a:pt x="815" y="520"/>
                    </a:cubicBezTo>
                    <a:cubicBezTo>
                      <a:pt x="987" y="520"/>
                      <a:pt x="1029" y="277"/>
                      <a:pt x="866" y="221"/>
                    </a:cubicBezTo>
                    <a:lnTo>
                      <a:pt x="274" y="11"/>
                    </a:lnTo>
                    <a:cubicBezTo>
                      <a:pt x="253" y="4"/>
                      <a:pt x="234" y="1"/>
                      <a:pt x="216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6" name="Google Shape;1781;p52">
                <a:extLst>
                  <a:ext uri="{FF2B5EF4-FFF2-40B4-BE49-F238E27FC236}">
                    <a16:creationId xmlns:a16="http://schemas.microsoft.com/office/drawing/2014/main" id="{13936C99-39BD-77F9-5792-2060F2E68136}"/>
                  </a:ext>
                </a:extLst>
              </p:cNvPr>
              <p:cNvSpPr/>
              <p:nvPr/>
            </p:nvSpPr>
            <p:spPr>
              <a:xfrm>
                <a:off x="12723846" y="6163651"/>
                <a:ext cx="31203" cy="16364"/>
              </a:xfrm>
              <a:custGeom>
                <a:avLst/>
                <a:gdLst/>
                <a:ahLst/>
                <a:cxnLst/>
                <a:rect l="l" t="t" r="r" b="b"/>
                <a:pathLst>
                  <a:path w="900" h="472" extrusionOk="0">
                    <a:moveTo>
                      <a:pt x="219" y="0"/>
                    </a:moveTo>
                    <a:cubicBezTo>
                      <a:pt x="66" y="0"/>
                      <a:pt x="0" y="236"/>
                      <a:pt x="172" y="299"/>
                    </a:cubicBezTo>
                    <a:lnTo>
                      <a:pt x="634" y="462"/>
                    </a:lnTo>
                    <a:cubicBezTo>
                      <a:pt x="652" y="472"/>
                      <a:pt x="671" y="472"/>
                      <a:pt x="690" y="472"/>
                    </a:cubicBezTo>
                    <a:cubicBezTo>
                      <a:pt x="858" y="472"/>
                      <a:pt x="899" y="234"/>
                      <a:pt x="741" y="178"/>
                    </a:cubicBezTo>
                    <a:lnTo>
                      <a:pt x="275" y="10"/>
                    </a:lnTo>
                    <a:cubicBezTo>
                      <a:pt x="255" y="3"/>
                      <a:pt x="237" y="0"/>
                      <a:pt x="219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7" name="Google Shape;1782;p52">
                <a:extLst>
                  <a:ext uri="{FF2B5EF4-FFF2-40B4-BE49-F238E27FC236}">
                    <a16:creationId xmlns:a16="http://schemas.microsoft.com/office/drawing/2014/main" id="{2C73CA7E-0332-D034-64D2-B370EB2E1A35}"/>
                  </a:ext>
                </a:extLst>
              </p:cNvPr>
              <p:cNvSpPr/>
              <p:nvPr/>
            </p:nvSpPr>
            <p:spPr>
              <a:xfrm>
                <a:off x="12690703" y="6217318"/>
                <a:ext cx="31376" cy="16364"/>
              </a:xfrm>
              <a:custGeom>
                <a:avLst/>
                <a:gdLst/>
                <a:ahLst/>
                <a:cxnLst/>
                <a:rect l="l" t="t" r="r" b="b"/>
                <a:pathLst>
                  <a:path w="905" h="472" extrusionOk="0">
                    <a:moveTo>
                      <a:pt x="219" y="1"/>
                    </a:moveTo>
                    <a:cubicBezTo>
                      <a:pt x="66" y="1"/>
                      <a:pt x="0" y="236"/>
                      <a:pt x="172" y="299"/>
                    </a:cubicBezTo>
                    <a:lnTo>
                      <a:pt x="638" y="463"/>
                    </a:lnTo>
                    <a:cubicBezTo>
                      <a:pt x="657" y="467"/>
                      <a:pt x="676" y="472"/>
                      <a:pt x="690" y="472"/>
                    </a:cubicBezTo>
                    <a:cubicBezTo>
                      <a:pt x="862" y="472"/>
                      <a:pt x="904" y="234"/>
                      <a:pt x="741" y="173"/>
                    </a:cubicBezTo>
                    <a:lnTo>
                      <a:pt x="275" y="10"/>
                    </a:lnTo>
                    <a:cubicBezTo>
                      <a:pt x="255" y="4"/>
                      <a:pt x="237" y="1"/>
                      <a:pt x="219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8" name="Google Shape;1783;p52">
                <a:extLst>
                  <a:ext uri="{FF2B5EF4-FFF2-40B4-BE49-F238E27FC236}">
                    <a16:creationId xmlns:a16="http://schemas.microsoft.com/office/drawing/2014/main" id="{B964768E-F288-93F1-53B7-D99557349DDE}"/>
                  </a:ext>
                </a:extLst>
              </p:cNvPr>
              <p:cNvSpPr/>
              <p:nvPr/>
            </p:nvSpPr>
            <p:spPr>
              <a:xfrm>
                <a:off x="12842307" y="5426675"/>
                <a:ext cx="232046" cy="39284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331" extrusionOk="0">
                    <a:moveTo>
                      <a:pt x="3881" y="941"/>
                    </a:moveTo>
                    <a:cubicBezTo>
                      <a:pt x="3890" y="941"/>
                      <a:pt x="3899" y="941"/>
                      <a:pt x="3909" y="945"/>
                    </a:cubicBezTo>
                    <a:cubicBezTo>
                      <a:pt x="3960" y="964"/>
                      <a:pt x="4025" y="1062"/>
                      <a:pt x="4034" y="1276"/>
                    </a:cubicBezTo>
                    <a:cubicBezTo>
                      <a:pt x="4044" y="1551"/>
                      <a:pt x="3997" y="1831"/>
                      <a:pt x="3895" y="2092"/>
                    </a:cubicBezTo>
                    <a:cubicBezTo>
                      <a:pt x="3680" y="2699"/>
                      <a:pt x="2113" y="6760"/>
                      <a:pt x="1078" y="9204"/>
                    </a:cubicBezTo>
                    <a:cubicBezTo>
                      <a:pt x="961" y="9414"/>
                      <a:pt x="859" y="9600"/>
                      <a:pt x="770" y="9768"/>
                    </a:cubicBezTo>
                    <a:cubicBezTo>
                      <a:pt x="803" y="9600"/>
                      <a:pt x="840" y="9409"/>
                      <a:pt x="877" y="9199"/>
                    </a:cubicBezTo>
                    <a:cubicBezTo>
                      <a:pt x="1610" y="6662"/>
                      <a:pt x="2976" y="2456"/>
                      <a:pt x="3195" y="1845"/>
                    </a:cubicBezTo>
                    <a:cubicBezTo>
                      <a:pt x="3284" y="1579"/>
                      <a:pt x="3419" y="1332"/>
                      <a:pt x="3601" y="1122"/>
                    </a:cubicBezTo>
                    <a:cubicBezTo>
                      <a:pt x="3727" y="987"/>
                      <a:pt x="3825" y="941"/>
                      <a:pt x="3881" y="941"/>
                    </a:cubicBezTo>
                    <a:close/>
                    <a:moveTo>
                      <a:pt x="1521" y="306"/>
                    </a:moveTo>
                    <a:cubicBezTo>
                      <a:pt x="1572" y="316"/>
                      <a:pt x="1656" y="395"/>
                      <a:pt x="1717" y="605"/>
                    </a:cubicBezTo>
                    <a:cubicBezTo>
                      <a:pt x="1787" y="875"/>
                      <a:pt x="1801" y="1155"/>
                      <a:pt x="1763" y="1430"/>
                    </a:cubicBezTo>
                    <a:cubicBezTo>
                      <a:pt x="1689" y="2083"/>
                      <a:pt x="1041" y="6537"/>
                      <a:pt x="574" y="9129"/>
                    </a:cubicBezTo>
                    <a:cubicBezTo>
                      <a:pt x="490" y="9428"/>
                      <a:pt x="420" y="9684"/>
                      <a:pt x="360" y="9903"/>
                    </a:cubicBezTo>
                    <a:cubicBezTo>
                      <a:pt x="458" y="7511"/>
                      <a:pt x="943" y="2064"/>
                      <a:pt x="1027" y="1346"/>
                    </a:cubicBezTo>
                    <a:cubicBezTo>
                      <a:pt x="1050" y="1066"/>
                      <a:pt x="1129" y="796"/>
                      <a:pt x="1260" y="549"/>
                    </a:cubicBezTo>
                    <a:cubicBezTo>
                      <a:pt x="1362" y="372"/>
                      <a:pt x="1456" y="306"/>
                      <a:pt x="1512" y="306"/>
                    </a:cubicBezTo>
                    <a:close/>
                    <a:moveTo>
                      <a:pt x="6113" y="1941"/>
                    </a:moveTo>
                    <a:cubicBezTo>
                      <a:pt x="6129" y="1941"/>
                      <a:pt x="6143" y="1946"/>
                      <a:pt x="6156" y="1952"/>
                    </a:cubicBezTo>
                    <a:cubicBezTo>
                      <a:pt x="6282" y="2032"/>
                      <a:pt x="6236" y="2521"/>
                      <a:pt x="5886" y="3072"/>
                    </a:cubicBezTo>
                    <a:cubicBezTo>
                      <a:pt x="5499" y="3683"/>
                      <a:pt x="2468" y="8178"/>
                      <a:pt x="1022" y="10109"/>
                    </a:cubicBezTo>
                    <a:cubicBezTo>
                      <a:pt x="1120" y="9889"/>
                      <a:pt x="1227" y="9638"/>
                      <a:pt x="1353" y="9339"/>
                    </a:cubicBezTo>
                    <a:cubicBezTo>
                      <a:pt x="2635" y="7026"/>
                      <a:pt x="4911" y="3221"/>
                      <a:pt x="5256" y="2671"/>
                    </a:cubicBezTo>
                    <a:cubicBezTo>
                      <a:pt x="5401" y="2433"/>
                      <a:pt x="5592" y="2223"/>
                      <a:pt x="5816" y="2060"/>
                    </a:cubicBezTo>
                    <a:cubicBezTo>
                      <a:pt x="5942" y="1971"/>
                      <a:pt x="6035" y="1943"/>
                      <a:pt x="6096" y="1943"/>
                    </a:cubicBezTo>
                    <a:cubicBezTo>
                      <a:pt x="6102" y="1942"/>
                      <a:pt x="6108" y="1941"/>
                      <a:pt x="6113" y="1941"/>
                    </a:cubicBezTo>
                    <a:close/>
                    <a:moveTo>
                      <a:pt x="1514" y="1"/>
                    </a:moveTo>
                    <a:cubicBezTo>
                      <a:pt x="1324" y="1"/>
                      <a:pt x="1141" y="140"/>
                      <a:pt x="994" y="395"/>
                    </a:cubicBezTo>
                    <a:cubicBezTo>
                      <a:pt x="845" y="679"/>
                      <a:pt x="751" y="987"/>
                      <a:pt x="723" y="1309"/>
                    </a:cubicBezTo>
                    <a:cubicBezTo>
                      <a:pt x="686" y="1626"/>
                      <a:pt x="462" y="4018"/>
                      <a:pt x="276" y="6439"/>
                    </a:cubicBezTo>
                    <a:cubicBezTo>
                      <a:pt x="1" y="10053"/>
                      <a:pt x="10" y="10929"/>
                      <a:pt x="113" y="11153"/>
                    </a:cubicBezTo>
                    <a:cubicBezTo>
                      <a:pt x="122" y="11274"/>
                      <a:pt x="173" y="11293"/>
                      <a:pt x="225" y="11312"/>
                    </a:cubicBezTo>
                    <a:cubicBezTo>
                      <a:pt x="248" y="11321"/>
                      <a:pt x="271" y="11326"/>
                      <a:pt x="294" y="11330"/>
                    </a:cubicBezTo>
                    <a:cubicBezTo>
                      <a:pt x="327" y="11330"/>
                      <a:pt x="369" y="11312"/>
                      <a:pt x="420" y="11251"/>
                    </a:cubicBezTo>
                    <a:cubicBezTo>
                      <a:pt x="654" y="11121"/>
                      <a:pt x="1236" y="10407"/>
                      <a:pt x="3256" y="7497"/>
                    </a:cubicBezTo>
                    <a:cubicBezTo>
                      <a:pt x="4636" y="5506"/>
                      <a:pt x="5970" y="3505"/>
                      <a:pt x="6142" y="3235"/>
                    </a:cubicBezTo>
                    <a:cubicBezTo>
                      <a:pt x="6506" y="2666"/>
                      <a:pt x="6693" y="1934"/>
                      <a:pt x="6319" y="1696"/>
                    </a:cubicBezTo>
                    <a:cubicBezTo>
                      <a:pt x="6254" y="1655"/>
                      <a:pt x="6180" y="1634"/>
                      <a:pt x="6100" y="1634"/>
                    </a:cubicBezTo>
                    <a:cubicBezTo>
                      <a:pt x="5963" y="1634"/>
                      <a:pt x="5808" y="1693"/>
                      <a:pt x="5643" y="1808"/>
                    </a:cubicBezTo>
                    <a:cubicBezTo>
                      <a:pt x="5387" y="1994"/>
                      <a:pt x="5168" y="2232"/>
                      <a:pt x="5000" y="2507"/>
                    </a:cubicBezTo>
                    <a:cubicBezTo>
                      <a:pt x="4827" y="2778"/>
                      <a:pt x="3587" y="4839"/>
                      <a:pt x="2374" y="6933"/>
                    </a:cubicBezTo>
                    <a:lnTo>
                      <a:pt x="2272" y="7105"/>
                    </a:lnTo>
                    <a:lnTo>
                      <a:pt x="2318" y="6989"/>
                    </a:lnTo>
                    <a:cubicBezTo>
                      <a:pt x="3218" y="4741"/>
                      <a:pt x="4076" y="2493"/>
                      <a:pt x="4184" y="2195"/>
                    </a:cubicBezTo>
                    <a:cubicBezTo>
                      <a:pt x="4296" y="1892"/>
                      <a:pt x="4352" y="1575"/>
                      <a:pt x="4342" y="1253"/>
                    </a:cubicBezTo>
                    <a:cubicBezTo>
                      <a:pt x="4324" y="936"/>
                      <a:pt x="4202" y="721"/>
                      <a:pt x="4011" y="651"/>
                    </a:cubicBezTo>
                    <a:cubicBezTo>
                      <a:pt x="3969" y="638"/>
                      <a:pt x="3927" y="631"/>
                      <a:pt x="3883" y="631"/>
                    </a:cubicBezTo>
                    <a:cubicBezTo>
                      <a:pt x="3720" y="631"/>
                      <a:pt x="3546" y="725"/>
                      <a:pt x="3377" y="913"/>
                    </a:cubicBezTo>
                    <a:cubicBezTo>
                      <a:pt x="3167" y="1155"/>
                      <a:pt x="3009" y="1435"/>
                      <a:pt x="2906" y="1738"/>
                    </a:cubicBezTo>
                    <a:cubicBezTo>
                      <a:pt x="2799" y="2041"/>
                      <a:pt x="2048" y="4326"/>
                      <a:pt x="1330" y="6639"/>
                    </a:cubicBezTo>
                    <a:lnTo>
                      <a:pt x="1278" y="6807"/>
                    </a:lnTo>
                    <a:lnTo>
                      <a:pt x="1320" y="6555"/>
                    </a:lnTo>
                    <a:cubicBezTo>
                      <a:pt x="1698" y="4163"/>
                      <a:pt x="2034" y="1785"/>
                      <a:pt x="2071" y="1467"/>
                    </a:cubicBezTo>
                    <a:cubicBezTo>
                      <a:pt x="2113" y="1146"/>
                      <a:pt x="2095" y="824"/>
                      <a:pt x="2015" y="516"/>
                    </a:cubicBezTo>
                    <a:cubicBezTo>
                      <a:pt x="1922" y="208"/>
                      <a:pt x="1763" y="27"/>
                      <a:pt x="1558" y="3"/>
                    </a:cubicBezTo>
                    <a:cubicBezTo>
                      <a:pt x="1543" y="2"/>
                      <a:pt x="1529" y="1"/>
                      <a:pt x="1514" y="1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Google Shape;1784;p52">
              <a:extLst>
                <a:ext uri="{FF2B5EF4-FFF2-40B4-BE49-F238E27FC236}">
                  <a16:creationId xmlns:a16="http://schemas.microsoft.com/office/drawing/2014/main" id="{4B32E783-68BA-A3AD-73A1-B756A9F4C92B}"/>
                </a:ext>
              </a:extLst>
            </p:cNvPr>
            <p:cNvGrpSpPr/>
            <p:nvPr/>
          </p:nvGrpSpPr>
          <p:grpSpPr>
            <a:xfrm>
              <a:off x="7844622" y="4162435"/>
              <a:ext cx="1310377" cy="943253"/>
              <a:chOff x="-2220512" y="8632235"/>
              <a:chExt cx="1081080" cy="778133"/>
            </a:xfrm>
          </p:grpSpPr>
          <p:sp>
            <p:nvSpPr>
              <p:cNvPr id="70" name="Google Shape;1785;p52">
                <a:extLst>
                  <a:ext uri="{FF2B5EF4-FFF2-40B4-BE49-F238E27FC236}">
                    <a16:creationId xmlns:a16="http://schemas.microsoft.com/office/drawing/2014/main" id="{8AF39128-07E7-63E3-28F9-CD4CE75EF95E}"/>
                  </a:ext>
                </a:extLst>
              </p:cNvPr>
              <p:cNvSpPr/>
              <p:nvPr/>
            </p:nvSpPr>
            <p:spPr>
              <a:xfrm>
                <a:off x="-2220512" y="8632235"/>
                <a:ext cx="1081080" cy="778133"/>
              </a:xfrm>
              <a:custGeom>
                <a:avLst/>
                <a:gdLst/>
                <a:ahLst/>
                <a:cxnLst/>
                <a:rect l="l" t="t" r="r" b="b"/>
                <a:pathLst>
                  <a:path w="31182" h="22444" extrusionOk="0">
                    <a:moveTo>
                      <a:pt x="16165" y="1"/>
                    </a:moveTo>
                    <a:cubicBezTo>
                      <a:pt x="15229" y="1"/>
                      <a:pt x="14285" y="251"/>
                      <a:pt x="13439" y="768"/>
                    </a:cubicBezTo>
                    <a:cubicBezTo>
                      <a:pt x="12611" y="282"/>
                      <a:pt x="11696" y="46"/>
                      <a:pt x="10789" y="46"/>
                    </a:cubicBezTo>
                    <a:cubicBezTo>
                      <a:pt x="9364" y="46"/>
                      <a:pt x="7959" y="626"/>
                      <a:pt x="6938" y="1730"/>
                    </a:cubicBezTo>
                    <a:cubicBezTo>
                      <a:pt x="6366" y="1531"/>
                      <a:pt x="5785" y="1438"/>
                      <a:pt x="5216" y="1438"/>
                    </a:cubicBezTo>
                    <a:cubicBezTo>
                      <a:pt x="2762" y="1438"/>
                      <a:pt x="522" y="3181"/>
                      <a:pt x="57" y="5753"/>
                    </a:cubicBezTo>
                    <a:cubicBezTo>
                      <a:pt x="20" y="5842"/>
                      <a:pt x="1" y="5940"/>
                      <a:pt x="1" y="6039"/>
                    </a:cubicBezTo>
                    <a:cubicBezTo>
                      <a:pt x="1" y="6874"/>
                      <a:pt x="66" y="7710"/>
                      <a:pt x="198" y="8531"/>
                    </a:cubicBezTo>
                    <a:lnTo>
                      <a:pt x="212" y="8616"/>
                    </a:lnTo>
                    <a:cubicBezTo>
                      <a:pt x="231" y="8719"/>
                      <a:pt x="250" y="8827"/>
                      <a:pt x="273" y="8930"/>
                    </a:cubicBezTo>
                    <a:cubicBezTo>
                      <a:pt x="282" y="8982"/>
                      <a:pt x="292" y="9034"/>
                      <a:pt x="301" y="9090"/>
                    </a:cubicBezTo>
                    <a:cubicBezTo>
                      <a:pt x="311" y="9142"/>
                      <a:pt x="325" y="9198"/>
                      <a:pt x="334" y="9254"/>
                    </a:cubicBezTo>
                    <a:cubicBezTo>
                      <a:pt x="348" y="9320"/>
                      <a:pt x="362" y="9386"/>
                      <a:pt x="381" y="9456"/>
                    </a:cubicBezTo>
                    <a:cubicBezTo>
                      <a:pt x="395" y="9531"/>
                      <a:pt x="414" y="9611"/>
                      <a:pt x="433" y="9686"/>
                    </a:cubicBezTo>
                    <a:cubicBezTo>
                      <a:pt x="442" y="9728"/>
                      <a:pt x="456" y="9771"/>
                      <a:pt x="465" y="9817"/>
                    </a:cubicBezTo>
                    <a:cubicBezTo>
                      <a:pt x="827" y="11277"/>
                      <a:pt x="1404" y="12676"/>
                      <a:pt x="2169" y="13971"/>
                    </a:cubicBezTo>
                    <a:lnTo>
                      <a:pt x="2212" y="14047"/>
                    </a:lnTo>
                    <a:lnTo>
                      <a:pt x="2216" y="14051"/>
                    </a:lnTo>
                    <a:cubicBezTo>
                      <a:pt x="2249" y="14103"/>
                      <a:pt x="2277" y="14155"/>
                      <a:pt x="2310" y="14206"/>
                    </a:cubicBezTo>
                    <a:lnTo>
                      <a:pt x="2319" y="14225"/>
                    </a:lnTo>
                    <a:cubicBezTo>
                      <a:pt x="2456" y="14446"/>
                      <a:pt x="2601" y="14666"/>
                      <a:pt x="2751" y="14882"/>
                    </a:cubicBezTo>
                    <a:cubicBezTo>
                      <a:pt x="2761" y="14896"/>
                      <a:pt x="2770" y="14915"/>
                      <a:pt x="2779" y="14929"/>
                    </a:cubicBezTo>
                    <a:lnTo>
                      <a:pt x="2840" y="15009"/>
                    </a:lnTo>
                    <a:cubicBezTo>
                      <a:pt x="3948" y="16586"/>
                      <a:pt x="5347" y="17947"/>
                      <a:pt x="6952" y="19017"/>
                    </a:cubicBezTo>
                    <a:lnTo>
                      <a:pt x="6980" y="19036"/>
                    </a:lnTo>
                    <a:lnTo>
                      <a:pt x="7023" y="19064"/>
                    </a:lnTo>
                    <a:lnTo>
                      <a:pt x="7051" y="19083"/>
                    </a:lnTo>
                    <a:cubicBezTo>
                      <a:pt x="7117" y="19125"/>
                      <a:pt x="7182" y="19168"/>
                      <a:pt x="7253" y="19210"/>
                    </a:cubicBezTo>
                    <a:lnTo>
                      <a:pt x="7314" y="19252"/>
                    </a:lnTo>
                    <a:lnTo>
                      <a:pt x="7342" y="19266"/>
                    </a:lnTo>
                    <a:cubicBezTo>
                      <a:pt x="7412" y="19313"/>
                      <a:pt x="7483" y="19355"/>
                      <a:pt x="7553" y="19398"/>
                    </a:cubicBezTo>
                    <a:lnTo>
                      <a:pt x="7628" y="19440"/>
                    </a:lnTo>
                    <a:lnTo>
                      <a:pt x="7694" y="19482"/>
                    </a:lnTo>
                    <a:cubicBezTo>
                      <a:pt x="7750" y="19515"/>
                      <a:pt x="7802" y="19548"/>
                      <a:pt x="7858" y="19576"/>
                    </a:cubicBezTo>
                    <a:lnTo>
                      <a:pt x="7985" y="19646"/>
                    </a:lnTo>
                    <a:lnTo>
                      <a:pt x="8069" y="19693"/>
                    </a:lnTo>
                    <a:lnTo>
                      <a:pt x="8168" y="19750"/>
                    </a:lnTo>
                    <a:lnTo>
                      <a:pt x="8182" y="19759"/>
                    </a:lnTo>
                    <a:lnTo>
                      <a:pt x="8201" y="19768"/>
                    </a:lnTo>
                    <a:lnTo>
                      <a:pt x="8234" y="19787"/>
                    </a:lnTo>
                    <a:lnTo>
                      <a:pt x="8248" y="19792"/>
                    </a:lnTo>
                    <a:lnTo>
                      <a:pt x="8257" y="19796"/>
                    </a:lnTo>
                    <a:lnTo>
                      <a:pt x="8295" y="19820"/>
                    </a:lnTo>
                    <a:lnTo>
                      <a:pt x="8332" y="19839"/>
                    </a:lnTo>
                    <a:cubicBezTo>
                      <a:pt x="8393" y="19872"/>
                      <a:pt x="8454" y="19904"/>
                      <a:pt x="8515" y="19933"/>
                    </a:cubicBezTo>
                    <a:cubicBezTo>
                      <a:pt x="8614" y="19984"/>
                      <a:pt x="8708" y="20031"/>
                      <a:pt x="8806" y="20078"/>
                    </a:cubicBezTo>
                    <a:cubicBezTo>
                      <a:pt x="8858" y="20102"/>
                      <a:pt x="8910" y="20125"/>
                      <a:pt x="8961" y="20153"/>
                    </a:cubicBezTo>
                    <a:lnTo>
                      <a:pt x="9032" y="20186"/>
                    </a:lnTo>
                    <a:lnTo>
                      <a:pt x="9102" y="20219"/>
                    </a:lnTo>
                    <a:cubicBezTo>
                      <a:pt x="9168" y="20247"/>
                      <a:pt x="9229" y="20275"/>
                      <a:pt x="9294" y="20303"/>
                    </a:cubicBezTo>
                    <a:lnTo>
                      <a:pt x="9318" y="20313"/>
                    </a:lnTo>
                    <a:lnTo>
                      <a:pt x="9365" y="20336"/>
                    </a:lnTo>
                    <a:lnTo>
                      <a:pt x="9398" y="20346"/>
                    </a:lnTo>
                    <a:cubicBezTo>
                      <a:pt x="9632" y="20449"/>
                      <a:pt x="9867" y="20543"/>
                      <a:pt x="10106" y="20637"/>
                    </a:cubicBezTo>
                    <a:lnTo>
                      <a:pt x="10106" y="20731"/>
                    </a:lnTo>
                    <a:cubicBezTo>
                      <a:pt x="10106" y="21674"/>
                      <a:pt x="10876" y="22444"/>
                      <a:pt x="11820" y="22444"/>
                    </a:cubicBezTo>
                    <a:lnTo>
                      <a:pt x="19367" y="22444"/>
                    </a:lnTo>
                    <a:cubicBezTo>
                      <a:pt x="20311" y="22444"/>
                      <a:pt x="21076" y="21674"/>
                      <a:pt x="21081" y="20731"/>
                    </a:cubicBezTo>
                    <a:lnTo>
                      <a:pt x="21081" y="20637"/>
                    </a:lnTo>
                    <a:cubicBezTo>
                      <a:pt x="21325" y="20543"/>
                      <a:pt x="21569" y="20444"/>
                      <a:pt x="21808" y="20341"/>
                    </a:cubicBezTo>
                    <a:lnTo>
                      <a:pt x="21817" y="20336"/>
                    </a:lnTo>
                    <a:lnTo>
                      <a:pt x="21841" y="20327"/>
                    </a:lnTo>
                    <a:cubicBezTo>
                      <a:pt x="21921" y="20294"/>
                      <a:pt x="21996" y="20256"/>
                      <a:pt x="22076" y="20224"/>
                    </a:cubicBezTo>
                    <a:lnTo>
                      <a:pt x="22226" y="20153"/>
                    </a:lnTo>
                    <a:lnTo>
                      <a:pt x="22287" y="20125"/>
                    </a:lnTo>
                    <a:lnTo>
                      <a:pt x="22371" y="20083"/>
                    </a:lnTo>
                    <a:cubicBezTo>
                      <a:pt x="22470" y="20036"/>
                      <a:pt x="22564" y="19989"/>
                      <a:pt x="22658" y="19942"/>
                    </a:cubicBezTo>
                    <a:cubicBezTo>
                      <a:pt x="22766" y="19886"/>
                      <a:pt x="22874" y="19829"/>
                      <a:pt x="22977" y="19778"/>
                    </a:cubicBezTo>
                    <a:lnTo>
                      <a:pt x="23005" y="19759"/>
                    </a:lnTo>
                    <a:cubicBezTo>
                      <a:pt x="23108" y="19703"/>
                      <a:pt x="23221" y="19642"/>
                      <a:pt x="23343" y="19571"/>
                    </a:cubicBezTo>
                    <a:lnTo>
                      <a:pt x="23395" y="19543"/>
                    </a:lnTo>
                    <a:lnTo>
                      <a:pt x="23418" y="19524"/>
                    </a:lnTo>
                    <a:cubicBezTo>
                      <a:pt x="23498" y="19482"/>
                      <a:pt x="23573" y="19435"/>
                      <a:pt x="23648" y="19388"/>
                    </a:cubicBezTo>
                    <a:lnTo>
                      <a:pt x="23742" y="19332"/>
                    </a:lnTo>
                    <a:lnTo>
                      <a:pt x="23794" y="19299"/>
                    </a:lnTo>
                    <a:cubicBezTo>
                      <a:pt x="23845" y="19266"/>
                      <a:pt x="23901" y="19233"/>
                      <a:pt x="23953" y="19200"/>
                    </a:cubicBezTo>
                    <a:lnTo>
                      <a:pt x="24075" y="19121"/>
                    </a:lnTo>
                    <a:lnTo>
                      <a:pt x="24131" y="19088"/>
                    </a:lnTo>
                    <a:lnTo>
                      <a:pt x="24207" y="19036"/>
                    </a:lnTo>
                    <a:lnTo>
                      <a:pt x="24239" y="19013"/>
                    </a:lnTo>
                    <a:cubicBezTo>
                      <a:pt x="25727" y="18022"/>
                      <a:pt x="27037" y="16778"/>
                      <a:pt x="28102" y="15347"/>
                    </a:cubicBezTo>
                    <a:cubicBezTo>
                      <a:pt x="28149" y="15286"/>
                      <a:pt x="28192" y="15225"/>
                      <a:pt x="28234" y="15168"/>
                    </a:cubicBezTo>
                    <a:lnTo>
                      <a:pt x="28257" y="15136"/>
                    </a:lnTo>
                    <a:cubicBezTo>
                      <a:pt x="29407" y="13540"/>
                      <a:pt x="30247" y="11733"/>
                      <a:pt x="30722" y="9822"/>
                    </a:cubicBezTo>
                    <a:cubicBezTo>
                      <a:pt x="30731" y="9775"/>
                      <a:pt x="30745" y="9728"/>
                      <a:pt x="30754" y="9686"/>
                    </a:cubicBezTo>
                    <a:cubicBezTo>
                      <a:pt x="30773" y="9616"/>
                      <a:pt x="30787" y="9541"/>
                      <a:pt x="30801" y="9470"/>
                    </a:cubicBezTo>
                    <a:cubicBezTo>
                      <a:pt x="30820" y="9400"/>
                      <a:pt x="30834" y="9329"/>
                      <a:pt x="30848" y="9254"/>
                    </a:cubicBezTo>
                    <a:cubicBezTo>
                      <a:pt x="30862" y="9203"/>
                      <a:pt x="30872" y="9146"/>
                      <a:pt x="30881" y="9095"/>
                    </a:cubicBezTo>
                    <a:cubicBezTo>
                      <a:pt x="30895" y="9038"/>
                      <a:pt x="30905" y="8987"/>
                      <a:pt x="30914" y="8930"/>
                    </a:cubicBezTo>
                    <a:cubicBezTo>
                      <a:pt x="30933" y="8827"/>
                      <a:pt x="30952" y="8724"/>
                      <a:pt x="30970" y="8621"/>
                    </a:cubicBezTo>
                    <a:lnTo>
                      <a:pt x="30984" y="8536"/>
                    </a:lnTo>
                    <a:cubicBezTo>
                      <a:pt x="31116" y="7710"/>
                      <a:pt x="31182" y="6879"/>
                      <a:pt x="31182" y="6044"/>
                    </a:cubicBezTo>
                    <a:cubicBezTo>
                      <a:pt x="31182" y="5912"/>
                      <a:pt x="31144" y="5786"/>
                      <a:pt x="31074" y="5678"/>
                    </a:cubicBezTo>
                    <a:cubicBezTo>
                      <a:pt x="30783" y="3903"/>
                      <a:pt x="29604" y="2401"/>
                      <a:pt x="27948" y="1707"/>
                    </a:cubicBezTo>
                    <a:cubicBezTo>
                      <a:pt x="27296" y="1434"/>
                      <a:pt x="26607" y="1299"/>
                      <a:pt x="25921" y="1299"/>
                    </a:cubicBezTo>
                    <a:cubicBezTo>
                      <a:pt x="24863" y="1299"/>
                      <a:pt x="23812" y="1620"/>
                      <a:pt x="22920" y="2246"/>
                    </a:cubicBezTo>
                    <a:cubicBezTo>
                      <a:pt x="22191" y="1881"/>
                      <a:pt x="21392" y="1693"/>
                      <a:pt x="20583" y="1693"/>
                    </a:cubicBezTo>
                    <a:cubicBezTo>
                      <a:pt x="20403" y="1693"/>
                      <a:pt x="20223" y="1702"/>
                      <a:pt x="20043" y="1721"/>
                    </a:cubicBezTo>
                    <a:cubicBezTo>
                      <a:pt x="19023" y="592"/>
                      <a:pt x="17603" y="1"/>
                      <a:pt x="161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71" name="Google Shape;1786;p52">
                <a:extLst>
                  <a:ext uri="{FF2B5EF4-FFF2-40B4-BE49-F238E27FC236}">
                    <a16:creationId xmlns:a16="http://schemas.microsoft.com/office/drawing/2014/main" id="{3ED9CB7D-673B-83A1-6227-C2C18743D657}"/>
                  </a:ext>
                </a:extLst>
              </p:cNvPr>
              <p:cNvSpPr/>
              <p:nvPr/>
            </p:nvSpPr>
            <p:spPr>
              <a:xfrm>
                <a:off x="-2194476" y="8657750"/>
                <a:ext cx="717218" cy="362301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0450" extrusionOk="0">
                    <a:moveTo>
                      <a:pt x="15408" y="1"/>
                    </a:moveTo>
                    <a:cubicBezTo>
                      <a:pt x="14434" y="1"/>
                      <a:pt x="13479" y="317"/>
                      <a:pt x="12693" y="914"/>
                    </a:cubicBezTo>
                    <a:cubicBezTo>
                      <a:pt x="11890" y="328"/>
                      <a:pt x="10957" y="44"/>
                      <a:pt x="10033" y="44"/>
                    </a:cubicBezTo>
                    <a:cubicBezTo>
                      <a:pt x="8650" y="44"/>
                      <a:pt x="7286" y="678"/>
                      <a:pt x="6403" y="1876"/>
                    </a:cubicBezTo>
                    <a:cubicBezTo>
                      <a:pt x="5770" y="1574"/>
                      <a:pt x="5111" y="1434"/>
                      <a:pt x="4466" y="1434"/>
                    </a:cubicBezTo>
                    <a:cubicBezTo>
                      <a:pt x="2316" y="1434"/>
                      <a:pt x="329" y="2994"/>
                      <a:pt x="1" y="5312"/>
                    </a:cubicBezTo>
                    <a:cubicBezTo>
                      <a:pt x="254" y="7561"/>
                      <a:pt x="1367" y="10053"/>
                      <a:pt x="3831" y="10405"/>
                    </a:cubicBezTo>
                    <a:cubicBezTo>
                      <a:pt x="4041" y="10435"/>
                      <a:pt x="4250" y="10449"/>
                      <a:pt x="4459" y="10449"/>
                    </a:cubicBezTo>
                    <a:cubicBezTo>
                      <a:pt x="5878" y="10449"/>
                      <a:pt x="7233" y="9779"/>
                      <a:pt x="8088" y="8617"/>
                    </a:cubicBezTo>
                    <a:cubicBezTo>
                      <a:pt x="8705" y="8910"/>
                      <a:pt x="9368" y="9054"/>
                      <a:pt x="10028" y="9054"/>
                    </a:cubicBezTo>
                    <a:cubicBezTo>
                      <a:pt x="10994" y="9054"/>
                      <a:pt x="11953" y="8745"/>
                      <a:pt x="12754" y="8143"/>
                    </a:cubicBezTo>
                    <a:cubicBezTo>
                      <a:pt x="13563" y="8734"/>
                      <a:pt x="14490" y="9011"/>
                      <a:pt x="15402" y="9011"/>
                    </a:cubicBezTo>
                    <a:cubicBezTo>
                      <a:pt x="17155" y="9011"/>
                      <a:pt x="18858" y="7987"/>
                      <a:pt x="19583" y="6199"/>
                    </a:cubicBezTo>
                    <a:cubicBezTo>
                      <a:pt x="20686" y="3486"/>
                      <a:pt x="18945" y="454"/>
                      <a:pt x="16044" y="46"/>
                    </a:cubicBezTo>
                    <a:cubicBezTo>
                      <a:pt x="15832" y="16"/>
                      <a:pt x="15620" y="1"/>
                      <a:pt x="15408" y="1"/>
                    </a:cubicBezTo>
                    <a:close/>
                  </a:path>
                </a:pathLst>
              </a:custGeom>
              <a:solidFill>
                <a:srgbClr val="FDF3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72" name="Google Shape;1787;p52">
                <a:extLst>
                  <a:ext uri="{FF2B5EF4-FFF2-40B4-BE49-F238E27FC236}">
                    <a16:creationId xmlns:a16="http://schemas.microsoft.com/office/drawing/2014/main" id="{75E3E335-A56C-95F5-AC69-A3A1D827630B}"/>
                  </a:ext>
                </a:extLst>
              </p:cNvPr>
              <p:cNvSpPr/>
              <p:nvPr/>
            </p:nvSpPr>
            <p:spPr>
              <a:xfrm>
                <a:off x="-1862493" y="8702611"/>
                <a:ext cx="720269" cy="385669"/>
              </a:xfrm>
              <a:custGeom>
                <a:avLst/>
                <a:gdLst/>
                <a:ahLst/>
                <a:cxnLst/>
                <a:rect l="l" t="t" r="r" b="b"/>
                <a:pathLst>
                  <a:path w="20775" h="11124" extrusionOk="0">
                    <a:moveTo>
                      <a:pt x="15584" y="1"/>
                    </a:moveTo>
                    <a:cubicBezTo>
                      <a:pt x="14512" y="1"/>
                      <a:pt x="13472" y="391"/>
                      <a:pt x="12655" y="1099"/>
                    </a:cubicBezTo>
                    <a:cubicBezTo>
                      <a:pt x="11910" y="624"/>
                      <a:pt x="11077" y="398"/>
                      <a:pt x="10254" y="398"/>
                    </a:cubicBezTo>
                    <a:cubicBezTo>
                      <a:pt x="8775" y="398"/>
                      <a:pt x="7325" y="1130"/>
                      <a:pt x="6468" y="2469"/>
                    </a:cubicBezTo>
                    <a:cubicBezTo>
                      <a:pt x="5928" y="2253"/>
                      <a:pt x="5363" y="2147"/>
                      <a:pt x="4802" y="2147"/>
                    </a:cubicBezTo>
                    <a:cubicBezTo>
                      <a:pt x="3686" y="2147"/>
                      <a:pt x="2588" y="2565"/>
                      <a:pt x="1741" y="3352"/>
                    </a:cubicBezTo>
                    <a:cubicBezTo>
                      <a:pt x="474" y="4539"/>
                      <a:pt x="0" y="6351"/>
                      <a:pt x="535" y="8008"/>
                    </a:cubicBezTo>
                    <a:cubicBezTo>
                      <a:pt x="1066" y="9665"/>
                      <a:pt x="2507" y="10862"/>
                      <a:pt x="4229" y="11087"/>
                    </a:cubicBezTo>
                    <a:cubicBezTo>
                      <a:pt x="4421" y="11112"/>
                      <a:pt x="4613" y="11124"/>
                      <a:pt x="4803" y="11124"/>
                    </a:cubicBezTo>
                    <a:cubicBezTo>
                      <a:pt x="6321" y="11124"/>
                      <a:pt x="7755" y="10356"/>
                      <a:pt x="8585" y="9055"/>
                    </a:cubicBezTo>
                    <a:cubicBezTo>
                      <a:pt x="9122" y="9268"/>
                      <a:pt x="9685" y="9373"/>
                      <a:pt x="10245" y="9373"/>
                    </a:cubicBezTo>
                    <a:cubicBezTo>
                      <a:pt x="11309" y="9373"/>
                      <a:pt x="12359" y="8995"/>
                      <a:pt x="13190" y="8276"/>
                    </a:cubicBezTo>
                    <a:cubicBezTo>
                      <a:pt x="13943" y="8755"/>
                      <a:pt x="14773" y="8979"/>
                      <a:pt x="15588" y="8979"/>
                    </a:cubicBezTo>
                    <a:cubicBezTo>
                      <a:pt x="17440" y="8979"/>
                      <a:pt x="19216" y="7826"/>
                      <a:pt x="19855" y="5901"/>
                    </a:cubicBezTo>
                    <a:cubicBezTo>
                      <a:pt x="20775" y="3127"/>
                      <a:pt x="18846" y="230"/>
                      <a:pt x="15931" y="15"/>
                    </a:cubicBezTo>
                    <a:cubicBezTo>
                      <a:pt x="15815" y="5"/>
                      <a:pt x="15699" y="1"/>
                      <a:pt x="15584" y="1"/>
                    </a:cubicBezTo>
                    <a:close/>
                  </a:path>
                </a:pathLst>
              </a:custGeom>
              <a:solidFill>
                <a:srgbClr val="F8CE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73" name="Google Shape;1788;p52">
                <a:extLst>
                  <a:ext uri="{FF2B5EF4-FFF2-40B4-BE49-F238E27FC236}">
                    <a16:creationId xmlns:a16="http://schemas.microsoft.com/office/drawing/2014/main" id="{ECF0A880-B44F-4971-CFDD-C8CCF0CA4E5B}"/>
                  </a:ext>
                </a:extLst>
              </p:cNvPr>
              <p:cNvSpPr/>
              <p:nvPr/>
            </p:nvSpPr>
            <p:spPr>
              <a:xfrm>
                <a:off x="-1844916" y="9316897"/>
                <a:ext cx="329538" cy="68057"/>
              </a:xfrm>
              <a:custGeom>
                <a:avLst/>
                <a:gdLst/>
                <a:ahLst/>
                <a:cxnLst/>
                <a:rect l="l" t="t" r="r" b="b"/>
                <a:pathLst>
                  <a:path w="9505" h="1963" extrusionOk="0">
                    <a:moveTo>
                      <a:pt x="981" y="1"/>
                    </a:moveTo>
                    <a:cubicBezTo>
                      <a:pt x="437" y="1"/>
                      <a:pt x="0" y="442"/>
                      <a:pt x="0" y="982"/>
                    </a:cubicBezTo>
                    <a:cubicBezTo>
                      <a:pt x="0" y="1526"/>
                      <a:pt x="437" y="1963"/>
                      <a:pt x="981" y="1963"/>
                    </a:cubicBezTo>
                    <a:lnTo>
                      <a:pt x="8524" y="1963"/>
                    </a:lnTo>
                    <a:cubicBezTo>
                      <a:pt x="9064" y="1963"/>
                      <a:pt x="9505" y="1526"/>
                      <a:pt x="9505" y="982"/>
                    </a:cubicBezTo>
                    <a:cubicBezTo>
                      <a:pt x="9505" y="442"/>
                      <a:pt x="9064" y="1"/>
                      <a:pt x="8524" y="1"/>
                    </a:cubicBezTo>
                    <a:close/>
                  </a:path>
                </a:pathLst>
              </a:custGeom>
              <a:solidFill>
                <a:srgbClr val="F8CE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74" name="Google Shape;1789;p52">
                <a:extLst>
                  <a:ext uri="{FF2B5EF4-FFF2-40B4-BE49-F238E27FC236}">
                    <a16:creationId xmlns:a16="http://schemas.microsoft.com/office/drawing/2014/main" id="{A352E8FA-22A4-F382-BCF6-7972D0897E01}"/>
                  </a:ext>
                </a:extLst>
              </p:cNvPr>
              <p:cNvSpPr/>
              <p:nvPr/>
            </p:nvSpPr>
            <p:spPr>
              <a:xfrm>
                <a:off x="-2195134" y="8841734"/>
                <a:ext cx="1029976" cy="514919"/>
              </a:xfrm>
              <a:custGeom>
                <a:avLst/>
                <a:gdLst/>
                <a:ahLst/>
                <a:cxnLst/>
                <a:rect l="l" t="t" r="r" b="b"/>
                <a:pathLst>
                  <a:path w="29708" h="14852" extrusionOk="0">
                    <a:moveTo>
                      <a:pt x="1" y="1"/>
                    </a:moveTo>
                    <a:cubicBezTo>
                      <a:pt x="1" y="8201"/>
                      <a:pt x="6647" y="14852"/>
                      <a:pt x="14852" y="14852"/>
                    </a:cubicBezTo>
                    <a:cubicBezTo>
                      <a:pt x="23057" y="14852"/>
                      <a:pt x="29708" y="8201"/>
                      <a:pt x="29708" y="1"/>
                    </a:cubicBezTo>
                    <a:close/>
                  </a:path>
                </a:pathLst>
              </a:custGeom>
              <a:solidFill>
                <a:srgbClr val="F397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75" name="Google Shape;1790;p52">
                <a:extLst>
                  <a:ext uri="{FF2B5EF4-FFF2-40B4-BE49-F238E27FC236}">
                    <a16:creationId xmlns:a16="http://schemas.microsoft.com/office/drawing/2014/main" id="{BF6F5CB7-AE7B-DB2F-8111-4A4EC4E24E74}"/>
                  </a:ext>
                </a:extLst>
              </p:cNvPr>
              <p:cNvSpPr/>
              <p:nvPr/>
            </p:nvSpPr>
            <p:spPr>
              <a:xfrm>
                <a:off x="-1750549" y="8864650"/>
                <a:ext cx="140622" cy="136149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3927" extrusionOk="0">
                    <a:moveTo>
                      <a:pt x="2028" y="0"/>
                    </a:moveTo>
                    <a:cubicBezTo>
                      <a:pt x="1932" y="0"/>
                      <a:pt x="1836" y="65"/>
                      <a:pt x="1836" y="194"/>
                    </a:cubicBezTo>
                    <a:lnTo>
                      <a:pt x="1836" y="1499"/>
                    </a:lnTo>
                    <a:lnTo>
                      <a:pt x="911" y="574"/>
                    </a:lnTo>
                    <a:cubicBezTo>
                      <a:pt x="870" y="533"/>
                      <a:pt x="824" y="516"/>
                      <a:pt x="780" y="516"/>
                    </a:cubicBezTo>
                    <a:cubicBezTo>
                      <a:pt x="631" y="516"/>
                      <a:pt x="501" y="709"/>
                      <a:pt x="639" y="846"/>
                    </a:cubicBezTo>
                    <a:lnTo>
                      <a:pt x="1563" y="1771"/>
                    </a:lnTo>
                    <a:lnTo>
                      <a:pt x="259" y="1771"/>
                    </a:lnTo>
                    <a:cubicBezTo>
                      <a:pt x="0" y="1771"/>
                      <a:pt x="0" y="2156"/>
                      <a:pt x="259" y="2156"/>
                    </a:cubicBezTo>
                    <a:lnTo>
                      <a:pt x="1563" y="2156"/>
                    </a:lnTo>
                    <a:lnTo>
                      <a:pt x="639" y="3081"/>
                    </a:lnTo>
                    <a:cubicBezTo>
                      <a:pt x="501" y="3218"/>
                      <a:pt x="631" y="3411"/>
                      <a:pt x="780" y="3411"/>
                    </a:cubicBezTo>
                    <a:cubicBezTo>
                      <a:pt x="824" y="3411"/>
                      <a:pt x="870" y="3394"/>
                      <a:pt x="911" y="3353"/>
                    </a:cubicBezTo>
                    <a:lnTo>
                      <a:pt x="1836" y="2428"/>
                    </a:lnTo>
                    <a:lnTo>
                      <a:pt x="1836" y="3733"/>
                    </a:lnTo>
                    <a:cubicBezTo>
                      <a:pt x="1836" y="3862"/>
                      <a:pt x="1932" y="3927"/>
                      <a:pt x="2028" y="3927"/>
                    </a:cubicBezTo>
                    <a:cubicBezTo>
                      <a:pt x="2124" y="3927"/>
                      <a:pt x="2221" y="3862"/>
                      <a:pt x="2221" y="3733"/>
                    </a:cubicBezTo>
                    <a:lnTo>
                      <a:pt x="2221" y="2428"/>
                    </a:lnTo>
                    <a:lnTo>
                      <a:pt x="3145" y="3353"/>
                    </a:lnTo>
                    <a:cubicBezTo>
                      <a:pt x="3188" y="3396"/>
                      <a:pt x="3236" y="3414"/>
                      <a:pt x="3281" y="3414"/>
                    </a:cubicBezTo>
                    <a:cubicBezTo>
                      <a:pt x="3431" y="3414"/>
                      <a:pt x="3558" y="3221"/>
                      <a:pt x="3417" y="3081"/>
                    </a:cubicBezTo>
                    <a:lnTo>
                      <a:pt x="2493" y="2156"/>
                    </a:lnTo>
                    <a:lnTo>
                      <a:pt x="3802" y="2156"/>
                    </a:lnTo>
                    <a:cubicBezTo>
                      <a:pt x="4056" y="2156"/>
                      <a:pt x="4056" y="1771"/>
                      <a:pt x="3802" y="1771"/>
                    </a:cubicBezTo>
                    <a:lnTo>
                      <a:pt x="2493" y="1771"/>
                    </a:lnTo>
                    <a:lnTo>
                      <a:pt x="3417" y="846"/>
                    </a:lnTo>
                    <a:cubicBezTo>
                      <a:pt x="3555" y="709"/>
                      <a:pt x="3428" y="516"/>
                      <a:pt x="3278" y="516"/>
                    </a:cubicBezTo>
                    <a:cubicBezTo>
                      <a:pt x="3234" y="516"/>
                      <a:pt x="3187" y="533"/>
                      <a:pt x="3145" y="574"/>
                    </a:cubicBezTo>
                    <a:lnTo>
                      <a:pt x="2221" y="1499"/>
                    </a:lnTo>
                    <a:lnTo>
                      <a:pt x="2221" y="194"/>
                    </a:lnTo>
                    <a:cubicBezTo>
                      <a:pt x="2221" y="65"/>
                      <a:pt x="2124" y="0"/>
                      <a:pt x="2028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76" name="Google Shape;1791;p52">
                <a:extLst>
                  <a:ext uri="{FF2B5EF4-FFF2-40B4-BE49-F238E27FC236}">
                    <a16:creationId xmlns:a16="http://schemas.microsoft.com/office/drawing/2014/main" id="{ED7CE4DF-1671-2B9E-8478-11C157B00D77}"/>
                  </a:ext>
                </a:extLst>
              </p:cNvPr>
              <p:cNvSpPr/>
              <p:nvPr/>
            </p:nvSpPr>
            <p:spPr>
              <a:xfrm>
                <a:off x="-2001963" y="8864477"/>
                <a:ext cx="140795" cy="136357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933" extrusionOk="0">
                    <a:moveTo>
                      <a:pt x="2028" y="1"/>
                    </a:moveTo>
                    <a:cubicBezTo>
                      <a:pt x="1932" y="1"/>
                      <a:pt x="1836" y="65"/>
                      <a:pt x="1836" y="194"/>
                    </a:cubicBezTo>
                    <a:lnTo>
                      <a:pt x="1836" y="1504"/>
                    </a:lnTo>
                    <a:lnTo>
                      <a:pt x="911" y="579"/>
                    </a:lnTo>
                    <a:cubicBezTo>
                      <a:pt x="869" y="536"/>
                      <a:pt x="823" y="518"/>
                      <a:pt x="778" y="518"/>
                    </a:cubicBezTo>
                    <a:cubicBezTo>
                      <a:pt x="630" y="518"/>
                      <a:pt x="503" y="711"/>
                      <a:pt x="644" y="851"/>
                    </a:cubicBezTo>
                    <a:lnTo>
                      <a:pt x="1568" y="1776"/>
                    </a:lnTo>
                    <a:lnTo>
                      <a:pt x="259" y="1776"/>
                    </a:lnTo>
                    <a:cubicBezTo>
                      <a:pt x="1" y="1776"/>
                      <a:pt x="1" y="2156"/>
                      <a:pt x="259" y="2156"/>
                    </a:cubicBezTo>
                    <a:lnTo>
                      <a:pt x="259" y="2161"/>
                    </a:lnTo>
                    <a:lnTo>
                      <a:pt x="1564" y="2161"/>
                    </a:lnTo>
                    <a:lnTo>
                      <a:pt x="639" y="3086"/>
                    </a:lnTo>
                    <a:cubicBezTo>
                      <a:pt x="501" y="3223"/>
                      <a:pt x="629" y="3416"/>
                      <a:pt x="778" y="3416"/>
                    </a:cubicBezTo>
                    <a:cubicBezTo>
                      <a:pt x="822" y="3416"/>
                      <a:pt x="869" y="3399"/>
                      <a:pt x="911" y="3358"/>
                    </a:cubicBezTo>
                    <a:lnTo>
                      <a:pt x="1840" y="2433"/>
                    </a:lnTo>
                    <a:lnTo>
                      <a:pt x="1840" y="3743"/>
                    </a:lnTo>
                    <a:cubicBezTo>
                      <a:pt x="1840" y="3869"/>
                      <a:pt x="1937" y="3933"/>
                      <a:pt x="2033" y="3933"/>
                    </a:cubicBezTo>
                    <a:cubicBezTo>
                      <a:pt x="2129" y="3933"/>
                      <a:pt x="2225" y="3869"/>
                      <a:pt x="2225" y="3743"/>
                    </a:cubicBezTo>
                    <a:lnTo>
                      <a:pt x="2225" y="2433"/>
                    </a:lnTo>
                    <a:lnTo>
                      <a:pt x="3150" y="3358"/>
                    </a:lnTo>
                    <a:cubicBezTo>
                      <a:pt x="3192" y="3401"/>
                      <a:pt x="3239" y="3419"/>
                      <a:pt x="3284" y="3419"/>
                    </a:cubicBezTo>
                    <a:cubicBezTo>
                      <a:pt x="3431" y="3419"/>
                      <a:pt x="3559" y="3226"/>
                      <a:pt x="3422" y="3086"/>
                    </a:cubicBezTo>
                    <a:lnTo>
                      <a:pt x="2498" y="2161"/>
                    </a:lnTo>
                    <a:lnTo>
                      <a:pt x="3802" y="2161"/>
                    </a:lnTo>
                    <a:cubicBezTo>
                      <a:pt x="4061" y="2161"/>
                      <a:pt x="4061" y="1776"/>
                      <a:pt x="3802" y="1776"/>
                    </a:cubicBezTo>
                    <a:lnTo>
                      <a:pt x="2498" y="1776"/>
                    </a:lnTo>
                    <a:lnTo>
                      <a:pt x="3418" y="851"/>
                    </a:lnTo>
                    <a:cubicBezTo>
                      <a:pt x="3558" y="711"/>
                      <a:pt x="3431" y="518"/>
                      <a:pt x="3281" y="518"/>
                    </a:cubicBezTo>
                    <a:cubicBezTo>
                      <a:pt x="3236" y="518"/>
                      <a:pt x="3188" y="536"/>
                      <a:pt x="3145" y="579"/>
                    </a:cubicBezTo>
                    <a:lnTo>
                      <a:pt x="2221" y="1504"/>
                    </a:lnTo>
                    <a:lnTo>
                      <a:pt x="2221" y="194"/>
                    </a:lnTo>
                    <a:cubicBezTo>
                      <a:pt x="2221" y="65"/>
                      <a:pt x="2124" y="1"/>
                      <a:pt x="2028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77" name="Google Shape;1792;p52">
                <a:extLst>
                  <a:ext uri="{FF2B5EF4-FFF2-40B4-BE49-F238E27FC236}">
                    <a16:creationId xmlns:a16="http://schemas.microsoft.com/office/drawing/2014/main" id="{2F650B7C-3FA4-47AA-1F75-92C8630FB835}"/>
                  </a:ext>
                </a:extLst>
              </p:cNvPr>
              <p:cNvSpPr/>
              <p:nvPr/>
            </p:nvSpPr>
            <p:spPr>
              <a:xfrm>
                <a:off x="-2189761" y="8864650"/>
                <a:ext cx="74922" cy="118225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3410" extrusionOk="0">
                    <a:moveTo>
                      <a:pt x="198" y="0"/>
                    </a:moveTo>
                    <a:cubicBezTo>
                      <a:pt x="102" y="0"/>
                      <a:pt x="6" y="65"/>
                      <a:pt x="6" y="194"/>
                    </a:cubicBezTo>
                    <a:lnTo>
                      <a:pt x="6" y="1499"/>
                    </a:lnTo>
                    <a:lnTo>
                      <a:pt x="1" y="1499"/>
                    </a:lnTo>
                    <a:cubicBezTo>
                      <a:pt x="90" y="2118"/>
                      <a:pt x="221" y="2733"/>
                      <a:pt x="390" y="3339"/>
                    </a:cubicBezTo>
                    <a:lnTo>
                      <a:pt x="390" y="2428"/>
                    </a:lnTo>
                    <a:lnTo>
                      <a:pt x="1315" y="3348"/>
                    </a:lnTo>
                    <a:cubicBezTo>
                      <a:pt x="1353" y="3386"/>
                      <a:pt x="1400" y="3409"/>
                      <a:pt x="1451" y="3409"/>
                    </a:cubicBezTo>
                    <a:cubicBezTo>
                      <a:pt x="1620" y="3404"/>
                      <a:pt x="1705" y="3203"/>
                      <a:pt x="1587" y="3081"/>
                    </a:cubicBezTo>
                    <a:lnTo>
                      <a:pt x="663" y="2156"/>
                    </a:lnTo>
                    <a:lnTo>
                      <a:pt x="1968" y="2156"/>
                    </a:lnTo>
                    <a:cubicBezTo>
                      <a:pt x="2076" y="2156"/>
                      <a:pt x="2160" y="2067"/>
                      <a:pt x="2160" y="1963"/>
                    </a:cubicBezTo>
                    <a:cubicBezTo>
                      <a:pt x="2160" y="1858"/>
                      <a:pt x="2080" y="1776"/>
                      <a:pt x="1976" y="1776"/>
                    </a:cubicBezTo>
                    <a:cubicBezTo>
                      <a:pt x="1973" y="1776"/>
                      <a:pt x="1970" y="1776"/>
                      <a:pt x="1968" y="1776"/>
                    </a:cubicBezTo>
                    <a:lnTo>
                      <a:pt x="663" y="1776"/>
                    </a:lnTo>
                    <a:lnTo>
                      <a:pt x="1587" y="846"/>
                    </a:lnTo>
                    <a:cubicBezTo>
                      <a:pt x="1724" y="710"/>
                      <a:pt x="1596" y="518"/>
                      <a:pt x="1449" y="518"/>
                    </a:cubicBezTo>
                    <a:cubicBezTo>
                      <a:pt x="1404" y="518"/>
                      <a:pt x="1357" y="536"/>
                      <a:pt x="1315" y="579"/>
                    </a:cubicBezTo>
                    <a:lnTo>
                      <a:pt x="390" y="1499"/>
                    </a:lnTo>
                    <a:lnTo>
                      <a:pt x="390" y="194"/>
                    </a:lnTo>
                    <a:cubicBezTo>
                      <a:pt x="390" y="65"/>
                      <a:pt x="294" y="0"/>
                      <a:pt x="198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78" name="Google Shape;1793;p52">
                <a:extLst>
                  <a:ext uri="{FF2B5EF4-FFF2-40B4-BE49-F238E27FC236}">
                    <a16:creationId xmlns:a16="http://schemas.microsoft.com/office/drawing/2014/main" id="{FABE90AC-1C76-E550-1002-ED5489975D49}"/>
                  </a:ext>
                </a:extLst>
              </p:cNvPr>
              <p:cNvSpPr/>
              <p:nvPr/>
            </p:nvSpPr>
            <p:spPr>
              <a:xfrm>
                <a:off x="-1247721" y="8864477"/>
                <a:ext cx="77002" cy="118398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3415" extrusionOk="0">
                    <a:moveTo>
                      <a:pt x="2028" y="1"/>
                    </a:moveTo>
                    <a:cubicBezTo>
                      <a:pt x="1932" y="1"/>
                      <a:pt x="1835" y="65"/>
                      <a:pt x="1835" y="194"/>
                    </a:cubicBezTo>
                    <a:lnTo>
                      <a:pt x="1835" y="1504"/>
                    </a:lnTo>
                    <a:lnTo>
                      <a:pt x="906" y="579"/>
                    </a:lnTo>
                    <a:cubicBezTo>
                      <a:pt x="864" y="536"/>
                      <a:pt x="818" y="518"/>
                      <a:pt x="773" y="518"/>
                    </a:cubicBezTo>
                    <a:cubicBezTo>
                      <a:pt x="625" y="518"/>
                      <a:pt x="498" y="711"/>
                      <a:pt x="639" y="851"/>
                    </a:cubicBezTo>
                    <a:lnTo>
                      <a:pt x="1559" y="1781"/>
                    </a:lnTo>
                    <a:lnTo>
                      <a:pt x="254" y="1781"/>
                    </a:lnTo>
                    <a:cubicBezTo>
                      <a:pt x="0" y="1781"/>
                      <a:pt x="0" y="2166"/>
                      <a:pt x="254" y="2166"/>
                    </a:cubicBezTo>
                    <a:lnTo>
                      <a:pt x="1563" y="2166"/>
                    </a:lnTo>
                    <a:lnTo>
                      <a:pt x="639" y="3086"/>
                    </a:lnTo>
                    <a:cubicBezTo>
                      <a:pt x="517" y="3208"/>
                      <a:pt x="601" y="3414"/>
                      <a:pt x="775" y="3414"/>
                    </a:cubicBezTo>
                    <a:cubicBezTo>
                      <a:pt x="826" y="3414"/>
                      <a:pt x="873" y="3395"/>
                      <a:pt x="906" y="3358"/>
                    </a:cubicBezTo>
                    <a:lnTo>
                      <a:pt x="1835" y="2433"/>
                    </a:lnTo>
                    <a:lnTo>
                      <a:pt x="1835" y="3339"/>
                    </a:lnTo>
                    <a:cubicBezTo>
                      <a:pt x="2004" y="2734"/>
                      <a:pt x="2131" y="2119"/>
                      <a:pt x="2220" y="1499"/>
                    </a:cubicBezTo>
                    <a:lnTo>
                      <a:pt x="2220" y="194"/>
                    </a:lnTo>
                    <a:cubicBezTo>
                      <a:pt x="2220" y="65"/>
                      <a:pt x="2124" y="1"/>
                      <a:pt x="2028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79" name="Google Shape;1794;p52">
                <a:extLst>
                  <a:ext uri="{FF2B5EF4-FFF2-40B4-BE49-F238E27FC236}">
                    <a16:creationId xmlns:a16="http://schemas.microsoft.com/office/drawing/2014/main" id="{864CBD35-11D7-5038-DF15-FF494BCA9A37}"/>
                  </a:ext>
                </a:extLst>
              </p:cNvPr>
              <p:cNvSpPr/>
              <p:nvPr/>
            </p:nvSpPr>
            <p:spPr>
              <a:xfrm>
                <a:off x="-1499135" y="8864650"/>
                <a:ext cx="140622" cy="136149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3927" extrusionOk="0">
                    <a:moveTo>
                      <a:pt x="2028" y="0"/>
                    </a:moveTo>
                    <a:cubicBezTo>
                      <a:pt x="1932" y="0"/>
                      <a:pt x="1836" y="65"/>
                      <a:pt x="1836" y="194"/>
                    </a:cubicBezTo>
                    <a:lnTo>
                      <a:pt x="1836" y="1499"/>
                    </a:lnTo>
                    <a:lnTo>
                      <a:pt x="911" y="574"/>
                    </a:lnTo>
                    <a:cubicBezTo>
                      <a:pt x="869" y="533"/>
                      <a:pt x="822" y="516"/>
                      <a:pt x="777" y="516"/>
                    </a:cubicBezTo>
                    <a:cubicBezTo>
                      <a:pt x="627" y="516"/>
                      <a:pt x="498" y="709"/>
                      <a:pt x="639" y="846"/>
                    </a:cubicBezTo>
                    <a:lnTo>
                      <a:pt x="1563" y="1771"/>
                    </a:lnTo>
                    <a:lnTo>
                      <a:pt x="254" y="1771"/>
                    </a:lnTo>
                    <a:cubicBezTo>
                      <a:pt x="0" y="1771"/>
                      <a:pt x="0" y="2156"/>
                      <a:pt x="254" y="2156"/>
                    </a:cubicBezTo>
                    <a:lnTo>
                      <a:pt x="1563" y="2156"/>
                    </a:lnTo>
                    <a:lnTo>
                      <a:pt x="639" y="3081"/>
                    </a:lnTo>
                    <a:cubicBezTo>
                      <a:pt x="498" y="3218"/>
                      <a:pt x="627" y="3411"/>
                      <a:pt x="777" y="3411"/>
                    </a:cubicBezTo>
                    <a:cubicBezTo>
                      <a:pt x="822" y="3411"/>
                      <a:pt x="869" y="3394"/>
                      <a:pt x="911" y="3353"/>
                    </a:cubicBezTo>
                    <a:lnTo>
                      <a:pt x="1836" y="2428"/>
                    </a:lnTo>
                    <a:lnTo>
                      <a:pt x="1836" y="3733"/>
                    </a:lnTo>
                    <a:cubicBezTo>
                      <a:pt x="1836" y="3862"/>
                      <a:pt x="1932" y="3927"/>
                      <a:pt x="2028" y="3927"/>
                    </a:cubicBezTo>
                    <a:cubicBezTo>
                      <a:pt x="2124" y="3927"/>
                      <a:pt x="2220" y="3862"/>
                      <a:pt x="2220" y="3733"/>
                    </a:cubicBezTo>
                    <a:lnTo>
                      <a:pt x="2220" y="2428"/>
                    </a:lnTo>
                    <a:lnTo>
                      <a:pt x="3145" y="3353"/>
                    </a:lnTo>
                    <a:cubicBezTo>
                      <a:pt x="3187" y="3396"/>
                      <a:pt x="3234" y="3414"/>
                      <a:pt x="3279" y="3414"/>
                    </a:cubicBezTo>
                    <a:cubicBezTo>
                      <a:pt x="3426" y="3414"/>
                      <a:pt x="3554" y="3221"/>
                      <a:pt x="3417" y="3081"/>
                    </a:cubicBezTo>
                    <a:lnTo>
                      <a:pt x="2493" y="2156"/>
                    </a:lnTo>
                    <a:lnTo>
                      <a:pt x="3798" y="2156"/>
                    </a:lnTo>
                    <a:cubicBezTo>
                      <a:pt x="4056" y="2156"/>
                      <a:pt x="4056" y="1771"/>
                      <a:pt x="3798" y="1771"/>
                    </a:cubicBezTo>
                    <a:lnTo>
                      <a:pt x="2493" y="1771"/>
                    </a:lnTo>
                    <a:lnTo>
                      <a:pt x="3417" y="846"/>
                    </a:lnTo>
                    <a:cubicBezTo>
                      <a:pt x="3555" y="709"/>
                      <a:pt x="3425" y="516"/>
                      <a:pt x="3276" y="516"/>
                    </a:cubicBezTo>
                    <a:cubicBezTo>
                      <a:pt x="3232" y="516"/>
                      <a:pt x="3186" y="533"/>
                      <a:pt x="3145" y="574"/>
                    </a:cubicBezTo>
                    <a:lnTo>
                      <a:pt x="2220" y="1499"/>
                    </a:lnTo>
                    <a:lnTo>
                      <a:pt x="2220" y="194"/>
                    </a:lnTo>
                    <a:cubicBezTo>
                      <a:pt x="2220" y="65"/>
                      <a:pt x="2124" y="0"/>
                      <a:pt x="2028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0" name="Google Shape;1795;p52">
                <a:extLst>
                  <a:ext uri="{FF2B5EF4-FFF2-40B4-BE49-F238E27FC236}">
                    <a16:creationId xmlns:a16="http://schemas.microsoft.com/office/drawing/2014/main" id="{07842EE6-17E6-F296-DC7E-28F848DD36DC}"/>
                  </a:ext>
                </a:extLst>
              </p:cNvPr>
              <p:cNvSpPr/>
              <p:nvPr/>
            </p:nvSpPr>
            <p:spPr>
              <a:xfrm>
                <a:off x="-1883190" y="9037124"/>
                <a:ext cx="138541" cy="136184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3928" extrusionOk="0">
                    <a:moveTo>
                      <a:pt x="2029" y="1"/>
                    </a:moveTo>
                    <a:cubicBezTo>
                      <a:pt x="1932" y="1"/>
                      <a:pt x="1836" y="65"/>
                      <a:pt x="1836" y="194"/>
                    </a:cubicBezTo>
                    <a:lnTo>
                      <a:pt x="1836" y="1504"/>
                    </a:lnTo>
                    <a:lnTo>
                      <a:pt x="912" y="579"/>
                    </a:lnTo>
                    <a:cubicBezTo>
                      <a:pt x="870" y="536"/>
                      <a:pt x="823" y="518"/>
                      <a:pt x="778" y="518"/>
                    </a:cubicBezTo>
                    <a:cubicBezTo>
                      <a:pt x="630" y="518"/>
                      <a:pt x="503" y="710"/>
                      <a:pt x="639" y="847"/>
                    </a:cubicBezTo>
                    <a:lnTo>
                      <a:pt x="1569" y="1771"/>
                    </a:lnTo>
                    <a:lnTo>
                      <a:pt x="259" y="1771"/>
                    </a:lnTo>
                    <a:cubicBezTo>
                      <a:pt x="1" y="1771"/>
                      <a:pt x="1" y="2156"/>
                      <a:pt x="259" y="2156"/>
                    </a:cubicBezTo>
                    <a:lnTo>
                      <a:pt x="1569" y="2156"/>
                    </a:lnTo>
                    <a:lnTo>
                      <a:pt x="644" y="3081"/>
                    </a:lnTo>
                    <a:cubicBezTo>
                      <a:pt x="503" y="3218"/>
                      <a:pt x="632" y="3411"/>
                      <a:pt x="783" y="3411"/>
                    </a:cubicBezTo>
                    <a:cubicBezTo>
                      <a:pt x="827" y="3411"/>
                      <a:pt x="874" y="3394"/>
                      <a:pt x="916" y="3353"/>
                    </a:cubicBezTo>
                    <a:lnTo>
                      <a:pt x="1841" y="2429"/>
                    </a:lnTo>
                    <a:lnTo>
                      <a:pt x="1841" y="3733"/>
                    </a:lnTo>
                    <a:cubicBezTo>
                      <a:pt x="1841" y="3863"/>
                      <a:pt x="1937" y="3927"/>
                      <a:pt x="2033" y="3927"/>
                    </a:cubicBezTo>
                    <a:cubicBezTo>
                      <a:pt x="2130" y="3927"/>
                      <a:pt x="2226" y="3863"/>
                      <a:pt x="2226" y="3733"/>
                    </a:cubicBezTo>
                    <a:lnTo>
                      <a:pt x="2226" y="2429"/>
                    </a:lnTo>
                    <a:lnTo>
                      <a:pt x="3150" y="3353"/>
                    </a:lnTo>
                    <a:cubicBezTo>
                      <a:pt x="3191" y="3394"/>
                      <a:pt x="3237" y="3411"/>
                      <a:pt x="3282" y="3411"/>
                    </a:cubicBezTo>
                    <a:cubicBezTo>
                      <a:pt x="3430" y="3411"/>
                      <a:pt x="3560" y="3218"/>
                      <a:pt x="3423" y="3081"/>
                    </a:cubicBezTo>
                    <a:lnTo>
                      <a:pt x="2498" y="2156"/>
                    </a:lnTo>
                    <a:lnTo>
                      <a:pt x="3803" y="2156"/>
                    </a:lnTo>
                    <a:cubicBezTo>
                      <a:pt x="3911" y="2152"/>
                      <a:pt x="3995" y="2067"/>
                      <a:pt x="3995" y="1964"/>
                    </a:cubicBezTo>
                    <a:cubicBezTo>
                      <a:pt x="3995" y="1856"/>
                      <a:pt x="3906" y="1771"/>
                      <a:pt x="3803" y="1771"/>
                    </a:cubicBezTo>
                    <a:lnTo>
                      <a:pt x="2493" y="1771"/>
                    </a:lnTo>
                    <a:lnTo>
                      <a:pt x="3418" y="847"/>
                    </a:lnTo>
                    <a:cubicBezTo>
                      <a:pt x="3558" y="707"/>
                      <a:pt x="3431" y="514"/>
                      <a:pt x="3282" y="514"/>
                    </a:cubicBezTo>
                    <a:cubicBezTo>
                      <a:pt x="3236" y="514"/>
                      <a:pt x="3189" y="532"/>
                      <a:pt x="3146" y="575"/>
                    </a:cubicBezTo>
                    <a:lnTo>
                      <a:pt x="2221" y="1504"/>
                    </a:lnTo>
                    <a:lnTo>
                      <a:pt x="2221" y="194"/>
                    </a:lnTo>
                    <a:cubicBezTo>
                      <a:pt x="2221" y="65"/>
                      <a:pt x="2125" y="1"/>
                      <a:pt x="2029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1" name="Google Shape;1796;p52">
                <a:extLst>
                  <a:ext uri="{FF2B5EF4-FFF2-40B4-BE49-F238E27FC236}">
                    <a16:creationId xmlns:a16="http://schemas.microsoft.com/office/drawing/2014/main" id="{FDE51443-2654-C670-66AE-B37A0E7D0C39}"/>
                  </a:ext>
                </a:extLst>
              </p:cNvPr>
              <p:cNvSpPr/>
              <p:nvPr/>
            </p:nvSpPr>
            <p:spPr>
              <a:xfrm>
                <a:off x="-2126457" y="9037124"/>
                <a:ext cx="130394" cy="136184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928" extrusionOk="0">
                    <a:moveTo>
                      <a:pt x="1801" y="1"/>
                    </a:moveTo>
                    <a:cubicBezTo>
                      <a:pt x="1706" y="1"/>
                      <a:pt x="1611" y="65"/>
                      <a:pt x="1611" y="194"/>
                    </a:cubicBezTo>
                    <a:lnTo>
                      <a:pt x="1611" y="1499"/>
                    </a:lnTo>
                    <a:lnTo>
                      <a:pt x="681" y="575"/>
                    </a:lnTo>
                    <a:cubicBezTo>
                      <a:pt x="640" y="534"/>
                      <a:pt x="594" y="516"/>
                      <a:pt x="550" y="516"/>
                    </a:cubicBezTo>
                    <a:cubicBezTo>
                      <a:pt x="402" y="516"/>
                      <a:pt x="273" y="709"/>
                      <a:pt x="414" y="847"/>
                    </a:cubicBezTo>
                    <a:lnTo>
                      <a:pt x="1334" y="1771"/>
                    </a:lnTo>
                    <a:lnTo>
                      <a:pt x="1" y="1771"/>
                    </a:lnTo>
                    <a:cubicBezTo>
                      <a:pt x="71" y="1903"/>
                      <a:pt x="146" y="2030"/>
                      <a:pt x="226" y="2156"/>
                    </a:cubicBezTo>
                    <a:lnTo>
                      <a:pt x="1334" y="2156"/>
                    </a:lnTo>
                    <a:lnTo>
                      <a:pt x="663" y="2828"/>
                    </a:lnTo>
                    <a:cubicBezTo>
                      <a:pt x="738" y="2931"/>
                      <a:pt x="813" y="3039"/>
                      <a:pt x="893" y="3142"/>
                    </a:cubicBezTo>
                    <a:lnTo>
                      <a:pt x="1606" y="2429"/>
                    </a:lnTo>
                    <a:lnTo>
                      <a:pt x="1606" y="3733"/>
                    </a:lnTo>
                    <a:cubicBezTo>
                      <a:pt x="1606" y="3863"/>
                      <a:pt x="1702" y="3927"/>
                      <a:pt x="1798" y="3927"/>
                    </a:cubicBezTo>
                    <a:cubicBezTo>
                      <a:pt x="1895" y="3927"/>
                      <a:pt x="1991" y="3863"/>
                      <a:pt x="1991" y="3733"/>
                    </a:cubicBezTo>
                    <a:lnTo>
                      <a:pt x="1991" y="2429"/>
                    </a:lnTo>
                    <a:lnTo>
                      <a:pt x="2916" y="3353"/>
                    </a:lnTo>
                    <a:cubicBezTo>
                      <a:pt x="2957" y="3390"/>
                      <a:pt x="3002" y="3406"/>
                      <a:pt x="3044" y="3406"/>
                    </a:cubicBezTo>
                    <a:cubicBezTo>
                      <a:pt x="3193" y="3406"/>
                      <a:pt x="3319" y="3219"/>
                      <a:pt x="3188" y="3081"/>
                    </a:cubicBezTo>
                    <a:lnTo>
                      <a:pt x="2263" y="2156"/>
                    </a:lnTo>
                    <a:lnTo>
                      <a:pt x="3568" y="2156"/>
                    </a:lnTo>
                    <a:cubicBezTo>
                      <a:pt x="3676" y="2156"/>
                      <a:pt x="3760" y="2067"/>
                      <a:pt x="3760" y="1964"/>
                    </a:cubicBezTo>
                    <a:cubicBezTo>
                      <a:pt x="3760" y="1856"/>
                      <a:pt x="3676" y="1771"/>
                      <a:pt x="3573" y="1771"/>
                    </a:cubicBezTo>
                    <a:lnTo>
                      <a:pt x="2263" y="1771"/>
                    </a:lnTo>
                    <a:lnTo>
                      <a:pt x="3188" y="847"/>
                    </a:lnTo>
                    <a:cubicBezTo>
                      <a:pt x="3325" y="709"/>
                      <a:pt x="3198" y="516"/>
                      <a:pt x="3049" y="516"/>
                    </a:cubicBezTo>
                    <a:cubicBezTo>
                      <a:pt x="3004" y="516"/>
                      <a:pt x="2958" y="534"/>
                      <a:pt x="2916" y="575"/>
                    </a:cubicBezTo>
                    <a:lnTo>
                      <a:pt x="1991" y="1499"/>
                    </a:lnTo>
                    <a:lnTo>
                      <a:pt x="1991" y="194"/>
                    </a:lnTo>
                    <a:cubicBezTo>
                      <a:pt x="1991" y="65"/>
                      <a:pt x="1896" y="1"/>
                      <a:pt x="1801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2" name="Google Shape;1797;p52">
                <a:extLst>
                  <a:ext uri="{FF2B5EF4-FFF2-40B4-BE49-F238E27FC236}">
                    <a16:creationId xmlns:a16="http://schemas.microsoft.com/office/drawing/2014/main" id="{0AED7334-B817-CBC1-E798-C93034B03D53}"/>
                  </a:ext>
                </a:extLst>
              </p:cNvPr>
              <p:cNvSpPr/>
              <p:nvPr/>
            </p:nvSpPr>
            <p:spPr>
              <a:xfrm>
                <a:off x="-1380501" y="9037124"/>
                <a:ext cx="138507" cy="136184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3928" extrusionOk="0">
                    <a:moveTo>
                      <a:pt x="2028" y="1"/>
                    </a:moveTo>
                    <a:cubicBezTo>
                      <a:pt x="1932" y="1"/>
                      <a:pt x="1835" y="65"/>
                      <a:pt x="1835" y="194"/>
                    </a:cubicBezTo>
                    <a:lnTo>
                      <a:pt x="1835" y="1499"/>
                    </a:lnTo>
                    <a:lnTo>
                      <a:pt x="911" y="575"/>
                    </a:lnTo>
                    <a:cubicBezTo>
                      <a:pt x="873" y="537"/>
                      <a:pt x="824" y="518"/>
                      <a:pt x="775" y="518"/>
                    </a:cubicBezTo>
                    <a:cubicBezTo>
                      <a:pt x="725" y="518"/>
                      <a:pt x="676" y="537"/>
                      <a:pt x="638" y="575"/>
                    </a:cubicBezTo>
                    <a:cubicBezTo>
                      <a:pt x="563" y="650"/>
                      <a:pt x="563" y="772"/>
                      <a:pt x="638" y="847"/>
                    </a:cubicBezTo>
                    <a:lnTo>
                      <a:pt x="1563" y="1771"/>
                    </a:lnTo>
                    <a:lnTo>
                      <a:pt x="258" y="1771"/>
                    </a:lnTo>
                    <a:cubicBezTo>
                      <a:pt x="0" y="1771"/>
                      <a:pt x="0" y="2156"/>
                      <a:pt x="258" y="2156"/>
                    </a:cubicBezTo>
                    <a:lnTo>
                      <a:pt x="1563" y="2156"/>
                    </a:lnTo>
                    <a:lnTo>
                      <a:pt x="638" y="3081"/>
                    </a:lnTo>
                    <a:cubicBezTo>
                      <a:pt x="563" y="3156"/>
                      <a:pt x="563" y="3278"/>
                      <a:pt x="638" y="3353"/>
                    </a:cubicBezTo>
                    <a:cubicBezTo>
                      <a:pt x="676" y="3391"/>
                      <a:pt x="725" y="3410"/>
                      <a:pt x="775" y="3410"/>
                    </a:cubicBezTo>
                    <a:cubicBezTo>
                      <a:pt x="824" y="3410"/>
                      <a:pt x="873" y="3391"/>
                      <a:pt x="911" y="3353"/>
                    </a:cubicBezTo>
                    <a:lnTo>
                      <a:pt x="1835" y="2429"/>
                    </a:lnTo>
                    <a:lnTo>
                      <a:pt x="1835" y="3733"/>
                    </a:lnTo>
                    <a:cubicBezTo>
                      <a:pt x="1835" y="3863"/>
                      <a:pt x="1932" y="3927"/>
                      <a:pt x="2028" y="3927"/>
                    </a:cubicBezTo>
                    <a:cubicBezTo>
                      <a:pt x="2124" y="3927"/>
                      <a:pt x="2220" y="3863"/>
                      <a:pt x="2220" y="3733"/>
                    </a:cubicBezTo>
                    <a:lnTo>
                      <a:pt x="2220" y="2429"/>
                    </a:lnTo>
                    <a:lnTo>
                      <a:pt x="3145" y="3353"/>
                    </a:lnTo>
                    <a:cubicBezTo>
                      <a:pt x="3150" y="3358"/>
                      <a:pt x="3159" y="3363"/>
                      <a:pt x="3164" y="3367"/>
                    </a:cubicBezTo>
                    <a:cubicBezTo>
                      <a:pt x="3248" y="3264"/>
                      <a:pt x="3323" y="3161"/>
                      <a:pt x="3398" y="3058"/>
                    </a:cubicBezTo>
                    <a:lnTo>
                      <a:pt x="2492" y="2156"/>
                    </a:lnTo>
                    <a:lnTo>
                      <a:pt x="3802" y="2156"/>
                    </a:lnTo>
                    <a:cubicBezTo>
                      <a:pt x="3910" y="2156"/>
                      <a:pt x="3994" y="2067"/>
                      <a:pt x="3994" y="1964"/>
                    </a:cubicBezTo>
                    <a:cubicBezTo>
                      <a:pt x="3994" y="1856"/>
                      <a:pt x="3910" y="1771"/>
                      <a:pt x="3807" y="1771"/>
                    </a:cubicBezTo>
                    <a:lnTo>
                      <a:pt x="2492" y="1771"/>
                    </a:lnTo>
                    <a:lnTo>
                      <a:pt x="3417" y="847"/>
                    </a:lnTo>
                    <a:cubicBezTo>
                      <a:pt x="3492" y="772"/>
                      <a:pt x="3492" y="650"/>
                      <a:pt x="3417" y="575"/>
                    </a:cubicBezTo>
                    <a:cubicBezTo>
                      <a:pt x="3380" y="537"/>
                      <a:pt x="3330" y="518"/>
                      <a:pt x="3281" y="518"/>
                    </a:cubicBezTo>
                    <a:cubicBezTo>
                      <a:pt x="3232" y="518"/>
                      <a:pt x="3182" y="537"/>
                      <a:pt x="3145" y="575"/>
                    </a:cubicBezTo>
                    <a:lnTo>
                      <a:pt x="2220" y="1499"/>
                    </a:lnTo>
                    <a:lnTo>
                      <a:pt x="2220" y="194"/>
                    </a:lnTo>
                    <a:cubicBezTo>
                      <a:pt x="2220" y="65"/>
                      <a:pt x="2124" y="1"/>
                      <a:pt x="2028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3" name="Google Shape;1798;p52">
                <a:extLst>
                  <a:ext uri="{FF2B5EF4-FFF2-40B4-BE49-F238E27FC236}">
                    <a16:creationId xmlns:a16="http://schemas.microsoft.com/office/drawing/2014/main" id="{2CB7BB13-BC09-17C4-B6EE-471967B50964}"/>
                  </a:ext>
                </a:extLst>
              </p:cNvPr>
              <p:cNvSpPr/>
              <p:nvPr/>
            </p:nvSpPr>
            <p:spPr>
              <a:xfrm>
                <a:off x="-1631776" y="9037124"/>
                <a:ext cx="138541" cy="136218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3929" extrusionOk="0">
                    <a:moveTo>
                      <a:pt x="2029" y="1"/>
                    </a:moveTo>
                    <a:cubicBezTo>
                      <a:pt x="1932" y="1"/>
                      <a:pt x="1836" y="65"/>
                      <a:pt x="1836" y="194"/>
                    </a:cubicBezTo>
                    <a:lnTo>
                      <a:pt x="1836" y="1504"/>
                    </a:lnTo>
                    <a:lnTo>
                      <a:pt x="911" y="579"/>
                    </a:lnTo>
                    <a:cubicBezTo>
                      <a:pt x="870" y="536"/>
                      <a:pt x="823" y="518"/>
                      <a:pt x="778" y="518"/>
                    </a:cubicBezTo>
                    <a:cubicBezTo>
                      <a:pt x="630" y="518"/>
                      <a:pt x="503" y="710"/>
                      <a:pt x="639" y="847"/>
                    </a:cubicBezTo>
                    <a:lnTo>
                      <a:pt x="1564" y="1771"/>
                    </a:lnTo>
                    <a:lnTo>
                      <a:pt x="259" y="1771"/>
                    </a:lnTo>
                    <a:cubicBezTo>
                      <a:pt x="1" y="1771"/>
                      <a:pt x="1" y="2156"/>
                      <a:pt x="259" y="2156"/>
                    </a:cubicBezTo>
                    <a:lnTo>
                      <a:pt x="1564" y="2156"/>
                    </a:lnTo>
                    <a:lnTo>
                      <a:pt x="639" y="3081"/>
                    </a:lnTo>
                    <a:cubicBezTo>
                      <a:pt x="503" y="3221"/>
                      <a:pt x="628" y="3414"/>
                      <a:pt x="776" y="3414"/>
                    </a:cubicBezTo>
                    <a:cubicBezTo>
                      <a:pt x="821" y="3414"/>
                      <a:pt x="869" y="3396"/>
                      <a:pt x="911" y="3353"/>
                    </a:cubicBezTo>
                    <a:lnTo>
                      <a:pt x="1836" y="2429"/>
                    </a:lnTo>
                    <a:lnTo>
                      <a:pt x="1836" y="3738"/>
                    </a:lnTo>
                    <a:cubicBezTo>
                      <a:pt x="1836" y="3865"/>
                      <a:pt x="1932" y="3928"/>
                      <a:pt x="2029" y="3928"/>
                    </a:cubicBezTo>
                    <a:cubicBezTo>
                      <a:pt x="2125" y="3928"/>
                      <a:pt x="2221" y="3865"/>
                      <a:pt x="2221" y="3738"/>
                    </a:cubicBezTo>
                    <a:lnTo>
                      <a:pt x="2221" y="2429"/>
                    </a:lnTo>
                    <a:lnTo>
                      <a:pt x="3146" y="3353"/>
                    </a:lnTo>
                    <a:cubicBezTo>
                      <a:pt x="3187" y="3396"/>
                      <a:pt x="3234" y="3414"/>
                      <a:pt x="3279" y="3414"/>
                    </a:cubicBezTo>
                    <a:cubicBezTo>
                      <a:pt x="3427" y="3414"/>
                      <a:pt x="3555" y="3221"/>
                      <a:pt x="3418" y="3081"/>
                    </a:cubicBezTo>
                    <a:lnTo>
                      <a:pt x="2493" y="2156"/>
                    </a:lnTo>
                    <a:lnTo>
                      <a:pt x="3798" y="2156"/>
                    </a:lnTo>
                    <a:cubicBezTo>
                      <a:pt x="3906" y="2156"/>
                      <a:pt x="3995" y="2072"/>
                      <a:pt x="3991" y="1964"/>
                    </a:cubicBezTo>
                    <a:cubicBezTo>
                      <a:pt x="3991" y="1856"/>
                      <a:pt x="3906" y="1771"/>
                      <a:pt x="3803" y="1771"/>
                    </a:cubicBezTo>
                    <a:lnTo>
                      <a:pt x="2493" y="1771"/>
                    </a:lnTo>
                    <a:lnTo>
                      <a:pt x="3418" y="847"/>
                    </a:lnTo>
                    <a:cubicBezTo>
                      <a:pt x="3555" y="707"/>
                      <a:pt x="3429" y="514"/>
                      <a:pt x="3281" y="514"/>
                    </a:cubicBezTo>
                    <a:cubicBezTo>
                      <a:pt x="3236" y="514"/>
                      <a:pt x="3188" y="532"/>
                      <a:pt x="3146" y="575"/>
                    </a:cubicBezTo>
                    <a:lnTo>
                      <a:pt x="2221" y="1504"/>
                    </a:lnTo>
                    <a:lnTo>
                      <a:pt x="2221" y="194"/>
                    </a:lnTo>
                    <a:cubicBezTo>
                      <a:pt x="2221" y="65"/>
                      <a:pt x="2125" y="1"/>
                      <a:pt x="2029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4" name="Google Shape;1799;p52">
                <a:extLst>
                  <a:ext uri="{FF2B5EF4-FFF2-40B4-BE49-F238E27FC236}">
                    <a16:creationId xmlns:a16="http://schemas.microsoft.com/office/drawing/2014/main" id="{D51D4942-88C3-8580-DBEF-FAD7CC789222}"/>
                  </a:ext>
                </a:extLst>
              </p:cNvPr>
              <p:cNvSpPr/>
              <p:nvPr/>
            </p:nvSpPr>
            <p:spPr>
              <a:xfrm>
                <a:off x="-1750549" y="9209564"/>
                <a:ext cx="140622" cy="136218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3929" extrusionOk="0">
                    <a:moveTo>
                      <a:pt x="2028" y="1"/>
                    </a:moveTo>
                    <a:cubicBezTo>
                      <a:pt x="1932" y="1"/>
                      <a:pt x="1836" y="64"/>
                      <a:pt x="1836" y="191"/>
                    </a:cubicBezTo>
                    <a:lnTo>
                      <a:pt x="1836" y="1501"/>
                    </a:lnTo>
                    <a:lnTo>
                      <a:pt x="911" y="576"/>
                    </a:lnTo>
                    <a:cubicBezTo>
                      <a:pt x="869" y="533"/>
                      <a:pt x="823" y="515"/>
                      <a:pt x="778" y="515"/>
                    </a:cubicBezTo>
                    <a:cubicBezTo>
                      <a:pt x="630" y="515"/>
                      <a:pt x="502" y="708"/>
                      <a:pt x="639" y="848"/>
                    </a:cubicBezTo>
                    <a:lnTo>
                      <a:pt x="1563" y="1773"/>
                    </a:lnTo>
                    <a:lnTo>
                      <a:pt x="259" y="1773"/>
                    </a:lnTo>
                    <a:cubicBezTo>
                      <a:pt x="0" y="1773"/>
                      <a:pt x="0" y="2158"/>
                      <a:pt x="259" y="2158"/>
                    </a:cubicBezTo>
                    <a:lnTo>
                      <a:pt x="1563" y="2158"/>
                    </a:lnTo>
                    <a:lnTo>
                      <a:pt x="639" y="3082"/>
                    </a:lnTo>
                    <a:cubicBezTo>
                      <a:pt x="501" y="3220"/>
                      <a:pt x="631" y="3413"/>
                      <a:pt x="780" y="3413"/>
                    </a:cubicBezTo>
                    <a:cubicBezTo>
                      <a:pt x="824" y="3413"/>
                      <a:pt x="870" y="3396"/>
                      <a:pt x="911" y="3355"/>
                    </a:cubicBezTo>
                    <a:lnTo>
                      <a:pt x="1836" y="2430"/>
                    </a:lnTo>
                    <a:lnTo>
                      <a:pt x="1836" y="3735"/>
                    </a:lnTo>
                    <a:cubicBezTo>
                      <a:pt x="1836" y="3864"/>
                      <a:pt x="1932" y="3929"/>
                      <a:pt x="2028" y="3929"/>
                    </a:cubicBezTo>
                    <a:cubicBezTo>
                      <a:pt x="2124" y="3929"/>
                      <a:pt x="2221" y="3864"/>
                      <a:pt x="2221" y="3735"/>
                    </a:cubicBezTo>
                    <a:lnTo>
                      <a:pt x="2221" y="2430"/>
                    </a:lnTo>
                    <a:lnTo>
                      <a:pt x="3145" y="3355"/>
                    </a:lnTo>
                    <a:cubicBezTo>
                      <a:pt x="3187" y="3396"/>
                      <a:pt x="3234" y="3413"/>
                      <a:pt x="3279" y="3413"/>
                    </a:cubicBezTo>
                    <a:cubicBezTo>
                      <a:pt x="3429" y="3413"/>
                      <a:pt x="3558" y="3220"/>
                      <a:pt x="3417" y="3082"/>
                    </a:cubicBezTo>
                    <a:lnTo>
                      <a:pt x="2493" y="2158"/>
                    </a:lnTo>
                    <a:lnTo>
                      <a:pt x="3802" y="2158"/>
                    </a:lnTo>
                    <a:cubicBezTo>
                      <a:pt x="4056" y="2158"/>
                      <a:pt x="4056" y="1773"/>
                      <a:pt x="3802" y="1773"/>
                    </a:cubicBezTo>
                    <a:lnTo>
                      <a:pt x="2493" y="1773"/>
                    </a:lnTo>
                    <a:lnTo>
                      <a:pt x="3417" y="848"/>
                    </a:lnTo>
                    <a:cubicBezTo>
                      <a:pt x="3554" y="708"/>
                      <a:pt x="3429" y="515"/>
                      <a:pt x="3281" y="515"/>
                    </a:cubicBezTo>
                    <a:cubicBezTo>
                      <a:pt x="3235" y="515"/>
                      <a:pt x="3188" y="533"/>
                      <a:pt x="3145" y="576"/>
                    </a:cubicBezTo>
                    <a:lnTo>
                      <a:pt x="2221" y="1501"/>
                    </a:lnTo>
                    <a:lnTo>
                      <a:pt x="2221" y="191"/>
                    </a:lnTo>
                    <a:cubicBezTo>
                      <a:pt x="2221" y="64"/>
                      <a:pt x="2124" y="1"/>
                      <a:pt x="2028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5" name="Google Shape;1800;p52">
                <a:extLst>
                  <a:ext uri="{FF2B5EF4-FFF2-40B4-BE49-F238E27FC236}">
                    <a16:creationId xmlns:a16="http://schemas.microsoft.com/office/drawing/2014/main" id="{AC7BDBA7-74E6-B95D-E452-7996FD8AF214}"/>
                  </a:ext>
                </a:extLst>
              </p:cNvPr>
              <p:cNvSpPr/>
              <p:nvPr/>
            </p:nvSpPr>
            <p:spPr>
              <a:xfrm>
                <a:off x="-1982272" y="9209633"/>
                <a:ext cx="118814" cy="104391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3011" extrusionOk="0">
                    <a:moveTo>
                      <a:pt x="1460" y="0"/>
                    </a:moveTo>
                    <a:cubicBezTo>
                      <a:pt x="1364" y="0"/>
                      <a:pt x="1268" y="65"/>
                      <a:pt x="1268" y="194"/>
                    </a:cubicBezTo>
                    <a:lnTo>
                      <a:pt x="1268" y="1499"/>
                    </a:lnTo>
                    <a:lnTo>
                      <a:pt x="343" y="574"/>
                    </a:lnTo>
                    <a:cubicBezTo>
                      <a:pt x="306" y="536"/>
                      <a:pt x="256" y="518"/>
                      <a:pt x="208" y="518"/>
                    </a:cubicBezTo>
                    <a:cubicBezTo>
                      <a:pt x="159" y="518"/>
                      <a:pt x="111" y="536"/>
                      <a:pt x="76" y="574"/>
                    </a:cubicBezTo>
                    <a:cubicBezTo>
                      <a:pt x="0" y="649"/>
                      <a:pt x="0" y="771"/>
                      <a:pt x="76" y="846"/>
                    </a:cubicBezTo>
                    <a:lnTo>
                      <a:pt x="996" y="1771"/>
                    </a:lnTo>
                    <a:lnTo>
                      <a:pt x="507" y="1771"/>
                    </a:lnTo>
                    <a:cubicBezTo>
                      <a:pt x="878" y="2015"/>
                      <a:pt x="1258" y="2245"/>
                      <a:pt x="1653" y="2461"/>
                    </a:cubicBezTo>
                    <a:lnTo>
                      <a:pt x="1653" y="2428"/>
                    </a:lnTo>
                    <a:lnTo>
                      <a:pt x="1728" y="2498"/>
                    </a:lnTo>
                    <a:cubicBezTo>
                      <a:pt x="2070" y="2682"/>
                      <a:pt x="2422" y="2850"/>
                      <a:pt x="2784" y="3010"/>
                    </a:cubicBezTo>
                    <a:lnTo>
                      <a:pt x="1925" y="2156"/>
                    </a:lnTo>
                    <a:lnTo>
                      <a:pt x="3234" y="2156"/>
                    </a:lnTo>
                    <a:cubicBezTo>
                      <a:pt x="3342" y="2156"/>
                      <a:pt x="3427" y="2067"/>
                      <a:pt x="3427" y="1963"/>
                    </a:cubicBezTo>
                    <a:cubicBezTo>
                      <a:pt x="3427" y="1855"/>
                      <a:pt x="3342" y="1771"/>
                      <a:pt x="3234" y="1771"/>
                    </a:cubicBezTo>
                    <a:lnTo>
                      <a:pt x="1925" y="1771"/>
                    </a:lnTo>
                    <a:lnTo>
                      <a:pt x="2850" y="846"/>
                    </a:lnTo>
                    <a:cubicBezTo>
                      <a:pt x="2925" y="771"/>
                      <a:pt x="2925" y="649"/>
                      <a:pt x="2850" y="574"/>
                    </a:cubicBezTo>
                    <a:cubicBezTo>
                      <a:pt x="2812" y="536"/>
                      <a:pt x="2763" y="518"/>
                      <a:pt x="2713" y="518"/>
                    </a:cubicBezTo>
                    <a:cubicBezTo>
                      <a:pt x="2664" y="518"/>
                      <a:pt x="2615" y="536"/>
                      <a:pt x="2577" y="574"/>
                    </a:cubicBezTo>
                    <a:lnTo>
                      <a:pt x="1653" y="1499"/>
                    </a:lnTo>
                    <a:lnTo>
                      <a:pt x="1653" y="194"/>
                    </a:lnTo>
                    <a:cubicBezTo>
                      <a:pt x="1653" y="65"/>
                      <a:pt x="1556" y="0"/>
                      <a:pt x="1460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6" name="Google Shape;1801;p52">
                <a:extLst>
                  <a:ext uri="{FF2B5EF4-FFF2-40B4-BE49-F238E27FC236}">
                    <a16:creationId xmlns:a16="http://schemas.microsoft.com/office/drawing/2014/main" id="{5354ED7A-8EE7-FA60-A07B-9FCF8664E670}"/>
                  </a:ext>
                </a:extLst>
              </p:cNvPr>
              <p:cNvSpPr/>
              <p:nvPr/>
            </p:nvSpPr>
            <p:spPr>
              <a:xfrm>
                <a:off x="-1499309" y="9209633"/>
                <a:ext cx="121102" cy="104391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011" extrusionOk="0">
                    <a:moveTo>
                      <a:pt x="2028" y="0"/>
                    </a:moveTo>
                    <a:cubicBezTo>
                      <a:pt x="1932" y="0"/>
                      <a:pt x="1836" y="65"/>
                      <a:pt x="1836" y="194"/>
                    </a:cubicBezTo>
                    <a:lnTo>
                      <a:pt x="1836" y="1499"/>
                    </a:lnTo>
                    <a:lnTo>
                      <a:pt x="911" y="574"/>
                    </a:lnTo>
                    <a:cubicBezTo>
                      <a:pt x="874" y="536"/>
                      <a:pt x="824" y="518"/>
                      <a:pt x="775" y="518"/>
                    </a:cubicBezTo>
                    <a:cubicBezTo>
                      <a:pt x="726" y="518"/>
                      <a:pt x="677" y="536"/>
                      <a:pt x="639" y="574"/>
                    </a:cubicBezTo>
                    <a:cubicBezTo>
                      <a:pt x="564" y="649"/>
                      <a:pt x="564" y="771"/>
                      <a:pt x="639" y="846"/>
                    </a:cubicBezTo>
                    <a:lnTo>
                      <a:pt x="1564" y="1771"/>
                    </a:lnTo>
                    <a:lnTo>
                      <a:pt x="259" y="1771"/>
                    </a:lnTo>
                    <a:cubicBezTo>
                      <a:pt x="1" y="1771"/>
                      <a:pt x="1" y="2156"/>
                      <a:pt x="259" y="2156"/>
                    </a:cubicBezTo>
                    <a:lnTo>
                      <a:pt x="1564" y="2156"/>
                    </a:lnTo>
                    <a:lnTo>
                      <a:pt x="709" y="3010"/>
                    </a:lnTo>
                    <a:cubicBezTo>
                      <a:pt x="1071" y="2850"/>
                      <a:pt x="1428" y="2682"/>
                      <a:pt x="1765" y="2498"/>
                    </a:cubicBezTo>
                    <a:lnTo>
                      <a:pt x="1841" y="2428"/>
                    </a:lnTo>
                    <a:lnTo>
                      <a:pt x="1841" y="2461"/>
                    </a:lnTo>
                    <a:cubicBezTo>
                      <a:pt x="2230" y="2245"/>
                      <a:pt x="2615" y="2015"/>
                      <a:pt x="2986" y="1771"/>
                    </a:cubicBezTo>
                    <a:lnTo>
                      <a:pt x="2493" y="1771"/>
                    </a:lnTo>
                    <a:lnTo>
                      <a:pt x="3418" y="846"/>
                    </a:lnTo>
                    <a:cubicBezTo>
                      <a:pt x="3493" y="771"/>
                      <a:pt x="3493" y="649"/>
                      <a:pt x="3418" y="574"/>
                    </a:cubicBezTo>
                    <a:cubicBezTo>
                      <a:pt x="3380" y="536"/>
                      <a:pt x="3331" y="518"/>
                      <a:pt x="3282" y="518"/>
                    </a:cubicBezTo>
                    <a:cubicBezTo>
                      <a:pt x="3232" y="518"/>
                      <a:pt x="3183" y="536"/>
                      <a:pt x="3145" y="574"/>
                    </a:cubicBezTo>
                    <a:lnTo>
                      <a:pt x="2221" y="1499"/>
                    </a:lnTo>
                    <a:lnTo>
                      <a:pt x="2221" y="194"/>
                    </a:lnTo>
                    <a:cubicBezTo>
                      <a:pt x="2221" y="65"/>
                      <a:pt x="2125" y="0"/>
                      <a:pt x="2028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69" name="Google Shape;1802;p52">
              <a:extLst>
                <a:ext uri="{FF2B5EF4-FFF2-40B4-BE49-F238E27FC236}">
                  <a16:creationId xmlns:a16="http://schemas.microsoft.com/office/drawing/2014/main" id="{16D613B9-AAE7-8531-84BF-BCCBB84A7883}"/>
                </a:ext>
              </a:extLst>
            </p:cNvPr>
            <p:cNvSpPr/>
            <p:nvPr/>
          </p:nvSpPr>
          <p:spPr>
            <a:xfrm>
              <a:off x="7706550" y="4651841"/>
              <a:ext cx="1098488" cy="491665"/>
            </a:xfrm>
            <a:custGeom>
              <a:avLst/>
              <a:gdLst/>
              <a:ahLst/>
              <a:cxnLst/>
              <a:rect l="l" t="t" r="r" b="b"/>
              <a:pathLst>
                <a:path w="18264" h="8175" extrusionOk="0">
                  <a:moveTo>
                    <a:pt x="10345" y="0"/>
                  </a:moveTo>
                  <a:cubicBezTo>
                    <a:pt x="6055" y="0"/>
                    <a:pt x="5503" y="6370"/>
                    <a:pt x="5503" y="6370"/>
                  </a:cubicBezTo>
                  <a:cubicBezTo>
                    <a:pt x="5503" y="6370"/>
                    <a:pt x="5421" y="2755"/>
                    <a:pt x="3443" y="2755"/>
                  </a:cubicBezTo>
                  <a:cubicBezTo>
                    <a:pt x="3371" y="2755"/>
                    <a:pt x="3296" y="2760"/>
                    <a:pt x="3218" y="2770"/>
                  </a:cubicBezTo>
                  <a:cubicBezTo>
                    <a:pt x="691" y="3097"/>
                    <a:pt x="0" y="8170"/>
                    <a:pt x="0" y="8170"/>
                  </a:cubicBezTo>
                  <a:lnTo>
                    <a:pt x="17964" y="8175"/>
                  </a:lnTo>
                  <a:cubicBezTo>
                    <a:pt x="17964" y="8175"/>
                    <a:pt x="18264" y="4248"/>
                    <a:pt x="15770" y="4248"/>
                  </a:cubicBezTo>
                  <a:cubicBezTo>
                    <a:pt x="15719" y="4248"/>
                    <a:pt x="15667" y="4250"/>
                    <a:pt x="15613" y="4253"/>
                  </a:cubicBezTo>
                  <a:cubicBezTo>
                    <a:pt x="13062" y="4407"/>
                    <a:pt x="12475" y="6370"/>
                    <a:pt x="12475" y="6370"/>
                  </a:cubicBezTo>
                  <a:cubicBezTo>
                    <a:pt x="12475" y="6370"/>
                    <a:pt x="14177" y="173"/>
                    <a:pt x="10549" y="5"/>
                  </a:cubicBezTo>
                  <a:cubicBezTo>
                    <a:pt x="10480" y="2"/>
                    <a:pt x="10412" y="0"/>
                    <a:pt x="10345" y="0"/>
                  </a:cubicBezTo>
                  <a:close/>
                </a:path>
              </a:pathLst>
            </a:custGeom>
            <a:solidFill>
              <a:srgbClr val="277F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21" name="Rectangle: Folded Corner 2">
            <a:extLst>
              <a:ext uri="{FF2B5EF4-FFF2-40B4-BE49-F238E27FC236}">
                <a16:creationId xmlns:a16="http://schemas.microsoft.com/office/drawing/2014/main" id="{CF965167-59CA-B0C7-9E71-3AEE87FDABEF}"/>
              </a:ext>
            </a:extLst>
          </p:cNvPr>
          <p:cNvSpPr/>
          <p:nvPr/>
        </p:nvSpPr>
        <p:spPr>
          <a:xfrm>
            <a:off x="1232716" y="2363757"/>
            <a:ext cx="9722712" cy="3923903"/>
          </a:xfrm>
          <a:prstGeom prst="foldedCorner">
            <a:avLst>
              <a:gd name="adj" fmla="val 10505"/>
            </a:avLst>
          </a:prstGeom>
          <a:solidFill>
            <a:srgbClr val="D93300">
              <a:lumMod val="20000"/>
              <a:lumOff val="80000"/>
              <a:alpha val="50000"/>
            </a:srgbClr>
          </a:solidFill>
          <a:ln>
            <a:noFill/>
          </a:ln>
          <a:effectLst/>
        </p:spPr>
        <p:txBody>
          <a:bodyPr rtlCol="0" anchor="t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thực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phẩm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toàn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thể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dẫn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ngộ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độc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thực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phẩm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biểu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hiện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nh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nôn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tiêu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chảy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suy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hô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hấp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,…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Nếu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thực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phẩm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toàn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lâu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dài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thể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gây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bệnh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th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bệnh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nặng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toàn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lâu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dài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thể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gây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bệnh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th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bệnh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nặng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khó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chữa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khác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dẫn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vong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Vì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vậy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chúng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cần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phải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thực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phẩm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toàn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.</a:t>
            </a:r>
          </a:p>
        </p:txBody>
      </p:sp>
      <p:pic>
        <p:nvPicPr>
          <p:cNvPr id="122" name="Picture 2" descr="https://cdn.pixabay.com/photo/2014/04/03/10/08/pin-309942_960_720.png">
            <a:extLst>
              <a:ext uri="{FF2B5EF4-FFF2-40B4-BE49-F238E27FC236}">
                <a16:creationId xmlns:a16="http://schemas.microsoft.com/office/drawing/2014/main" id="{FAF3C08E-5848-3DEC-0175-3DF5564C4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959">
            <a:off x="938336" y="1862056"/>
            <a:ext cx="447651" cy="65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2296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E8576635-D448-A6BA-573A-9907606AD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02489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AA23325C-AF18-274A-1624-D7819ECCA41B}"/>
              </a:ext>
            </a:extLst>
          </p:cNvPr>
          <p:cNvSpPr txBox="1">
            <a:spLocks/>
          </p:cNvSpPr>
          <p:nvPr/>
        </p:nvSpPr>
        <p:spPr>
          <a:xfrm>
            <a:off x="960000" y="147648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sis"/>
              <a:buNone/>
              <a:defRPr sz="35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Dosis"/>
                <a:cs typeface="Arial" panose="020B0604020202020204" pitchFamily="34" charset="0"/>
                <a:sym typeface="Dosi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 err="1">
                <a:solidFill>
                  <a:srgbClr val="C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hỏi</a:t>
            </a:r>
            <a:endParaRPr lang="en-US" sz="3200" dirty="0">
              <a:solidFill>
                <a:srgbClr val="C00000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F7632D5B-B93E-4237-3BD1-11E42488D670}"/>
              </a:ext>
            </a:extLst>
          </p:cNvPr>
          <p:cNvSpPr/>
          <p:nvPr/>
        </p:nvSpPr>
        <p:spPr>
          <a:xfrm>
            <a:off x="1205023" y="2240088"/>
            <a:ext cx="9781953" cy="1407000"/>
          </a:xfrm>
          <a:prstGeom prst="wedgeRoundRectCallout">
            <a:avLst>
              <a:gd name="adj1" fmla="val 30037"/>
              <a:gd name="adj2" fmla="val 75733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3970E">
                <a:shade val="50000"/>
              </a:srgb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Nêu những việc gia đình em thường làm để giữ thực phẩm được an toàn.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5F78057-C2BF-7272-74A1-9250877E3D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56038" y="4096813"/>
            <a:ext cx="1715387" cy="2761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7124D91-F334-60BB-2CAC-9B050DAE54CB}"/>
              </a:ext>
            </a:extLst>
          </p:cNvPr>
          <p:cNvSpPr txBox="1">
            <a:spLocks/>
          </p:cNvSpPr>
          <p:nvPr/>
        </p:nvSpPr>
        <p:spPr>
          <a:xfrm>
            <a:off x="960000" y="1573294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sis"/>
              <a:buNone/>
              <a:defRPr sz="35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Dosis"/>
                <a:cs typeface="Arial" panose="020B0604020202020204" pitchFamily="34" charset="0"/>
                <a:sym typeface="Dosi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 err="1">
                <a:solidFill>
                  <a:srgbClr val="C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Trả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lời</a:t>
            </a:r>
            <a:endParaRPr lang="en-US" sz="3200" dirty="0">
              <a:solidFill>
                <a:srgbClr val="C00000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6AADC2-7E8A-DEF6-B5FC-0C069DCFF9F6}"/>
              </a:ext>
            </a:extLst>
          </p:cNvPr>
          <p:cNvGrpSpPr/>
          <p:nvPr/>
        </p:nvGrpSpPr>
        <p:grpSpPr>
          <a:xfrm>
            <a:off x="487246" y="2344510"/>
            <a:ext cx="11170095" cy="1177161"/>
            <a:chOff x="214684" y="1017435"/>
            <a:chExt cx="8377572" cy="8828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2449D69E-B7F1-B407-5346-CCF26CCCD1C0}"/>
                </a:ext>
              </a:extLst>
            </p:cNvPr>
            <p:cNvSpPr/>
            <p:nvPr/>
          </p:nvSpPr>
          <p:spPr>
            <a:xfrm>
              <a:off x="214684" y="1235620"/>
              <a:ext cx="7140272" cy="44078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3970E">
                  <a:shade val="50000"/>
                </a:srgbClr>
              </a:solidFill>
              <a:prstDash val="lg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+mn-ea"/>
                  <a:sym typeface="+mn-lt"/>
                </a:rPr>
                <a:t>Sử dụng thuốc trừ sâu sinh học được ủ từ lá cây để phun cho rau, củ, quả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B2FFD73-E4C0-06FE-0113-8CE8F878552C}"/>
                </a:ext>
              </a:extLst>
            </p:cNvPr>
            <p:cNvSpPr/>
            <p:nvPr/>
          </p:nvSpPr>
          <p:spPr>
            <a:xfrm>
              <a:off x="7284315" y="1017435"/>
              <a:ext cx="1307941" cy="88287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BE8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ADF2AC-BC41-F143-A49B-274960931943}"/>
              </a:ext>
            </a:extLst>
          </p:cNvPr>
          <p:cNvGrpSpPr/>
          <p:nvPr/>
        </p:nvGrpSpPr>
        <p:grpSpPr>
          <a:xfrm>
            <a:off x="1262955" y="3381352"/>
            <a:ext cx="10394386" cy="1200500"/>
            <a:chOff x="1024529" y="1948321"/>
            <a:chExt cx="7795789" cy="900375"/>
          </a:xfrm>
        </p:grpSpPr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928B1ED0-E6AB-4DF9-3057-B0A6B03A460D}"/>
                </a:ext>
              </a:extLst>
            </p:cNvPr>
            <p:cNvSpPr/>
            <p:nvPr/>
          </p:nvSpPr>
          <p:spPr>
            <a:xfrm>
              <a:off x="2063469" y="2175840"/>
              <a:ext cx="6756849" cy="44078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3970E">
                  <a:shade val="50000"/>
                </a:srgbClr>
              </a:solidFill>
              <a:prstDash val="lg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+mn-ea"/>
                  <a:sym typeface="+mn-lt"/>
                </a:rPr>
                <a:t>Sau khi phun thuốc trừ sâu thì ít nhất 1 tháng mới thu hoạch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6A9B58-3EB7-8ABA-5B0B-47989155623F}"/>
                </a:ext>
              </a:extLst>
            </p:cNvPr>
            <p:cNvSpPr/>
            <p:nvPr/>
          </p:nvSpPr>
          <p:spPr>
            <a:xfrm>
              <a:off x="1024529" y="1948321"/>
              <a:ext cx="1379448" cy="900375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BE8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FF1899A-3F56-3734-1411-2F2FDF78E7D2}"/>
              </a:ext>
            </a:extLst>
          </p:cNvPr>
          <p:cNvGrpSpPr/>
          <p:nvPr/>
        </p:nvGrpSpPr>
        <p:grpSpPr>
          <a:xfrm>
            <a:off x="487246" y="4435470"/>
            <a:ext cx="9711023" cy="1235855"/>
            <a:chOff x="214685" y="2739509"/>
            <a:chExt cx="7283267" cy="926891"/>
          </a:xfrm>
        </p:grpSpPr>
        <p:sp>
          <p:nvSpPr>
            <p:cNvPr id="26" name="Rectangle: Rounded Corners 6">
              <a:extLst>
                <a:ext uri="{FF2B5EF4-FFF2-40B4-BE49-F238E27FC236}">
                  <a16:creationId xmlns:a16="http://schemas.microsoft.com/office/drawing/2014/main" id="{349CF024-8C91-E2E8-73C9-AB9F8EB89798}"/>
                </a:ext>
              </a:extLst>
            </p:cNvPr>
            <p:cNvSpPr/>
            <p:nvPr/>
          </p:nvSpPr>
          <p:spPr>
            <a:xfrm>
              <a:off x="214685" y="2982561"/>
              <a:ext cx="6258943" cy="44078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3970E">
                  <a:shade val="50000"/>
                </a:srgbClr>
              </a:solidFill>
              <a:prstDash val="lg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+mn-ea"/>
                  <a:sym typeface="+mn-lt"/>
                </a:rPr>
                <a:t>Không sử dụng rau, củ, quả bị héo úa, hư hỏng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1F38393-ABE4-23FF-B8D6-054E240098E2}"/>
                </a:ext>
              </a:extLst>
            </p:cNvPr>
            <p:cNvSpPr/>
            <p:nvPr/>
          </p:nvSpPr>
          <p:spPr>
            <a:xfrm>
              <a:off x="6118505" y="2739509"/>
              <a:ext cx="1379447" cy="926891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BE8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1DF977E-27A7-C24D-BC95-FCD3E2ACF578}"/>
              </a:ext>
            </a:extLst>
          </p:cNvPr>
          <p:cNvGrpSpPr/>
          <p:nvPr/>
        </p:nvGrpSpPr>
        <p:grpSpPr>
          <a:xfrm>
            <a:off x="1978388" y="5492533"/>
            <a:ext cx="9678953" cy="1251431"/>
            <a:chOff x="1561103" y="3507215"/>
            <a:chExt cx="7259215" cy="938573"/>
          </a:xfrm>
        </p:grpSpPr>
        <p:sp>
          <p:nvSpPr>
            <p:cNvPr id="29" name="Rectangle: Rounded Corners 8">
              <a:extLst>
                <a:ext uri="{FF2B5EF4-FFF2-40B4-BE49-F238E27FC236}">
                  <a16:creationId xmlns:a16="http://schemas.microsoft.com/office/drawing/2014/main" id="{BE61F69E-25D7-72D3-1379-CF2055AEDAD4}"/>
                </a:ext>
              </a:extLst>
            </p:cNvPr>
            <p:cNvSpPr/>
            <p:nvPr/>
          </p:nvSpPr>
          <p:spPr>
            <a:xfrm>
              <a:off x="2561375" y="3756107"/>
              <a:ext cx="6258943" cy="44078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3970E">
                  <a:shade val="50000"/>
                </a:srgbClr>
              </a:solidFill>
              <a:prstDash val="lg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+mn-ea"/>
                  <a:sym typeface="+mn-lt"/>
                </a:rPr>
                <a:t>Bảo quản thực phẩm bằng tủ lạnh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1D87A44-5EFC-7110-5210-8F72788A690B}"/>
                </a:ext>
              </a:extLst>
            </p:cNvPr>
            <p:cNvSpPr/>
            <p:nvPr/>
          </p:nvSpPr>
          <p:spPr>
            <a:xfrm>
              <a:off x="1561103" y="3507215"/>
              <a:ext cx="1229623" cy="938573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BE8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42444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D5130883-3494-CE33-51A9-0358D35A997F}"/>
              </a:ext>
            </a:extLst>
          </p:cNvPr>
          <p:cNvSpPr txBox="1">
            <a:spLocks/>
          </p:cNvSpPr>
          <p:nvPr/>
        </p:nvSpPr>
        <p:spPr>
          <a:xfrm>
            <a:off x="3884049" y="1495857"/>
            <a:ext cx="4423901" cy="85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sis"/>
              <a:buNone/>
              <a:defRPr sz="35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Dosis"/>
                <a:cs typeface="Arial" panose="020B0604020202020204" pitchFamily="34" charset="0"/>
                <a:sym typeface="Dosi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>
                <a:latin typeface="UTM Avo" panose="02040603050506020204" pitchFamily="18"/>
                <a:ea typeface="+mn-ea"/>
                <a:cs typeface="+mn-ea"/>
                <a:sym typeface="+mn-lt"/>
              </a:rPr>
              <a:t>KẾT LUẬN</a:t>
            </a:r>
          </a:p>
        </p:txBody>
      </p:sp>
      <p:sp>
        <p:nvSpPr>
          <p:cNvPr id="75" name="Rectangle: Rounded Corners 4">
            <a:extLst>
              <a:ext uri="{FF2B5EF4-FFF2-40B4-BE49-F238E27FC236}">
                <a16:creationId xmlns:a16="http://schemas.microsoft.com/office/drawing/2014/main" id="{5F66B6AF-A325-EFF0-D3DC-9410498DCF90}"/>
              </a:ext>
            </a:extLst>
          </p:cNvPr>
          <p:cNvSpPr/>
          <p:nvPr/>
        </p:nvSpPr>
        <p:spPr>
          <a:xfrm>
            <a:off x="1849897" y="2348268"/>
            <a:ext cx="8492204" cy="308611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3970E">
                <a:shade val="50000"/>
              </a:srgbClr>
            </a:solidFill>
            <a:prstDash val="lgDash"/>
          </a:ln>
          <a:effectLst/>
        </p:spPr>
        <p:txBody>
          <a:bodyPr rtlCol="0" anchor="ctr"/>
          <a:lstStyle/>
          <a:p>
            <a:pPr marL="380990" marR="0" lvl="0" indent="-38099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Thực phẩm được sản xuất, bảo quản và chế biến hợp vệ sinh; không chứa chất gây hại cho sức khoẻ con người là thực phẩm an toàn.</a:t>
            </a:r>
          </a:p>
          <a:p>
            <a:pPr marL="380990" marR="0" lvl="0" indent="-38099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Sử dụng thực phẩm an toàn để đảm bảo sức khoẻ và tính mạng của mỗi chúng ta.</a:t>
            </a:r>
          </a:p>
        </p:txBody>
      </p:sp>
      <p:grpSp>
        <p:nvGrpSpPr>
          <p:cNvPr id="76" name="Google Shape;1746;p52">
            <a:extLst>
              <a:ext uri="{FF2B5EF4-FFF2-40B4-BE49-F238E27FC236}">
                <a16:creationId xmlns:a16="http://schemas.microsoft.com/office/drawing/2014/main" id="{D141FCD5-221E-17F7-B644-96D9F5EEBD1E}"/>
              </a:ext>
            </a:extLst>
          </p:cNvPr>
          <p:cNvGrpSpPr/>
          <p:nvPr/>
        </p:nvGrpSpPr>
        <p:grpSpPr>
          <a:xfrm>
            <a:off x="10557736" y="2141233"/>
            <a:ext cx="1600704" cy="4721711"/>
            <a:chOff x="7706550" y="450661"/>
            <a:chExt cx="1448449" cy="4692845"/>
          </a:xfrm>
        </p:grpSpPr>
        <p:grpSp>
          <p:nvGrpSpPr>
            <p:cNvPr id="77" name="Google Shape;1747;p52">
              <a:extLst>
                <a:ext uri="{FF2B5EF4-FFF2-40B4-BE49-F238E27FC236}">
                  <a16:creationId xmlns:a16="http://schemas.microsoft.com/office/drawing/2014/main" id="{CBA784A0-7EB4-118C-4204-8A3E321AFB49}"/>
                </a:ext>
              </a:extLst>
            </p:cNvPr>
            <p:cNvGrpSpPr/>
            <p:nvPr/>
          </p:nvGrpSpPr>
          <p:grpSpPr>
            <a:xfrm rot="1419838">
              <a:off x="8159862" y="527654"/>
              <a:ext cx="679907" cy="1414161"/>
              <a:chOff x="14663671" y="5098194"/>
              <a:chExt cx="453692" cy="943648"/>
            </a:xfrm>
          </p:grpSpPr>
          <p:sp>
            <p:nvSpPr>
              <p:cNvPr id="126" name="Google Shape;1748;p52">
                <a:extLst>
                  <a:ext uri="{FF2B5EF4-FFF2-40B4-BE49-F238E27FC236}">
                    <a16:creationId xmlns:a16="http://schemas.microsoft.com/office/drawing/2014/main" id="{2EC92645-31CF-FFC1-64DC-AA55D8A8775F}"/>
                  </a:ext>
                </a:extLst>
              </p:cNvPr>
              <p:cNvSpPr/>
              <p:nvPr/>
            </p:nvSpPr>
            <p:spPr>
              <a:xfrm>
                <a:off x="14663671" y="5098194"/>
                <a:ext cx="453692" cy="943648"/>
              </a:xfrm>
              <a:custGeom>
                <a:avLst/>
                <a:gdLst/>
                <a:ahLst/>
                <a:cxnLst/>
                <a:rect l="l" t="t" r="r" b="b"/>
                <a:pathLst>
                  <a:path w="13086" h="27218" extrusionOk="0">
                    <a:moveTo>
                      <a:pt x="5804" y="1"/>
                    </a:moveTo>
                    <a:cubicBezTo>
                      <a:pt x="5765" y="1"/>
                      <a:pt x="5725" y="3"/>
                      <a:pt x="5685" y="7"/>
                    </a:cubicBezTo>
                    <a:cubicBezTo>
                      <a:pt x="5065" y="72"/>
                      <a:pt x="4617" y="627"/>
                      <a:pt x="4683" y="1247"/>
                    </a:cubicBezTo>
                    <a:lnTo>
                      <a:pt x="4734" y="1807"/>
                    </a:lnTo>
                    <a:lnTo>
                      <a:pt x="4482" y="912"/>
                    </a:lnTo>
                    <a:cubicBezTo>
                      <a:pt x="4337" y="419"/>
                      <a:pt x="3887" y="96"/>
                      <a:pt x="3396" y="96"/>
                    </a:cubicBezTo>
                    <a:cubicBezTo>
                      <a:pt x="3302" y="96"/>
                      <a:pt x="3206" y="108"/>
                      <a:pt x="3111" y="133"/>
                    </a:cubicBezTo>
                    <a:cubicBezTo>
                      <a:pt x="2514" y="291"/>
                      <a:pt x="2155" y="893"/>
                      <a:pt x="2300" y="1490"/>
                    </a:cubicBezTo>
                    <a:lnTo>
                      <a:pt x="2528" y="2395"/>
                    </a:lnTo>
                    <a:lnTo>
                      <a:pt x="2295" y="1877"/>
                    </a:lnTo>
                    <a:cubicBezTo>
                      <a:pt x="2103" y="1472"/>
                      <a:pt x="1698" y="1231"/>
                      <a:pt x="1274" y="1231"/>
                    </a:cubicBezTo>
                    <a:cubicBezTo>
                      <a:pt x="1123" y="1231"/>
                      <a:pt x="969" y="1262"/>
                      <a:pt x="821" y="1327"/>
                    </a:cubicBezTo>
                    <a:cubicBezTo>
                      <a:pt x="262" y="1574"/>
                      <a:pt x="1" y="2222"/>
                      <a:pt x="234" y="2786"/>
                    </a:cubicBezTo>
                    <a:lnTo>
                      <a:pt x="5303" y="14724"/>
                    </a:lnTo>
                    <a:cubicBezTo>
                      <a:pt x="5303" y="14799"/>
                      <a:pt x="5312" y="14874"/>
                      <a:pt x="5331" y="14944"/>
                    </a:cubicBezTo>
                    <a:lnTo>
                      <a:pt x="5727" y="16445"/>
                    </a:lnTo>
                    <a:cubicBezTo>
                      <a:pt x="4753" y="18245"/>
                      <a:pt x="4757" y="21575"/>
                      <a:pt x="5112" y="22913"/>
                    </a:cubicBezTo>
                    <a:cubicBezTo>
                      <a:pt x="5541" y="24517"/>
                      <a:pt x="6935" y="25674"/>
                      <a:pt x="8591" y="25804"/>
                    </a:cubicBezTo>
                    <a:lnTo>
                      <a:pt x="8511" y="26168"/>
                    </a:lnTo>
                    <a:cubicBezTo>
                      <a:pt x="8404" y="26644"/>
                      <a:pt x="8707" y="27115"/>
                      <a:pt x="9187" y="27217"/>
                    </a:cubicBezTo>
                    <a:cubicBezTo>
                      <a:pt x="9542" y="27101"/>
                      <a:pt x="9915" y="27036"/>
                      <a:pt x="10288" y="27026"/>
                    </a:cubicBezTo>
                    <a:cubicBezTo>
                      <a:pt x="10409" y="26989"/>
                      <a:pt x="10517" y="26924"/>
                      <a:pt x="10610" y="26844"/>
                    </a:cubicBezTo>
                    <a:cubicBezTo>
                      <a:pt x="10621" y="26845"/>
                      <a:pt x="10632" y="26845"/>
                      <a:pt x="10643" y="26845"/>
                    </a:cubicBezTo>
                    <a:cubicBezTo>
                      <a:pt x="10888" y="26845"/>
                      <a:pt x="11121" y="26748"/>
                      <a:pt x="11291" y="26569"/>
                    </a:cubicBezTo>
                    <a:cubicBezTo>
                      <a:pt x="11626" y="26215"/>
                      <a:pt x="11612" y="25655"/>
                      <a:pt x="11258" y="25324"/>
                    </a:cubicBezTo>
                    <a:lnTo>
                      <a:pt x="11071" y="25147"/>
                    </a:lnTo>
                    <a:cubicBezTo>
                      <a:pt x="12447" y="24219"/>
                      <a:pt x="13086" y="22517"/>
                      <a:pt x="12657" y="20913"/>
                    </a:cubicBezTo>
                    <a:cubicBezTo>
                      <a:pt x="12303" y="19574"/>
                      <a:pt x="10656" y="16678"/>
                      <a:pt x="8922" y="15601"/>
                    </a:cubicBezTo>
                    <a:lnTo>
                      <a:pt x="8521" y="14095"/>
                    </a:lnTo>
                    <a:cubicBezTo>
                      <a:pt x="8502" y="14025"/>
                      <a:pt x="8474" y="13960"/>
                      <a:pt x="8437" y="13894"/>
                    </a:cubicBezTo>
                    <a:lnTo>
                      <a:pt x="6926" y="1010"/>
                    </a:lnTo>
                    <a:cubicBezTo>
                      <a:pt x="6865" y="434"/>
                      <a:pt x="6375" y="1"/>
                      <a:pt x="58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7" name="Google Shape;1749;p52">
                <a:extLst>
                  <a:ext uri="{FF2B5EF4-FFF2-40B4-BE49-F238E27FC236}">
                    <a16:creationId xmlns:a16="http://schemas.microsoft.com/office/drawing/2014/main" id="{AC742986-9D22-0BC1-DE7B-668487FFA71B}"/>
                  </a:ext>
                </a:extLst>
              </p:cNvPr>
              <p:cNvSpPr/>
              <p:nvPr/>
            </p:nvSpPr>
            <p:spPr>
              <a:xfrm>
                <a:off x="14691475" y="5123085"/>
                <a:ext cx="248688" cy="548029"/>
              </a:xfrm>
              <a:custGeom>
                <a:avLst/>
                <a:gdLst/>
                <a:ahLst/>
                <a:cxnLst/>
                <a:rect l="l" t="t" r="r" b="b"/>
                <a:pathLst>
                  <a:path w="7173" h="15807" extrusionOk="0">
                    <a:moveTo>
                      <a:pt x="5000" y="0"/>
                    </a:moveTo>
                    <a:cubicBezTo>
                      <a:pt x="4986" y="0"/>
                      <a:pt x="4972" y="1"/>
                      <a:pt x="4958" y="2"/>
                    </a:cubicBezTo>
                    <a:cubicBezTo>
                      <a:pt x="4734" y="26"/>
                      <a:pt x="4571" y="231"/>
                      <a:pt x="4608" y="459"/>
                    </a:cubicBezTo>
                    <a:lnTo>
                      <a:pt x="5667" y="12090"/>
                    </a:lnTo>
                    <a:lnTo>
                      <a:pt x="831" y="1462"/>
                    </a:lnTo>
                    <a:cubicBezTo>
                      <a:pt x="768" y="1301"/>
                      <a:pt x="615" y="1206"/>
                      <a:pt x="457" y="1206"/>
                    </a:cubicBezTo>
                    <a:cubicBezTo>
                      <a:pt x="404" y="1206"/>
                      <a:pt x="350" y="1216"/>
                      <a:pt x="299" y="1238"/>
                    </a:cubicBezTo>
                    <a:cubicBezTo>
                      <a:pt x="89" y="1332"/>
                      <a:pt x="1" y="1579"/>
                      <a:pt x="99" y="1779"/>
                    </a:cubicBezTo>
                    <a:lnTo>
                      <a:pt x="6054" y="15806"/>
                    </a:lnTo>
                    <a:lnTo>
                      <a:pt x="6590" y="15569"/>
                    </a:lnTo>
                    <a:lnTo>
                      <a:pt x="7173" y="15508"/>
                    </a:lnTo>
                    <a:lnTo>
                      <a:pt x="5401" y="376"/>
                    </a:lnTo>
                    <a:cubicBezTo>
                      <a:pt x="5388" y="161"/>
                      <a:pt x="5211" y="0"/>
                      <a:pt x="5000" y="0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8" name="Google Shape;1750;p52">
                <a:extLst>
                  <a:ext uri="{FF2B5EF4-FFF2-40B4-BE49-F238E27FC236}">
                    <a16:creationId xmlns:a16="http://schemas.microsoft.com/office/drawing/2014/main" id="{D8EF4201-7541-10A9-9E01-6CEF36F2A81E}"/>
                  </a:ext>
                </a:extLst>
              </p:cNvPr>
              <p:cNvSpPr/>
              <p:nvPr/>
            </p:nvSpPr>
            <p:spPr>
              <a:xfrm>
                <a:off x="14766012" y="5126240"/>
                <a:ext cx="170611" cy="529688"/>
              </a:xfrm>
              <a:custGeom>
                <a:avLst/>
                <a:gdLst/>
                <a:ahLst/>
                <a:cxnLst/>
                <a:rect l="l" t="t" r="r" b="b"/>
                <a:pathLst>
                  <a:path w="4921" h="15278" extrusionOk="0">
                    <a:moveTo>
                      <a:pt x="444" y="1"/>
                    </a:moveTo>
                    <a:cubicBezTo>
                      <a:pt x="410" y="1"/>
                      <a:pt x="375" y="5"/>
                      <a:pt x="341" y="14"/>
                    </a:cubicBezTo>
                    <a:cubicBezTo>
                      <a:pt x="127" y="70"/>
                      <a:pt x="1" y="289"/>
                      <a:pt x="57" y="504"/>
                    </a:cubicBezTo>
                    <a:lnTo>
                      <a:pt x="3773" y="15277"/>
                    </a:lnTo>
                    <a:lnTo>
                      <a:pt x="4920" y="14974"/>
                    </a:lnTo>
                    <a:lnTo>
                      <a:pt x="831" y="299"/>
                    </a:lnTo>
                    <a:cubicBezTo>
                      <a:pt x="780" y="118"/>
                      <a:pt x="620" y="1"/>
                      <a:pt x="444" y="1"/>
                    </a:cubicBezTo>
                    <a:close/>
                  </a:path>
                </a:pathLst>
              </a:custGeom>
              <a:solidFill>
                <a:srgbClr val="277F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9" name="Google Shape;1751;p52">
                <a:extLst>
                  <a:ext uri="{FF2B5EF4-FFF2-40B4-BE49-F238E27FC236}">
                    <a16:creationId xmlns:a16="http://schemas.microsoft.com/office/drawing/2014/main" id="{30C6A085-A85C-9362-53C7-56E1CA2369AA}"/>
                  </a:ext>
                </a:extLst>
              </p:cNvPr>
              <p:cNvSpPr/>
              <p:nvPr/>
            </p:nvSpPr>
            <p:spPr>
              <a:xfrm>
                <a:off x="14982341" y="5960426"/>
                <a:ext cx="58211" cy="56997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644" extrusionOk="0">
                    <a:moveTo>
                      <a:pt x="462" y="1"/>
                    </a:moveTo>
                    <a:cubicBezTo>
                      <a:pt x="443" y="1"/>
                      <a:pt x="424" y="5"/>
                      <a:pt x="406" y="15"/>
                    </a:cubicBezTo>
                    <a:cubicBezTo>
                      <a:pt x="406" y="15"/>
                      <a:pt x="401" y="19"/>
                      <a:pt x="397" y="19"/>
                    </a:cubicBezTo>
                    <a:cubicBezTo>
                      <a:pt x="383" y="29"/>
                      <a:pt x="373" y="38"/>
                      <a:pt x="364" y="47"/>
                    </a:cubicBezTo>
                    <a:cubicBezTo>
                      <a:pt x="355" y="47"/>
                      <a:pt x="350" y="57"/>
                      <a:pt x="350" y="61"/>
                    </a:cubicBezTo>
                    <a:cubicBezTo>
                      <a:pt x="341" y="71"/>
                      <a:pt x="336" y="80"/>
                      <a:pt x="331" y="89"/>
                    </a:cubicBezTo>
                    <a:cubicBezTo>
                      <a:pt x="327" y="99"/>
                      <a:pt x="322" y="103"/>
                      <a:pt x="322" y="113"/>
                    </a:cubicBezTo>
                    <a:cubicBezTo>
                      <a:pt x="322" y="117"/>
                      <a:pt x="317" y="117"/>
                      <a:pt x="317" y="122"/>
                    </a:cubicBezTo>
                    <a:lnTo>
                      <a:pt x="33" y="1451"/>
                    </a:lnTo>
                    <a:cubicBezTo>
                      <a:pt x="0" y="1570"/>
                      <a:pt x="93" y="1643"/>
                      <a:pt x="184" y="1643"/>
                    </a:cubicBezTo>
                    <a:cubicBezTo>
                      <a:pt x="250" y="1643"/>
                      <a:pt x="316" y="1605"/>
                      <a:pt x="331" y="1516"/>
                    </a:cubicBezTo>
                    <a:lnTo>
                      <a:pt x="494" y="752"/>
                    </a:lnTo>
                    <a:lnTo>
                      <a:pt x="686" y="1358"/>
                    </a:lnTo>
                    <a:cubicBezTo>
                      <a:pt x="709" y="1434"/>
                      <a:pt x="767" y="1466"/>
                      <a:pt x="827" y="1466"/>
                    </a:cubicBezTo>
                    <a:cubicBezTo>
                      <a:pt x="921" y="1466"/>
                      <a:pt x="1017" y="1385"/>
                      <a:pt x="979" y="1265"/>
                    </a:cubicBezTo>
                    <a:lnTo>
                      <a:pt x="788" y="668"/>
                    </a:lnTo>
                    <a:lnTo>
                      <a:pt x="1352" y="1204"/>
                    </a:lnTo>
                    <a:cubicBezTo>
                      <a:pt x="1386" y="1235"/>
                      <a:pt x="1422" y="1248"/>
                      <a:pt x="1457" y="1248"/>
                    </a:cubicBezTo>
                    <a:cubicBezTo>
                      <a:pt x="1577" y="1248"/>
                      <a:pt x="1678" y="1089"/>
                      <a:pt x="1562" y="980"/>
                    </a:cubicBezTo>
                    <a:lnTo>
                      <a:pt x="574" y="43"/>
                    </a:lnTo>
                    <a:cubicBezTo>
                      <a:pt x="569" y="38"/>
                      <a:pt x="564" y="38"/>
                      <a:pt x="560" y="38"/>
                    </a:cubicBezTo>
                    <a:cubicBezTo>
                      <a:pt x="550" y="29"/>
                      <a:pt x="546" y="24"/>
                      <a:pt x="536" y="19"/>
                    </a:cubicBezTo>
                    <a:cubicBezTo>
                      <a:pt x="527" y="15"/>
                      <a:pt x="522" y="10"/>
                      <a:pt x="513" y="10"/>
                    </a:cubicBezTo>
                    <a:cubicBezTo>
                      <a:pt x="499" y="5"/>
                      <a:pt x="485" y="1"/>
                      <a:pt x="471" y="1"/>
                    </a:cubicBezTo>
                    <a:close/>
                  </a:path>
                </a:pathLst>
              </a:custGeom>
              <a:solidFill>
                <a:srgbClr val="2210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0" name="Google Shape;1752;p52">
                <a:extLst>
                  <a:ext uri="{FF2B5EF4-FFF2-40B4-BE49-F238E27FC236}">
                    <a16:creationId xmlns:a16="http://schemas.microsoft.com/office/drawing/2014/main" id="{CBAE7EFF-C218-6552-3A25-385505ED9552}"/>
                  </a:ext>
                </a:extLst>
              </p:cNvPr>
              <p:cNvSpPr/>
              <p:nvPr/>
            </p:nvSpPr>
            <p:spPr>
              <a:xfrm>
                <a:off x="14852682" y="5591626"/>
                <a:ext cx="241095" cy="376447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10858" extrusionOk="0">
                    <a:moveTo>
                      <a:pt x="2295" y="1"/>
                    </a:moveTo>
                    <a:cubicBezTo>
                      <a:pt x="2278" y="1"/>
                      <a:pt x="2261" y="7"/>
                      <a:pt x="2248" y="20"/>
                    </a:cubicBezTo>
                    <a:cubicBezTo>
                      <a:pt x="2001" y="282"/>
                      <a:pt x="1796" y="575"/>
                      <a:pt x="1637" y="897"/>
                    </a:cubicBezTo>
                    <a:cubicBezTo>
                      <a:pt x="1339" y="697"/>
                      <a:pt x="1012" y="543"/>
                      <a:pt x="672" y="440"/>
                    </a:cubicBezTo>
                    <a:cubicBezTo>
                      <a:pt x="664" y="437"/>
                      <a:pt x="656" y="436"/>
                      <a:pt x="648" y="436"/>
                    </a:cubicBezTo>
                    <a:cubicBezTo>
                      <a:pt x="602" y="436"/>
                      <a:pt x="567" y="480"/>
                      <a:pt x="583" y="524"/>
                    </a:cubicBezTo>
                    <a:lnTo>
                      <a:pt x="1059" y="2329"/>
                    </a:lnTo>
                    <a:cubicBezTo>
                      <a:pt x="89" y="3756"/>
                      <a:pt x="0" y="7113"/>
                      <a:pt x="364" y="8494"/>
                    </a:cubicBezTo>
                    <a:cubicBezTo>
                      <a:pt x="744" y="9918"/>
                      <a:pt x="2027" y="10857"/>
                      <a:pt x="3433" y="10857"/>
                    </a:cubicBezTo>
                    <a:cubicBezTo>
                      <a:pt x="3702" y="10857"/>
                      <a:pt x="3976" y="10823"/>
                      <a:pt x="4248" y="10751"/>
                    </a:cubicBezTo>
                    <a:cubicBezTo>
                      <a:pt x="5941" y="10303"/>
                      <a:pt x="6953" y="8564"/>
                      <a:pt x="6501" y="6871"/>
                    </a:cubicBezTo>
                    <a:lnTo>
                      <a:pt x="6501" y="6866"/>
                    </a:lnTo>
                    <a:cubicBezTo>
                      <a:pt x="6132" y="5486"/>
                      <a:pt x="4393" y="2613"/>
                      <a:pt x="2840" y="1853"/>
                    </a:cubicBezTo>
                    <a:lnTo>
                      <a:pt x="2364" y="53"/>
                    </a:lnTo>
                    <a:cubicBezTo>
                      <a:pt x="2356" y="20"/>
                      <a:pt x="2326" y="1"/>
                      <a:pt x="2295" y="1"/>
                    </a:cubicBezTo>
                    <a:close/>
                  </a:path>
                </a:pathLst>
              </a:custGeom>
              <a:solidFill>
                <a:srgbClr val="F8CE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1" name="Google Shape;1753;p52">
                <a:extLst>
                  <a:ext uri="{FF2B5EF4-FFF2-40B4-BE49-F238E27FC236}">
                    <a16:creationId xmlns:a16="http://schemas.microsoft.com/office/drawing/2014/main" id="{25DED0FA-2027-813F-87D8-FA5272286364}"/>
                  </a:ext>
                </a:extLst>
              </p:cNvPr>
              <p:cNvSpPr/>
              <p:nvPr/>
            </p:nvSpPr>
            <p:spPr>
              <a:xfrm>
                <a:off x="14873691" y="5687449"/>
                <a:ext cx="190824" cy="241823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6975" extrusionOk="0">
                    <a:moveTo>
                      <a:pt x="1746" y="305"/>
                    </a:moveTo>
                    <a:cubicBezTo>
                      <a:pt x="1756" y="305"/>
                      <a:pt x="1766" y="305"/>
                      <a:pt x="1777" y="306"/>
                    </a:cubicBezTo>
                    <a:cubicBezTo>
                      <a:pt x="2873" y="306"/>
                      <a:pt x="4505" y="2852"/>
                      <a:pt x="4799" y="3967"/>
                    </a:cubicBezTo>
                    <a:cubicBezTo>
                      <a:pt x="5083" y="5105"/>
                      <a:pt x="4398" y="6266"/>
                      <a:pt x="3265" y="6564"/>
                    </a:cubicBezTo>
                    <a:cubicBezTo>
                      <a:pt x="3079" y="6614"/>
                      <a:pt x="2893" y="6638"/>
                      <a:pt x="2709" y="6638"/>
                    </a:cubicBezTo>
                    <a:cubicBezTo>
                      <a:pt x="1769" y="6638"/>
                      <a:pt x="909" y="6016"/>
                      <a:pt x="644" y="5068"/>
                    </a:cubicBezTo>
                    <a:cubicBezTo>
                      <a:pt x="331" y="3892"/>
                      <a:pt x="518" y="619"/>
                      <a:pt x="1609" y="325"/>
                    </a:cubicBezTo>
                    <a:cubicBezTo>
                      <a:pt x="1655" y="313"/>
                      <a:pt x="1698" y="305"/>
                      <a:pt x="1746" y="305"/>
                    </a:cubicBezTo>
                    <a:close/>
                    <a:moveTo>
                      <a:pt x="1766" y="1"/>
                    </a:moveTo>
                    <a:cubicBezTo>
                      <a:pt x="1686" y="1"/>
                      <a:pt x="1607" y="11"/>
                      <a:pt x="1530" y="31"/>
                    </a:cubicBezTo>
                    <a:cubicBezTo>
                      <a:pt x="187" y="386"/>
                      <a:pt x="0" y="3846"/>
                      <a:pt x="345" y="5147"/>
                    </a:cubicBezTo>
                    <a:cubicBezTo>
                      <a:pt x="635" y="6219"/>
                      <a:pt x="1605" y="6970"/>
                      <a:pt x="2714" y="6975"/>
                    </a:cubicBezTo>
                    <a:cubicBezTo>
                      <a:pt x="4328" y="6975"/>
                      <a:pt x="5503" y="5445"/>
                      <a:pt x="5093" y="3888"/>
                    </a:cubicBezTo>
                    <a:cubicBezTo>
                      <a:pt x="4767" y="2661"/>
                      <a:pt x="3087" y="1"/>
                      <a:pt x="1766" y="1"/>
                    </a:cubicBezTo>
                    <a:close/>
                  </a:path>
                </a:pathLst>
              </a:custGeom>
              <a:solidFill>
                <a:srgbClr val="F397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2" name="Google Shape;1754;p52">
                <a:extLst>
                  <a:ext uri="{FF2B5EF4-FFF2-40B4-BE49-F238E27FC236}">
                    <a16:creationId xmlns:a16="http://schemas.microsoft.com/office/drawing/2014/main" id="{C594FE4C-313C-8774-8888-9210E114B9E9}"/>
                  </a:ext>
                </a:extLst>
              </p:cNvPr>
              <p:cNvSpPr/>
              <p:nvPr/>
            </p:nvSpPr>
            <p:spPr>
              <a:xfrm>
                <a:off x="14913767" y="5744478"/>
                <a:ext cx="100924" cy="126754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3656" extrusionOk="0">
                    <a:moveTo>
                      <a:pt x="952" y="307"/>
                    </a:moveTo>
                    <a:cubicBezTo>
                      <a:pt x="1437" y="307"/>
                      <a:pt x="2239" y="1497"/>
                      <a:pt x="2393" y="2089"/>
                    </a:cubicBezTo>
                    <a:cubicBezTo>
                      <a:pt x="2519" y="2620"/>
                      <a:pt x="2202" y="3152"/>
                      <a:pt x="1675" y="3292"/>
                    </a:cubicBezTo>
                    <a:cubicBezTo>
                      <a:pt x="1589" y="3315"/>
                      <a:pt x="1503" y="3326"/>
                      <a:pt x="1418" y="3326"/>
                    </a:cubicBezTo>
                    <a:cubicBezTo>
                      <a:pt x="982" y="3326"/>
                      <a:pt x="582" y="3039"/>
                      <a:pt x="453" y="2602"/>
                    </a:cubicBezTo>
                    <a:cubicBezTo>
                      <a:pt x="290" y="1982"/>
                      <a:pt x="416" y="443"/>
                      <a:pt x="887" y="317"/>
                    </a:cubicBezTo>
                    <a:cubicBezTo>
                      <a:pt x="910" y="307"/>
                      <a:pt x="934" y="307"/>
                      <a:pt x="952" y="307"/>
                    </a:cubicBezTo>
                    <a:close/>
                    <a:moveTo>
                      <a:pt x="944" y="1"/>
                    </a:moveTo>
                    <a:cubicBezTo>
                      <a:pt x="898" y="1"/>
                      <a:pt x="852" y="7"/>
                      <a:pt x="808" y="18"/>
                    </a:cubicBezTo>
                    <a:cubicBezTo>
                      <a:pt x="43" y="223"/>
                      <a:pt x="1" y="2084"/>
                      <a:pt x="159" y="2681"/>
                    </a:cubicBezTo>
                    <a:cubicBezTo>
                      <a:pt x="313" y="3255"/>
                      <a:pt x="831" y="3651"/>
                      <a:pt x="1423" y="3656"/>
                    </a:cubicBezTo>
                    <a:cubicBezTo>
                      <a:pt x="2286" y="3651"/>
                      <a:pt x="2911" y="2840"/>
                      <a:pt x="2692" y="2010"/>
                    </a:cubicBezTo>
                    <a:cubicBezTo>
                      <a:pt x="2542" y="1448"/>
                      <a:pt x="1682" y="1"/>
                      <a:pt x="944" y="1"/>
                    </a:cubicBezTo>
                    <a:close/>
                  </a:path>
                </a:pathLst>
              </a:custGeom>
              <a:solidFill>
                <a:srgbClr val="F397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8" name="Google Shape;1755;p52">
              <a:extLst>
                <a:ext uri="{FF2B5EF4-FFF2-40B4-BE49-F238E27FC236}">
                  <a16:creationId xmlns:a16="http://schemas.microsoft.com/office/drawing/2014/main" id="{FB9A0739-AB20-7C54-2910-0C15841EE7E9}"/>
                </a:ext>
              </a:extLst>
            </p:cNvPr>
            <p:cNvGrpSpPr/>
            <p:nvPr/>
          </p:nvGrpSpPr>
          <p:grpSpPr>
            <a:xfrm rot="-1349821">
              <a:off x="8012137" y="2659030"/>
              <a:ext cx="671513" cy="1159224"/>
              <a:chOff x="13191208" y="6633787"/>
              <a:chExt cx="621841" cy="1073383"/>
            </a:xfrm>
          </p:grpSpPr>
          <p:sp>
            <p:nvSpPr>
              <p:cNvPr id="111" name="Google Shape;1756;p52">
                <a:extLst>
                  <a:ext uri="{FF2B5EF4-FFF2-40B4-BE49-F238E27FC236}">
                    <a16:creationId xmlns:a16="http://schemas.microsoft.com/office/drawing/2014/main" id="{ED6CADED-04DC-AF51-C05A-7B0340273FC0}"/>
                  </a:ext>
                </a:extLst>
              </p:cNvPr>
              <p:cNvSpPr/>
              <p:nvPr/>
            </p:nvSpPr>
            <p:spPr>
              <a:xfrm>
                <a:off x="13191208" y="6633787"/>
                <a:ext cx="621841" cy="1073383"/>
              </a:xfrm>
              <a:custGeom>
                <a:avLst/>
                <a:gdLst/>
                <a:ahLst/>
                <a:cxnLst/>
                <a:rect l="l" t="t" r="r" b="b"/>
                <a:pathLst>
                  <a:path w="17936" h="30960" extrusionOk="0">
                    <a:moveTo>
                      <a:pt x="7923" y="15991"/>
                    </a:moveTo>
                    <a:lnTo>
                      <a:pt x="7923" y="15991"/>
                    </a:lnTo>
                    <a:cubicBezTo>
                      <a:pt x="7965" y="16126"/>
                      <a:pt x="8021" y="16257"/>
                      <a:pt x="8082" y="16387"/>
                    </a:cubicBezTo>
                    <a:lnTo>
                      <a:pt x="8082" y="17026"/>
                    </a:lnTo>
                    <a:cubicBezTo>
                      <a:pt x="8021" y="16835"/>
                      <a:pt x="7956" y="16644"/>
                      <a:pt x="7895" y="16448"/>
                    </a:cubicBezTo>
                    <a:cubicBezTo>
                      <a:pt x="7918" y="16294"/>
                      <a:pt x="7928" y="16140"/>
                      <a:pt x="7923" y="15991"/>
                    </a:cubicBezTo>
                    <a:close/>
                    <a:moveTo>
                      <a:pt x="10003" y="15991"/>
                    </a:moveTo>
                    <a:cubicBezTo>
                      <a:pt x="9998" y="16145"/>
                      <a:pt x="10012" y="16299"/>
                      <a:pt x="10036" y="16448"/>
                    </a:cubicBezTo>
                    <a:cubicBezTo>
                      <a:pt x="9970" y="16644"/>
                      <a:pt x="9905" y="16835"/>
                      <a:pt x="9844" y="17031"/>
                    </a:cubicBezTo>
                    <a:lnTo>
                      <a:pt x="9844" y="16387"/>
                    </a:lnTo>
                    <a:cubicBezTo>
                      <a:pt x="9910" y="16262"/>
                      <a:pt x="9961" y="16126"/>
                      <a:pt x="10003" y="15991"/>
                    </a:cubicBezTo>
                    <a:close/>
                    <a:moveTo>
                      <a:pt x="8963" y="1"/>
                    </a:moveTo>
                    <a:cubicBezTo>
                      <a:pt x="8529" y="1"/>
                      <a:pt x="8161" y="318"/>
                      <a:pt x="8096" y="747"/>
                    </a:cubicBezTo>
                    <a:cubicBezTo>
                      <a:pt x="7951" y="1026"/>
                      <a:pt x="7858" y="1386"/>
                      <a:pt x="7746" y="1810"/>
                    </a:cubicBezTo>
                    <a:cubicBezTo>
                      <a:pt x="7695" y="2010"/>
                      <a:pt x="7643" y="2211"/>
                      <a:pt x="7583" y="2397"/>
                    </a:cubicBezTo>
                    <a:cubicBezTo>
                      <a:pt x="7527" y="2551"/>
                      <a:pt x="7452" y="2701"/>
                      <a:pt x="7368" y="2841"/>
                    </a:cubicBezTo>
                    <a:cubicBezTo>
                      <a:pt x="7172" y="3181"/>
                      <a:pt x="6930" y="3605"/>
                      <a:pt x="6841" y="4212"/>
                    </a:cubicBezTo>
                    <a:cubicBezTo>
                      <a:pt x="6785" y="4636"/>
                      <a:pt x="6841" y="5079"/>
                      <a:pt x="6902" y="5508"/>
                    </a:cubicBezTo>
                    <a:cubicBezTo>
                      <a:pt x="6944" y="5839"/>
                      <a:pt x="6990" y="6179"/>
                      <a:pt x="6972" y="6464"/>
                    </a:cubicBezTo>
                    <a:cubicBezTo>
                      <a:pt x="6958" y="6692"/>
                      <a:pt x="6883" y="6958"/>
                      <a:pt x="6804" y="7238"/>
                    </a:cubicBezTo>
                    <a:cubicBezTo>
                      <a:pt x="6692" y="7630"/>
                      <a:pt x="6566" y="8082"/>
                      <a:pt x="6566" y="8576"/>
                    </a:cubicBezTo>
                    <a:cubicBezTo>
                      <a:pt x="6566" y="8670"/>
                      <a:pt x="6571" y="8763"/>
                      <a:pt x="6580" y="8852"/>
                    </a:cubicBezTo>
                    <a:cubicBezTo>
                      <a:pt x="6384" y="8469"/>
                      <a:pt x="6118" y="8152"/>
                      <a:pt x="5881" y="7872"/>
                    </a:cubicBezTo>
                    <a:cubicBezTo>
                      <a:pt x="5699" y="7658"/>
                      <a:pt x="5526" y="7453"/>
                      <a:pt x="5424" y="7266"/>
                    </a:cubicBezTo>
                    <a:lnTo>
                      <a:pt x="5414" y="7247"/>
                    </a:lnTo>
                    <a:cubicBezTo>
                      <a:pt x="5279" y="7005"/>
                      <a:pt x="5176" y="6711"/>
                      <a:pt x="5074" y="6403"/>
                    </a:cubicBezTo>
                    <a:lnTo>
                      <a:pt x="5060" y="6357"/>
                    </a:lnTo>
                    <a:lnTo>
                      <a:pt x="5060" y="6347"/>
                    </a:lnTo>
                    <a:cubicBezTo>
                      <a:pt x="4934" y="5988"/>
                      <a:pt x="4780" y="5578"/>
                      <a:pt x="4538" y="5237"/>
                    </a:cubicBezTo>
                    <a:lnTo>
                      <a:pt x="4533" y="5233"/>
                    </a:lnTo>
                    <a:cubicBezTo>
                      <a:pt x="4169" y="4729"/>
                      <a:pt x="3740" y="4449"/>
                      <a:pt x="3395" y="4226"/>
                    </a:cubicBezTo>
                    <a:cubicBezTo>
                      <a:pt x="3250" y="4137"/>
                      <a:pt x="3115" y="4039"/>
                      <a:pt x="2989" y="3927"/>
                    </a:cubicBezTo>
                    <a:cubicBezTo>
                      <a:pt x="2882" y="3824"/>
                      <a:pt x="2770" y="3717"/>
                      <a:pt x="2663" y="3605"/>
                    </a:cubicBezTo>
                    <a:cubicBezTo>
                      <a:pt x="2304" y="3251"/>
                      <a:pt x="1987" y="2929"/>
                      <a:pt x="1679" y="2738"/>
                    </a:cubicBezTo>
                    <a:cubicBezTo>
                      <a:pt x="1504" y="2515"/>
                      <a:pt x="1243" y="2396"/>
                      <a:pt x="978" y="2396"/>
                    </a:cubicBezTo>
                    <a:cubicBezTo>
                      <a:pt x="827" y="2396"/>
                      <a:pt x="675" y="2435"/>
                      <a:pt x="536" y="2514"/>
                    </a:cubicBezTo>
                    <a:cubicBezTo>
                      <a:pt x="159" y="2738"/>
                      <a:pt x="0" y="3209"/>
                      <a:pt x="168" y="3615"/>
                    </a:cubicBezTo>
                    <a:cubicBezTo>
                      <a:pt x="187" y="3871"/>
                      <a:pt x="271" y="4146"/>
                      <a:pt x="369" y="4473"/>
                    </a:cubicBezTo>
                    <a:cubicBezTo>
                      <a:pt x="429" y="4683"/>
                      <a:pt x="494" y="4902"/>
                      <a:pt x="536" y="5102"/>
                    </a:cubicBezTo>
                    <a:cubicBezTo>
                      <a:pt x="555" y="5242"/>
                      <a:pt x="555" y="5382"/>
                      <a:pt x="541" y="5517"/>
                    </a:cubicBezTo>
                    <a:cubicBezTo>
                      <a:pt x="522" y="5853"/>
                      <a:pt x="499" y="6310"/>
                      <a:pt x="690" y="6846"/>
                    </a:cubicBezTo>
                    <a:cubicBezTo>
                      <a:pt x="812" y="7201"/>
                      <a:pt x="1040" y="7527"/>
                      <a:pt x="1255" y="7844"/>
                    </a:cubicBezTo>
                    <a:lnTo>
                      <a:pt x="1301" y="7910"/>
                    </a:lnTo>
                    <a:cubicBezTo>
                      <a:pt x="1474" y="8166"/>
                      <a:pt x="1651" y="8432"/>
                      <a:pt x="1754" y="8674"/>
                    </a:cubicBezTo>
                    <a:cubicBezTo>
                      <a:pt x="1828" y="8866"/>
                      <a:pt x="1861" y="9113"/>
                      <a:pt x="1898" y="9374"/>
                    </a:cubicBezTo>
                    <a:cubicBezTo>
                      <a:pt x="1949" y="9738"/>
                      <a:pt x="2010" y="10148"/>
                      <a:pt x="2192" y="10568"/>
                    </a:cubicBezTo>
                    <a:lnTo>
                      <a:pt x="2197" y="10582"/>
                    </a:lnTo>
                    <a:cubicBezTo>
                      <a:pt x="2383" y="10992"/>
                      <a:pt x="2654" y="11332"/>
                      <a:pt x="2896" y="11631"/>
                    </a:cubicBezTo>
                    <a:cubicBezTo>
                      <a:pt x="3078" y="11855"/>
                      <a:pt x="3246" y="12069"/>
                      <a:pt x="3344" y="12270"/>
                    </a:cubicBezTo>
                    <a:cubicBezTo>
                      <a:pt x="3460" y="12503"/>
                      <a:pt x="3526" y="12797"/>
                      <a:pt x="3600" y="13109"/>
                    </a:cubicBezTo>
                    <a:cubicBezTo>
                      <a:pt x="3689" y="13492"/>
                      <a:pt x="3782" y="13888"/>
                      <a:pt x="3983" y="14247"/>
                    </a:cubicBezTo>
                    <a:cubicBezTo>
                      <a:pt x="4258" y="14755"/>
                      <a:pt x="4621" y="15063"/>
                      <a:pt x="4911" y="15315"/>
                    </a:cubicBezTo>
                    <a:cubicBezTo>
                      <a:pt x="5037" y="15413"/>
                      <a:pt x="5153" y="15525"/>
                      <a:pt x="5260" y="15651"/>
                    </a:cubicBezTo>
                    <a:cubicBezTo>
                      <a:pt x="5382" y="15809"/>
                      <a:pt x="5498" y="15991"/>
                      <a:pt x="5615" y="16168"/>
                    </a:cubicBezTo>
                    <a:cubicBezTo>
                      <a:pt x="5825" y="16481"/>
                      <a:pt x="6011" y="16761"/>
                      <a:pt x="6216" y="16966"/>
                    </a:cubicBezTo>
                    <a:cubicBezTo>
                      <a:pt x="6370" y="17437"/>
                      <a:pt x="6524" y="17912"/>
                      <a:pt x="6669" y="18383"/>
                    </a:cubicBezTo>
                    <a:cubicBezTo>
                      <a:pt x="4309" y="19185"/>
                      <a:pt x="2724" y="21163"/>
                      <a:pt x="2724" y="23401"/>
                    </a:cubicBezTo>
                    <a:cubicBezTo>
                      <a:pt x="2724" y="25714"/>
                      <a:pt x="4398" y="27743"/>
                      <a:pt x="6911" y="28493"/>
                    </a:cubicBezTo>
                    <a:cubicBezTo>
                      <a:pt x="7312" y="28839"/>
                      <a:pt x="7643" y="29254"/>
                      <a:pt x="7890" y="29720"/>
                    </a:cubicBezTo>
                    <a:cubicBezTo>
                      <a:pt x="7998" y="29930"/>
                      <a:pt x="8091" y="30144"/>
                      <a:pt x="8161" y="30368"/>
                    </a:cubicBezTo>
                    <a:cubicBezTo>
                      <a:pt x="8287" y="30762"/>
                      <a:pt x="8628" y="30959"/>
                      <a:pt x="8970" y="30959"/>
                    </a:cubicBezTo>
                    <a:cubicBezTo>
                      <a:pt x="9312" y="30959"/>
                      <a:pt x="9653" y="30762"/>
                      <a:pt x="9779" y="30368"/>
                    </a:cubicBezTo>
                    <a:cubicBezTo>
                      <a:pt x="9854" y="30144"/>
                      <a:pt x="9942" y="29925"/>
                      <a:pt x="10054" y="29720"/>
                    </a:cubicBezTo>
                    <a:cubicBezTo>
                      <a:pt x="10301" y="29254"/>
                      <a:pt x="10633" y="28839"/>
                      <a:pt x="11034" y="28493"/>
                    </a:cubicBezTo>
                    <a:cubicBezTo>
                      <a:pt x="13547" y="27743"/>
                      <a:pt x="15221" y="25709"/>
                      <a:pt x="15221" y="23401"/>
                    </a:cubicBezTo>
                    <a:cubicBezTo>
                      <a:pt x="15221" y="21163"/>
                      <a:pt x="13631" y="19185"/>
                      <a:pt x="11276" y="18383"/>
                    </a:cubicBezTo>
                    <a:cubicBezTo>
                      <a:pt x="11421" y="17908"/>
                      <a:pt x="11570" y="17437"/>
                      <a:pt x="11724" y="16966"/>
                    </a:cubicBezTo>
                    <a:cubicBezTo>
                      <a:pt x="11934" y="16761"/>
                      <a:pt x="12120" y="16476"/>
                      <a:pt x="12325" y="16164"/>
                    </a:cubicBezTo>
                    <a:cubicBezTo>
                      <a:pt x="12442" y="15991"/>
                      <a:pt x="12563" y="15809"/>
                      <a:pt x="12680" y="15651"/>
                    </a:cubicBezTo>
                    <a:cubicBezTo>
                      <a:pt x="12787" y="15525"/>
                      <a:pt x="12904" y="15413"/>
                      <a:pt x="13034" y="15310"/>
                    </a:cubicBezTo>
                    <a:cubicBezTo>
                      <a:pt x="13323" y="15063"/>
                      <a:pt x="13687" y="14755"/>
                      <a:pt x="13962" y="14247"/>
                    </a:cubicBezTo>
                    <a:cubicBezTo>
                      <a:pt x="14163" y="13888"/>
                      <a:pt x="14256" y="13492"/>
                      <a:pt x="14345" y="13109"/>
                    </a:cubicBezTo>
                    <a:cubicBezTo>
                      <a:pt x="14419" y="12797"/>
                      <a:pt x="14484" y="12503"/>
                      <a:pt x="14601" y="12265"/>
                    </a:cubicBezTo>
                    <a:cubicBezTo>
                      <a:pt x="14699" y="12069"/>
                      <a:pt x="14867" y="11859"/>
                      <a:pt x="15049" y="11631"/>
                    </a:cubicBezTo>
                    <a:cubicBezTo>
                      <a:pt x="15291" y="11328"/>
                      <a:pt x="15562" y="10987"/>
                      <a:pt x="15748" y="10582"/>
                    </a:cubicBezTo>
                    <a:lnTo>
                      <a:pt x="15753" y="10568"/>
                    </a:lnTo>
                    <a:cubicBezTo>
                      <a:pt x="15935" y="10148"/>
                      <a:pt x="15991" y="9733"/>
                      <a:pt x="16047" y="9369"/>
                    </a:cubicBezTo>
                    <a:cubicBezTo>
                      <a:pt x="16084" y="9113"/>
                      <a:pt x="16117" y="8866"/>
                      <a:pt x="16191" y="8670"/>
                    </a:cubicBezTo>
                    <a:cubicBezTo>
                      <a:pt x="16294" y="8432"/>
                      <a:pt x="16471" y="8166"/>
                      <a:pt x="16648" y="7905"/>
                    </a:cubicBezTo>
                    <a:lnTo>
                      <a:pt x="16690" y="7840"/>
                    </a:lnTo>
                    <a:cubicBezTo>
                      <a:pt x="16909" y="7527"/>
                      <a:pt x="17133" y="7201"/>
                      <a:pt x="17254" y="6846"/>
                    </a:cubicBezTo>
                    <a:cubicBezTo>
                      <a:pt x="17446" y="6310"/>
                      <a:pt x="17422" y="5853"/>
                      <a:pt x="17404" y="5517"/>
                    </a:cubicBezTo>
                    <a:cubicBezTo>
                      <a:pt x="17390" y="5377"/>
                      <a:pt x="17390" y="5237"/>
                      <a:pt x="17408" y="5098"/>
                    </a:cubicBezTo>
                    <a:cubicBezTo>
                      <a:pt x="17450" y="4902"/>
                      <a:pt x="17516" y="4683"/>
                      <a:pt x="17576" y="4473"/>
                    </a:cubicBezTo>
                    <a:cubicBezTo>
                      <a:pt x="17674" y="4146"/>
                      <a:pt x="17758" y="3871"/>
                      <a:pt x="17777" y="3615"/>
                    </a:cubicBezTo>
                    <a:cubicBezTo>
                      <a:pt x="17935" y="3223"/>
                      <a:pt x="17795" y="2775"/>
                      <a:pt x="17441" y="2547"/>
                    </a:cubicBezTo>
                    <a:cubicBezTo>
                      <a:pt x="17290" y="2447"/>
                      <a:pt x="17120" y="2398"/>
                      <a:pt x="16951" y="2398"/>
                    </a:cubicBezTo>
                    <a:cubicBezTo>
                      <a:pt x="16688" y="2398"/>
                      <a:pt x="16430" y="2516"/>
                      <a:pt x="16256" y="2738"/>
                    </a:cubicBezTo>
                    <a:cubicBezTo>
                      <a:pt x="15949" y="2929"/>
                      <a:pt x="15627" y="3251"/>
                      <a:pt x="15273" y="3605"/>
                    </a:cubicBezTo>
                    <a:cubicBezTo>
                      <a:pt x="15161" y="3717"/>
                      <a:pt x="15053" y="3824"/>
                      <a:pt x="14951" y="3927"/>
                    </a:cubicBezTo>
                    <a:cubicBezTo>
                      <a:pt x="14820" y="4039"/>
                      <a:pt x="14680" y="4137"/>
                      <a:pt x="14536" y="4226"/>
                    </a:cubicBezTo>
                    <a:cubicBezTo>
                      <a:pt x="14191" y="4449"/>
                      <a:pt x="13762" y="4729"/>
                      <a:pt x="13398" y="5233"/>
                    </a:cubicBezTo>
                    <a:lnTo>
                      <a:pt x="13393" y="5237"/>
                    </a:lnTo>
                    <a:cubicBezTo>
                      <a:pt x="13151" y="5583"/>
                      <a:pt x="12997" y="5993"/>
                      <a:pt x="12871" y="6347"/>
                    </a:cubicBezTo>
                    <a:lnTo>
                      <a:pt x="12871" y="6352"/>
                    </a:lnTo>
                    <a:lnTo>
                      <a:pt x="12857" y="6403"/>
                    </a:lnTo>
                    <a:cubicBezTo>
                      <a:pt x="12754" y="6716"/>
                      <a:pt x="12652" y="7005"/>
                      <a:pt x="12517" y="7247"/>
                    </a:cubicBezTo>
                    <a:lnTo>
                      <a:pt x="12507" y="7266"/>
                    </a:lnTo>
                    <a:cubicBezTo>
                      <a:pt x="12405" y="7453"/>
                      <a:pt x="12232" y="7658"/>
                      <a:pt x="12050" y="7872"/>
                    </a:cubicBezTo>
                    <a:cubicBezTo>
                      <a:pt x="11812" y="8152"/>
                      <a:pt x="11547" y="8469"/>
                      <a:pt x="11351" y="8852"/>
                    </a:cubicBezTo>
                    <a:cubicBezTo>
                      <a:pt x="11360" y="8763"/>
                      <a:pt x="11365" y="8670"/>
                      <a:pt x="11365" y="8576"/>
                    </a:cubicBezTo>
                    <a:cubicBezTo>
                      <a:pt x="11365" y="8077"/>
                      <a:pt x="11239" y="7630"/>
                      <a:pt x="11127" y="7238"/>
                    </a:cubicBezTo>
                    <a:cubicBezTo>
                      <a:pt x="11048" y="6958"/>
                      <a:pt x="10973" y="6692"/>
                      <a:pt x="10959" y="6464"/>
                    </a:cubicBezTo>
                    <a:cubicBezTo>
                      <a:pt x="10940" y="6175"/>
                      <a:pt x="10987" y="5839"/>
                      <a:pt x="11029" y="5508"/>
                    </a:cubicBezTo>
                    <a:cubicBezTo>
                      <a:pt x="11090" y="5079"/>
                      <a:pt x="11145" y="4636"/>
                      <a:pt x="11090" y="4212"/>
                    </a:cubicBezTo>
                    <a:cubicBezTo>
                      <a:pt x="11001" y="3605"/>
                      <a:pt x="10763" y="3181"/>
                      <a:pt x="10563" y="2841"/>
                    </a:cubicBezTo>
                    <a:cubicBezTo>
                      <a:pt x="10479" y="2701"/>
                      <a:pt x="10404" y="2551"/>
                      <a:pt x="10348" y="2397"/>
                    </a:cubicBezTo>
                    <a:cubicBezTo>
                      <a:pt x="10287" y="2216"/>
                      <a:pt x="10236" y="2010"/>
                      <a:pt x="10185" y="1815"/>
                    </a:cubicBezTo>
                    <a:cubicBezTo>
                      <a:pt x="10078" y="1386"/>
                      <a:pt x="9984" y="1026"/>
                      <a:pt x="9835" y="747"/>
                    </a:cubicBezTo>
                    <a:cubicBezTo>
                      <a:pt x="9770" y="318"/>
                      <a:pt x="9401" y="1"/>
                      <a:pt x="89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2" name="Google Shape;1757;p52">
                <a:extLst>
                  <a:ext uri="{FF2B5EF4-FFF2-40B4-BE49-F238E27FC236}">
                    <a16:creationId xmlns:a16="http://schemas.microsoft.com/office/drawing/2014/main" id="{A4194552-604F-2367-A373-A1E237E9E305}"/>
                  </a:ext>
                </a:extLst>
              </p:cNvPr>
              <p:cNvSpPr/>
              <p:nvPr/>
            </p:nvSpPr>
            <p:spPr>
              <a:xfrm>
                <a:off x="13444355" y="6664503"/>
                <a:ext cx="115486" cy="533571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15390" extrusionOk="0">
                    <a:moveTo>
                      <a:pt x="1666" y="1"/>
                    </a:moveTo>
                    <a:cubicBezTo>
                      <a:pt x="1358" y="1"/>
                      <a:pt x="1223" y="947"/>
                      <a:pt x="985" y="1726"/>
                    </a:cubicBezTo>
                    <a:cubicBezTo>
                      <a:pt x="826" y="2248"/>
                      <a:pt x="379" y="2659"/>
                      <a:pt x="267" y="3428"/>
                    </a:cubicBezTo>
                    <a:cubicBezTo>
                      <a:pt x="183" y="4053"/>
                      <a:pt x="449" y="4878"/>
                      <a:pt x="402" y="5625"/>
                    </a:cubicBezTo>
                    <a:cubicBezTo>
                      <a:pt x="360" y="6296"/>
                      <a:pt x="1" y="6958"/>
                      <a:pt x="1" y="7695"/>
                    </a:cubicBezTo>
                    <a:cubicBezTo>
                      <a:pt x="1" y="8427"/>
                      <a:pt x="360" y="9094"/>
                      <a:pt x="402" y="9761"/>
                    </a:cubicBezTo>
                    <a:cubicBezTo>
                      <a:pt x="449" y="10512"/>
                      <a:pt x="183" y="11332"/>
                      <a:pt x="267" y="11957"/>
                    </a:cubicBezTo>
                    <a:cubicBezTo>
                      <a:pt x="379" y="12727"/>
                      <a:pt x="826" y="13142"/>
                      <a:pt x="985" y="13659"/>
                    </a:cubicBezTo>
                    <a:cubicBezTo>
                      <a:pt x="1223" y="14438"/>
                      <a:pt x="1358" y="15390"/>
                      <a:pt x="1666" y="15390"/>
                    </a:cubicBezTo>
                    <a:cubicBezTo>
                      <a:pt x="1969" y="15390"/>
                      <a:pt x="2109" y="14438"/>
                      <a:pt x="2347" y="13659"/>
                    </a:cubicBezTo>
                    <a:cubicBezTo>
                      <a:pt x="2505" y="13137"/>
                      <a:pt x="2953" y="12727"/>
                      <a:pt x="3060" y="11957"/>
                    </a:cubicBezTo>
                    <a:cubicBezTo>
                      <a:pt x="3149" y="11332"/>
                      <a:pt x="2883" y="10507"/>
                      <a:pt x="2929" y="9761"/>
                    </a:cubicBezTo>
                    <a:cubicBezTo>
                      <a:pt x="2967" y="9094"/>
                      <a:pt x="3331" y="8423"/>
                      <a:pt x="3331" y="7695"/>
                    </a:cubicBezTo>
                    <a:cubicBezTo>
                      <a:pt x="3331" y="6958"/>
                      <a:pt x="2967" y="6291"/>
                      <a:pt x="2929" y="5625"/>
                    </a:cubicBezTo>
                    <a:cubicBezTo>
                      <a:pt x="2883" y="4874"/>
                      <a:pt x="3149" y="4053"/>
                      <a:pt x="3060" y="3428"/>
                    </a:cubicBezTo>
                    <a:cubicBezTo>
                      <a:pt x="2953" y="2659"/>
                      <a:pt x="2505" y="2244"/>
                      <a:pt x="2347" y="1726"/>
                    </a:cubicBezTo>
                    <a:cubicBezTo>
                      <a:pt x="2109" y="947"/>
                      <a:pt x="1969" y="1"/>
                      <a:pt x="1666" y="1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3" name="Google Shape;1758;p52">
                <a:extLst>
                  <a:ext uri="{FF2B5EF4-FFF2-40B4-BE49-F238E27FC236}">
                    <a16:creationId xmlns:a16="http://schemas.microsoft.com/office/drawing/2014/main" id="{AD5776C3-E661-70FC-0573-EB6ACA21E82B}"/>
                  </a:ext>
                </a:extLst>
              </p:cNvPr>
              <p:cNvSpPr/>
              <p:nvPr/>
            </p:nvSpPr>
            <p:spPr>
              <a:xfrm>
                <a:off x="13496600" y="6659164"/>
                <a:ext cx="10678" cy="632034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8230" extrusionOk="0">
                    <a:moveTo>
                      <a:pt x="154" y="1"/>
                    </a:moveTo>
                    <a:cubicBezTo>
                      <a:pt x="77" y="1"/>
                      <a:pt x="0" y="52"/>
                      <a:pt x="0" y="155"/>
                    </a:cubicBezTo>
                    <a:lnTo>
                      <a:pt x="0" y="18076"/>
                    </a:lnTo>
                    <a:cubicBezTo>
                      <a:pt x="0" y="18160"/>
                      <a:pt x="70" y="18230"/>
                      <a:pt x="154" y="18230"/>
                    </a:cubicBezTo>
                    <a:cubicBezTo>
                      <a:pt x="238" y="18230"/>
                      <a:pt x="308" y="18160"/>
                      <a:pt x="308" y="18076"/>
                    </a:cubicBezTo>
                    <a:lnTo>
                      <a:pt x="308" y="155"/>
                    </a:lnTo>
                    <a:cubicBezTo>
                      <a:pt x="308" y="52"/>
                      <a:pt x="231" y="1"/>
                      <a:pt x="154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4" name="Google Shape;1759;p52">
                <a:extLst>
                  <a:ext uri="{FF2B5EF4-FFF2-40B4-BE49-F238E27FC236}">
                    <a16:creationId xmlns:a16="http://schemas.microsoft.com/office/drawing/2014/main" id="{6F631DB7-AE66-401A-126B-92B90239EF1A}"/>
                  </a:ext>
                </a:extLst>
              </p:cNvPr>
              <p:cNvSpPr/>
              <p:nvPr/>
            </p:nvSpPr>
            <p:spPr>
              <a:xfrm>
                <a:off x="13555259" y="6746909"/>
                <a:ext cx="233190" cy="462290"/>
              </a:xfrm>
              <a:custGeom>
                <a:avLst/>
                <a:gdLst/>
                <a:ahLst/>
                <a:cxnLst/>
                <a:rect l="l" t="t" r="r" b="b"/>
                <a:pathLst>
                  <a:path w="6726" h="13334" extrusionOk="0">
                    <a:moveTo>
                      <a:pt x="6379" y="1"/>
                    </a:moveTo>
                    <a:cubicBezTo>
                      <a:pt x="6079" y="1"/>
                      <a:pt x="5499" y="663"/>
                      <a:pt x="4953" y="1186"/>
                    </a:cubicBezTo>
                    <a:cubicBezTo>
                      <a:pt x="4552" y="1569"/>
                      <a:pt x="3946" y="1765"/>
                      <a:pt x="3489" y="2394"/>
                    </a:cubicBezTo>
                    <a:cubicBezTo>
                      <a:pt x="3307" y="2655"/>
                      <a:pt x="3177" y="2982"/>
                      <a:pt x="3060" y="3327"/>
                    </a:cubicBezTo>
                    <a:cubicBezTo>
                      <a:pt x="2944" y="3672"/>
                      <a:pt x="2827" y="4031"/>
                      <a:pt x="2645" y="4348"/>
                    </a:cubicBezTo>
                    <a:cubicBezTo>
                      <a:pt x="2337" y="4922"/>
                      <a:pt x="1717" y="5397"/>
                      <a:pt x="1437" y="6050"/>
                    </a:cubicBezTo>
                    <a:cubicBezTo>
                      <a:pt x="1143" y="6698"/>
                      <a:pt x="1246" y="7393"/>
                      <a:pt x="1041" y="7999"/>
                    </a:cubicBezTo>
                    <a:cubicBezTo>
                      <a:pt x="808" y="8671"/>
                      <a:pt x="281" y="9338"/>
                      <a:pt x="146" y="9921"/>
                    </a:cubicBezTo>
                    <a:cubicBezTo>
                      <a:pt x="1" y="10644"/>
                      <a:pt x="299" y="11119"/>
                      <a:pt x="285" y="11623"/>
                    </a:cubicBezTo>
                    <a:cubicBezTo>
                      <a:pt x="267" y="12378"/>
                      <a:pt x="118" y="13260"/>
                      <a:pt x="416" y="13330"/>
                    </a:cubicBezTo>
                    <a:cubicBezTo>
                      <a:pt x="428" y="13332"/>
                      <a:pt x="440" y="13334"/>
                      <a:pt x="453" y="13334"/>
                    </a:cubicBezTo>
                    <a:cubicBezTo>
                      <a:pt x="747" y="13334"/>
                      <a:pt x="1139" y="12558"/>
                      <a:pt x="1591" y="11954"/>
                    </a:cubicBezTo>
                    <a:cubicBezTo>
                      <a:pt x="1908" y="11534"/>
                      <a:pt x="2468" y="11282"/>
                      <a:pt x="2818" y="10634"/>
                    </a:cubicBezTo>
                    <a:cubicBezTo>
                      <a:pt x="3116" y="10112"/>
                      <a:pt x="3125" y="9324"/>
                      <a:pt x="3438" y="8690"/>
                    </a:cubicBezTo>
                    <a:cubicBezTo>
                      <a:pt x="3718" y="8121"/>
                      <a:pt x="4291" y="7645"/>
                      <a:pt x="4571" y="7020"/>
                    </a:cubicBezTo>
                    <a:cubicBezTo>
                      <a:pt x="4841" y="6395"/>
                      <a:pt x="4776" y="5719"/>
                      <a:pt x="5005" y="5136"/>
                    </a:cubicBezTo>
                    <a:cubicBezTo>
                      <a:pt x="5140" y="4814"/>
                      <a:pt x="5350" y="4497"/>
                      <a:pt x="5555" y="4199"/>
                    </a:cubicBezTo>
                    <a:cubicBezTo>
                      <a:pt x="5760" y="3900"/>
                      <a:pt x="5961" y="3616"/>
                      <a:pt x="6059" y="3336"/>
                    </a:cubicBezTo>
                    <a:cubicBezTo>
                      <a:pt x="6301" y="2665"/>
                      <a:pt x="6077" y="2170"/>
                      <a:pt x="6185" y="1685"/>
                    </a:cubicBezTo>
                    <a:cubicBezTo>
                      <a:pt x="6338" y="958"/>
                      <a:pt x="6725" y="142"/>
                      <a:pt x="6450" y="16"/>
                    </a:cubicBezTo>
                    <a:cubicBezTo>
                      <a:pt x="6429" y="5"/>
                      <a:pt x="6405" y="1"/>
                      <a:pt x="6379" y="1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5" name="Google Shape;1760;p52">
                <a:extLst>
                  <a:ext uri="{FF2B5EF4-FFF2-40B4-BE49-F238E27FC236}">
                    <a16:creationId xmlns:a16="http://schemas.microsoft.com/office/drawing/2014/main" id="{44A75000-A5CF-CFBC-A6C4-4DF8A7A6B26E}"/>
                  </a:ext>
                </a:extLst>
              </p:cNvPr>
              <p:cNvSpPr/>
              <p:nvPr/>
            </p:nvSpPr>
            <p:spPr>
              <a:xfrm>
                <a:off x="13538618" y="6742194"/>
                <a:ext cx="247301" cy="5511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5896" extrusionOk="0">
                    <a:moveTo>
                      <a:pt x="6925" y="0"/>
                    </a:moveTo>
                    <a:cubicBezTo>
                      <a:pt x="6881" y="0"/>
                      <a:pt x="6837" y="20"/>
                      <a:pt x="6804" y="68"/>
                    </a:cubicBezTo>
                    <a:cubicBezTo>
                      <a:pt x="6086" y="1145"/>
                      <a:pt x="5405" y="2339"/>
                      <a:pt x="4650" y="3831"/>
                    </a:cubicBezTo>
                    <a:cubicBezTo>
                      <a:pt x="4076" y="4955"/>
                      <a:pt x="3512" y="6191"/>
                      <a:pt x="2869" y="7720"/>
                    </a:cubicBezTo>
                    <a:cubicBezTo>
                      <a:pt x="1782" y="10327"/>
                      <a:pt x="835" y="12990"/>
                      <a:pt x="33" y="15699"/>
                    </a:cubicBezTo>
                    <a:cubicBezTo>
                      <a:pt x="1" y="15797"/>
                      <a:pt x="75" y="15895"/>
                      <a:pt x="178" y="15895"/>
                    </a:cubicBezTo>
                    <a:cubicBezTo>
                      <a:pt x="243" y="15895"/>
                      <a:pt x="304" y="15849"/>
                      <a:pt x="322" y="15783"/>
                    </a:cubicBezTo>
                    <a:cubicBezTo>
                      <a:pt x="1124" y="13088"/>
                      <a:pt x="2071" y="10434"/>
                      <a:pt x="3148" y="7837"/>
                    </a:cubicBezTo>
                    <a:cubicBezTo>
                      <a:pt x="3787" y="6317"/>
                      <a:pt x="4352" y="5086"/>
                      <a:pt x="4920" y="3966"/>
                    </a:cubicBezTo>
                    <a:cubicBezTo>
                      <a:pt x="5671" y="2488"/>
                      <a:pt x="6347" y="1304"/>
                      <a:pt x="7056" y="236"/>
                    </a:cubicBezTo>
                    <a:cubicBezTo>
                      <a:pt x="7132" y="117"/>
                      <a:pt x="7030" y="0"/>
                      <a:pt x="6925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6" name="Google Shape;1761;p52">
                <a:extLst>
                  <a:ext uri="{FF2B5EF4-FFF2-40B4-BE49-F238E27FC236}">
                    <a16:creationId xmlns:a16="http://schemas.microsoft.com/office/drawing/2014/main" id="{4B3DDB34-E49E-6A97-892E-EECD5504F8B0}"/>
                  </a:ext>
                </a:extLst>
              </p:cNvPr>
              <p:cNvSpPr/>
              <p:nvPr/>
            </p:nvSpPr>
            <p:spPr>
              <a:xfrm>
                <a:off x="13215614" y="6746909"/>
                <a:ext cx="233156" cy="462290"/>
              </a:xfrm>
              <a:custGeom>
                <a:avLst/>
                <a:gdLst/>
                <a:ahLst/>
                <a:cxnLst/>
                <a:rect l="l" t="t" r="r" b="b"/>
                <a:pathLst>
                  <a:path w="6725" h="13334" extrusionOk="0">
                    <a:moveTo>
                      <a:pt x="342" y="1"/>
                    </a:moveTo>
                    <a:cubicBezTo>
                      <a:pt x="316" y="1"/>
                      <a:pt x="292" y="5"/>
                      <a:pt x="271" y="16"/>
                    </a:cubicBezTo>
                    <a:cubicBezTo>
                      <a:pt x="0" y="142"/>
                      <a:pt x="383" y="958"/>
                      <a:pt x="537" y="1685"/>
                    </a:cubicBezTo>
                    <a:cubicBezTo>
                      <a:pt x="644" y="2170"/>
                      <a:pt x="420" y="2665"/>
                      <a:pt x="667" y="3336"/>
                    </a:cubicBezTo>
                    <a:cubicBezTo>
                      <a:pt x="760" y="3616"/>
                      <a:pt x="961" y="3900"/>
                      <a:pt x="1166" y="4199"/>
                    </a:cubicBezTo>
                    <a:cubicBezTo>
                      <a:pt x="1376" y="4497"/>
                      <a:pt x="1586" y="4814"/>
                      <a:pt x="1721" y="5136"/>
                    </a:cubicBezTo>
                    <a:cubicBezTo>
                      <a:pt x="1950" y="5719"/>
                      <a:pt x="1884" y="6395"/>
                      <a:pt x="2150" y="7020"/>
                    </a:cubicBezTo>
                    <a:cubicBezTo>
                      <a:pt x="2430" y="7645"/>
                      <a:pt x="3008" y="8121"/>
                      <a:pt x="3283" y="8690"/>
                    </a:cubicBezTo>
                    <a:cubicBezTo>
                      <a:pt x="3596" y="9324"/>
                      <a:pt x="3610" y="10112"/>
                      <a:pt x="3908" y="10634"/>
                    </a:cubicBezTo>
                    <a:cubicBezTo>
                      <a:pt x="4258" y="11282"/>
                      <a:pt x="4813" y="11534"/>
                      <a:pt x="5130" y="11954"/>
                    </a:cubicBezTo>
                    <a:cubicBezTo>
                      <a:pt x="5582" y="12558"/>
                      <a:pt x="5974" y="13334"/>
                      <a:pt x="6268" y="13334"/>
                    </a:cubicBezTo>
                    <a:cubicBezTo>
                      <a:pt x="6281" y="13334"/>
                      <a:pt x="6293" y="13332"/>
                      <a:pt x="6305" y="13330"/>
                    </a:cubicBezTo>
                    <a:cubicBezTo>
                      <a:pt x="6604" y="13260"/>
                      <a:pt x="6459" y="12378"/>
                      <a:pt x="6440" y="11623"/>
                    </a:cubicBezTo>
                    <a:cubicBezTo>
                      <a:pt x="6426" y="11119"/>
                      <a:pt x="6725" y="10644"/>
                      <a:pt x="6576" y="9921"/>
                    </a:cubicBezTo>
                    <a:cubicBezTo>
                      <a:pt x="6440" y="9338"/>
                      <a:pt x="5918" y="8671"/>
                      <a:pt x="5685" y="7999"/>
                    </a:cubicBezTo>
                    <a:cubicBezTo>
                      <a:pt x="5480" y="7393"/>
                      <a:pt x="5578" y="6698"/>
                      <a:pt x="5289" y="6050"/>
                    </a:cubicBezTo>
                    <a:cubicBezTo>
                      <a:pt x="5009" y="5397"/>
                      <a:pt x="4384" y="4922"/>
                      <a:pt x="4076" y="4348"/>
                    </a:cubicBezTo>
                    <a:cubicBezTo>
                      <a:pt x="3894" y="4031"/>
                      <a:pt x="3778" y="3672"/>
                      <a:pt x="3661" y="3327"/>
                    </a:cubicBezTo>
                    <a:cubicBezTo>
                      <a:pt x="3544" y="2982"/>
                      <a:pt x="3414" y="2655"/>
                      <a:pt x="3232" y="2394"/>
                    </a:cubicBezTo>
                    <a:cubicBezTo>
                      <a:pt x="2775" y="1765"/>
                      <a:pt x="2169" y="1569"/>
                      <a:pt x="1772" y="1186"/>
                    </a:cubicBezTo>
                    <a:cubicBezTo>
                      <a:pt x="1223" y="663"/>
                      <a:pt x="642" y="1"/>
                      <a:pt x="342" y="1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7" name="Google Shape;1762;p52">
                <a:extLst>
                  <a:ext uri="{FF2B5EF4-FFF2-40B4-BE49-F238E27FC236}">
                    <a16:creationId xmlns:a16="http://schemas.microsoft.com/office/drawing/2014/main" id="{8D83CFFD-A6F8-A3F8-F37A-07E626989A6C}"/>
                  </a:ext>
                </a:extLst>
              </p:cNvPr>
              <p:cNvSpPr/>
              <p:nvPr/>
            </p:nvSpPr>
            <p:spPr>
              <a:xfrm>
                <a:off x="13217972" y="6742194"/>
                <a:ext cx="247301" cy="5511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5896" extrusionOk="0">
                    <a:moveTo>
                      <a:pt x="210" y="0"/>
                    </a:moveTo>
                    <a:cubicBezTo>
                      <a:pt x="103" y="0"/>
                      <a:pt x="1" y="117"/>
                      <a:pt x="77" y="236"/>
                    </a:cubicBezTo>
                    <a:cubicBezTo>
                      <a:pt x="786" y="1304"/>
                      <a:pt x="1462" y="2488"/>
                      <a:pt x="2213" y="3966"/>
                    </a:cubicBezTo>
                    <a:cubicBezTo>
                      <a:pt x="2782" y="5090"/>
                      <a:pt x="3346" y="6321"/>
                      <a:pt x="3985" y="7837"/>
                    </a:cubicBezTo>
                    <a:cubicBezTo>
                      <a:pt x="5067" y="10434"/>
                      <a:pt x="6009" y="13088"/>
                      <a:pt x="6811" y="15783"/>
                    </a:cubicBezTo>
                    <a:cubicBezTo>
                      <a:pt x="6829" y="15848"/>
                      <a:pt x="6889" y="15894"/>
                      <a:pt x="6958" y="15895"/>
                    </a:cubicBezTo>
                    <a:lnTo>
                      <a:pt x="6958" y="15895"/>
                    </a:lnTo>
                    <a:cubicBezTo>
                      <a:pt x="7059" y="15894"/>
                      <a:pt x="7132" y="15797"/>
                      <a:pt x="7104" y="15699"/>
                    </a:cubicBezTo>
                    <a:cubicBezTo>
                      <a:pt x="6298" y="12990"/>
                      <a:pt x="5351" y="10327"/>
                      <a:pt x="4269" y="7720"/>
                    </a:cubicBezTo>
                    <a:cubicBezTo>
                      <a:pt x="3626" y="6196"/>
                      <a:pt x="3057" y="4960"/>
                      <a:pt x="2483" y="3831"/>
                    </a:cubicBezTo>
                    <a:cubicBezTo>
                      <a:pt x="1732" y="2344"/>
                      <a:pt x="1047" y="1145"/>
                      <a:pt x="333" y="68"/>
                    </a:cubicBezTo>
                    <a:cubicBezTo>
                      <a:pt x="299" y="20"/>
                      <a:pt x="254" y="0"/>
                      <a:pt x="210" y="0"/>
                    </a:cubicBezTo>
                    <a:close/>
                    <a:moveTo>
                      <a:pt x="6958" y="15895"/>
                    </a:moveTo>
                    <a:cubicBezTo>
                      <a:pt x="6957" y="15895"/>
                      <a:pt x="6956" y="15895"/>
                      <a:pt x="6955" y="15895"/>
                    </a:cubicBezTo>
                    <a:lnTo>
                      <a:pt x="6960" y="15895"/>
                    </a:lnTo>
                    <a:cubicBezTo>
                      <a:pt x="6959" y="15895"/>
                      <a:pt x="6958" y="15895"/>
                      <a:pt x="6958" y="15895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8" name="Google Shape;1763;p52">
                <a:extLst>
                  <a:ext uri="{FF2B5EF4-FFF2-40B4-BE49-F238E27FC236}">
                    <a16:creationId xmlns:a16="http://schemas.microsoft.com/office/drawing/2014/main" id="{56BFFA0D-742B-5F37-4D39-B9E32B82053B}"/>
                  </a:ext>
                </a:extLst>
              </p:cNvPr>
              <p:cNvSpPr/>
              <p:nvPr/>
            </p:nvSpPr>
            <p:spPr>
              <a:xfrm>
                <a:off x="13310501" y="7283538"/>
                <a:ext cx="382895" cy="398393"/>
              </a:xfrm>
              <a:custGeom>
                <a:avLst/>
                <a:gdLst/>
                <a:ahLst/>
                <a:cxnLst/>
                <a:rect l="l" t="t" r="r" b="b"/>
                <a:pathLst>
                  <a:path w="11044" h="11491" extrusionOk="0">
                    <a:moveTo>
                      <a:pt x="5522" y="0"/>
                    </a:moveTo>
                    <a:cubicBezTo>
                      <a:pt x="2472" y="0"/>
                      <a:pt x="1" y="2090"/>
                      <a:pt x="1" y="4664"/>
                    </a:cubicBezTo>
                    <a:cubicBezTo>
                      <a:pt x="1" y="6734"/>
                      <a:pt x="1600" y="8492"/>
                      <a:pt x="3811" y="9099"/>
                    </a:cubicBezTo>
                    <a:cubicBezTo>
                      <a:pt x="4338" y="9518"/>
                      <a:pt x="4771" y="10045"/>
                      <a:pt x="5084" y="10642"/>
                    </a:cubicBezTo>
                    <a:cubicBezTo>
                      <a:pt x="5214" y="10885"/>
                      <a:pt x="5322" y="11141"/>
                      <a:pt x="5405" y="11407"/>
                    </a:cubicBezTo>
                    <a:cubicBezTo>
                      <a:pt x="5424" y="11463"/>
                      <a:pt x="5473" y="11491"/>
                      <a:pt x="5522" y="11491"/>
                    </a:cubicBezTo>
                    <a:cubicBezTo>
                      <a:pt x="5571" y="11491"/>
                      <a:pt x="5620" y="11463"/>
                      <a:pt x="5639" y="11407"/>
                    </a:cubicBezTo>
                    <a:cubicBezTo>
                      <a:pt x="5723" y="11141"/>
                      <a:pt x="5830" y="10885"/>
                      <a:pt x="5960" y="10642"/>
                    </a:cubicBezTo>
                    <a:cubicBezTo>
                      <a:pt x="6278" y="10045"/>
                      <a:pt x="6711" y="9518"/>
                      <a:pt x="7238" y="9099"/>
                    </a:cubicBezTo>
                    <a:cubicBezTo>
                      <a:pt x="9449" y="8492"/>
                      <a:pt x="11043" y="6734"/>
                      <a:pt x="11043" y="4664"/>
                    </a:cubicBezTo>
                    <a:cubicBezTo>
                      <a:pt x="11043" y="2085"/>
                      <a:pt x="8572" y="0"/>
                      <a:pt x="5522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9" name="Google Shape;1764;p52">
                <a:extLst>
                  <a:ext uri="{FF2B5EF4-FFF2-40B4-BE49-F238E27FC236}">
                    <a16:creationId xmlns:a16="http://schemas.microsoft.com/office/drawing/2014/main" id="{38177FCC-1D45-6454-1677-58DE733E928D}"/>
                  </a:ext>
                </a:extLst>
              </p:cNvPr>
              <p:cNvSpPr/>
              <p:nvPr/>
            </p:nvSpPr>
            <p:spPr>
              <a:xfrm>
                <a:off x="13389094" y="7358698"/>
                <a:ext cx="122558" cy="10540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304" extrusionOk="0">
                    <a:moveTo>
                      <a:pt x="205" y="1"/>
                    </a:moveTo>
                    <a:cubicBezTo>
                      <a:pt x="0" y="1"/>
                      <a:pt x="0" y="304"/>
                      <a:pt x="205" y="304"/>
                    </a:cubicBezTo>
                    <a:lnTo>
                      <a:pt x="3330" y="304"/>
                    </a:lnTo>
                    <a:cubicBezTo>
                      <a:pt x="3535" y="304"/>
                      <a:pt x="3535" y="1"/>
                      <a:pt x="3330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0" name="Google Shape;1765;p52">
                <a:extLst>
                  <a:ext uri="{FF2B5EF4-FFF2-40B4-BE49-F238E27FC236}">
                    <a16:creationId xmlns:a16="http://schemas.microsoft.com/office/drawing/2014/main" id="{257F753B-AF3A-9AC5-3E56-AD14ECFFE8A6}"/>
                  </a:ext>
                </a:extLst>
              </p:cNvPr>
              <p:cNvSpPr/>
              <p:nvPr/>
            </p:nvSpPr>
            <p:spPr>
              <a:xfrm>
                <a:off x="13543298" y="7439857"/>
                <a:ext cx="122905" cy="1071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09" extrusionOk="0">
                    <a:moveTo>
                      <a:pt x="201" y="1"/>
                    </a:moveTo>
                    <a:cubicBezTo>
                      <a:pt x="1" y="1"/>
                      <a:pt x="1" y="309"/>
                      <a:pt x="201" y="309"/>
                    </a:cubicBezTo>
                    <a:lnTo>
                      <a:pt x="3340" y="309"/>
                    </a:lnTo>
                    <a:cubicBezTo>
                      <a:pt x="3545" y="309"/>
                      <a:pt x="3545" y="1"/>
                      <a:pt x="3340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1" name="Google Shape;1766;p52">
                <a:extLst>
                  <a:ext uri="{FF2B5EF4-FFF2-40B4-BE49-F238E27FC236}">
                    <a16:creationId xmlns:a16="http://schemas.microsoft.com/office/drawing/2014/main" id="{B2DD88F6-6796-C677-005F-0D3FA905B103}"/>
                  </a:ext>
                </a:extLst>
              </p:cNvPr>
              <p:cNvSpPr/>
              <p:nvPr/>
            </p:nvSpPr>
            <p:spPr>
              <a:xfrm>
                <a:off x="13419325" y="7439857"/>
                <a:ext cx="98810" cy="10713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09" extrusionOk="0">
                    <a:moveTo>
                      <a:pt x="205" y="1"/>
                    </a:moveTo>
                    <a:cubicBezTo>
                      <a:pt x="0" y="1"/>
                      <a:pt x="0" y="309"/>
                      <a:pt x="205" y="309"/>
                    </a:cubicBezTo>
                    <a:lnTo>
                      <a:pt x="2649" y="309"/>
                    </a:lnTo>
                    <a:cubicBezTo>
                      <a:pt x="2849" y="309"/>
                      <a:pt x="2849" y="1"/>
                      <a:pt x="2649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2" name="Google Shape;1767;p52">
                <a:extLst>
                  <a:ext uri="{FF2B5EF4-FFF2-40B4-BE49-F238E27FC236}">
                    <a16:creationId xmlns:a16="http://schemas.microsoft.com/office/drawing/2014/main" id="{9299BB5B-EE85-A9BE-FCAE-7E64D35DDDDC}"/>
                  </a:ext>
                </a:extLst>
              </p:cNvPr>
              <p:cNvSpPr/>
              <p:nvPr/>
            </p:nvSpPr>
            <p:spPr>
              <a:xfrm>
                <a:off x="13327142" y="7439857"/>
                <a:ext cx="61019" cy="10713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9" extrusionOk="0">
                    <a:moveTo>
                      <a:pt x="206" y="1"/>
                    </a:moveTo>
                    <a:cubicBezTo>
                      <a:pt x="1" y="1"/>
                      <a:pt x="1" y="309"/>
                      <a:pt x="206" y="309"/>
                    </a:cubicBezTo>
                    <a:lnTo>
                      <a:pt x="1554" y="309"/>
                    </a:lnTo>
                    <a:cubicBezTo>
                      <a:pt x="1759" y="309"/>
                      <a:pt x="1759" y="1"/>
                      <a:pt x="1554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3" name="Google Shape;1768;p52">
                <a:extLst>
                  <a:ext uri="{FF2B5EF4-FFF2-40B4-BE49-F238E27FC236}">
                    <a16:creationId xmlns:a16="http://schemas.microsoft.com/office/drawing/2014/main" id="{FB0C61F1-88F3-516B-507B-81FB11F4D37C}"/>
                  </a:ext>
                </a:extLst>
              </p:cNvPr>
              <p:cNvSpPr/>
              <p:nvPr/>
            </p:nvSpPr>
            <p:spPr>
              <a:xfrm>
                <a:off x="13552693" y="7358698"/>
                <a:ext cx="60985" cy="1054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04" extrusionOk="0">
                    <a:moveTo>
                      <a:pt x="206" y="1"/>
                    </a:moveTo>
                    <a:cubicBezTo>
                      <a:pt x="0" y="1"/>
                      <a:pt x="0" y="304"/>
                      <a:pt x="206" y="304"/>
                    </a:cubicBezTo>
                    <a:lnTo>
                      <a:pt x="1558" y="304"/>
                    </a:lnTo>
                    <a:cubicBezTo>
                      <a:pt x="1758" y="304"/>
                      <a:pt x="1758" y="1"/>
                      <a:pt x="1558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4" name="Google Shape;1769;p52">
                <a:extLst>
                  <a:ext uri="{FF2B5EF4-FFF2-40B4-BE49-F238E27FC236}">
                    <a16:creationId xmlns:a16="http://schemas.microsoft.com/office/drawing/2014/main" id="{7AAE1BD8-73A6-B37E-F92F-7C480AF43222}"/>
                  </a:ext>
                </a:extLst>
              </p:cNvPr>
              <p:cNvSpPr/>
              <p:nvPr/>
            </p:nvSpPr>
            <p:spPr>
              <a:xfrm>
                <a:off x="13428373" y="7539632"/>
                <a:ext cx="89761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308" extrusionOk="0">
                    <a:moveTo>
                      <a:pt x="205" y="0"/>
                    </a:moveTo>
                    <a:cubicBezTo>
                      <a:pt x="0" y="0"/>
                      <a:pt x="0" y="308"/>
                      <a:pt x="205" y="308"/>
                    </a:cubicBezTo>
                    <a:lnTo>
                      <a:pt x="2383" y="308"/>
                    </a:lnTo>
                    <a:cubicBezTo>
                      <a:pt x="2588" y="308"/>
                      <a:pt x="2588" y="0"/>
                      <a:pt x="2383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5" name="Google Shape;1770;p52">
                <a:extLst>
                  <a:ext uri="{FF2B5EF4-FFF2-40B4-BE49-F238E27FC236}">
                    <a16:creationId xmlns:a16="http://schemas.microsoft.com/office/drawing/2014/main" id="{F2B0C909-E260-465F-D0BB-908F37BA7C2A}"/>
                  </a:ext>
                </a:extLst>
              </p:cNvPr>
              <p:cNvSpPr/>
              <p:nvPr/>
            </p:nvSpPr>
            <p:spPr>
              <a:xfrm>
                <a:off x="13510988" y="7494840"/>
                <a:ext cx="89761" cy="10713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309" extrusionOk="0">
                    <a:moveTo>
                      <a:pt x="205" y="0"/>
                    </a:moveTo>
                    <a:cubicBezTo>
                      <a:pt x="0" y="0"/>
                      <a:pt x="0" y="308"/>
                      <a:pt x="205" y="308"/>
                    </a:cubicBezTo>
                    <a:lnTo>
                      <a:pt x="2383" y="308"/>
                    </a:lnTo>
                    <a:cubicBezTo>
                      <a:pt x="2588" y="308"/>
                      <a:pt x="2588" y="0"/>
                      <a:pt x="2383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9" name="Google Shape;1771;p52">
              <a:extLst>
                <a:ext uri="{FF2B5EF4-FFF2-40B4-BE49-F238E27FC236}">
                  <a16:creationId xmlns:a16="http://schemas.microsoft.com/office/drawing/2014/main" id="{5FCEA22B-7B71-98BF-08AF-5F28E1DE812E}"/>
                </a:ext>
              </a:extLst>
            </p:cNvPr>
            <p:cNvGrpSpPr/>
            <p:nvPr/>
          </p:nvGrpSpPr>
          <p:grpSpPr>
            <a:xfrm>
              <a:off x="8489230" y="3227760"/>
              <a:ext cx="576018" cy="1164778"/>
              <a:chOff x="12645565" y="5401471"/>
              <a:chExt cx="454524" cy="919102"/>
            </a:xfrm>
          </p:grpSpPr>
          <p:sp>
            <p:nvSpPr>
              <p:cNvPr id="99" name="Google Shape;1772;p52">
                <a:extLst>
                  <a:ext uri="{FF2B5EF4-FFF2-40B4-BE49-F238E27FC236}">
                    <a16:creationId xmlns:a16="http://schemas.microsoft.com/office/drawing/2014/main" id="{D511528C-EA6C-10DB-7EDE-D9CAA10F1C02}"/>
                  </a:ext>
                </a:extLst>
              </p:cNvPr>
              <p:cNvSpPr/>
              <p:nvPr/>
            </p:nvSpPr>
            <p:spPr>
              <a:xfrm>
                <a:off x="12645565" y="5401471"/>
                <a:ext cx="454524" cy="919102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26510" extrusionOk="0">
                    <a:moveTo>
                      <a:pt x="7189" y="0"/>
                    </a:moveTo>
                    <a:cubicBezTo>
                      <a:pt x="6904" y="0"/>
                      <a:pt x="6408" y="107"/>
                      <a:pt x="6035" y="763"/>
                    </a:cubicBezTo>
                    <a:cubicBezTo>
                      <a:pt x="5839" y="1131"/>
                      <a:pt x="5713" y="1537"/>
                      <a:pt x="5671" y="1952"/>
                    </a:cubicBezTo>
                    <a:cubicBezTo>
                      <a:pt x="5634" y="2274"/>
                      <a:pt x="5410" y="4685"/>
                      <a:pt x="5223" y="7110"/>
                    </a:cubicBezTo>
                    <a:cubicBezTo>
                      <a:pt x="5065" y="9189"/>
                      <a:pt x="4999" y="10351"/>
                      <a:pt x="4990" y="11041"/>
                    </a:cubicBezTo>
                    <a:cubicBezTo>
                      <a:pt x="4039" y="11199"/>
                      <a:pt x="3260" y="11885"/>
                      <a:pt x="2985" y="12808"/>
                    </a:cubicBezTo>
                    <a:cubicBezTo>
                      <a:pt x="2374" y="14888"/>
                      <a:pt x="1521" y="17915"/>
                      <a:pt x="896" y="20540"/>
                    </a:cubicBezTo>
                    <a:cubicBezTo>
                      <a:pt x="546" y="22032"/>
                      <a:pt x="308" y="23226"/>
                      <a:pt x="196" y="24089"/>
                    </a:cubicBezTo>
                    <a:cubicBezTo>
                      <a:pt x="70" y="25082"/>
                      <a:pt x="0" y="26169"/>
                      <a:pt x="803" y="26458"/>
                    </a:cubicBezTo>
                    <a:cubicBezTo>
                      <a:pt x="900" y="26490"/>
                      <a:pt x="1003" y="26509"/>
                      <a:pt x="1106" y="26509"/>
                    </a:cubicBezTo>
                    <a:cubicBezTo>
                      <a:pt x="1768" y="26509"/>
                      <a:pt x="2304" y="25740"/>
                      <a:pt x="2766" y="24998"/>
                    </a:cubicBezTo>
                    <a:cubicBezTo>
                      <a:pt x="3227" y="24257"/>
                      <a:pt x="3792" y="23184"/>
                      <a:pt x="4459" y="21804"/>
                    </a:cubicBezTo>
                    <a:cubicBezTo>
                      <a:pt x="5634" y="19374"/>
                      <a:pt x="6879" y="16483"/>
                      <a:pt x="7714" y="14487"/>
                    </a:cubicBezTo>
                    <a:cubicBezTo>
                      <a:pt x="8096" y="13578"/>
                      <a:pt x="7909" y="12533"/>
                      <a:pt x="7243" y="11810"/>
                    </a:cubicBezTo>
                    <a:cubicBezTo>
                      <a:pt x="7672" y="11269"/>
                      <a:pt x="8352" y="10332"/>
                      <a:pt x="9528" y="8635"/>
                    </a:cubicBezTo>
                    <a:cubicBezTo>
                      <a:pt x="10913" y="6639"/>
                      <a:pt x="12256" y="4624"/>
                      <a:pt x="12428" y="4349"/>
                    </a:cubicBezTo>
                    <a:cubicBezTo>
                      <a:pt x="13109" y="3295"/>
                      <a:pt x="13086" y="2250"/>
                      <a:pt x="12386" y="1807"/>
                    </a:cubicBezTo>
                    <a:cubicBezTo>
                      <a:pt x="12277" y="1736"/>
                      <a:pt x="12062" y="1630"/>
                      <a:pt x="11773" y="1630"/>
                    </a:cubicBezTo>
                    <a:cubicBezTo>
                      <a:pt x="11531" y="1630"/>
                      <a:pt x="11237" y="1704"/>
                      <a:pt x="10908" y="1933"/>
                    </a:cubicBezTo>
                    <a:cubicBezTo>
                      <a:pt x="10852" y="1971"/>
                      <a:pt x="10801" y="2008"/>
                      <a:pt x="10749" y="2050"/>
                    </a:cubicBezTo>
                    <a:cubicBezTo>
                      <a:pt x="10749" y="2013"/>
                      <a:pt x="10749" y="1975"/>
                      <a:pt x="10745" y="1938"/>
                    </a:cubicBezTo>
                    <a:cubicBezTo>
                      <a:pt x="10693" y="1057"/>
                      <a:pt x="10162" y="772"/>
                      <a:pt x="9929" y="693"/>
                    </a:cubicBezTo>
                    <a:cubicBezTo>
                      <a:pt x="9846" y="664"/>
                      <a:pt x="9715" y="630"/>
                      <a:pt x="9554" y="630"/>
                    </a:cubicBezTo>
                    <a:cubicBezTo>
                      <a:pt x="9272" y="630"/>
                      <a:pt x="8896" y="734"/>
                      <a:pt x="8516" y="1150"/>
                    </a:cubicBezTo>
                    <a:cubicBezTo>
                      <a:pt x="8488" y="1178"/>
                      <a:pt x="8460" y="1206"/>
                      <a:pt x="8436" y="1239"/>
                    </a:cubicBezTo>
                    <a:cubicBezTo>
                      <a:pt x="8422" y="1169"/>
                      <a:pt x="8408" y="1103"/>
                      <a:pt x="8390" y="1038"/>
                    </a:cubicBezTo>
                    <a:cubicBezTo>
                      <a:pt x="8143" y="189"/>
                      <a:pt x="7555" y="35"/>
                      <a:pt x="7317" y="7"/>
                    </a:cubicBezTo>
                    <a:cubicBezTo>
                      <a:pt x="7282" y="3"/>
                      <a:pt x="7239" y="0"/>
                      <a:pt x="71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0" name="Google Shape;1773;p52">
                <a:extLst>
                  <a:ext uri="{FF2B5EF4-FFF2-40B4-BE49-F238E27FC236}">
                    <a16:creationId xmlns:a16="http://schemas.microsoft.com/office/drawing/2014/main" id="{D965B907-AFC2-F3B2-682F-27766AD5AE4B}"/>
                  </a:ext>
                </a:extLst>
              </p:cNvPr>
              <p:cNvSpPr/>
              <p:nvPr/>
            </p:nvSpPr>
            <p:spPr>
              <a:xfrm>
                <a:off x="12650730" y="5808163"/>
                <a:ext cx="252918" cy="487148"/>
              </a:xfrm>
              <a:custGeom>
                <a:avLst/>
                <a:gdLst/>
                <a:ahLst/>
                <a:cxnLst/>
                <a:rect l="l" t="t" r="r" b="b"/>
                <a:pathLst>
                  <a:path w="7295" h="14051" extrusionOk="0">
                    <a:moveTo>
                      <a:pt x="5253" y="0"/>
                    </a:moveTo>
                    <a:cubicBezTo>
                      <a:pt x="4484" y="0"/>
                      <a:pt x="3770" y="500"/>
                      <a:pt x="3540" y="1282"/>
                    </a:cubicBezTo>
                    <a:cubicBezTo>
                      <a:pt x="2416" y="5111"/>
                      <a:pt x="1" y="13719"/>
                      <a:pt x="901" y="14041"/>
                    </a:cubicBezTo>
                    <a:cubicBezTo>
                      <a:pt x="918" y="14047"/>
                      <a:pt x="936" y="14050"/>
                      <a:pt x="954" y="14050"/>
                    </a:cubicBezTo>
                    <a:cubicBezTo>
                      <a:pt x="1934" y="14050"/>
                      <a:pt x="5383" y="6086"/>
                      <a:pt x="6898" y="2476"/>
                    </a:cubicBezTo>
                    <a:cubicBezTo>
                      <a:pt x="7294" y="1530"/>
                      <a:pt x="6814" y="448"/>
                      <a:pt x="5848" y="103"/>
                    </a:cubicBezTo>
                    <a:cubicBezTo>
                      <a:pt x="5651" y="33"/>
                      <a:pt x="5450" y="0"/>
                      <a:pt x="5253" y="0"/>
                    </a:cubicBezTo>
                    <a:close/>
                  </a:path>
                </a:pathLst>
              </a:custGeom>
              <a:solidFill>
                <a:srgbClr val="F397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1" name="Google Shape;1774;p52">
                <a:extLst>
                  <a:ext uri="{FF2B5EF4-FFF2-40B4-BE49-F238E27FC236}">
                    <a16:creationId xmlns:a16="http://schemas.microsoft.com/office/drawing/2014/main" id="{FAAD8A46-7A9F-31F6-4988-00EB3ED48E39}"/>
                  </a:ext>
                </a:extLst>
              </p:cNvPr>
              <p:cNvSpPr/>
              <p:nvPr/>
            </p:nvSpPr>
            <p:spPr>
              <a:xfrm>
                <a:off x="12778344" y="5848344"/>
                <a:ext cx="51554" cy="23541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679" extrusionOk="0">
                    <a:moveTo>
                      <a:pt x="216" y="1"/>
                    </a:moveTo>
                    <a:cubicBezTo>
                      <a:pt x="64" y="1"/>
                      <a:pt x="1" y="238"/>
                      <a:pt x="172" y="296"/>
                    </a:cubicBezTo>
                    <a:lnTo>
                      <a:pt x="1225" y="674"/>
                    </a:lnTo>
                    <a:cubicBezTo>
                      <a:pt x="1239" y="678"/>
                      <a:pt x="1258" y="678"/>
                      <a:pt x="1277" y="678"/>
                    </a:cubicBezTo>
                    <a:cubicBezTo>
                      <a:pt x="1445" y="678"/>
                      <a:pt x="1487" y="440"/>
                      <a:pt x="1328" y="385"/>
                    </a:cubicBezTo>
                    <a:lnTo>
                      <a:pt x="274" y="11"/>
                    </a:lnTo>
                    <a:cubicBezTo>
                      <a:pt x="254" y="4"/>
                      <a:pt x="234" y="1"/>
                      <a:pt x="216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2" name="Google Shape;1775;p52">
                <a:extLst>
                  <a:ext uri="{FF2B5EF4-FFF2-40B4-BE49-F238E27FC236}">
                    <a16:creationId xmlns:a16="http://schemas.microsoft.com/office/drawing/2014/main" id="{F8EBC39C-140E-AC76-1F7E-9C97B4E6A667}"/>
                  </a:ext>
                </a:extLst>
              </p:cNvPr>
              <p:cNvSpPr/>
              <p:nvPr/>
            </p:nvSpPr>
            <p:spPr>
              <a:xfrm>
                <a:off x="12821194" y="5901386"/>
                <a:ext cx="51554" cy="2368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683" extrusionOk="0">
                    <a:moveTo>
                      <a:pt x="216" y="0"/>
                    </a:moveTo>
                    <a:cubicBezTo>
                      <a:pt x="64" y="0"/>
                      <a:pt x="1" y="238"/>
                      <a:pt x="171" y="300"/>
                    </a:cubicBezTo>
                    <a:lnTo>
                      <a:pt x="1225" y="673"/>
                    </a:lnTo>
                    <a:cubicBezTo>
                      <a:pt x="1239" y="678"/>
                      <a:pt x="1258" y="683"/>
                      <a:pt x="1277" y="683"/>
                    </a:cubicBezTo>
                    <a:cubicBezTo>
                      <a:pt x="1444" y="683"/>
                      <a:pt x="1486" y="440"/>
                      <a:pt x="1328" y="384"/>
                    </a:cubicBezTo>
                    <a:lnTo>
                      <a:pt x="274" y="11"/>
                    </a:lnTo>
                    <a:cubicBezTo>
                      <a:pt x="254" y="4"/>
                      <a:pt x="234" y="0"/>
                      <a:pt x="216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3" name="Google Shape;1776;p52">
                <a:extLst>
                  <a:ext uri="{FF2B5EF4-FFF2-40B4-BE49-F238E27FC236}">
                    <a16:creationId xmlns:a16="http://schemas.microsoft.com/office/drawing/2014/main" id="{49511A6F-9C3B-B87D-4699-977D6B082BA2}"/>
                  </a:ext>
                </a:extLst>
              </p:cNvPr>
              <p:cNvSpPr/>
              <p:nvPr/>
            </p:nvSpPr>
            <p:spPr>
              <a:xfrm>
                <a:off x="12757162" y="5923851"/>
                <a:ext cx="51728" cy="23680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683" extrusionOk="0">
                    <a:moveTo>
                      <a:pt x="216" y="0"/>
                    </a:moveTo>
                    <a:cubicBezTo>
                      <a:pt x="65" y="0"/>
                      <a:pt x="1" y="238"/>
                      <a:pt x="172" y="300"/>
                    </a:cubicBezTo>
                    <a:lnTo>
                      <a:pt x="1226" y="673"/>
                    </a:lnTo>
                    <a:cubicBezTo>
                      <a:pt x="1244" y="678"/>
                      <a:pt x="1263" y="683"/>
                      <a:pt x="1277" y="683"/>
                    </a:cubicBezTo>
                    <a:cubicBezTo>
                      <a:pt x="1449" y="683"/>
                      <a:pt x="1491" y="445"/>
                      <a:pt x="1328" y="384"/>
                    </a:cubicBezTo>
                    <a:lnTo>
                      <a:pt x="274" y="11"/>
                    </a:lnTo>
                    <a:cubicBezTo>
                      <a:pt x="254" y="4"/>
                      <a:pt x="235" y="0"/>
                      <a:pt x="216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4" name="Google Shape;1777;p52">
                <a:extLst>
                  <a:ext uri="{FF2B5EF4-FFF2-40B4-BE49-F238E27FC236}">
                    <a16:creationId xmlns:a16="http://schemas.microsoft.com/office/drawing/2014/main" id="{FEB492EB-2F27-9A6E-6773-F8A592115E3B}"/>
                  </a:ext>
                </a:extLst>
              </p:cNvPr>
              <p:cNvSpPr/>
              <p:nvPr/>
            </p:nvSpPr>
            <p:spPr>
              <a:xfrm>
                <a:off x="12787739" y="5984001"/>
                <a:ext cx="47186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636" extrusionOk="0">
                    <a:moveTo>
                      <a:pt x="216" y="0"/>
                    </a:moveTo>
                    <a:cubicBezTo>
                      <a:pt x="64" y="0"/>
                      <a:pt x="0" y="238"/>
                      <a:pt x="171" y="300"/>
                    </a:cubicBezTo>
                    <a:lnTo>
                      <a:pt x="1094" y="631"/>
                    </a:lnTo>
                    <a:cubicBezTo>
                      <a:pt x="1113" y="636"/>
                      <a:pt x="1132" y="636"/>
                      <a:pt x="1150" y="636"/>
                    </a:cubicBezTo>
                    <a:cubicBezTo>
                      <a:pt x="1318" y="636"/>
                      <a:pt x="1360" y="398"/>
                      <a:pt x="1202" y="342"/>
                    </a:cubicBezTo>
                    <a:lnTo>
                      <a:pt x="274" y="11"/>
                    </a:lnTo>
                    <a:cubicBezTo>
                      <a:pt x="253" y="4"/>
                      <a:pt x="234" y="0"/>
                      <a:pt x="216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5" name="Google Shape;1778;p52">
                <a:extLst>
                  <a:ext uri="{FF2B5EF4-FFF2-40B4-BE49-F238E27FC236}">
                    <a16:creationId xmlns:a16="http://schemas.microsoft.com/office/drawing/2014/main" id="{9DFE8C89-3498-EDDD-8436-ABF3CD822AC0}"/>
                  </a:ext>
                </a:extLst>
              </p:cNvPr>
              <p:cNvSpPr/>
              <p:nvPr/>
            </p:nvSpPr>
            <p:spPr>
              <a:xfrm>
                <a:off x="12735702" y="6014543"/>
                <a:ext cx="43580" cy="2076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599" extrusionOk="0">
                    <a:moveTo>
                      <a:pt x="219" y="1"/>
                    </a:moveTo>
                    <a:cubicBezTo>
                      <a:pt x="63" y="1"/>
                      <a:pt x="0" y="238"/>
                      <a:pt x="175" y="300"/>
                    </a:cubicBezTo>
                    <a:lnTo>
                      <a:pt x="996" y="590"/>
                    </a:lnTo>
                    <a:cubicBezTo>
                      <a:pt x="1010" y="594"/>
                      <a:pt x="1028" y="599"/>
                      <a:pt x="1047" y="599"/>
                    </a:cubicBezTo>
                    <a:cubicBezTo>
                      <a:pt x="1215" y="599"/>
                      <a:pt x="1257" y="361"/>
                      <a:pt x="1098" y="300"/>
                    </a:cubicBezTo>
                    <a:lnTo>
                      <a:pt x="278" y="11"/>
                    </a:lnTo>
                    <a:cubicBezTo>
                      <a:pt x="257" y="4"/>
                      <a:pt x="237" y="1"/>
                      <a:pt x="219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6" name="Google Shape;1779;p52">
                <a:extLst>
                  <a:ext uri="{FF2B5EF4-FFF2-40B4-BE49-F238E27FC236}">
                    <a16:creationId xmlns:a16="http://schemas.microsoft.com/office/drawing/2014/main" id="{813242A0-281E-482A-A160-05D4B4754B28}"/>
                  </a:ext>
                </a:extLst>
              </p:cNvPr>
              <p:cNvSpPr/>
              <p:nvPr/>
            </p:nvSpPr>
            <p:spPr>
              <a:xfrm>
                <a:off x="12756191" y="6072751"/>
                <a:ext cx="39281" cy="19311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557" extrusionOk="0">
                    <a:moveTo>
                      <a:pt x="216" y="0"/>
                    </a:moveTo>
                    <a:cubicBezTo>
                      <a:pt x="65" y="0"/>
                      <a:pt x="1" y="238"/>
                      <a:pt x="172" y="300"/>
                    </a:cubicBezTo>
                    <a:lnTo>
                      <a:pt x="867" y="547"/>
                    </a:lnTo>
                    <a:cubicBezTo>
                      <a:pt x="880" y="552"/>
                      <a:pt x="899" y="557"/>
                      <a:pt x="918" y="557"/>
                    </a:cubicBezTo>
                    <a:cubicBezTo>
                      <a:pt x="1090" y="557"/>
                      <a:pt x="1132" y="314"/>
                      <a:pt x="969" y="258"/>
                    </a:cubicBezTo>
                    <a:lnTo>
                      <a:pt x="274" y="11"/>
                    </a:lnTo>
                    <a:cubicBezTo>
                      <a:pt x="254" y="4"/>
                      <a:pt x="235" y="0"/>
                      <a:pt x="216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7" name="Google Shape;1780;p52">
                <a:extLst>
                  <a:ext uri="{FF2B5EF4-FFF2-40B4-BE49-F238E27FC236}">
                    <a16:creationId xmlns:a16="http://schemas.microsoft.com/office/drawing/2014/main" id="{E315D43F-9E8C-A7A3-D6F9-EC21BF23F5ED}"/>
                  </a:ext>
                </a:extLst>
              </p:cNvPr>
              <p:cNvSpPr/>
              <p:nvPr/>
            </p:nvSpPr>
            <p:spPr>
              <a:xfrm>
                <a:off x="12710776" y="6110089"/>
                <a:ext cx="35710" cy="18028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520" extrusionOk="0">
                    <a:moveTo>
                      <a:pt x="216" y="1"/>
                    </a:moveTo>
                    <a:cubicBezTo>
                      <a:pt x="64" y="1"/>
                      <a:pt x="0" y="238"/>
                      <a:pt x="171" y="301"/>
                    </a:cubicBezTo>
                    <a:lnTo>
                      <a:pt x="764" y="510"/>
                    </a:lnTo>
                    <a:cubicBezTo>
                      <a:pt x="778" y="515"/>
                      <a:pt x="796" y="520"/>
                      <a:pt x="815" y="520"/>
                    </a:cubicBezTo>
                    <a:cubicBezTo>
                      <a:pt x="987" y="520"/>
                      <a:pt x="1029" y="277"/>
                      <a:pt x="866" y="221"/>
                    </a:cubicBezTo>
                    <a:lnTo>
                      <a:pt x="274" y="11"/>
                    </a:lnTo>
                    <a:cubicBezTo>
                      <a:pt x="253" y="4"/>
                      <a:pt x="234" y="1"/>
                      <a:pt x="216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8" name="Google Shape;1781;p52">
                <a:extLst>
                  <a:ext uri="{FF2B5EF4-FFF2-40B4-BE49-F238E27FC236}">
                    <a16:creationId xmlns:a16="http://schemas.microsoft.com/office/drawing/2014/main" id="{A52A4CFA-277F-5C1E-408A-77F3F17D35A0}"/>
                  </a:ext>
                </a:extLst>
              </p:cNvPr>
              <p:cNvSpPr/>
              <p:nvPr/>
            </p:nvSpPr>
            <p:spPr>
              <a:xfrm>
                <a:off x="12723846" y="6163651"/>
                <a:ext cx="31203" cy="16364"/>
              </a:xfrm>
              <a:custGeom>
                <a:avLst/>
                <a:gdLst/>
                <a:ahLst/>
                <a:cxnLst/>
                <a:rect l="l" t="t" r="r" b="b"/>
                <a:pathLst>
                  <a:path w="900" h="472" extrusionOk="0">
                    <a:moveTo>
                      <a:pt x="219" y="0"/>
                    </a:moveTo>
                    <a:cubicBezTo>
                      <a:pt x="66" y="0"/>
                      <a:pt x="0" y="236"/>
                      <a:pt x="172" y="299"/>
                    </a:cubicBezTo>
                    <a:lnTo>
                      <a:pt x="634" y="462"/>
                    </a:lnTo>
                    <a:cubicBezTo>
                      <a:pt x="652" y="472"/>
                      <a:pt x="671" y="472"/>
                      <a:pt x="690" y="472"/>
                    </a:cubicBezTo>
                    <a:cubicBezTo>
                      <a:pt x="858" y="472"/>
                      <a:pt x="899" y="234"/>
                      <a:pt x="741" y="178"/>
                    </a:cubicBezTo>
                    <a:lnTo>
                      <a:pt x="275" y="10"/>
                    </a:lnTo>
                    <a:cubicBezTo>
                      <a:pt x="255" y="3"/>
                      <a:pt x="237" y="0"/>
                      <a:pt x="219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9" name="Google Shape;1782;p52">
                <a:extLst>
                  <a:ext uri="{FF2B5EF4-FFF2-40B4-BE49-F238E27FC236}">
                    <a16:creationId xmlns:a16="http://schemas.microsoft.com/office/drawing/2014/main" id="{1ABFBE57-BEEE-60F4-CF3B-4618C676B85F}"/>
                  </a:ext>
                </a:extLst>
              </p:cNvPr>
              <p:cNvSpPr/>
              <p:nvPr/>
            </p:nvSpPr>
            <p:spPr>
              <a:xfrm>
                <a:off x="12690703" y="6217318"/>
                <a:ext cx="31376" cy="16364"/>
              </a:xfrm>
              <a:custGeom>
                <a:avLst/>
                <a:gdLst/>
                <a:ahLst/>
                <a:cxnLst/>
                <a:rect l="l" t="t" r="r" b="b"/>
                <a:pathLst>
                  <a:path w="905" h="472" extrusionOk="0">
                    <a:moveTo>
                      <a:pt x="219" y="1"/>
                    </a:moveTo>
                    <a:cubicBezTo>
                      <a:pt x="66" y="1"/>
                      <a:pt x="0" y="236"/>
                      <a:pt x="172" y="299"/>
                    </a:cubicBezTo>
                    <a:lnTo>
                      <a:pt x="638" y="463"/>
                    </a:lnTo>
                    <a:cubicBezTo>
                      <a:pt x="657" y="467"/>
                      <a:pt x="676" y="472"/>
                      <a:pt x="690" y="472"/>
                    </a:cubicBezTo>
                    <a:cubicBezTo>
                      <a:pt x="862" y="472"/>
                      <a:pt x="904" y="234"/>
                      <a:pt x="741" y="173"/>
                    </a:cubicBezTo>
                    <a:lnTo>
                      <a:pt x="275" y="10"/>
                    </a:lnTo>
                    <a:cubicBezTo>
                      <a:pt x="255" y="4"/>
                      <a:pt x="237" y="1"/>
                      <a:pt x="219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0" name="Google Shape;1783;p52">
                <a:extLst>
                  <a:ext uri="{FF2B5EF4-FFF2-40B4-BE49-F238E27FC236}">
                    <a16:creationId xmlns:a16="http://schemas.microsoft.com/office/drawing/2014/main" id="{CA63D1D2-1E90-1E92-689A-AE03BD0DA18C}"/>
                  </a:ext>
                </a:extLst>
              </p:cNvPr>
              <p:cNvSpPr/>
              <p:nvPr/>
            </p:nvSpPr>
            <p:spPr>
              <a:xfrm>
                <a:off x="12842307" y="5426675"/>
                <a:ext cx="232046" cy="39284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331" extrusionOk="0">
                    <a:moveTo>
                      <a:pt x="3881" y="941"/>
                    </a:moveTo>
                    <a:cubicBezTo>
                      <a:pt x="3890" y="941"/>
                      <a:pt x="3899" y="941"/>
                      <a:pt x="3909" y="945"/>
                    </a:cubicBezTo>
                    <a:cubicBezTo>
                      <a:pt x="3960" y="964"/>
                      <a:pt x="4025" y="1062"/>
                      <a:pt x="4034" y="1276"/>
                    </a:cubicBezTo>
                    <a:cubicBezTo>
                      <a:pt x="4044" y="1551"/>
                      <a:pt x="3997" y="1831"/>
                      <a:pt x="3895" y="2092"/>
                    </a:cubicBezTo>
                    <a:cubicBezTo>
                      <a:pt x="3680" y="2699"/>
                      <a:pt x="2113" y="6760"/>
                      <a:pt x="1078" y="9204"/>
                    </a:cubicBezTo>
                    <a:cubicBezTo>
                      <a:pt x="961" y="9414"/>
                      <a:pt x="859" y="9600"/>
                      <a:pt x="770" y="9768"/>
                    </a:cubicBezTo>
                    <a:cubicBezTo>
                      <a:pt x="803" y="9600"/>
                      <a:pt x="840" y="9409"/>
                      <a:pt x="877" y="9199"/>
                    </a:cubicBezTo>
                    <a:cubicBezTo>
                      <a:pt x="1610" y="6662"/>
                      <a:pt x="2976" y="2456"/>
                      <a:pt x="3195" y="1845"/>
                    </a:cubicBezTo>
                    <a:cubicBezTo>
                      <a:pt x="3284" y="1579"/>
                      <a:pt x="3419" y="1332"/>
                      <a:pt x="3601" y="1122"/>
                    </a:cubicBezTo>
                    <a:cubicBezTo>
                      <a:pt x="3727" y="987"/>
                      <a:pt x="3825" y="941"/>
                      <a:pt x="3881" y="941"/>
                    </a:cubicBezTo>
                    <a:close/>
                    <a:moveTo>
                      <a:pt x="1521" y="306"/>
                    </a:moveTo>
                    <a:cubicBezTo>
                      <a:pt x="1572" y="316"/>
                      <a:pt x="1656" y="395"/>
                      <a:pt x="1717" y="605"/>
                    </a:cubicBezTo>
                    <a:cubicBezTo>
                      <a:pt x="1787" y="875"/>
                      <a:pt x="1801" y="1155"/>
                      <a:pt x="1763" y="1430"/>
                    </a:cubicBezTo>
                    <a:cubicBezTo>
                      <a:pt x="1689" y="2083"/>
                      <a:pt x="1041" y="6537"/>
                      <a:pt x="574" y="9129"/>
                    </a:cubicBezTo>
                    <a:cubicBezTo>
                      <a:pt x="490" y="9428"/>
                      <a:pt x="420" y="9684"/>
                      <a:pt x="360" y="9903"/>
                    </a:cubicBezTo>
                    <a:cubicBezTo>
                      <a:pt x="458" y="7511"/>
                      <a:pt x="943" y="2064"/>
                      <a:pt x="1027" y="1346"/>
                    </a:cubicBezTo>
                    <a:cubicBezTo>
                      <a:pt x="1050" y="1066"/>
                      <a:pt x="1129" y="796"/>
                      <a:pt x="1260" y="549"/>
                    </a:cubicBezTo>
                    <a:cubicBezTo>
                      <a:pt x="1362" y="372"/>
                      <a:pt x="1456" y="306"/>
                      <a:pt x="1512" y="306"/>
                    </a:cubicBezTo>
                    <a:close/>
                    <a:moveTo>
                      <a:pt x="6113" y="1941"/>
                    </a:moveTo>
                    <a:cubicBezTo>
                      <a:pt x="6129" y="1941"/>
                      <a:pt x="6143" y="1946"/>
                      <a:pt x="6156" y="1952"/>
                    </a:cubicBezTo>
                    <a:cubicBezTo>
                      <a:pt x="6282" y="2032"/>
                      <a:pt x="6236" y="2521"/>
                      <a:pt x="5886" y="3072"/>
                    </a:cubicBezTo>
                    <a:cubicBezTo>
                      <a:pt x="5499" y="3683"/>
                      <a:pt x="2468" y="8178"/>
                      <a:pt x="1022" y="10109"/>
                    </a:cubicBezTo>
                    <a:cubicBezTo>
                      <a:pt x="1120" y="9889"/>
                      <a:pt x="1227" y="9638"/>
                      <a:pt x="1353" y="9339"/>
                    </a:cubicBezTo>
                    <a:cubicBezTo>
                      <a:pt x="2635" y="7026"/>
                      <a:pt x="4911" y="3221"/>
                      <a:pt x="5256" y="2671"/>
                    </a:cubicBezTo>
                    <a:cubicBezTo>
                      <a:pt x="5401" y="2433"/>
                      <a:pt x="5592" y="2223"/>
                      <a:pt x="5816" y="2060"/>
                    </a:cubicBezTo>
                    <a:cubicBezTo>
                      <a:pt x="5942" y="1971"/>
                      <a:pt x="6035" y="1943"/>
                      <a:pt x="6096" y="1943"/>
                    </a:cubicBezTo>
                    <a:cubicBezTo>
                      <a:pt x="6102" y="1942"/>
                      <a:pt x="6108" y="1941"/>
                      <a:pt x="6113" y="1941"/>
                    </a:cubicBezTo>
                    <a:close/>
                    <a:moveTo>
                      <a:pt x="1514" y="1"/>
                    </a:moveTo>
                    <a:cubicBezTo>
                      <a:pt x="1324" y="1"/>
                      <a:pt x="1141" y="140"/>
                      <a:pt x="994" y="395"/>
                    </a:cubicBezTo>
                    <a:cubicBezTo>
                      <a:pt x="845" y="679"/>
                      <a:pt x="751" y="987"/>
                      <a:pt x="723" y="1309"/>
                    </a:cubicBezTo>
                    <a:cubicBezTo>
                      <a:pt x="686" y="1626"/>
                      <a:pt x="462" y="4018"/>
                      <a:pt x="276" y="6439"/>
                    </a:cubicBezTo>
                    <a:cubicBezTo>
                      <a:pt x="1" y="10053"/>
                      <a:pt x="10" y="10929"/>
                      <a:pt x="113" y="11153"/>
                    </a:cubicBezTo>
                    <a:cubicBezTo>
                      <a:pt x="122" y="11274"/>
                      <a:pt x="173" y="11293"/>
                      <a:pt x="225" y="11312"/>
                    </a:cubicBezTo>
                    <a:cubicBezTo>
                      <a:pt x="248" y="11321"/>
                      <a:pt x="271" y="11326"/>
                      <a:pt x="294" y="11330"/>
                    </a:cubicBezTo>
                    <a:cubicBezTo>
                      <a:pt x="327" y="11330"/>
                      <a:pt x="369" y="11312"/>
                      <a:pt x="420" y="11251"/>
                    </a:cubicBezTo>
                    <a:cubicBezTo>
                      <a:pt x="654" y="11121"/>
                      <a:pt x="1236" y="10407"/>
                      <a:pt x="3256" y="7497"/>
                    </a:cubicBezTo>
                    <a:cubicBezTo>
                      <a:pt x="4636" y="5506"/>
                      <a:pt x="5970" y="3505"/>
                      <a:pt x="6142" y="3235"/>
                    </a:cubicBezTo>
                    <a:cubicBezTo>
                      <a:pt x="6506" y="2666"/>
                      <a:pt x="6693" y="1934"/>
                      <a:pt x="6319" y="1696"/>
                    </a:cubicBezTo>
                    <a:cubicBezTo>
                      <a:pt x="6254" y="1655"/>
                      <a:pt x="6180" y="1634"/>
                      <a:pt x="6100" y="1634"/>
                    </a:cubicBezTo>
                    <a:cubicBezTo>
                      <a:pt x="5963" y="1634"/>
                      <a:pt x="5808" y="1693"/>
                      <a:pt x="5643" y="1808"/>
                    </a:cubicBezTo>
                    <a:cubicBezTo>
                      <a:pt x="5387" y="1994"/>
                      <a:pt x="5168" y="2232"/>
                      <a:pt x="5000" y="2507"/>
                    </a:cubicBezTo>
                    <a:cubicBezTo>
                      <a:pt x="4827" y="2778"/>
                      <a:pt x="3587" y="4839"/>
                      <a:pt x="2374" y="6933"/>
                    </a:cubicBezTo>
                    <a:lnTo>
                      <a:pt x="2272" y="7105"/>
                    </a:lnTo>
                    <a:lnTo>
                      <a:pt x="2318" y="6989"/>
                    </a:lnTo>
                    <a:cubicBezTo>
                      <a:pt x="3218" y="4741"/>
                      <a:pt x="4076" y="2493"/>
                      <a:pt x="4184" y="2195"/>
                    </a:cubicBezTo>
                    <a:cubicBezTo>
                      <a:pt x="4296" y="1892"/>
                      <a:pt x="4352" y="1575"/>
                      <a:pt x="4342" y="1253"/>
                    </a:cubicBezTo>
                    <a:cubicBezTo>
                      <a:pt x="4324" y="936"/>
                      <a:pt x="4202" y="721"/>
                      <a:pt x="4011" y="651"/>
                    </a:cubicBezTo>
                    <a:cubicBezTo>
                      <a:pt x="3969" y="638"/>
                      <a:pt x="3927" y="631"/>
                      <a:pt x="3883" y="631"/>
                    </a:cubicBezTo>
                    <a:cubicBezTo>
                      <a:pt x="3720" y="631"/>
                      <a:pt x="3546" y="725"/>
                      <a:pt x="3377" y="913"/>
                    </a:cubicBezTo>
                    <a:cubicBezTo>
                      <a:pt x="3167" y="1155"/>
                      <a:pt x="3009" y="1435"/>
                      <a:pt x="2906" y="1738"/>
                    </a:cubicBezTo>
                    <a:cubicBezTo>
                      <a:pt x="2799" y="2041"/>
                      <a:pt x="2048" y="4326"/>
                      <a:pt x="1330" y="6639"/>
                    </a:cubicBezTo>
                    <a:lnTo>
                      <a:pt x="1278" y="6807"/>
                    </a:lnTo>
                    <a:lnTo>
                      <a:pt x="1320" y="6555"/>
                    </a:lnTo>
                    <a:cubicBezTo>
                      <a:pt x="1698" y="4163"/>
                      <a:pt x="2034" y="1785"/>
                      <a:pt x="2071" y="1467"/>
                    </a:cubicBezTo>
                    <a:cubicBezTo>
                      <a:pt x="2113" y="1146"/>
                      <a:pt x="2095" y="824"/>
                      <a:pt x="2015" y="516"/>
                    </a:cubicBezTo>
                    <a:cubicBezTo>
                      <a:pt x="1922" y="208"/>
                      <a:pt x="1763" y="27"/>
                      <a:pt x="1558" y="3"/>
                    </a:cubicBezTo>
                    <a:cubicBezTo>
                      <a:pt x="1543" y="2"/>
                      <a:pt x="1529" y="1"/>
                      <a:pt x="1514" y="1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80" name="Google Shape;1784;p52">
              <a:extLst>
                <a:ext uri="{FF2B5EF4-FFF2-40B4-BE49-F238E27FC236}">
                  <a16:creationId xmlns:a16="http://schemas.microsoft.com/office/drawing/2014/main" id="{42F5BCA3-6655-313D-E358-E6C3AAB2AE9C}"/>
                </a:ext>
              </a:extLst>
            </p:cNvPr>
            <p:cNvGrpSpPr/>
            <p:nvPr/>
          </p:nvGrpSpPr>
          <p:grpSpPr>
            <a:xfrm>
              <a:off x="7844622" y="4162435"/>
              <a:ext cx="1310377" cy="943253"/>
              <a:chOff x="-2220512" y="8632235"/>
              <a:chExt cx="1081080" cy="778133"/>
            </a:xfrm>
          </p:grpSpPr>
          <p:sp>
            <p:nvSpPr>
              <p:cNvPr id="82" name="Google Shape;1785;p52">
                <a:extLst>
                  <a:ext uri="{FF2B5EF4-FFF2-40B4-BE49-F238E27FC236}">
                    <a16:creationId xmlns:a16="http://schemas.microsoft.com/office/drawing/2014/main" id="{B69320F0-024A-910E-E9F0-1C7076873BDE}"/>
                  </a:ext>
                </a:extLst>
              </p:cNvPr>
              <p:cNvSpPr/>
              <p:nvPr/>
            </p:nvSpPr>
            <p:spPr>
              <a:xfrm>
                <a:off x="-2220512" y="8632235"/>
                <a:ext cx="1081080" cy="778133"/>
              </a:xfrm>
              <a:custGeom>
                <a:avLst/>
                <a:gdLst/>
                <a:ahLst/>
                <a:cxnLst/>
                <a:rect l="l" t="t" r="r" b="b"/>
                <a:pathLst>
                  <a:path w="31182" h="22444" extrusionOk="0">
                    <a:moveTo>
                      <a:pt x="16165" y="1"/>
                    </a:moveTo>
                    <a:cubicBezTo>
                      <a:pt x="15229" y="1"/>
                      <a:pt x="14285" y="251"/>
                      <a:pt x="13439" y="768"/>
                    </a:cubicBezTo>
                    <a:cubicBezTo>
                      <a:pt x="12611" y="282"/>
                      <a:pt x="11696" y="46"/>
                      <a:pt x="10789" y="46"/>
                    </a:cubicBezTo>
                    <a:cubicBezTo>
                      <a:pt x="9364" y="46"/>
                      <a:pt x="7959" y="626"/>
                      <a:pt x="6938" y="1730"/>
                    </a:cubicBezTo>
                    <a:cubicBezTo>
                      <a:pt x="6366" y="1531"/>
                      <a:pt x="5785" y="1438"/>
                      <a:pt x="5216" y="1438"/>
                    </a:cubicBezTo>
                    <a:cubicBezTo>
                      <a:pt x="2762" y="1438"/>
                      <a:pt x="522" y="3181"/>
                      <a:pt x="57" y="5753"/>
                    </a:cubicBezTo>
                    <a:cubicBezTo>
                      <a:pt x="20" y="5842"/>
                      <a:pt x="1" y="5940"/>
                      <a:pt x="1" y="6039"/>
                    </a:cubicBezTo>
                    <a:cubicBezTo>
                      <a:pt x="1" y="6874"/>
                      <a:pt x="66" y="7710"/>
                      <a:pt x="198" y="8531"/>
                    </a:cubicBezTo>
                    <a:lnTo>
                      <a:pt x="212" y="8616"/>
                    </a:lnTo>
                    <a:cubicBezTo>
                      <a:pt x="231" y="8719"/>
                      <a:pt x="250" y="8827"/>
                      <a:pt x="273" y="8930"/>
                    </a:cubicBezTo>
                    <a:cubicBezTo>
                      <a:pt x="282" y="8982"/>
                      <a:pt x="292" y="9034"/>
                      <a:pt x="301" y="9090"/>
                    </a:cubicBezTo>
                    <a:cubicBezTo>
                      <a:pt x="311" y="9142"/>
                      <a:pt x="325" y="9198"/>
                      <a:pt x="334" y="9254"/>
                    </a:cubicBezTo>
                    <a:cubicBezTo>
                      <a:pt x="348" y="9320"/>
                      <a:pt x="362" y="9386"/>
                      <a:pt x="381" y="9456"/>
                    </a:cubicBezTo>
                    <a:cubicBezTo>
                      <a:pt x="395" y="9531"/>
                      <a:pt x="414" y="9611"/>
                      <a:pt x="433" y="9686"/>
                    </a:cubicBezTo>
                    <a:cubicBezTo>
                      <a:pt x="442" y="9728"/>
                      <a:pt x="456" y="9771"/>
                      <a:pt x="465" y="9817"/>
                    </a:cubicBezTo>
                    <a:cubicBezTo>
                      <a:pt x="827" y="11277"/>
                      <a:pt x="1404" y="12676"/>
                      <a:pt x="2169" y="13971"/>
                    </a:cubicBezTo>
                    <a:lnTo>
                      <a:pt x="2212" y="14047"/>
                    </a:lnTo>
                    <a:lnTo>
                      <a:pt x="2216" y="14051"/>
                    </a:lnTo>
                    <a:cubicBezTo>
                      <a:pt x="2249" y="14103"/>
                      <a:pt x="2277" y="14155"/>
                      <a:pt x="2310" y="14206"/>
                    </a:cubicBezTo>
                    <a:lnTo>
                      <a:pt x="2319" y="14225"/>
                    </a:lnTo>
                    <a:cubicBezTo>
                      <a:pt x="2456" y="14446"/>
                      <a:pt x="2601" y="14666"/>
                      <a:pt x="2751" y="14882"/>
                    </a:cubicBezTo>
                    <a:cubicBezTo>
                      <a:pt x="2761" y="14896"/>
                      <a:pt x="2770" y="14915"/>
                      <a:pt x="2779" y="14929"/>
                    </a:cubicBezTo>
                    <a:lnTo>
                      <a:pt x="2840" y="15009"/>
                    </a:lnTo>
                    <a:cubicBezTo>
                      <a:pt x="3948" y="16586"/>
                      <a:pt x="5347" y="17947"/>
                      <a:pt x="6952" y="19017"/>
                    </a:cubicBezTo>
                    <a:lnTo>
                      <a:pt x="6980" y="19036"/>
                    </a:lnTo>
                    <a:lnTo>
                      <a:pt x="7023" y="19064"/>
                    </a:lnTo>
                    <a:lnTo>
                      <a:pt x="7051" y="19083"/>
                    </a:lnTo>
                    <a:cubicBezTo>
                      <a:pt x="7117" y="19125"/>
                      <a:pt x="7182" y="19168"/>
                      <a:pt x="7253" y="19210"/>
                    </a:cubicBezTo>
                    <a:lnTo>
                      <a:pt x="7314" y="19252"/>
                    </a:lnTo>
                    <a:lnTo>
                      <a:pt x="7342" y="19266"/>
                    </a:lnTo>
                    <a:cubicBezTo>
                      <a:pt x="7412" y="19313"/>
                      <a:pt x="7483" y="19355"/>
                      <a:pt x="7553" y="19398"/>
                    </a:cubicBezTo>
                    <a:lnTo>
                      <a:pt x="7628" y="19440"/>
                    </a:lnTo>
                    <a:lnTo>
                      <a:pt x="7694" y="19482"/>
                    </a:lnTo>
                    <a:cubicBezTo>
                      <a:pt x="7750" y="19515"/>
                      <a:pt x="7802" y="19548"/>
                      <a:pt x="7858" y="19576"/>
                    </a:cubicBezTo>
                    <a:lnTo>
                      <a:pt x="7985" y="19646"/>
                    </a:lnTo>
                    <a:lnTo>
                      <a:pt x="8069" y="19693"/>
                    </a:lnTo>
                    <a:lnTo>
                      <a:pt x="8168" y="19750"/>
                    </a:lnTo>
                    <a:lnTo>
                      <a:pt x="8182" y="19759"/>
                    </a:lnTo>
                    <a:lnTo>
                      <a:pt x="8201" y="19768"/>
                    </a:lnTo>
                    <a:lnTo>
                      <a:pt x="8234" y="19787"/>
                    </a:lnTo>
                    <a:lnTo>
                      <a:pt x="8248" y="19792"/>
                    </a:lnTo>
                    <a:lnTo>
                      <a:pt x="8257" y="19796"/>
                    </a:lnTo>
                    <a:lnTo>
                      <a:pt x="8295" y="19820"/>
                    </a:lnTo>
                    <a:lnTo>
                      <a:pt x="8332" y="19839"/>
                    </a:lnTo>
                    <a:cubicBezTo>
                      <a:pt x="8393" y="19872"/>
                      <a:pt x="8454" y="19904"/>
                      <a:pt x="8515" y="19933"/>
                    </a:cubicBezTo>
                    <a:cubicBezTo>
                      <a:pt x="8614" y="19984"/>
                      <a:pt x="8708" y="20031"/>
                      <a:pt x="8806" y="20078"/>
                    </a:cubicBezTo>
                    <a:cubicBezTo>
                      <a:pt x="8858" y="20102"/>
                      <a:pt x="8910" y="20125"/>
                      <a:pt x="8961" y="20153"/>
                    </a:cubicBezTo>
                    <a:lnTo>
                      <a:pt x="9032" y="20186"/>
                    </a:lnTo>
                    <a:lnTo>
                      <a:pt x="9102" y="20219"/>
                    </a:lnTo>
                    <a:cubicBezTo>
                      <a:pt x="9168" y="20247"/>
                      <a:pt x="9229" y="20275"/>
                      <a:pt x="9294" y="20303"/>
                    </a:cubicBezTo>
                    <a:lnTo>
                      <a:pt x="9318" y="20313"/>
                    </a:lnTo>
                    <a:lnTo>
                      <a:pt x="9365" y="20336"/>
                    </a:lnTo>
                    <a:lnTo>
                      <a:pt x="9398" y="20346"/>
                    </a:lnTo>
                    <a:cubicBezTo>
                      <a:pt x="9632" y="20449"/>
                      <a:pt x="9867" y="20543"/>
                      <a:pt x="10106" y="20637"/>
                    </a:cubicBezTo>
                    <a:lnTo>
                      <a:pt x="10106" y="20731"/>
                    </a:lnTo>
                    <a:cubicBezTo>
                      <a:pt x="10106" y="21674"/>
                      <a:pt x="10876" y="22444"/>
                      <a:pt x="11820" y="22444"/>
                    </a:cubicBezTo>
                    <a:lnTo>
                      <a:pt x="19367" y="22444"/>
                    </a:lnTo>
                    <a:cubicBezTo>
                      <a:pt x="20311" y="22444"/>
                      <a:pt x="21076" y="21674"/>
                      <a:pt x="21081" y="20731"/>
                    </a:cubicBezTo>
                    <a:lnTo>
                      <a:pt x="21081" y="20637"/>
                    </a:lnTo>
                    <a:cubicBezTo>
                      <a:pt x="21325" y="20543"/>
                      <a:pt x="21569" y="20444"/>
                      <a:pt x="21808" y="20341"/>
                    </a:cubicBezTo>
                    <a:lnTo>
                      <a:pt x="21817" y="20336"/>
                    </a:lnTo>
                    <a:lnTo>
                      <a:pt x="21841" y="20327"/>
                    </a:lnTo>
                    <a:cubicBezTo>
                      <a:pt x="21921" y="20294"/>
                      <a:pt x="21996" y="20256"/>
                      <a:pt x="22076" y="20224"/>
                    </a:cubicBezTo>
                    <a:lnTo>
                      <a:pt x="22226" y="20153"/>
                    </a:lnTo>
                    <a:lnTo>
                      <a:pt x="22287" y="20125"/>
                    </a:lnTo>
                    <a:lnTo>
                      <a:pt x="22371" y="20083"/>
                    </a:lnTo>
                    <a:cubicBezTo>
                      <a:pt x="22470" y="20036"/>
                      <a:pt x="22564" y="19989"/>
                      <a:pt x="22658" y="19942"/>
                    </a:cubicBezTo>
                    <a:cubicBezTo>
                      <a:pt x="22766" y="19886"/>
                      <a:pt x="22874" y="19829"/>
                      <a:pt x="22977" y="19778"/>
                    </a:cubicBezTo>
                    <a:lnTo>
                      <a:pt x="23005" y="19759"/>
                    </a:lnTo>
                    <a:cubicBezTo>
                      <a:pt x="23108" y="19703"/>
                      <a:pt x="23221" y="19642"/>
                      <a:pt x="23343" y="19571"/>
                    </a:cubicBezTo>
                    <a:lnTo>
                      <a:pt x="23395" y="19543"/>
                    </a:lnTo>
                    <a:lnTo>
                      <a:pt x="23418" y="19524"/>
                    </a:lnTo>
                    <a:cubicBezTo>
                      <a:pt x="23498" y="19482"/>
                      <a:pt x="23573" y="19435"/>
                      <a:pt x="23648" y="19388"/>
                    </a:cubicBezTo>
                    <a:lnTo>
                      <a:pt x="23742" y="19332"/>
                    </a:lnTo>
                    <a:lnTo>
                      <a:pt x="23794" y="19299"/>
                    </a:lnTo>
                    <a:cubicBezTo>
                      <a:pt x="23845" y="19266"/>
                      <a:pt x="23901" y="19233"/>
                      <a:pt x="23953" y="19200"/>
                    </a:cubicBezTo>
                    <a:lnTo>
                      <a:pt x="24075" y="19121"/>
                    </a:lnTo>
                    <a:lnTo>
                      <a:pt x="24131" y="19088"/>
                    </a:lnTo>
                    <a:lnTo>
                      <a:pt x="24207" y="19036"/>
                    </a:lnTo>
                    <a:lnTo>
                      <a:pt x="24239" y="19013"/>
                    </a:lnTo>
                    <a:cubicBezTo>
                      <a:pt x="25727" y="18022"/>
                      <a:pt x="27037" y="16778"/>
                      <a:pt x="28102" y="15347"/>
                    </a:cubicBezTo>
                    <a:cubicBezTo>
                      <a:pt x="28149" y="15286"/>
                      <a:pt x="28192" y="15225"/>
                      <a:pt x="28234" y="15168"/>
                    </a:cubicBezTo>
                    <a:lnTo>
                      <a:pt x="28257" y="15136"/>
                    </a:lnTo>
                    <a:cubicBezTo>
                      <a:pt x="29407" y="13540"/>
                      <a:pt x="30247" y="11733"/>
                      <a:pt x="30722" y="9822"/>
                    </a:cubicBezTo>
                    <a:cubicBezTo>
                      <a:pt x="30731" y="9775"/>
                      <a:pt x="30745" y="9728"/>
                      <a:pt x="30754" y="9686"/>
                    </a:cubicBezTo>
                    <a:cubicBezTo>
                      <a:pt x="30773" y="9616"/>
                      <a:pt x="30787" y="9541"/>
                      <a:pt x="30801" y="9470"/>
                    </a:cubicBezTo>
                    <a:cubicBezTo>
                      <a:pt x="30820" y="9400"/>
                      <a:pt x="30834" y="9329"/>
                      <a:pt x="30848" y="9254"/>
                    </a:cubicBezTo>
                    <a:cubicBezTo>
                      <a:pt x="30862" y="9203"/>
                      <a:pt x="30872" y="9146"/>
                      <a:pt x="30881" y="9095"/>
                    </a:cubicBezTo>
                    <a:cubicBezTo>
                      <a:pt x="30895" y="9038"/>
                      <a:pt x="30905" y="8987"/>
                      <a:pt x="30914" y="8930"/>
                    </a:cubicBezTo>
                    <a:cubicBezTo>
                      <a:pt x="30933" y="8827"/>
                      <a:pt x="30952" y="8724"/>
                      <a:pt x="30970" y="8621"/>
                    </a:cubicBezTo>
                    <a:lnTo>
                      <a:pt x="30984" y="8536"/>
                    </a:lnTo>
                    <a:cubicBezTo>
                      <a:pt x="31116" y="7710"/>
                      <a:pt x="31182" y="6879"/>
                      <a:pt x="31182" y="6044"/>
                    </a:cubicBezTo>
                    <a:cubicBezTo>
                      <a:pt x="31182" y="5912"/>
                      <a:pt x="31144" y="5786"/>
                      <a:pt x="31074" y="5678"/>
                    </a:cubicBezTo>
                    <a:cubicBezTo>
                      <a:pt x="30783" y="3903"/>
                      <a:pt x="29604" y="2401"/>
                      <a:pt x="27948" y="1707"/>
                    </a:cubicBezTo>
                    <a:cubicBezTo>
                      <a:pt x="27296" y="1434"/>
                      <a:pt x="26607" y="1299"/>
                      <a:pt x="25921" y="1299"/>
                    </a:cubicBezTo>
                    <a:cubicBezTo>
                      <a:pt x="24863" y="1299"/>
                      <a:pt x="23812" y="1620"/>
                      <a:pt x="22920" y="2246"/>
                    </a:cubicBezTo>
                    <a:cubicBezTo>
                      <a:pt x="22191" y="1881"/>
                      <a:pt x="21392" y="1693"/>
                      <a:pt x="20583" y="1693"/>
                    </a:cubicBezTo>
                    <a:cubicBezTo>
                      <a:pt x="20403" y="1693"/>
                      <a:pt x="20223" y="1702"/>
                      <a:pt x="20043" y="1721"/>
                    </a:cubicBezTo>
                    <a:cubicBezTo>
                      <a:pt x="19023" y="592"/>
                      <a:pt x="17603" y="1"/>
                      <a:pt x="161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3" name="Google Shape;1786;p52">
                <a:extLst>
                  <a:ext uri="{FF2B5EF4-FFF2-40B4-BE49-F238E27FC236}">
                    <a16:creationId xmlns:a16="http://schemas.microsoft.com/office/drawing/2014/main" id="{DA3875E0-41DD-98AC-90A9-A6F5082F5FE7}"/>
                  </a:ext>
                </a:extLst>
              </p:cNvPr>
              <p:cNvSpPr/>
              <p:nvPr/>
            </p:nvSpPr>
            <p:spPr>
              <a:xfrm>
                <a:off x="-2194476" y="8657750"/>
                <a:ext cx="717218" cy="362301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0450" extrusionOk="0">
                    <a:moveTo>
                      <a:pt x="15408" y="1"/>
                    </a:moveTo>
                    <a:cubicBezTo>
                      <a:pt x="14434" y="1"/>
                      <a:pt x="13479" y="317"/>
                      <a:pt x="12693" y="914"/>
                    </a:cubicBezTo>
                    <a:cubicBezTo>
                      <a:pt x="11890" y="328"/>
                      <a:pt x="10957" y="44"/>
                      <a:pt x="10033" y="44"/>
                    </a:cubicBezTo>
                    <a:cubicBezTo>
                      <a:pt x="8650" y="44"/>
                      <a:pt x="7286" y="678"/>
                      <a:pt x="6403" y="1876"/>
                    </a:cubicBezTo>
                    <a:cubicBezTo>
                      <a:pt x="5770" y="1574"/>
                      <a:pt x="5111" y="1434"/>
                      <a:pt x="4466" y="1434"/>
                    </a:cubicBezTo>
                    <a:cubicBezTo>
                      <a:pt x="2316" y="1434"/>
                      <a:pt x="329" y="2994"/>
                      <a:pt x="1" y="5312"/>
                    </a:cubicBezTo>
                    <a:cubicBezTo>
                      <a:pt x="254" y="7561"/>
                      <a:pt x="1367" y="10053"/>
                      <a:pt x="3831" y="10405"/>
                    </a:cubicBezTo>
                    <a:cubicBezTo>
                      <a:pt x="4041" y="10435"/>
                      <a:pt x="4250" y="10449"/>
                      <a:pt x="4459" y="10449"/>
                    </a:cubicBezTo>
                    <a:cubicBezTo>
                      <a:pt x="5878" y="10449"/>
                      <a:pt x="7233" y="9779"/>
                      <a:pt x="8088" y="8617"/>
                    </a:cubicBezTo>
                    <a:cubicBezTo>
                      <a:pt x="8705" y="8910"/>
                      <a:pt x="9368" y="9054"/>
                      <a:pt x="10028" y="9054"/>
                    </a:cubicBezTo>
                    <a:cubicBezTo>
                      <a:pt x="10994" y="9054"/>
                      <a:pt x="11953" y="8745"/>
                      <a:pt x="12754" y="8143"/>
                    </a:cubicBezTo>
                    <a:cubicBezTo>
                      <a:pt x="13563" y="8734"/>
                      <a:pt x="14490" y="9011"/>
                      <a:pt x="15402" y="9011"/>
                    </a:cubicBezTo>
                    <a:cubicBezTo>
                      <a:pt x="17155" y="9011"/>
                      <a:pt x="18858" y="7987"/>
                      <a:pt x="19583" y="6199"/>
                    </a:cubicBezTo>
                    <a:cubicBezTo>
                      <a:pt x="20686" y="3486"/>
                      <a:pt x="18945" y="454"/>
                      <a:pt x="16044" y="46"/>
                    </a:cubicBezTo>
                    <a:cubicBezTo>
                      <a:pt x="15832" y="16"/>
                      <a:pt x="15620" y="1"/>
                      <a:pt x="15408" y="1"/>
                    </a:cubicBezTo>
                    <a:close/>
                  </a:path>
                </a:pathLst>
              </a:custGeom>
              <a:solidFill>
                <a:srgbClr val="FDF3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4" name="Google Shape;1787;p52">
                <a:extLst>
                  <a:ext uri="{FF2B5EF4-FFF2-40B4-BE49-F238E27FC236}">
                    <a16:creationId xmlns:a16="http://schemas.microsoft.com/office/drawing/2014/main" id="{978F5517-CC47-9A9E-0D79-D66ADDEF9639}"/>
                  </a:ext>
                </a:extLst>
              </p:cNvPr>
              <p:cNvSpPr/>
              <p:nvPr/>
            </p:nvSpPr>
            <p:spPr>
              <a:xfrm>
                <a:off x="-1862493" y="8702611"/>
                <a:ext cx="720269" cy="385669"/>
              </a:xfrm>
              <a:custGeom>
                <a:avLst/>
                <a:gdLst/>
                <a:ahLst/>
                <a:cxnLst/>
                <a:rect l="l" t="t" r="r" b="b"/>
                <a:pathLst>
                  <a:path w="20775" h="11124" extrusionOk="0">
                    <a:moveTo>
                      <a:pt x="15584" y="1"/>
                    </a:moveTo>
                    <a:cubicBezTo>
                      <a:pt x="14512" y="1"/>
                      <a:pt x="13472" y="391"/>
                      <a:pt x="12655" y="1099"/>
                    </a:cubicBezTo>
                    <a:cubicBezTo>
                      <a:pt x="11910" y="624"/>
                      <a:pt x="11077" y="398"/>
                      <a:pt x="10254" y="398"/>
                    </a:cubicBezTo>
                    <a:cubicBezTo>
                      <a:pt x="8775" y="398"/>
                      <a:pt x="7325" y="1130"/>
                      <a:pt x="6468" y="2469"/>
                    </a:cubicBezTo>
                    <a:cubicBezTo>
                      <a:pt x="5928" y="2253"/>
                      <a:pt x="5363" y="2147"/>
                      <a:pt x="4802" y="2147"/>
                    </a:cubicBezTo>
                    <a:cubicBezTo>
                      <a:pt x="3686" y="2147"/>
                      <a:pt x="2588" y="2565"/>
                      <a:pt x="1741" y="3352"/>
                    </a:cubicBezTo>
                    <a:cubicBezTo>
                      <a:pt x="474" y="4539"/>
                      <a:pt x="0" y="6351"/>
                      <a:pt x="535" y="8008"/>
                    </a:cubicBezTo>
                    <a:cubicBezTo>
                      <a:pt x="1066" y="9665"/>
                      <a:pt x="2507" y="10862"/>
                      <a:pt x="4229" y="11087"/>
                    </a:cubicBezTo>
                    <a:cubicBezTo>
                      <a:pt x="4421" y="11112"/>
                      <a:pt x="4613" y="11124"/>
                      <a:pt x="4803" y="11124"/>
                    </a:cubicBezTo>
                    <a:cubicBezTo>
                      <a:pt x="6321" y="11124"/>
                      <a:pt x="7755" y="10356"/>
                      <a:pt x="8585" y="9055"/>
                    </a:cubicBezTo>
                    <a:cubicBezTo>
                      <a:pt x="9122" y="9268"/>
                      <a:pt x="9685" y="9373"/>
                      <a:pt x="10245" y="9373"/>
                    </a:cubicBezTo>
                    <a:cubicBezTo>
                      <a:pt x="11309" y="9373"/>
                      <a:pt x="12359" y="8995"/>
                      <a:pt x="13190" y="8276"/>
                    </a:cubicBezTo>
                    <a:cubicBezTo>
                      <a:pt x="13943" y="8755"/>
                      <a:pt x="14773" y="8979"/>
                      <a:pt x="15588" y="8979"/>
                    </a:cubicBezTo>
                    <a:cubicBezTo>
                      <a:pt x="17440" y="8979"/>
                      <a:pt x="19216" y="7826"/>
                      <a:pt x="19855" y="5901"/>
                    </a:cubicBezTo>
                    <a:cubicBezTo>
                      <a:pt x="20775" y="3127"/>
                      <a:pt x="18846" y="230"/>
                      <a:pt x="15931" y="15"/>
                    </a:cubicBezTo>
                    <a:cubicBezTo>
                      <a:pt x="15815" y="5"/>
                      <a:pt x="15699" y="1"/>
                      <a:pt x="15584" y="1"/>
                    </a:cubicBezTo>
                    <a:close/>
                  </a:path>
                </a:pathLst>
              </a:custGeom>
              <a:solidFill>
                <a:srgbClr val="F8CE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5" name="Google Shape;1788;p52">
                <a:extLst>
                  <a:ext uri="{FF2B5EF4-FFF2-40B4-BE49-F238E27FC236}">
                    <a16:creationId xmlns:a16="http://schemas.microsoft.com/office/drawing/2014/main" id="{FB6CD158-8AD1-B347-09A5-883D75D3DA79}"/>
                  </a:ext>
                </a:extLst>
              </p:cNvPr>
              <p:cNvSpPr/>
              <p:nvPr/>
            </p:nvSpPr>
            <p:spPr>
              <a:xfrm>
                <a:off x="-1844916" y="9316897"/>
                <a:ext cx="329538" cy="68057"/>
              </a:xfrm>
              <a:custGeom>
                <a:avLst/>
                <a:gdLst/>
                <a:ahLst/>
                <a:cxnLst/>
                <a:rect l="l" t="t" r="r" b="b"/>
                <a:pathLst>
                  <a:path w="9505" h="1963" extrusionOk="0">
                    <a:moveTo>
                      <a:pt x="981" y="1"/>
                    </a:moveTo>
                    <a:cubicBezTo>
                      <a:pt x="437" y="1"/>
                      <a:pt x="0" y="442"/>
                      <a:pt x="0" y="982"/>
                    </a:cubicBezTo>
                    <a:cubicBezTo>
                      <a:pt x="0" y="1526"/>
                      <a:pt x="437" y="1963"/>
                      <a:pt x="981" y="1963"/>
                    </a:cubicBezTo>
                    <a:lnTo>
                      <a:pt x="8524" y="1963"/>
                    </a:lnTo>
                    <a:cubicBezTo>
                      <a:pt x="9064" y="1963"/>
                      <a:pt x="9505" y="1526"/>
                      <a:pt x="9505" y="982"/>
                    </a:cubicBezTo>
                    <a:cubicBezTo>
                      <a:pt x="9505" y="442"/>
                      <a:pt x="9064" y="1"/>
                      <a:pt x="8524" y="1"/>
                    </a:cubicBezTo>
                    <a:close/>
                  </a:path>
                </a:pathLst>
              </a:custGeom>
              <a:solidFill>
                <a:srgbClr val="F8CE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6" name="Google Shape;1789;p52">
                <a:extLst>
                  <a:ext uri="{FF2B5EF4-FFF2-40B4-BE49-F238E27FC236}">
                    <a16:creationId xmlns:a16="http://schemas.microsoft.com/office/drawing/2014/main" id="{274AD6A9-99DD-F28F-0858-93A33D7F6C71}"/>
                  </a:ext>
                </a:extLst>
              </p:cNvPr>
              <p:cNvSpPr/>
              <p:nvPr/>
            </p:nvSpPr>
            <p:spPr>
              <a:xfrm>
                <a:off x="-2195134" y="8841734"/>
                <a:ext cx="1029976" cy="514919"/>
              </a:xfrm>
              <a:custGeom>
                <a:avLst/>
                <a:gdLst/>
                <a:ahLst/>
                <a:cxnLst/>
                <a:rect l="l" t="t" r="r" b="b"/>
                <a:pathLst>
                  <a:path w="29708" h="14852" extrusionOk="0">
                    <a:moveTo>
                      <a:pt x="1" y="1"/>
                    </a:moveTo>
                    <a:cubicBezTo>
                      <a:pt x="1" y="8201"/>
                      <a:pt x="6647" y="14852"/>
                      <a:pt x="14852" y="14852"/>
                    </a:cubicBezTo>
                    <a:cubicBezTo>
                      <a:pt x="23057" y="14852"/>
                      <a:pt x="29708" y="8201"/>
                      <a:pt x="29708" y="1"/>
                    </a:cubicBezTo>
                    <a:close/>
                  </a:path>
                </a:pathLst>
              </a:custGeom>
              <a:solidFill>
                <a:srgbClr val="F397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7" name="Google Shape;1790;p52">
                <a:extLst>
                  <a:ext uri="{FF2B5EF4-FFF2-40B4-BE49-F238E27FC236}">
                    <a16:creationId xmlns:a16="http://schemas.microsoft.com/office/drawing/2014/main" id="{86ADA5CD-EA84-1828-6F2E-D2E70AC3A5D2}"/>
                  </a:ext>
                </a:extLst>
              </p:cNvPr>
              <p:cNvSpPr/>
              <p:nvPr/>
            </p:nvSpPr>
            <p:spPr>
              <a:xfrm>
                <a:off x="-1750549" y="8864650"/>
                <a:ext cx="140622" cy="136149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3927" extrusionOk="0">
                    <a:moveTo>
                      <a:pt x="2028" y="0"/>
                    </a:moveTo>
                    <a:cubicBezTo>
                      <a:pt x="1932" y="0"/>
                      <a:pt x="1836" y="65"/>
                      <a:pt x="1836" y="194"/>
                    </a:cubicBezTo>
                    <a:lnTo>
                      <a:pt x="1836" y="1499"/>
                    </a:lnTo>
                    <a:lnTo>
                      <a:pt x="911" y="574"/>
                    </a:lnTo>
                    <a:cubicBezTo>
                      <a:pt x="870" y="533"/>
                      <a:pt x="824" y="516"/>
                      <a:pt x="780" y="516"/>
                    </a:cubicBezTo>
                    <a:cubicBezTo>
                      <a:pt x="631" y="516"/>
                      <a:pt x="501" y="709"/>
                      <a:pt x="639" y="846"/>
                    </a:cubicBezTo>
                    <a:lnTo>
                      <a:pt x="1563" y="1771"/>
                    </a:lnTo>
                    <a:lnTo>
                      <a:pt x="259" y="1771"/>
                    </a:lnTo>
                    <a:cubicBezTo>
                      <a:pt x="0" y="1771"/>
                      <a:pt x="0" y="2156"/>
                      <a:pt x="259" y="2156"/>
                    </a:cubicBezTo>
                    <a:lnTo>
                      <a:pt x="1563" y="2156"/>
                    </a:lnTo>
                    <a:lnTo>
                      <a:pt x="639" y="3081"/>
                    </a:lnTo>
                    <a:cubicBezTo>
                      <a:pt x="501" y="3218"/>
                      <a:pt x="631" y="3411"/>
                      <a:pt x="780" y="3411"/>
                    </a:cubicBezTo>
                    <a:cubicBezTo>
                      <a:pt x="824" y="3411"/>
                      <a:pt x="870" y="3394"/>
                      <a:pt x="911" y="3353"/>
                    </a:cubicBezTo>
                    <a:lnTo>
                      <a:pt x="1836" y="2428"/>
                    </a:lnTo>
                    <a:lnTo>
                      <a:pt x="1836" y="3733"/>
                    </a:lnTo>
                    <a:cubicBezTo>
                      <a:pt x="1836" y="3862"/>
                      <a:pt x="1932" y="3927"/>
                      <a:pt x="2028" y="3927"/>
                    </a:cubicBezTo>
                    <a:cubicBezTo>
                      <a:pt x="2124" y="3927"/>
                      <a:pt x="2221" y="3862"/>
                      <a:pt x="2221" y="3733"/>
                    </a:cubicBezTo>
                    <a:lnTo>
                      <a:pt x="2221" y="2428"/>
                    </a:lnTo>
                    <a:lnTo>
                      <a:pt x="3145" y="3353"/>
                    </a:lnTo>
                    <a:cubicBezTo>
                      <a:pt x="3188" y="3396"/>
                      <a:pt x="3236" y="3414"/>
                      <a:pt x="3281" y="3414"/>
                    </a:cubicBezTo>
                    <a:cubicBezTo>
                      <a:pt x="3431" y="3414"/>
                      <a:pt x="3558" y="3221"/>
                      <a:pt x="3417" y="3081"/>
                    </a:cubicBezTo>
                    <a:lnTo>
                      <a:pt x="2493" y="2156"/>
                    </a:lnTo>
                    <a:lnTo>
                      <a:pt x="3802" y="2156"/>
                    </a:lnTo>
                    <a:cubicBezTo>
                      <a:pt x="4056" y="2156"/>
                      <a:pt x="4056" y="1771"/>
                      <a:pt x="3802" y="1771"/>
                    </a:cubicBezTo>
                    <a:lnTo>
                      <a:pt x="2493" y="1771"/>
                    </a:lnTo>
                    <a:lnTo>
                      <a:pt x="3417" y="846"/>
                    </a:lnTo>
                    <a:cubicBezTo>
                      <a:pt x="3555" y="709"/>
                      <a:pt x="3428" y="516"/>
                      <a:pt x="3278" y="516"/>
                    </a:cubicBezTo>
                    <a:cubicBezTo>
                      <a:pt x="3234" y="516"/>
                      <a:pt x="3187" y="533"/>
                      <a:pt x="3145" y="574"/>
                    </a:cubicBezTo>
                    <a:lnTo>
                      <a:pt x="2221" y="1499"/>
                    </a:lnTo>
                    <a:lnTo>
                      <a:pt x="2221" y="194"/>
                    </a:lnTo>
                    <a:cubicBezTo>
                      <a:pt x="2221" y="65"/>
                      <a:pt x="2124" y="0"/>
                      <a:pt x="2028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8" name="Google Shape;1791;p52">
                <a:extLst>
                  <a:ext uri="{FF2B5EF4-FFF2-40B4-BE49-F238E27FC236}">
                    <a16:creationId xmlns:a16="http://schemas.microsoft.com/office/drawing/2014/main" id="{027B1CDE-2E8F-3ADB-0DD9-9AF968B494A5}"/>
                  </a:ext>
                </a:extLst>
              </p:cNvPr>
              <p:cNvSpPr/>
              <p:nvPr/>
            </p:nvSpPr>
            <p:spPr>
              <a:xfrm>
                <a:off x="-2001963" y="8864477"/>
                <a:ext cx="140795" cy="136357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933" extrusionOk="0">
                    <a:moveTo>
                      <a:pt x="2028" y="1"/>
                    </a:moveTo>
                    <a:cubicBezTo>
                      <a:pt x="1932" y="1"/>
                      <a:pt x="1836" y="65"/>
                      <a:pt x="1836" y="194"/>
                    </a:cubicBezTo>
                    <a:lnTo>
                      <a:pt x="1836" y="1504"/>
                    </a:lnTo>
                    <a:lnTo>
                      <a:pt x="911" y="579"/>
                    </a:lnTo>
                    <a:cubicBezTo>
                      <a:pt x="869" y="536"/>
                      <a:pt x="823" y="518"/>
                      <a:pt x="778" y="518"/>
                    </a:cubicBezTo>
                    <a:cubicBezTo>
                      <a:pt x="630" y="518"/>
                      <a:pt x="503" y="711"/>
                      <a:pt x="644" y="851"/>
                    </a:cubicBezTo>
                    <a:lnTo>
                      <a:pt x="1568" y="1776"/>
                    </a:lnTo>
                    <a:lnTo>
                      <a:pt x="259" y="1776"/>
                    </a:lnTo>
                    <a:cubicBezTo>
                      <a:pt x="1" y="1776"/>
                      <a:pt x="1" y="2156"/>
                      <a:pt x="259" y="2156"/>
                    </a:cubicBezTo>
                    <a:lnTo>
                      <a:pt x="259" y="2161"/>
                    </a:lnTo>
                    <a:lnTo>
                      <a:pt x="1564" y="2161"/>
                    </a:lnTo>
                    <a:lnTo>
                      <a:pt x="639" y="3086"/>
                    </a:lnTo>
                    <a:cubicBezTo>
                      <a:pt x="501" y="3223"/>
                      <a:pt x="629" y="3416"/>
                      <a:pt x="778" y="3416"/>
                    </a:cubicBezTo>
                    <a:cubicBezTo>
                      <a:pt x="822" y="3416"/>
                      <a:pt x="869" y="3399"/>
                      <a:pt x="911" y="3358"/>
                    </a:cubicBezTo>
                    <a:lnTo>
                      <a:pt x="1840" y="2433"/>
                    </a:lnTo>
                    <a:lnTo>
                      <a:pt x="1840" y="3743"/>
                    </a:lnTo>
                    <a:cubicBezTo>
                      <a:pt x="1840" y="3869"/>
                      <a:pt x="1937" y="3933"/>
                      <a:pt x="2033" y="3933"/>
                    </a:cubicBezTo>
                    <a:cubicBezTo>
                      <a:pt x="2129" y="3933"/>
                      <a:pt x="2225" y="3869"/>
                      <a:pt x="2225" y="3743"/>
                    </a:cubicBezTo>
                    <a:lnTo>
                      <a:pt x="2225" y="2433"/>
                    </a:lnTo>
                    <a:lnTo>
                      <a:pt x="3150" y="3358"/>
                    </a:lnTo>
                    <a:cubicBezTo>
                      <a:pt x="3192" y="3401"/>
                      <a:pt x="3239" y="3419"/>
                      <a:pt x="3284" y="3419"/>
                    </a:cubicBezTo>
                    <a:cubicBezTo>
                      <a:pt x="3431" y="3419"/>
                      <a:pt x="3559" y="3226"/>
                      <a:pt x="3422" y="3086"/>
                    </a:cubicBezTo>
                    <a:lnTo>
                      <a:pt x="2498" y="2161"/>
                    </a:lnTo>
                    <a:lnTo>
                      <a:pt x="3802" y="2161"/>
                    </a:lnTo>
                    <a:cubicBezTo>
                      <a:pt x="4061" y="2161"/>
                      <a:pt x="4061" y="1776"/>
                      <a:pt x="3802" y="1776"/>
                    </a:cubicBezTo>
                    <a:lnTo>
                      <a:pt x="2498" y="1776"/>
                    </a:lnTo>
                    <a:lnTo>
                      <a:pt x="3418" y="851"/>
                    </a:lnTo>
                    <a:cubicBezTo>
                      <a:pt x="3558" y="711"/>
                      <a:pt x="3431" y="518"/>
                      <a:pt x="3281" y="518"/>
                    </a:cubicBezTo>
                    <a:cubicBezTo>
                      <a:pt x="3236" y="518"/>
                      <a:pt x="3188" y="536"/>
                      <a:pt x="3145" y="579"/>
                    </a:cubicBezTo>
                    <a:lnTo>
                      <a:pt x="2221" y="1504"/>
                    </a:lnTo>
                    <a:lnTo>
                      <a:pt x="2221" y="194"/>
                    </a:lnTo>
                    <a:cubicBezTo>
                      <a:pt x="2221" y="65"/>
                      <a:pt x="2124" y="1"/>
                      <a:pt x="2028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9" name="Google Shape;1792;p52">
                <a:extLst>
                  <a:ext uri="{FF2B5EF4-FFF2-40B4-BE49-F238E27FC236}">
                    <a16:creationId xmlns:a16="http://schemas.microsoft.com/office/drawing/2014/main" id="{540E7578-0CBA-71E2-F53D-C0D71A08A691}"/>
                  </a:ext>
                </a:extLst>
              </p:cNvPr>
              <p:cNvSpPr/>
              <p:nvPr/>
            </p:nvSpPr>
            <p:spPr>
              <a:xfrm>
                <a:off x="-2189761" y="8864650"/>
                <a:ext cx="74922" cy="118225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3410" extrusionOk="0">
                    <a:moveTo>
                      <a:pt x="198" y="0"/>
                    </a:moveTo>
                    <a:cubicBezTo>
                      <a:pt x="102" y="0"/>
                      <a:pt x="6" y="65"/>
                      <a:pt x="6" y="194"/>
                    </a:cubicBezTo>
                    <a:lnTo>
                      <a:pt x="6" y="1499"/>
                    </a:lnTo>
                    <a:lnTo>
                      <a:pt x="1" y="1499"/>
                    </a:lnTo>
                    <a:cubicBezTo>
                      <a:pt x="90" y="2118"/>
                      <a:pt x="221" y="2733"/>
                      <a:pt x="390" y="3339"/>
                    </a:cubicBezTo>
                    <a:lnTo>
                      <a:pt x="390" y="2428"/>
                    </a:lnTo>
                    <a:lnTo>
                      <a:pt x="1315" y="3348"/>
                    </a:lnTo>
                    <a:cubicBezTo>
                      <a:pt x="1353" y="3386"/>
                      <a:pt x="1400" y="3409"/>
                      <a:pt x="1451" y="3409"/>
                    </a:cubicBezTo>
                    <a:cubicBezTo>
                      <a:pt x="1620" y="3404"/>
                      <a:pt x="1705" y="3203"/>
                      <a:pt x="1587" y="3081"/>
                    </a:cubicBezTo>
                    <a:lnTo>
                      <a:pt x="663" y="2156"/>
                    </a:lnTo>
                    <a:lnTo>
                      <a:pt x="1968" y="2156"/>
                    </a:lnTo>
                    <a:cubicBezTo>
                      <a:pt x="2076" y="2156"/>
                      <a:pt x="2160" y="2067"/>
                      <a:pt x="2160" y="1963"/>
                    </a:cubicBezTo>
                    <a:cubicBezTo>
                      <a:pt x="2160" y="1858"/>
                      <a:pt x="2080" y="1776"/>
                      <a:pt x="1976" y="1776"/>
                    </a:cubicBezTo>
                    <a:cubicBezTo>
                      <a:pt x="1973" y="1776"/>
                      <a:pt x="1970" y="1776"/>
                      <a:pt x="1968" y="1776"/>
                    </a:cubicBezTo>
                    <a:lnTo>
                      <a:pt x="663" y="1776"/>
                    </a:lnTo>
                    <a:lnTo>
                      <a:pt x="1587" y="846"/>
                    </a:lnTo>
                    <a:cubicBezTo>
                      <a:pt x="1724" y="710"/>
                      <a:pt x="1596" y="518"/>
                      <a:pt x="1449" y="518"/>
                    </a:cubicBezTo>
                    <a:cubicBezTo>
                      <a:pt x="1404" y="518"/>
                      <a:pt x="1357" y="536"/>
                      <a:pt x="1315" y="579"/>
                    </a:cubicBezTo>
                    <a:lnTo>
                      <a:pt x="390" y="1499"/>
                    </a:lnTo>
                    <a:lnTo>
                      <a:pt x="390" y="194"/>
                    </a:lnTo>
                    <a:cubicBezTo>
                      <a:pt x="390" y="65"/>
                      <a:pt x="294" y="0"/>
                      <a:pt x="198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0" name="Google Shape;1793;p52">
                <a:extLst>
                  <a:ext uri="{FF2B5EF4-FFF2-40B4-BE49-F238E27FC236}">
                    <a16:creationId xmlns:a16="http://schemas.microsoft.com/office/drawing/2014/main" id="{D33D14FB-DA99-CBB9-88C0-0C67BFD3828B}"/>
                  </a:ext>
                </a:extLst>
              </p:cNvPr>
              <p:cNvSpPr/>
              <p:nvPr/>
            </p:nvSpPr>
            <p:spPr>
              <a:xfrm>
                <a:off x="-1247721" y="8864477"/>
                <a:ext cx="77002" cy="118398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3415" extrusionOk="0">
                    <a:moveTo>
                      <a:pt x="2028" y="1"/>
                    </a:moveTo>
                    <a:cubicBezTo>
                      <a:pt x="1932" y="1"/>
                      <a:pt x="1835" y="65"/>
                      <a:pt x="1835" y="194"/>
                    </a:cubicBezTo>
                    <a:lnTo>
                      <a:pt x="1835" y="1504"/>
                    </a:lnTo>
                    <a:lnTo>
                      <a:pt x="906" y="579"/>
                    </a:lnTo>
                    <a:cubicBezTo>
                      <a:pt x="864" y="536"/>
                      <a:pt x="818" y="518"/>
                      <a:pt x="773" y="518"/>
                    </a:cubicBezTo>
                    <a:cubicBezTo>
                      <a:pt x="625" y="518"/>
                      <a:pt x="498" y="711"/>
                      <a:pt x="639" y="851"/>
                    </a:cubicBezTo>
                    <a:lnTo>
                      <a:pt x="1559" y="1781"/>
                    </a:lnTo>
                    <a:lnTo>
                      <a:pt x="254" y="1781"/>
                    </a:lnTo>
                    <a:cubicBezTo>
                      <a:pt x="0" y="1781"/>
                      <a:pt x="0" y="2166"/>
                      <a:pt x="254" y="2166"/>
                    </a:cubicBezTo>
                    <a:lnTo>
                      <a:pt x="1563" y="2166"/>
                    </a:lnTo>
                    <a:lnTo>
                      <a:pt x="639" y="3086"/>
                    </a:lnTo>
                    <a:cubicBezTo>
                      <a:pt x="517" y="3208"/>
                      <a:pt x="601" y="3414"/>
                      <a:pt x="775" y="3414"/>
                    </a:cubicBezTo>
                    <a:cubicBezTo>
                      <a:pt x="826" y="3414"/>
                      <a:pt x="873" y="3395"/>
                      <a:pt x="906" y="3358"/>
                    </a:cubicBezTo>
                    <a:lnTo>
                      <a:pt x="1835" y="2433"/>
                    </a:lnTo>
                    <a:lnTo>
                      <a:pt x="1835" y="3339"/>
                    </a:lnTo>
                    <a:cubicBezTo>
                      <a:pt x="2004" y="2734"/>
                      <a:pt x="2131" y="2119"/>
                      <a:pt x="2220" y="1499"/>
                    </a:cubicBezTo>
                    <a:lnTo>
                      <a:pt x="2220" y="194"/>
                    </a:lnTo>
                    <a:cubicBezTo>
                      <a:pt x="2220" y="65"/>
                      <a:pt x="2124" y="1"/>
                      <a:pt x="2028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1" name="Google Shape;1794;p52">
                <a:extLst>
                  <a:ext uri="{FF2B5EF4-FFF2-40B4-BE49-F238E27FC236}">
                    <a16:creationId xmlns:a16="http://schemas.microsoft.com/office/drawing/2014/main" id="{74D57C82-5713-9994-772C-B2F5C316E712}"/>
                  </a:ext>
                </a:extLst>
              </p:cNvPr>
              <p:cNvSpPr/>
              <p:nvPr/>
            </p:nvSpPr>
            <p:spPr>
              <a:xfrm>
                <a:off x="-1499135" y="8864650"/>
                <a:ext cx="140622" cy="136149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3927" extrusionOk="0">
                    <a:moveTo>
                      <a:pt x="2028" y="0"/>
                    </a:moveTo>
                    <a:cubicBezTo>
                      <a:pt x="1932" y="0"/>
                      <a:pt x="1836" y="65"/>
                      <a:pt x="1836" y="194"/>
                    </a:cubicBezTo>
                    <a:lnTo>
                      <a:pt x="1836" y="1499"/>
                    </a:lnTo>
                    <a:lnTo>
                      <a:pt x="911" y="574"/>
                    </a:lnTo>
                    <a:cubicBezTo>
                      <a:pt x="869" y="533"/>
                      <a:pt x="822" y="516"/>
                      <a:pt x="777" y="516"/>
                    </a:cubicBezTo>
                    <a:cubicBezTo>
                      <a:pt x="627" y="516"/>
                      <a:pt x="498" y="709"/>
                      <a:pt x="639" y="846"/>
                    </a:cubicBezTo>
                    <a:lnTo>
                      <a:pt x="1563" y="1771"/>
                    </a:lnTo>
                    <a:lnTo>
                      <a:pt x="254" y="1771"/>
                    </a:lnTo>
                    <a:cubicBezTo>
                      <a:pt x="0" y="1771"/>
                      <a:pt x="0" y="2156"/>
                      <a:pt x="254" y="2156"/>
                    </a:cubicBezTo>
                    <a:lnTo>
                      <a:pt x="1563" y="2156"/>
                    </a:lnTo>
                    <a:lnTo>
                      <a:pt x="639" y="3081"/>
                    </a:lnTo>
                    <a:cubicBezTo>
                      <a:pt x="498" y="3218"/>
                      <a:pt x="627" y="3411"/>
                      <a:pt x="777" y="3411"/>
                    </a:cubicBezTo>
                    <a:cubicBezTo>
                      <a:pt x="822" y="3411"/>
                      <a:pt x="869" y="3394"/>
                      <a:pt x="911" y="3353"/>
                    </a:cubicBezTo>
                    <a:lnTo>
                      <a:pt x="1836" y="2428"/>
                    </a:lnTo>
                    <a:lnTo>
                      <a:pt x="1836" y="3733"/>
                    </a:lnTo>
                    <a:cubicBezTo>
                      <a:pt x="1836" y="3862"/>
                      <a:pt x="1932" y="3927"/>
                      <a:pt x="2028" y="3927"/>
                    </a:cubicBezTo>
                    <a:cubicBezTo>
                      <a:pt x="2124" y="3927"/>
                      <a:pt x="2220" y="3862"/>
                      <a:pt x="2220" y="3733"/>
                    </a:cubicBezTo>
                    <a:lnTo>
                      <a:pt x="2220" y="2428"/>
                    </a:lnTo>
                    <a:lnTo>
                      <a:pt x="3145" y="3353"/>
                    </a:lnTo>
                    <a:cubicBezTo>
                      <a:pt x="3187" y="3396"/>
                      <a:pt x="3234" y="3414"/>
                      <a:pt x="3279" y="3414"/>
                    </a:cubicBezTo>
                    <a:cubicBezTo>
                      <a:pt x="3426" y="3414"/>
                      <a:pt x="3554" y="3221"/>
                      <a:pt x="3417" y="3081"/>
                    </a:cubicBezTo>
                    <a:lnTo>
                      <a:pt x="2493" y="2156"/>
                    </a:lnTo>
                    <a:lnTo>
                      <a:pt x="3798" y="2156"/>
                    </a:lnTo>
                    <a:cubicBezTo>
                      <a:pt x="4056" y="2156"/>
                      <a:pt x="4056" y="1771"/>
                      <a:pt x="3798" y="1771"/>
                    </a:cubicBezTo>
                    <a:lnTo>
                      <a:pt x="2493" y="1771"/>
                    </a:lnTo>
                    <a:lnTo>
                      <a:pt x="3417" y="846"/>
                    </a:lnTo>
                    <a:cubicBezTo>
                      <a:pt x="3555" y="709"/>
                      <a:pt x="3425" y="516"/>
                      <a:pt x="3276" y="516"/>
                    </a:cubicBezTo>
                    <a:cubicBezTo>
                      <a:pt x="3232" y="516"/>
                      <a:pt x="3186" y="533"/>
                      <a:pt x="3145" y="574"/>
                    </a:cubicBezTo>
                    <a:lnTo>
                      <a:pt x="2220" y="1499"/>
                    </a:lnTo>
                    <a:lnTo>
                      <a:pt x="2220" y="194"/>
                    </a:lnTo>
                    <a:cubicBezTo>
                      <a:pt x="2220" y="65"/>
                      <a:pt x="2124" y="0"/>
                      <a:pt x="2028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2" name="Google Shape;1795;p52">
                <a:extLst>
                  <a:ext uri="{FF2B5EF4-FFF2-40B4-BE49-F238E27FC236}">
                    <a16:creationId xmlns:a16="http://schemas.microsoft.com/office/drawing/2014/main" id="{E1578B95-4DA2-B183-E056-D093DC82CF7F}"/>
                  </a:ext>
                </a:extLst>
              </p:cNvPr>
              <p:cNvSpPr/>
              <p:nvPr/>
            </p:nvSpPr>
            <p:spPr>
              <a:xfrm>
                <a:off x="-1883190" y="9037124"/>
                <a:ext cx="138541" cy="136184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3928" extrusionOk="0">
                    <a:moveTo>
                      <a:pt x="2029" y="1"/>
                    </a:moveTo>
                    <a:cubicBezTo>
                      <a:pt x="1932" y="1"/>
                      <a:pt x="1836" y="65"/>
                      <a:pt x="1836" y="194"/>
                    </a:cubicBezTo>
                    <a:lnTo>
                      <a:pt x="1836" y="1504"/>
                    </a:lnTo>
                    <a:lnTo>
                      <a:pt x="912" y="579"/>
                    </a:lnTo>
                    <a:cubicBezTo>
                      <a:pt x="870" y="536"/>
                      <a:pt x="823" y="518"/>
                      <a:pt x="778" y="518"/>
                    </a:cubicBezTo>
                    <a:cubicBezTo>
                      <a:pt x="630" y="518"/>
                      <a:pt x="503" y="710"/>
                      <a:pt x="639" y="847"/>
                    </a:cubicBezTo>
                    <a:lnTo>
                      <a:pt x="1569" y="1771"/>
                    </a:lnTo>
                    <a:lnTo>
                      <a:pt x="259" y="1771"/>
                    </a:lnTo>
                    <a:cubicBezTo>
                      <a:pt x="1" y="1771"/>
                      <a:pt x="1" y="2156"/>
                      <a:pt x="259" y="2156"/>
                    </a:cubicBezTo>
                    <a:lnTo>
                      <a:pt x="1569" y="2156"/>
                    </a:lnTo>
                    <a:lnTo>
                      <a:pt x="644" y="3081"/>
                    </a:lnTo>
                    <a:cubicBezTo>
                      <a:pt x="503" y="3218"/>
                      <a:pt x="632" y="3411"/>
                      <a:pt x="783" y="3411"/>
                    </a:cubicBezTo>
                    <a:cubicBezTo>
                      <a:pt x="827" y="3411"/>
                      <a:pt x="874" y="3394"/>
                      <a:pt x="916" y="3353"/>
                    </a:cubicBezTo>
                    <a:lnTo>
                      <a:pt x="1841" y="2429"/>
                    </a:lnTo>
                    <a:lnTo>
                      <a:pt x="1841" y="3733"/>
                    </a:lnTo>
                    <a:cubicBezTo>
                      <a:pt x="1841" y="3863"/>
                      <a:pt x="1937" y="3927"/>
                      <a:pt x="2033" y="3927"/>
                    </a:cubicBezTo>
                    <a:cubicBezTo>
                      <a:pt x="2130" y="3927"/>
                      <a:pt x="2226" y="3863"/>
                      <a:pt x="2226" y="3733"/>
                    </a:cubicBezTo>
                    <a:lnTo>
                      <a:pt x="2226" y="2429"/>
                    </a:lnTo>
                    <a:lnTo>
                      <a:pt x="3150" y="3353"/>
                    </a:lnTo>
                    <a:cubicBezTo>
                      <a:pt x="3191" y="3394"/>
                      <a:pt x="3237" y="3411"/>
                      <a:pt x="3282" y="3411"/>
                    </a:cubicBezTo>
                    <a:cubicBezTo>
                      <a:pt x="3430" y="3411"/>
                      <a:pt x="3560" y="3218"/>
                      <a:pt x="3423" y="3081"/>
                    </a:cubicBezTo>
                    <a:lnTo>
                      <a:pt x="2498" y="2156"/>
                    </a:lnTo>
                    <a:lnTo>
                      <a:pt x="3803" y="2156"/>
                    </a:lnTo>
                    <a:cubicBezTo>
                      <a:pt x="3911" y="2152"/>
                      <a:pt x="3995" y="2067"/>
                      <a:pt x="3995" y="1964"/>
                    </a:cubicBezTo>
                    <a:cubicBezTo>
                      <a:pt x="3995" y="1856"/>
                      <a:pt x="3906" y="1771"/>
                      <a:pt x="3803" y="1771"/>
                    </a:cubicBezTo>
                    <a:lnTo>
                      <a:pt x="2493" y="1771"/>
                    </a:lnTo>
                    <a:lnTo>
                      <a:pt x="3418" y="847"/>
                    </a:lnTo>
                    <a:cubicBezTo>
                      <a:pt x="3558" y="707"/>
                      <a:pt x="3431" y="514"/>
                      <a:pt x="3282" y="514"/>
                    </a:cubicBezTo>
                    <a:cubicBezTo>
                      <a:pt x="3236" y="514"/>
                      <a:pt x="3189" y="532"/>
                      <a:pt x="3146" y="575"/>
                    </a:cubicBezTo>
                    <a:lnTo>
                      <a:pt x="2221" y="1504"/>
                    </a:lnTo>
                    <a:lnTo>
                      <a:pt x="2221" y="194"/>
                    </a:lnTo>
                    <a:cubicBezTo>
                      <a:pt x="2221" y="65"/>
                      <a:pt x="2125" y="1"/>
                      <a:pt x="2029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3" name="Google Shape;1796;p52">
                <a:extLst>
                  <a:ext uri="{FF2B5EF4-FFF2-40B4-BE49-F238E27FC236}">
                    <a16:creationId xmlns:a16="http://schemas.microsoft.com/office/drawing/2014/main" id="{AC443F12-ED7F-1B95-7687-D42C59B59652}"/>
                  </a:ext>
                </a:extLst>
              </p:cNvPr>
              <p:cNvSpPr/>
              <p:nvPr/>
            </p:nvSpPr>
            <p:spPr>
              <a:xfrm>
                <a:off x="-2126457" y="9037124"/>
                <a:ext cx="130394" cy="136184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928" extrusionOk="0">
                    <a:moveTo>
                      <a:pt x="1801" y="1"/>
                    </a:moveTo>
                    <a:cubicBezTo>
                      <a:pt x="1706" y="1"/>
                      <a:pt x="1611" y="65"/>
                      <a:pt x="1611" y="194"/>
                    </a:cubicBezTo>
                    <a:lnTo>
                      <a:pt x="1611" y="1499"/>
                    </a:lnTo>
                    <a:lnTo>
                      <a:pt x="681" y="575"/>
                    </a:lnTo>
                    <a:cubicBezTo>
                      <a:pt x="640" y="534"/>
                      <a:pt x="594" y="516"/>
                      <a:pt x="550" y="516"/>
                    </a:cubicBezTo>
                    <a:cubicBezTo>
                      <a:pt x="402" y="516"/>
                      <a:pt x="273" y="709"/>
                      <a:pt x="414" y="847"/>
                    </a:cubicBezTo>
                    <a:lnTo>
                      <a:pt x="1334" y="1771"/>
                    </a:lnTo>
                    <a:lnTo>
                      <a:pt x="1" y="1771"/>
                    </a:lnTo>
                    <a:cubicBezTo>
                      <a:pt x="71" y="1903"/>
                      <a:pt x="146" y="2030"/>
                      <a:pt x="226" y="2156"/>
                    </a:cubicBezTo>
                    <a:lnTo>
                      <a:pt x="1334" y="2156"/>
                    </a:lnTo>
                    <a:lnTo>
                      <a:pt x="663" y="2828"/>
                    </a:lnTo>
                    <a:cubicBezTo>
                      <a:pt x="738" y="2931"/>
                      <a:pt x="813" y="3039"/>
                      <a:pt x="893" y="3142"/>
                    </a:cubicBezTo>
                    <a:lnTo>
                      <a:pt x="1606" y="2429"/>
                    </a:lnTo>
                    <a:lnTo>
                      <a:pt x="1606" y="3733"/>
                    </a:lnTo>
                    <a:cubicBezTo>
                      <a:pt x="1606" y="3863"/>
                      <a:pt x="1702" y="3927"/>
                      <a:pt x="1798" y="3927"/>
                    </a:cubicBezTo>
                    <a:cubicBezTo>
                      <a:pt x="1895" y="3927"/>
                      <a:pt x="1991" y="3863"/>
                      <a:pt x="1991" y="3733"/>
                    </a:cubicBezTo>
                    <a:lnTo>
                      <a:pt x="1991" y="2429"/>
                    </a:lnTo>
                    <a:lnTo>
                      <a:pt x="2916" y="3353"/>
                    </a:lnTo>
                    <a:cubicBezTo>
                      <a:pt x="2957" y="3390"/>
                      <a:pt x="3002" y="3406"/>
                      <a:pt x="3044" y="3406"/>
                    </a:cubicBezTo>
                    <a:cubicBezTo>
                      <a:pt x="3193" y="3406"/>
                      <a:pt x="3319" y="3219"/>
                      <a:pt x="3188" y="3081"/>
                    </a:cubicBezTo>
                    <a:lnTo>
                      <a:pt x="2263" y="2156"/>
                    </a:lnTo>
                    <a:lnTo>
                      <a:pt x="3568" y="2156"/>
                    </a:lnTo>
                    <a:cubicBezTo>
                      <a:pt x="3676" y="2156"/>
                      <a:pt x="3760" y="2067"/>
                      <a:pt x="3760" y="1964"/>
                    </a:cubicBezTo>
                    <a:cubicBezTo>
                      <a:pt x="3760" y="1856"/>
                      <a:pt x="3676" y="1771"/>
                      <a:pt x="3573" y="1771"/>
                    </a:cubicBezTo>
                    <a:lnTo>
                      <a:pt x="2263" y="1771"/>
                    </a:lnTo>
                    <a:lnTo>
                      <a:pt x="3188" y="847"/>
                    </a:lnTo>
                    <a:cubicBezTo>
                      <a:pt x="3325" y="709"/>
                      <a:pt x="3198" y="516"/>
                      <a:pt x="3049" y="516"/>
                    </a:cubicBezTo>
                    <a:cubicBezTo>
                      <a:pt x="3004" y="516"/>
                      <a:pt x="2958" y="534"/>
                      <a:pt x="2916" y="575"/>
                    </a:cubicBezTo>
                    <a:lnTo>
                      <a:pt x="1991" y="1499"/>
                    </a:lnTo>
                    <a:lnTo>
                      <a:pt x="1991" y="194"/>
                    </a:lnTo>
                    <a:cubicBezTo>
                      <a:pt x="1991" y="65"/>
                      <a:pt x="1896" y="1"/>
                      <a:pt x="1801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4" name="Google Shape;1797;p52">
                <a:extLst>
                  <a:ext uri="{FF2B5EF4-FFF2-40B4-BE49-F238E27FC236}">
                    <a16:creationId xmlns:a16="http://schemas.microsoft.com/office/drawing/2014/main" id="{02A72FBB-066A-2438-F59F-2D787FF6F2AC}"/>
                  </a:ext>
                </a:extLst>
              </p:cNvPr>
              <p:cNvSpPr/>
              <p:nvPr/>
            </p:nvSpPr>
            <p:spPr>
              <a:xfrm>
                <a:off x="-1380501" y="9037124"/>
                <a:ext cx="138507" cy="136184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3928" extrusionOk="0">
                    <a:moveTo>
                      <a:pt x="2028" y="1"/>
                    </a:moveTo>
                    <a:cubicBezTo>
                      <a:pt x="1932" y="1"/>
                      <a:pt x="1835" y="65"/>
                      <a:pt x="1835" y="194"/>
                    </a:cubicBezTo>
                    <a:lnTo>
                      <a:pt x="1835" y="1499"/>
                    </a:lnTo>
                    <a:lnTo>
                      <a:pt x="911" y="575"/>
                    </a:lnTo>
                    <a:cubicBezTo>
                      <a:pt x="873" y="537"/>
                      <a:pt x="824" y="518"/>
                      <a:pt x="775" y="518"/>
                    </a:cubicBezTo>
                    <a:cubicBezTo>
                      <a:pt x="725" y="518"/>
                      <a:pt x="676" y="537"/>
                      <a:pt x="638" y="575"/>
                    </a:cubicBezTo>
                    <a:cubicBezTo>
                      <a:pt x="563" y="650"/>
                      <a:pt x="563" y="772"/>
                      <a:pt x="638" y="847"/>
                    </a:cubicBezTo>
                    <a:lnTo>
                      <a:pt x="1563" y="1771"/>
                    </a:lnTo>
                    <a:lnTo>
                      <a:pt x="258" y="1771"/>
                    </a:lnTo>
                    <a:cubicBezTo>
                      <a:pt x="0" y="1771"/>
                      <a:pt x="0" y="2156"/>
                      <a:pt x="258" y="2156"/>
                    </a:cubicBezTo>
                    <a:lnTo>
                      <a:pt x="1563" y="2156"/>
                    </a:lnTo>
                    <a:lnTo>
                      <a:pt x="638" y="3081"/>
                    </a:lnTo>
                    <a:cubicBezTo>
                      <a:pt x="563" y="3156"/>
                      <a:pt x="563" y="3278"/>
                      <a:pt x="638" y="3353"/>
                    </a:cubicBezTo>
                    <a:cubicBezTo>
                      <a:pt x="676" y="3391"/>
                      <a:pt x="725" y="3410"/>
                      <a:pt x="775" y="3410"/>
                    </a:cubicBezTo>
                    <a:cubicBezTo>
                      <a:pt x="824" y="3410"/>
                      <a:pt x="873" y="3391"/>
                      <a:pt x="911" y="3353"/>
                    </a:cubicBezTo>
                    <a:lnTo>
                      <a:pt x="1835" y="2429"/>
                    </a:lnTo>
                    <a:lnTo>
                      <a:pt x="1835" y="3733"/>
                    </a:lnTo>
                    <a:cubicBezTo>
                      <a:pt x="1835" y="3863"/>
                      <a:pt x="1932" y="3927"/>
                      <a:pt x="2028" y="3927"/>
                    </a:cubicBezTo>
                    <a:cubicBezTo>
                      <a:pt x="2124" y="3927"/>
                      <a:pt x="2220" y="3863"/>
                      <a:pt x="2220" y="3733"/>
                    </a:cubicBezTo>
                    <a:lnTo>
                      <a:pt x="2220" y="2429"/>
                    </a:lnTo>
                    <a:lnTo>
                      <a:pt x="3145" y="3353"/>
                    </a:lnTo>
                    <a:cubicBezTo>
                      <a:pt x="3150" y="3358"/>
                      <a:pt x="3159" y="3363"/>
                      <a:pt x="3164" y="3367"/>
                    </a:cubicBezTo>
                    <a:cubicBezTo>
                      <a:pt x="3248" y="3264"/>
                      <a:pt x="3323" y="3161"/>
                      <a:pt x="3398" y="3058"/>
                    </a:cubicBezTo>
                    <a:lnTo>
                      <a:pt x="2492" y="2156"/>
                    </a:lnTo>
                    <a:lnTo>
                      <a:pt x="3802" y="2156"/>
                    </a:lnTo>
                    <a:cubicBezTo>
                      <a:pt x="3910" y="2156"/>
                      <a:pt x="3994" y="2067"/>
                      <a:pt x="3994" y="1964"/>
                    </a:cubicBezTo>
                    <a:cubicBezTo>
                      <a:pt x="3994" y="1856"/>
                      <a:pt x="3910" y="1771"/>
                      <a:pt x="3807" y="1771"/>
                    </a:cubicBezTo>
                    <a:lnTo>
                      <a:pt x="2492" y="1771"/>
                    </a:lnTo>
                    <a:lnTo>
                      <a:pt x="3417" y="847"/>
                    </a:lnTo>
                    <a:cubicBezTo>
                      <a:pt x="3492" y="772"/>
                      <a:pt x="3492" y="650"/>
                      <a:pt x="3417" y="575"/>
                    </a:cubicBezTo>
                    <a:cubicBezTo>
                      <a:pt x="3380" y="537"/>
                      <a:pt x="3330" y="518"/>
                      <a:pt x="3281" y="518"/>
                    </a:cubicBezTo>
                    <a:cubicBezTo>
                      <a:pt x="3232" y="518"/>
                      <a:pt x="3182" y="537"/>
                      <a:pt x="3145" y="575"/>
                    </a:cubicBezTo>
                    <a:lnTo>
                      <a:pt x="2220" y="1499"/>
                    </a:lnTo>
                    <a:lnTo>
                      <a:pt x="2220" y="194"/>
                    </a:lnTo>
                    <a:cubicBezTo>
                      <a:pt x="2220" y="65"/>
                      <a:pt x="2124" y="1"/>
                      <a:pt x="2028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5" name="Google Shape;1798;p52">
                <a:extLst>
                  <a:ext uri="{FF2B5EF4-FFF2-40B4-BE49-F238E27FC236}">
                    <a16:creationId xmlns:a16="http://schemas.microsoft.com/office/drawing/2014/main" id="{D98B08E2-0315-91EF-9BF1-486C9B10985C}"/>
                  </a:ext>
                </a:extLst>
              </p:cNvPr>
              <p:cNvSpPr/>
              <p:nvPr/>
            </p:nvSpPr>
            <p:spPr>
              <a:xfrm>
                <a:off x="-1631776" y="9037124"/>
                <a:ext cx="138541" cy="136218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3929" extrusionOk="0">
                    <a:moveTo>
                      <a:pt x="2029" y="1"/>
                    </a:moveTo>
                    <a:cubicBezTo>
                      <a:pt x="1932" y="1"/>
                      <a:pt x="1836" y="65"/>
                      <a:pt x="1836" y="194"/>
                    </a:cubicBezTo>
                    <a:lnTo>
                      <a:pt x="1836" y="1504"/>
                    </a:lnTo>
                    <a:lnTo>
                      <a:pt x="911" y="579"/>
                    </a:lnTo>
                    <a:cubicBezTo>
                      <a:pt x="870" y="536"/>
                      <a:pt x="823" y="518"/>
                      <a:pt x="778" y="518"/>
                    </a:cubicBezTo>
                    <a:cubicBezTo>
                      <a:pt x="630" y="518"/>
                      <a:pt x="503" y="710"/>
                      <a:pt x="639" y="847"/>
                    </a:cubicBezTo>
                    <a:lnTo>
                      <a:pt x="1564" y="1771"/>
                    </a:lnTo>
                    <a:lnTo>
                      <a:pt x="259" y="1771"/>
                    </a:lnTo>
                    <a:cubicBezTo>
                      <a:pt x="1" y="1771"/>
                      <a:pt x="1" y="2156"/>
                      <a:pt x="259" y="2156"/>
                    </a:cubicBezTo>
                    <a:lnTo>
                      <a:pt x="1564" y="2156"/>
                    </a:lnTo>
                    <a:lnTo>
                      <a:pt x="639" y="3081"/>
                    </a:lnTo>
                    <a:cubicBezTo>
                      <a:pt x="503" y="3221"/>
                      <a:pt x="628" y="3414"/>
                      <a:pt x="776" y="3414"/>
                    </a:cubicBezTo>
                    <a:cubicBezTo>
                      <a:pt x="821" y="3414"/>
                      <a:pt x="869" y="3396"/>
                      <a:pt x="911" y="3353"/>
                    </a:cubicBezTo>
                    <a:lnTo>
                      <a:pt x="1836" y="2429"/>
                    </a:lnTo>
                    <a:lnTo>
                      <a:pt x="1836" y="3738"/>
                    </a:lnTo>
                    <a:cubicBezTo>
                      <a:pt x="1836" y="3865"/>
                      <a:pt x="1932" y="3928"/>
                      <a:pt x="2029" y="3928"/>
                    </a:cubicBezTo>
                    <a:cubicBezTo>
                      <a:pt x="2125" y="3928"/>
                      <a:pt x="2221" y="3865"/>
                      <a:pt x="2221" y="3738"/>
                    </a:cubicBezTo>
                    <a:lnTo>
                      <a:pt x="2221" y="2429"/>
                    </a:lnTo>
                    <a:lnTo>
                      <a:pt x="3146" y="3353"/>
                    </a:lnTo>
                    <a:cubicBezTo>
                      <a:pt x="3187" y="3396"/>
                      <a:pt x="3234" y="3414"/>
                      <a:pt x="3279" y="3414"/>
                    </a:cubicBezTo>
                    <a:cubicBezTo>
                      <a:pt x="3427" y="3414"/>
                      <a:pt x="3555" y="3221"/>
                      <a:pt x="3418" y="3081"/>
                    </a:cubicBezTo>
                    <a:lnTo>
                      <a:pt x="2493" y="2156"/>
                    </a:lnTo>
                    <a:lnTo>
                      <a:pt x="3798" y="2156"/>
                    </a:lnTo>
                    <a:cubicBezTo>
                      <a:pt x="3906" y="2156"/>
                      <a:pt x="3995" y="2072"/>
                      <a:pt x="3991" y="1964"/>
                    </a:cubicBezTo>
                    <a:cubicBezTo>
                      <a:pt x="3991" y="1856"/>
                      <a:pt x="3906" y="1771"/>
                      <a:pt x="3803" y="1771"/>
                    </a:cubicBezTo>
                    <a:lnTo>
                      <a:pt x="2493" y="1771"/>
                    </a:lnTo>
                    <a:lnTo>
                      <a:pt x="3418" y="847"/>
                    </a:lnTo>
                    <a:cubicBezTo>
                      <a:pt x="3555" y="707"/>
                      <a:pt x="3429" y="514"/>
                      <a:pt x="3281" y="514"/>
                    </a:cubicBezTo>
                    <a:cubicBezTo>
                      <a:pt x="3236" y="514"/>
                      <a:pt x="3188" y="532"/>
                      <a:pt x="3146" y="575"/>
                    </a:cubicBezTo>
                    <a:lnTo>
                      <a:pt x="2221" y="1504"/>
                    </a:lnTo>
                    <a:lnTo>
                      <a:pt x="2221" y="194"/>
                    </a:lnTo>
                    <a:cubicBezTo>
                      <a:pt x="2221" y="65"/>
                      <a:pt x="2125" y="1"/>
                      <a:pt x="2029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6" name="Google Shape;1799;p52">
                <a:extLst>
                  <a:ext uri="{FF2B5EF4-FFF2-40B4-BE49-F238E27FC236}">
                    <a16:creationId xmlns:a16="http://schemas.microsoft.com/office/drawing/2014/main" id="{09C779EE-D6E9-304F-8409-9CE4584DACF7}"/>
                  </a:ext>
                </a:extLst>
              </p:cNvPr>
              <p:cNvSpPr/>
              <p:nvPr/>
            </p:nvSpPr>
            <p:spPr>
              <a:xfrm>
                <a:off x="-1750549" y="9209564"/>
                <a:ext cx="140622" cy="136218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3929" extrusionOk="0">
                    <a:moveTo>
                      <a:pt x="2028" y="1"/>
                    </a:moveTo>
                    <a:cubicBezTo>
                      <a:pt x="1932" y="1"/>
                      <a:pt x="1836" y="64"/>
                      <a:pt x="1836" y="191"/>
                    </a:cubicBezTo>
                    <a:lnTo>
                      <a:pt x="1836" y="1501"/>
                    </a:lnTo>
                    <a:lnTo>
                      <a:pt x="911" y="576"/>
                    </a:lnTo>
                    <a:cubicBezTo>
                      <a:pt x="869" y="533"/>
                      <a:pt x="823" y="515"/>
                      <a:pt x="778" y="515"/>
                    </a:cubicBezTo>
                    <a:cubicBezTo>
                      <a:pt x="630" y="515"/>
                      <a:pt x="502" y="708"/>
                      <a:pt x="639" y="848"/>
                    </a:cubicBezTo>
                    <a:lnTo>
                      <a:pt x="1563" y="1773"/>
                    </a:lnTo>
                    <a:lnTo>
                      <a:pt x="259" y="1773"/>
                    </a:lnTo>
                    <a:cubicBezTo>
                      <a:pt x="0" y="1773"/>
                      <a:pt x="0" y="2158"/>
                      <a:pt x="259" y="2158"/>
                    </a:cubicBezTo>
                    <a:lnTo>
                      <a:pt x="1563" y="2158"/>
                    </a:lnTo>
                    <a:lnTo>
                      <a:pt x="639" y="3082"/>
                    </a:lnTo>
                    <a:cubicBezTo>
                      <a:pt x="501" y="3220"/>
                      <a:pt x="631" y="3413"/>
                      <a:pt x="780" y="3413"/>
                    </a:cubicBezTo>
                    <a:cubicBezTo>
                      <a:pt x="824" y="3413"/>
                      <a:pt x="870" y="3396"/>
                      <a:pt x="911" y="3355"/>
                    </a:cubicBezTo>
                    <a:lnTo>
                      <a:pt x="1836" y="2430"/>
                    </a:lnTo>
                    <a:lnTo>
                      <a:pt x="1836" y="3735"/>
                    </a:lnTo>
                    <a:cubicBezTo>
                      <a:pt x="1836" y="3864"/>
                      <a:pt x="1932" y="3929"/>
                      <a:pt x="2028" y="3929"/>
                    </a:cubicBezTo>
                    <a:cubicBezTo>
                      <a:pt x="2124" y="3929"/>
                      <a:pt x="2221" y="3864"/>
                      <a:pt x="2221" y="3735"/>
                    </a:cubicBezTo>
                    <a:lnTo>
                      <a:pt x="2221" y="2430"/>
                    </a:lnTo>
                    <a:lnTo>
                      <a:pt x="3145" y="3355"/>
                    </a:lnTo>
                    <a:cubicBezTo>
                      <a:pt x="3187" y="3396"/>
                      <a:pt x="3234" y="3413"/>
                      <a:pt x="3279" y="3413"/>
                    </a:cubicBezTo>
                    <a:cubicBezTo>
                      <a:pt x="3429" y="3413"/>
                      <a:pt x="3558" y="3220"/>
                      <a:pt x="3417" y="3082"/>
                    </a:cubicBezTo>
                    <a:lnTo>
                      <a:pt x="2493" y="2158"/>
                    </a:lnTo>
                    <a:lnTo>
                      <a:pt x="3802" y="2158"/>
                    </a:lnTo>
                    <a:cubicBezTo>
                      <a:pt x="4056" y="2158"/>
                      <a:pt x="4056" y="1773"/>
                      <a:pt x="3802" y="1773"/>
                    </a:cubicBezTo>
                    <a:lnTo>
                      <a:pt x="2493" y="1773"/>
                    </a:lnTo>
                    <a:lnTo>
                      <a:pt x="3417" y="848"/>
                    </a:lnTo>
                    <a:cubicBezTo>
                      <a:pt x="3554" y="708"/>
                      <a:pt x="3429" y="515"/>
                      <a:pt x="3281" y="515"/>
                    </a:cubicBezTo>
                    <a:cubicBezTo>
                      <a:pt x="3235" y="515"/>
                      <a:pt x="3188" y="533"/>
                      <a:pt x="3145" y="576"/>
                    </a:cubicBezTo>
                    <a:lnTo>
                      <a:pt x="2221" y="1501"/>
                    </a:lnTo>
                    <a:lnTo>
                      <a:pt x="2221" y="191"/>
                    </a:lnTo>
                    <a:cubicBezTo>
                      <a:pt x="2221" y="64"/>
                      <a:pt x="2124" y="1"/>
                      <a:pt x="2028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7" name="Google Shape;1800;p52">
                <a:extLst>
                  <a:ext uri="{FF2B5EF4-FFF2-40B4-BE49-F238E27FC236}">
                    <a16:creationId xmlns:a16="http://schemas.microsoft.com/office/drawing/2014/main" id="{425458E1-F564-66FD-B087-BBB0D42FB607}"/>
                  </a:ext>
                </a:extLst>
              </p:cNvPr>
              <p:cNvSpPr/>
              <p:nvPr/>
            </p:nvSpPr>
            <p:spPr>
              <a:xfrm>
                <a:off x="-1982272" y="9209633"/>
                <a:ext cx="118814" cy="104391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3011" extrusionOk="0">
                    <a:moveTo>
                      <a:pt x="1460" y="0"/>
                    </a:moveTo>
                    <a:cubicBezTo>
                      <a:pt x="1364" y="0"/>
                      <a:pt x="1268" y="65"/>
                      <a:pt x="1268" y="194"/>
                    </a:cubicBezTo>
                    <a:lnTo>
                      <a:pt x="1268" y="1499"/>
                    </a:lnTo>
                    <a:lnTo>
                      <a:pt x="343" y="574"/>
                    </a:lnTo>
                    <a:cubicBezTo>
                      <a:pt x="306" y="536"/>
                      <a:pt x="256" y="518"/>
                      <a:pt x="208" y="518"/>
                    </a:cubicBezTo>
                    <a:cubicBezTo>
                      <a:pt x="159" y="518"/>
                      <a:pt x="111" y="536"/>
                      <a:pt x="76" y="574"/>
                    </a:cubicBezTo>
                    <a:cubicBezTo>
                      <a:pt x="0" y="649"/>
                      <a:pt x="0" y="771"/>
                      <a:pt x="76" y="846"/>
                    </a:cubicBezTo>
                    <a:lnTo>
                      <a:pt x="996" y="1771"/>
                    </a:lnTo>
                    <a:lnTo>
                      <a:pt x="507" y="1771"/>
                    </a:lnTo>
                    <a:cubicBezTo>
                      <a:pt x="878" y="2015"/>
                      <a:pt x="1258" y="2245"/>
                      <a:pt x="1653" y="2461"/>
                    </a:cubicBezTo>
                    <a:lnTo>
                      <a:pt x="1653" y="2428"/>
                    </a:lnTo>
                    <a:lnTo>
                      <a:pt x="1728" y="2498"/>
                    </a:lnTo>
                    <a:cubicBezTo>
                      <a:pt x="2070" y="2682"/>
                      <a:pt x="2422" y="2850"/>
                      <a:pt x="2784" y="3010"/>
                    </a:cubicBezTo>
                    <a:lnTo>
                      <a:pt x="1925" y="2156"/>
                    </a:lnTo>
                    <a:lnTo>
                      <a:pt x="3234" y="2156"/>
                    </a:lnTo>
                    <a:cubicBezTo>
                      <a:pt x="3342" y="2156"/>
                      <a:pt x="3427" y="2067"/>
                      <a:pt x="3427" y="1963"/>
                    </a:cubicBezTo>
                    <a:cubicBezTo>
                      <a:pt x="3427" y="1855"/>
                      <a:pt x="3342" y="1771"/>
                      <a:pt x="3234" y="1771"/>
                    </a:cubicBezTo>
                    <a:lnTo>
                      <a:pt x="1925" y="1771"/>
                    </a:lnTo>
                    <a:lnTo>
                      <a:pt x="2850" y="846"/>
                    </a:lnTo>
                    <a:cubicBezTo>
                      <a:pt x="2925" y="771"/>
                      <a:pt x="2925" y="649"/>
                      <a:pt x="2850" y="574"/>
                    </a:cubicBezTo>
                    <a:cubicBezTo>
                      <a:pt x="2812" y="536"/>
                      <a:pt x="2763" y="518"/>
                      <a:pt x="2713" y="518"/>
                    </a:cubicBezTo>
                    <a:cubicBezTo>
                      <a:pt x="2664" y="518"/>
                      <a:pt x="2615" y="536"/>
                      <a:pt x="2577" y="574"/>
                    </a:cubicBezTo>
                    <a:lnTo>
                      <a:pt x="1653" y="1499"/>
                    </a:lnTo>
                    <a:lnTo>
                      <a:pt x="1653" y="194"/>
                    </a:lnTo>
                    <a:cubicBezTo>
                      <a:pt x="1653" y="65"/>
                      <a:pt x="1556" y="0"/>
                      <a:pt x="1460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98" name="Google Shape;1801;p52">
                <a:extLst>
                  <a:ext uri="{FF2B5EF4-FFF2-40B4-BE49-F238E27FC236}">
                    <a16:creationId xmlns:a16="http://schemas.microsoft.com/office/drawing/2014/main" id="{D17BFC26-8B7C-8149-4F93-FFB5B6DA8787}"/>
                  </a:ext>
                </a:extLst>
              </p:cNvPr>
              <p:cNvSpPr/>
              <p:nvPr/>
            </p:nvSpPr>
            <p:spPr>
              <a:xfrm>
                <a:off x="-1499309" y="9209633"/>
                <a:ext cx="121102" cy="104391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011" extrusionOk="0">
                    <a:moveTo>
                      <a:pt x="2028" y="0"/>
                    </a:moveTo>
                    <a:cubicBezTo>
                      <a:pt x="1932" y="0"/>
                      <a:pt x="1836" y="65"/>
                      <a:pt x="1836" y="194"/>
                    </a:cubicBezTo>
                    <a:lnTo>
                      <a:pt x="1836" y="1499"/>
                    </a:lnTo>
                    <a:lnTo>
                      <a:pt x="911" y="574"/>
                    </a:lnTo>
                    <a:cubicBezTo>
                      <a:pt x="874" y="536"/>
                      <a:pt x="824" y="518"/>
                      <a:pt x="775" y="518"/>
                    </a:cubicBezTo>
                    <a:cubicBezTo>
                      <a:pt x="726" y="518"/>
                      <a:pt x="677" y="536"/>
                      <a:pt x="639" y="574"/>
                    </a:cubicBezTo>
                    <a:cubicBezTo>
                      <a:pt x="564" y="649"/>
                      <a:pt x="564" y="771"/>
                      <a:pt x="639" y="846"/>
                    </a:cubicBezTo>
                    <a:lnTo>
                      <a:pt x="1564" y="1771"/>
                    </a:lnTo>
                    <a:lnTo>
                      <a:pt x="259" y="1771"/>
                    </a:lnTo>
                    <a:cubicBezTo>
                      <a:pt x="1" y="1771"/>
                      <a:pt x="1" y="2156"/>
                      <a:pt x="259" y="2156"/>
                    </a:cubicBezTo>
                    <a:lnTo>
                      <a:pt x="1564" y="2156"/>
                    </a:lnTo>
                    <a:lnTo>
                      <a:pt x="709" y="3010"/>
                    </a:lnTo>
                    <a:cubicBezTo>
                      <a:pt x="1071" y="2850"/>
                      <a:pt x="1428" y="2682"/>
                      <a:pt x="1765" y="2498"/>
                    </a:cubicBezTo>
                    <a:lnTo>
                      <a:pt x="1841" y="2428"/>
                    </a:lnTo>
                    <a:lnTo>
                      <a:pt x="1841" y="2461"/>
                    </a:lnTo>
                    <a:cubicBezTo>
                      <a:pt x="2230" y="2245"/>
                      <a:pt x="2615" y="2015"/>
                      <a:pt x="2986" y="1771"/>
                    </a:cubicBezTo>
                    <a:lnTo>
                      <a:pt x="2493" y="1771"/>
                    </a:lnTo>
                    <a:lnTo>
                      <a:pt x="3418" y="846"/>
                    </a:lnTo>
                    <a:cubicBezTo>
                      <a:pt x="3493" y="771"/>
                      <a:pt x="3493" y="649"/>
                      <a:pt x="3418" y="574"/>
                    </a:cubicBezTo>
                    <a:cubicBezTo>
                      <a:pt x="3380" y="536"/>
                      <a:pt x="3331" y="518"/>
                      <a:pt x="3282" y="518"/>
                    </a:cubicBezTo>
                    <a:cubicBezTo>
                      <a:pt x="3232" y="518"/>
                      <a:pt x="3183" y="536"/>
                      <a:pt x="3145" y="574"/>
                    </a:cubicBezTo>
                    <a:lnTo>
                      <a:pt x="2221" y="1499"/>
                    </a:lnTo>
                    <a:lnTo>
                      <a:pt x="2221" y="194"/>
                    </a:lnTo>
                    <a:cubicBezTo>
                      <a:pt x="2221" y="65"/>
                      <a:pt x="2125" y="0"/>
                      <a:pt x="2028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81" name="Google Shape;1802;p52">
              <a:extLst>
                <a:ext uri="{FF2B5EF4-FFF2-40B4-BE49-F238E27FC236}">
                  <a16:creationId xmlns:a16="http://schemas.microsoft.com/office/drawing/2014/main" id="{D1BFF6E1-5C31-1F70-B3E9-2E600E51CF29}"/>
                </a:ext>
              </a:extLst>
            </p:cNvPr>
            <p:cNvSpPr/>
            <p:nvPr/>
          </p:nvSpPr>
          <p:spPr>
            <a:xfrm>
              <a:off x="7706550" y="4651841"/>
              <a:ext cx="1098488" cy="491665"/>
            </a:xfrm>
            <a:custGeom>
              <a:avLst/>
              <a:gdLst/>
              <a:ahLst/>
              <a:cxnLst/>
              <a:rect l="l" t="t" r="r" b="b"/>
              <a:pathLst>
                <a:path w="18264" h="8175" extrusionOk="0">
                  <a:moveTo>
                    <a:pt x="10345" y="0"/>
                  </a:moveTo>
                  <a:cubicBezTo>
                    <a:pt x="6055" y="0"/>
                    <a:pt x="5503" y="6370"/>
                    <a:pt x="5503" y="6370"/>
                  </a:cubicBezTo>
                  <a:cubicBezTo>
                    <a:pt x="5503" y="6370"/>
                    <a:pt x="5421" y="2755"/>
                    <a:pt x="3443" y="2755"/>
                  </a:cubicBezTo>
                  <a:cubicBezTo>
                    <a:pt x="3371" y="2755"/>
                    <a:pt x="3296" y="2760"/>
                    <a:pt x="3218" y="2770"/>
                  </a:cubicBezTo>
                  <a:cubicBezTo>
                    <a:pt x="691" y="3097"/>
                    <a:pt x="0" y="8170"/>
                    <a:pt x="0" y="8170"/>
                  </a:cubicBezTo>
                  <a:lnTo>
                    <a:pt x="17964" y="8175"/>
                  </a:lnTo>
                  <a:cubicBezTo>
                    <a:pt x="17964" y="8175"/>
                    <a:pt x="18264" y="4248"/>
                    <a:pt x="15770" y="4248"/>
                  </a:cubicBezTo>
                  <a:cubicBezTo>
                    <a:pt x="15719" y="4248"/>
                    <a:pt x="15667" y="4250"/>
                    <a:pt x="15613" y="4253"/>
                  </a:cubicBezTo>
                  <a:cubicBezTo>
                    <a:pt x="13062" y="4407"/>
                    <a:pt x="12475" y="6370"/>
                    <a:pt x="12475" y="6370"/>
                  </a:cubicBezTo>
                  <a:cubicBezTo>
                    <a:pt x="12475" y="6370"/>
                    <a:pt x="14177" y="173"/>
                    <a:pt x="10549" y="5"/>
                  </a:cubicBezTo>
                  <a:cubicBezTo>
                    <a:pt x="10480" y="2"/>
                    <a:pt x="10412" y="0"/>
                    <a:pt x="10345" y="0"/>
                  </a:cubicBezTo>
                  <a:close/>
                </a:path>
              </a:pathLst>
            </a:custGeom>
            <a:solidFill>
              <a:srgbClr val="277F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23802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794" y="5578486"/>
            <a:ext cx="12187365" cy="1275113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buClrTx/>
            </a:pPr>
            <a:endParaRPr lang="en-US" sz="1800" kern="1200">
              <a:solidFill>
                <a:prstClr val="white"/>
              </a:solidFill>
              <a:latin typeface="Calibri" panose="020F0502020204030204"/>
              <a:sym typeface="+mn-lt"/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4" y="4932975"/>
            <a:ext cx="962172" cy="94332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58967" y="4050201"/>
            <a:ext cx="877150" cy="1822650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7637" y="4463855"/>
            <a:ext cx="1425026" cy="140899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262014" y="5537819"/>
            <a:ext cx="12712980" cy="706821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323140" y="1759199"/>
            <a:ext cx="5616298" cy="1325390"/>
          </a:xfrm>
          <a:prstGeom prst="rect">
            <a:avLst/>
          </a:prstGeom>
        </p:spPr>
        <p:txBody>
          <a:bodyPr vert="horz" lIns="91428" tIns="45714" rIns="91428" bIns="45714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286">
              <a:buClrTx/>
            </a:pPr>
            <a:r>
              <a:rPr lang="en-US" sz="7199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UTM Avo" panose="02040603050506020204" pitchFamily="18"/>
                <a:sym typeface="+mn-lt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833637" y="192877"/>
            <a:ext cx="6248722" cy="6577603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304480" y="4914141"/>
            <a:ext cx="1687512" cy="1750985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41490" y="4138857"/>
            <a:ext cx="3864696" cy="27186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B0002C-9F74-AD7F-0E25-42E99865BE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725955" cy="810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82225" y="623590"/>
            <a:ext cx="1289439" cy="132760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12572962" y="192247"/>
            <a:ext cx="5701567" cy="2596649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2328894" y="615961"/>
            <a:ext cx="2238225" cy="1506700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794" y="5578486"/>
            <a:ext cx="12187365" cy="1275113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buClrTx/>
            </a:pPr>
            <a:endParaRPr lang="en-US" sz="1800" kern="1200">
              <a:solidFill>
                <a:prstClr val="white"/>
              </a:solidFill>
              <a:latin typeface="Calibri" panose="020F0502020204030204"/>
              <a:sym typeface="+mn-lt"/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4" y="4932975"/>
            <a:ext cx="962172" cy="94332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858967" y="4050201"/>
            <a:ext cx="877150" cy="1822650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27637" y="4463855"/>
            <a:ext cx="1425026" cy="140899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262014" y="5537819"/>
            <a:ext cx="12712980" cy="706821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179703" y="362177"/>
            <a:ext cx="5616298" cy="6373105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404646" y="5023972"/>
            <a:ext cx="1687512" cy="175098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4697132" y="1172488"/>
            <a:ext cx="1111378" cy="1224696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4007084" y="2519254"/>
            <a:ext cx="1072119" cy="122469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6252096" y="1182715"/>
            <a:ext cx="1154615" cy="114152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7148464" y="2191350"/>
            <a:ext cx="1304442" cy="116404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6929819" y="3318130"/>
            <a:ext cx="1072119" cy="126381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4697132" y="1176244"/>
            <a:ext cx="1111378" cy="1224696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4007378" y="2519254"/>
            <a:ext cx="1072119" cy="1224697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6252096" y="1172488"/>
            <a:ext cx="1154615" cy="1141522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7145314" y="2172649"/>
            <a:ext cx="1304442" cy="1164040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6931004" y="3314172"/>
            <a:ext cx="1072119" cy="126381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019510" y="4842006"/>
            <a:ext cx="2133507" cy="20115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8C56D6-BFA2-1630-1165-FDE7AE43ACC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0" y="0"/>
            <a:ext cx="725955" cy="8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794" y="5578486"/>
            <a:ext cx="12187365" cy="1275113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buClrTx/>
            </a:pPr>
            <a:endParaRPr lang="en-US" sz="2400" kern="1200">
              <a:solidFill>
                <a:prstClr val="white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BF8EC4AE-3F26-6574-80AD-6E251B671469}"/>
              </a:ext>
            </a:extLst>
          </p:cNvPr>
          <p:cNvSpPr/>
          <p:nvPr/>
        </p:nvSpPr>
        <p:spPr>
          <a:xfrm>
            <a:off x="1215218" y="777356"/>
            <a:ext cx="9761566" cy="19947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r>
              <a:rPr lang="vi-VN" sz="3200" b="1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Câu </a:t>
            </a:r>
            <a:r>
              <a:rPr lang="en-US" sz="3200" b="1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1: </a:t>
            </a:r>
            <a:r>
              <a:rPr lang="en-US" sz="32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Đâu không phải là cách sản xuất thực phẩm an toàn?</a:t>
            </a:r>
            <a:endParaRPr lang="vi-VN" sz="32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29" name="Đáp án đúng">
            <a:extLst>
              <a:ext uri="{FF2B5EF4-FFF2-40B4-BE49-F238E27FC236}">
                <a16:creationId xmlns:a16="http://schemas.microsoft.com/office/drawing/2014/main" id="{66DB7CD2-FA3C-2531-055C-8AB3F896009B}"/>
              </a:ext>
            </a:extLst>
          </p:cNvPr>
          <p:cNvSpPr/>
          <p:nvPr/>
        </p:nvSpPr>
        <p:spPr>
          <a:xfrm>
            <a:off x="6442318" y="4717298"/>
            <a:ext cx="4534465" cy="1329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D. Sử dụng thuốc kích thích để rau củ nhanh lớn</a:t>
            </a:r>
            <a:endParaRPr lang="vi-VN" sz="24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30" name="Đáp án sai 1">
            <a:extLst>
              <a:ext uri="{FF2B5EF4-FFF2-40B4-BE49-F238E27FC236}">
                <a16:creationId xmlns:a16="http://schemas.microsoft.com/office/drawing/2014/main" id="{A1EA5947-42D2-D1B5-5EAB-7CCC4CEB1444}"/>
              </a:ext>
            </a:extLst>
          </p:cNvPr>
          <p:cNvSpPr/>
          <p:nvPr/>
        </p:nvSpPr>
        <p:spPr>
          <a:xfrm>
            <a:off x="1215218" y="3076911"/>
            <a:ext cx="4534465" cy="1329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A. Không lạm dụng thuốc trừ sâu</a:t>
            </a:r>
            <a:endParaRPr lang="vi-VN" sz="24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31" name="Đáp án sai 2">
            <a:extLst>
              <a:ext uri="{FF2B5EF4-FFF2-40B4-BE49-F238E27FC236}">
                <a16:creationId xmlns:a16="http://schemas.microsoft.com/office/drawing/2014/main" id="{16A7850E-830E-D371-603B-24FC5FCE66CD}"/>
              </a:ext>
            </a:extLst>
          </p:cNvPr>
          <p:cNvSpPr/>
          <p:nvPr/>
        </p:nvSpPr>
        <p:spPr>
          <a:xfrm>
            <a:off x="1215218" y="4717298"/>
            <a:ext cx="4534465" cy="1329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B. Không lạm dụng  phân bón hóa học với cây trồng</a:t>
            </a:r>
            <a:endParaRPr lang="vi-VN" sz="24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32" name="Đáp án sai 3">
            <a:extLst>
              <a:ext uri="{FF2B5EF4-FFF2-40B4-BE49-F238E27FC236}">
                <a16:creationId xmlns:a16="http://schemas.microsoft.com/office/drawing/2014/main" id="{976214D2-B342-7750-5C8C-C27E00310D7A}"/>
              </a:ext>
            </a:extLst>
          </p:cNvPr>
          <p:cNvSpPr/>
          <p:nvPr/>
        </p:nvSpPr>
        <p:spPr>
          <a:xfrm>
            <a:off x="6442318" y="3076910"/>
            <a:ext cx="4534465" cy="1329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C. Không sử dụng thuốc tăng trọng đối với vật nuôi</a:t>
            </a:r>
            <a:endParaRPr lang="vi-VN" sz="24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pic>
        <p:nvPicPr>
          <p:cNvPr id="3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2318" y="-637183"/>
            <a:ext cx="487300" cy="487300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95224" y="5304762"/>
            <a:ext cx="852936" cy="742398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20929" y="5545752"/>
            <a:ext cx="850012" cy="757282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27414" y="3855246"/>
            <a:ext cx="850012" cy="757282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20929" y="3856706"/>
            <a:ext cx="850012" cy="757282"/>
          </a:xfrm>
          <a:prstGeom prst="rect">
            <a:avLst/>
          </a:prstGeom>
        </p:spPr>
      </p:pic>
      <p:pic>
        <p:nvPicPr>
          <p:cNvPr id="3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69007" y="-637183"/>
            <a:ext cx="487300" cy="487300"/>
          </a:xfrm>
          <a:prstGeom prst="rect">
            <a:avLst/>
          </a:prstGeom>
        </p:spPr>
      </p:pic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30860" y="5599713"/>
            <a:ext cx="1357300" cy="12581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4BFE79-EBB0-5964-ECA4-733F87C614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725955" cy="810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C2ECD5E8-016F-6856-4551-50AF3133F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8513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794" y="5578486"/>
            <a:ext cx="12187365" cy="1275113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endParaRPr lang="en-US" sz="1800" kern="1200">
              <a:solidFill>
                <a:prstClr val="white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1215218" y="786591"/>
            <a:ext cx="9761566" cy="19947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r>
              <a:rPr lang="vi-VN" sz="3200" b="1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Câu </a:t>
            </a:r>
            <a:r>
              <a:rPr lang="en-US" sz="3200" b="1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2: </a:t>
            </a:r>
            <a:r>
              <a:rPr lang="en-US" sz="32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Nếu sử dụng thực phẩm không an toàn trong thời gian dài có thể gây ra</a:t>
            </a:r>
            <a:endParaRPr lang="vi-VN" sz="32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1215221" y="4720767"/>
            <a:ext cx="4534465" cy="1329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B. Ung thư và các bệnh</a:t>
            </a:r>
          </a:p>
          <a:p>
            <a:pPr algn="ctr" defTabSz="914286">
              <a:lnSpc>
                <a:spcPct val="150000"/>
              </a:lnSpc>
              <a:buClrTx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khó chữa</a:t>
            </a:r>
            <a:endParaRPr lang="vi-VN" sz="24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1215218" y="3086146"/>
            <a:ext cx="4534465" cy="1329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A. Viêm da</a:t>
            </a:r>
            <a:endParaRPr lang="vi-VN" sz="24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6442320" y="3086146"/>
            <a:ext cx="4534465" cy="1329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C. Tiêu chảy</a:t>
            </a:r>
            <a:endParaRPr lang="vi-VN" sz="24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6442318" y="4720767"/>
            <a:ext cx="4534465" cy="1329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D. Bệnh sốt rét</a:t>
            </a:r>
            <a:endParaRPr lang="vi-VN" sz="24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1985" y="5307451"/>
            <a:ext cx="852936" cy="742398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80848" y="3487880"/>
            <a:ext cx="850012" cy="75728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80848" y="5007057"/>
            <a:ext cx="850012" cy="75728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16601" y="3487880"/>
            <a:ext cx="850012" cy="757282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30860" y="5599713"/>
            <a:ext cx="1357300" cy="1258171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42318" y="-637183"/>
            <a:ext cx="487300" cy="487300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69007" y="-637183"/>
            <a:ext cx="487300" cy="487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42C5CC-2AE7-98DC-0A03-8DCD450308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725955" cy="810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794" y="5578486"/>
            <a:ext cx="12187365" cy="1275113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endParaRPr lang="en-US" sz="1800" kern="1200">
              <a:solidFill>
                <a:prstClr val="white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1215218" y="155325"/>
            <a:ext cx="9761566" cy="12751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r>
              <a:rPr lang="vi-VN" sz="3200" b="1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Câu </a:t>
            </a:r>
            <a:r>
              <a:rPr lang="en-US" sz="3200" b="1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3: </a:t>
            </a:r>
            <a:r>
              <a:rPr lang="en-US" sz="32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Thực phẩm an toàn là gì?</a:t>
            </a:r>
            <a:endParaRPr lang="vi-VN" sz="32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215217" y="1630219"/>
            <a:ext cx="4534465" cy="24543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286">
              <a:lnSpc>
                <a:spcPct val="150000"/>
              </a:lnSpc>
              <a:buClrTx/>
            </a:pPr>
            <a:r>
              <a:rPr lang="en-US" sz="20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A. </a:t>
            </a:r>
            <a:r>
              <a:rPr lang="vi-VN" sz="20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Thực phẩm an toàn là thực phẩm được sản xuất, bảo quản và chế biến hợp vệ sinh; không chứa chất gây hại cho sức khỏe con người.</a:t>
            </a: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215217" y="4209530"/>
            <a:ext cx="4534465" cy="24543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286">
              <a:lnSpc>
                <a:spcPct val="150000"/>
              </a:lnSpc>
              <a:buClrTx/>
            </a:pPr>
            <a:r>
              <a:rPr lang="en-US" sz="20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B. </a:t>
            </a:r>
            <a:r>
              <a:rPr lang="vi-VN" sz="20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Thực phẩm an toàn là thực phẩm được sản xuất và chế biến chưa hợp vệ sinh; có chứa chất gây hại cho sức khỏe con người.</a:t>
            </a: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6442317" y="1649393"/>
            <a:ext cx="4534465" cy="24543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286">
              <a:lnSpc>
                <a:spcPct val="150000"/>
              </a:lnSpc>
              <a:buClrTx/>
            </a:pPr>
            <a:r>
              <a:rPr lang="en-US" sz="20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C. </a:t>
            </a:r>
            <a:r>
              <a:rPr lang="vi-VN" sz="20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Thực phẩm an toàn là thực phẩm được sản xuất, bảo quản và chế biến chưa hợp vệ sinh; có chứa chất gây hại cho sức khỏe con người.</a:t>
            </a: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6455293" y="4209530"/>
            <a:ext cx="4534465" cy="24543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286">
              <a:lnSpc>
                <a:spcPct val="150000"/>
              </a:lnSpc>
              <a:buClrTx/>
            </a:pPr>
            <a:r>
              <a:rPr lang="en-US" sz="20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D. </a:t>
            </a:r>
            <a:r>
              <a:rPr lang="vi-VN" sz="20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Thực phẩm an toàn là thực phẩm được sản xuất và chế biến hợp vệ sinh; không chứa chất gây hại cho sức khỏe con người.</a:t>
            </a: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2318" y="-637183"/>
            <a:ext cx="487300" cy="487300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387383" y="3361359"/>
            <a:ext cx="852936" cy="742398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70934" y="5599384"/>
            <a:ext cx="1357300" cy="12581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635988" y="3433964"/>
            <a:ext cx="850012" cy="75728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688044" y="6029555"/>
            <a:ext cx="850012" cy="75728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422391" y="6029555"/>
            <a:ext cx="850012" cy="75728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69007" y="-637183"/>
            <a:ext cx="487300" cy="487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6941E8-F0BF-6A7E-F1E6-15192238A8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725955" cy="810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7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794" y="5578486"/>
            <a:ext cx="12187365" cy="1275113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buClrTx/>
              <a:defRPr/>
            </a:pPr>
            <a:endParaRPr lang="en-US" sz="2400" kern="1200">
              <a:solidFill>
                <a:prstClr val="white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BF8EC4AE-3F26-6574-80AD-6E251B671469}"/>
              </a:ext>
            </a:extLst>
          </p:cNvPr>
          <p:cNvSpPr/>
          <p:nvPr/>
        </p:nvSpPr>
        <p:spPr>
          <a:xfrm>
            <a:off x="1215218" y="777356"/>
            <a:ext cx="9761565" cy="19947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r>
              <a:rPr lang="vi-VN" sz="3200" b="1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Câu </a:t>
            </a:r>
            <a:r>
              <a:rPr lang="en-US" sz="3200" b="1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4: </a:t>
            </a:r>
            <a:r>
              <a:rPr lang="en-US" sz="32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Đâu không phải biểu hiện của ngộ độc </a:t>
            </a:r>
          </a:p>
          <a:p>
            <a:pPr algn="ctr" defTabSz="914286">
              <a:lnSpc>
                <a:spcPct val="150000"/>
              </a:lnSpc>
              <a:buClrTx/>
            </a:pPr>
            <a:r>
              <a:rPr lang="en-US" sz="32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thực phẩm?</a:t>
            </a:r>
            <a:endParaRPr lang="vi-VN" sz="32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29" name="Đáp án đúng">
            <a:extLst>
              <a:ext uri="{FF2B5EF4-FFF2-40B4-BE49-F238E27FC236}">
                <a16:creationId xmlns:a16="http://schemas.microsoft.com/office/drawing/2014/main" id="{66DB7CD2-FA3C-2531-055C-8AB3F896009B}"/>
              </a:ext>
            </a:extLst>
          </p:cNvPr>
          <p:cNvSpPr/>
          <p:nvPr/>
        </p:nvSpPr>
        <p:spPr>
          <a:xfrm>
            <a:off x="6442318" y="4717298"/>
            <a:ext cx="4534465" cy="1329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D. Nấm da đầu</a:t>
            </a:r>
            <a:endParaRPr lang="vi-VN" sz="24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30" name="Đáp án sai 1">
            <a:extLst>
              <a:ext uri="{FF2B5EF4-FFF2-40B4-BE49-F238E27FC236}">
                <a16:creationId xmlns:a16="http://schemas.microsoft.com/office/drawing/2014/main" id="{A1EA5947-42D2-D1B5-5EAB-7CCC4CEB1444}"/>
              </a:ext>
            </a:extLst>
          </p:cNvPr>
          <p:cNvSpPr/>
          <p:nvPr/>
        </p:nvSpPr>
        <p:spPr>
          <a:xfrm>
            <a:off x="1215218" y="3076911"/>
            <a:ext cx="4534465" cy="1329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A. Nôn</a:t>
            </a:r>
            <a:endParaRPr lang="vi-VN" sz="24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31" name="Đáp án sai 2">
            <a:extLst>
              <a:ext uri="{FF2B5EF4-FFF2-40B4-BE49-F238E27FC236}">
                <a16:creationId xmlns:a16="http://schemas.microsoft.com/office/drawing/2014/main" id="{16A7850E-830E-D371-603B-24FC5FCE66CD}"/>
              </a:ext>
            </a:extLst>
          </p:cNvPr>
          <p:cNvSpPr/>
          <p:nvPr/>
        </p:nvSpPr>
        <p:spPr>
          <a:xfrm>
            <a:off x="1215218" y="4717298"/>
            <a:ext cx="4534465" cy="1329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B. Tiêu chảy</a:t>
            </a:r>
            <a:endParaRPr lang="vi-VN" sz="24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32" name="Đáp án sai 3">
            <a:extLst>
              <a:ext uri="{FF2B5EF4-FFF2-40B4-BE49-F238E27FC236}">
                <a16:creationId xmlns:a16="http://schemas.microsoft.com/office/drawing/2014/main" id="{976214D2-B342-7750-5C8C-C27E00310D7A}"/>
              </a:ext>
            </a:extLst>
          </p:cNvPr>
          <p:cNvSpPr/>
          <p:nvPr/>
        </p:nvSpPr>
        <p:spPr>
          <a:xfrm>
            <a:off x="6442318" y="3076910"/>
            <a:ext cx="4534465" cy="1329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C. Suy hô hấp</a:t>
            </a:r>
            <a:endParaRPr lang="vi-VN" sz="24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pic>
        <p:nvPicPr>
          <p:cNvPr id="3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2318" y="-637183"/>
            <a:ext cx="487300" cy="487300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26771" y="5012705"/>
            <a:ext cx="852936" cy="742398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19524" y="4997820"/>
            <a:ext cx="850012" cy="757282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6771" y="3348191"/>
            <a:ext cx="850012" cy="757282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19524" y="3348193"/>
            <a:ext cx="850012" cy="757282"/>
          </a:xfrm>
          <a:prstGeom prst="rect">
            <a:avLst/>
          </a:prstGeom>
        </p:spPr>
      </p:pic>
      <p:pic>
        <p:nvPicPr>
          <p:cNvPr id="3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69007" y="-637183"/>
            <a:ext cx="487300" cy="487300"/>
          </a:xfrm>
          <a:prstGeom prst="rect">
            <a:avLst/>
          </a:prstGeom>
        </p:spPr>
      </p:pic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30860" y="5599713"/>
            <a:ext cx="1357300" cy="12581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27ADCF-71CC-97B0-2654-62390A28F6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725955" cy="810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16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794" y="5578486"/>
            <a:ext cx="12187365" cy="1275113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endParaRPr lang="en-US" sz="2400" kern="1200">
              <a:solidFill>
                <a:prstClr val="white"/>
              </a:solidFill>
              <a:latin typeface="UTM Avo" panose="02040603050506020204" pitchFamily="18"/>
              <a:sym typeface="+mn-lt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0860" y="5599713"/>
            <a:ext cx="1357300" cy="1258171"/>
          </a:xfrm>
          <a:prstGeom prst="rect">
            <a:avLst/>
          </a:prstGeom>
        </p:spPr>
      </p:pic>
      <p:sp>
        <p:nvSpPr>
          <p:cNvPr id="7" name="Câu hỏi">
            <a:extLst>
              <a:ext uri="{FF2B5EF4-FFF2-40B4-BE49-F238E27FC236}">
                <a16:creationId xmlns:a16="http://schemas.microsoft.com/office/drawing/2014/main" id="{B0D98919-4C4F-2E0C-BD43-22C4372192E8}"/>
              </a:ext>
            </a:extLst>
          </p:cNvPr>
          <p:cNvSpPr/>
          <p:nvPr/>
        </p:nvSpPr>
        <p:spPr>
          <a:xfrm>
            <a:off x="1213694" y="531469"/>
            <a:ext cx="9761566" cy="19947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r>
              <a:rPr lang="vi-VN" sz="3200" b="1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Câu </a:t>
            </a:r>
            <a:r>
              <a:rPr lang="en-US" sz="3200" b="1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5:</a:t>
            </a:r>
            <a:r>
              <a:rPr lang="en-US" sz="32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 </a:t>
            </a:r>
            <a:r>
              <a:rPr lang="vi-VN" sz="32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Đa số các loại rau củ quả ăn trong tuần nên bảo quản ở đâu để tránh hư hỏng?</a:t>
            </a:r>
            <a:endParaRPr lang="vi-VN" sz="3200" b="1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85077CBF-0BD6-DB1E-B7D4-82E0C94A0EF5}"/>
              </a:ext>
            </a:extLst>
          </p:cNvPr>
          <p:cNvSpPr/>
          <p:nvPr/>
        </p:nvSpPr>
        <p:spPr>
          <a:xfrm>
            <a:off x="1213694" y="2831023"/>
            <a:ext cx="4534465" cy="1329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524" indent="-609524" algn="ctr" defTabSz="914286">
              <a:lnSpc>
                <a:spcPct val="150000"/>
              </a:lnSpc>
              <a:buClrTx/>
              <a:buFont typeface="Arial"/>
              <a:buAutoNum type="alphaUcPeriod"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Ngăn mát tủ lạnh</a:t>
            </a:r>
            <a:endParaRPr lang="vi-VN" sz="24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E5FA9301-D26F-1FE8-4A6B-7E77BA027D3B}"/>
              </a:ext>
            </a:extLst>
          </p:cNvPr>
          <p:cNvSpPr/>
          <p:nvPr/>
        </p:nvSpPr>
        <p:spPr>
          <a:xfrm>
            <a:off x="1213694" y="4465645"/>
            <a:ext cx="4534465" cy="1329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B. Ngăn đông đá tủ lạnh</a:t>
            </a:r>
            <a:endParaRPr lang="vi-VN" sz="24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6440796" y="2831023"/>
            <a:ext cx="4534465" cy="1329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C. Lò vi sóng</a:t>
            </a:r>
            <a:endParaRPr lang="vi-VN" sz="2400" kern="1200" noProof="1">
              <a:solidFill>
                <a:prstClr val="black"/>
              </a:solidFill>
              <a:latin typeface="UTM Avo" panose="02040603050506020204" pitchFamily="18"/>
              <a:sym typeface="+mn-lt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6440794" y="4465645"/>
            <a:ext cx="4534465" cy="1329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lnSpc>
                <a:spcPct val="150000"/>
              </a:lnSpc>
              <a:buClrTx/>
            </a:pPr>
            <a:r>
              <a:rPr lang="en-US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D. </a:t>
            </a:r>
            <a:r>
              <a:rPr lang="vi-VN" sz="2400" kern="1200" noProof="1">
                <a:solidFill>
                  <a:prstClr val="black"/>
                </a:solidFill>
                <a:latin typeface="UTM Avo" panose="02040603050506020204" pitchFamily="18"/>
                <a:sym typeface="+mn-lt"/>
              </a:rPr>
              <a:t>Lò nướng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00128" y="3418487"/>
            <a:ext cx="852936" cy="742398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25247" y="3102306"/>
            <a:ext cx="850012" cy="757282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25247" y="4751934"/>
            <a:ext cx="850012" cy="75728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23154" y="4816919"/>
            <a:ext cx="850012" cy="757282"/>
          </a:xfrm>
          <a:prstGeom prst="rect">
            <a:avLst/>
          </a:prstGeom>
        </p:spPr>
      </p:pic>
      <p:pic>
        <p:nvPicPr>
          <p:cNvPr id="1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42318" y="-637183"/>
            <a:ext cx="487300" cy="487300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69007" y="-637183"/>
            <a:ext cx="487300" cy="487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D527DA-819A-13DA-4798-1A0DCE2BC2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725955" cy="810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 trống có icon">
            <a:extLst>
              <a:ext uri="{FF2B5EF4-FFF2-40B4-BE49-F238E27FC236}">
                <a16:creationId xmlns:a16="http://schemas.microsoft.com/office/drawing/2014/main" id="{C1C26C74-13C3-F0CD-C1AD-ADBEF0DCE7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3" name="Google Shape;3301;p72">
            <a:extLst>
              <a:ext uri="{FF2B5EF4-FFF2-40B4-BE49-F238E27FC236}">
                <a16:creationId xmlns:a16="http://schemas.microsoft.com/office/drawing/2014/main" id="{088FFC6D-8866-A633-1AEF-5623151BE84B}"/>
              </a:ext>
            </a:extLst>
          </p:cNvPr>
          <p:cNvSpPr txBox="1">
            <a:spLocks/>
          </p:cNvSpPr>
          <p:nvPr/>
        </p:nvSpPr>
        <p:spPr>
          <a:xfrm>
            <a:off x="960000" y="841479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sis"/>
              <a:buNone/>
              <a:defRPr sz="35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Dosis"/>
                <a:cs typeface="Arial" panose="020B0604020202020204" pitchFamily="34" charset="0"/>
                <a:sym typeface="Dosi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vi-VN" sz="3600" dirty="0">
                <a:latin typeface="UTM Avo" panose="02040603050506020204" pitchFamily="18"/>
                <a:ea typeface="+mn-ea"/>
                <a:cs typeface="+mn-ea"/>
                <a:sym typeface="+mn-lt"/>
              </a:rPr>
              <a:t>HƯỚNG DẪN VỀ NHÀ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09D4B5C-E490-1A4E-619A-D48EC2FA04AB}"/>
              </a:ext>
            </a:extLst>
          </p:cNvPr>
          <p:cNvGrpSpPr/>
          <p:nvPr/>
        </p:nvGrpSpPr>
        <p:grpSpPr>
          <a:xfrm>
            <a:off x="1505455" y="1920100"/>
            <a:ext cx="2457255" cy="3060214"/>
            <a:chOff x="1904784" y="1531185"/>
            <a:chExt cx="1842941" cy="2295160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15D8A66-3EE7-4184-F9CB-D41D0F2BBA05}"/>
                </a:ext>
              </a:extLst>
            </p:cNvPr>
            <p:cNvGrpSpPr/>
            <p:nvPr/>
          </p:nvGrpSpPr>
          <p:grpSpPr>
            <a:xfrm>
              <a:off x="2163620" y="1531185"/>
              <a:ext cx="1275356" cy="1279722"/>
              <a:chOff x="2163619" y="1531185"/>
              <a:chExt cx="1275356" cy="1279722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56E126F-7970-C93F-E315-BFE5FB4CFB39}"/>
                  </a:ext>
                </a:extLst>
              </p:cNvPr>
              <p:cNvSpPr/>
              <p:nvPr/>
            </p:nvSpPr>
            <p:spPr>
              <a:xfrm flipH="1">
                <a:off x="2163619" y="1531185"/>
                <a:ext cx="1275356" cy="1279722"/>
              </a:xfrm>
              <a:prstGeom prst="ellipse">
                <a:avLst/>
              </a:prstGeom>
              <a:solidFill>
                <a:srgbClr val="F3970E">
                  <a:alpha val="5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89" b="0" i="0" u="none" strike="noStrike" kern="0" cap="none" spc="0" normalizeH="0" baseline="0" noProof="0">
                  <a:ln>
                    <a:noFill/>
                  </a:ln>
                  <a:solidFill>
                    <a:srgbClr val="FFFBE8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endParaRPr>
              </a:p>
            </p:txBody>
          </p:sp>
          <p:grpSp>
            <p:nvGrpSpPr>
              <p:cNvPr id="88" name="Google Shape;3466;p72">
                <a:extLst>
                  <a:ext uri="{FF2B5EF4-FFF2-40B4-BE49-F238E27FC236}">
                    <a16:creationId xmlns:a16="http://schemas.microsoft.com/office/drawing/2014/main" id="{ACDAE117-DED4-CB75-02AB-B89B7A20BC9C}"/>
                  </a:ext>
                </a:extLst>
              </p:cNvPr>
              <p:cNvGrpSpPr/>
              <p:nvPr/>
            </p:nvGrpSpPr>
            <p:grpSpPr>
              <a:xfrm>
                <a:off x="2391419" y="1765824"/>
                <a:ext cx="869671" cy="848826"/>
                <a:chOff x="7488854" y="3646758"/>
                <a:chExt cx="941710" cy="953047"/>
              </a:xfrm>
            </p:grpSpPr>
            <p:sp>
              <p:nvSpPr>
                <p:cNvPr id="89" name="Google Shape;3467;p72">
                  <a:extLst>
                    <a:ext uri="{FF2B5EF4-FFF2-40B4-BE49-F238E27FC236}">
                      <a16:creationId xmlns:a16="http://schemas.microsoft.com/office/drawing/2014/main" id="{F723525C-D736-AF95-0E71-E83C18DB9CAE}"/>
                    </a:ext>
                  </a:extLst>
                </p:cNvPr>
                <p:cNvSpPr/>
                <p:nvPr/>
              </p:nvSpPr>
              <p:spPr>
                <a:xfrm>
                  <a:off x="7488854" y="3646758"/>
                  <a:ext cx="941710" cy="95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17" h="31188" extrusionOk="0">
                      <a:moveTo>
                        <a:pt x="14560" y="15991"/>
                      </a:moveTo>
                      <a:cubicBezTo>
                        <a:pt x="14602" y="16126"/>
                        <a:pt x="14653" y="16256"/>
                        <a:pt x="14718" y="16387"/>
                      </a:cubicBezTo>
                      <a:lnTo>
                        <a:pt x="14718" y="17026"/>
                      </a:lnTo>
                      <a:cubicBezTo>
                        <a:pt x="14653" y="16835"/>
                        <a:pt x="14592" y="16643"/>
                        <a:pt x="14527" y="16452"/>
                      </a:cubicBezTo>
                      <a:lnTo>
                        <a:pt x="14527" y="16448"/>
                      </a:lnTo>
                      <a:cubicBezTo>
                        <a:pt x="14550" y="16298"/>
                        <a:pt x="14560" y="16144"/>
                        <a:pt x="14560" y="15991"/>
                      </a:cubicBezTo>
                      <a:close/>
                      <a:moveTo>
                        <a:pt x="16635" y="15995"/>
                      </a:moveTo>
                      <a:cubicBezTo>
                        <a:pt x="16635" y="16144"/>
                        <a:pt x="16644" y="16298"/>
                        <a:pt x="16668" y="16452"/>
                      </a:cubicBezTo>
                      <a:cubicBezTo>
                        <a:pt x="16602" y="16643"/>
                        <a:pt x="16542" y="16835"/>
                        <a:pt x="16481" y="17030"/>
                      </a:cubicBezTo>
                      <a:lnTo>
                        <a:pt x="16481" y="16387"/>
                      </a:lnTo>
                      <a:cubicBezTo>
                        <a:pt x="16542" y="16261"/>
                        <a:pt x="16593" y="16130"/>
                        <a:pt x="16635" y="15995"/>
                      </a:cubicBezTo>
                      <a:close/>
                      <a:moveTo>
                        <a:pt x="23238" y="7960"/>
                      </a:moveTo>
                      <a:cubicBezTo>
                        <a:pt x="23154" y="8935"/>
                        <a:pt x="23042" y="10241"/>
                        <a:pt x="22940" y="11556"/>
                      </a:cubicBezTo>
                      <a:cubicBezTo>
                        <a:pt x="22781" y="13636"/>
                        <a:pt x="22716" y="14797"/>
                        <a:pt x="22707" y="15487"/>
                      </a:cubicBezTo>
                      <a:cubicBezTo>
                        <a:pt x="21755" y="15645"/>
                        <a:pt x="20976" y="16331"/>
                        <a:pt x="20701" y="17254"/>
                      </a:cubicBezTo>
                      <a:cubicBezTo>
                        <a:pt x="20468" y="18052"/>
                        <a:pt x="20244" y="18840"/>
                        <a:pt x="20025" y="19605"/>
                      </a:cubicBezTo>
                      <a:cubicBezTo>
                        <a:pt x="19400" y="19068"/>
                        <a:pt x="18682" y="18658"/>
                        <a:pt x="17903" y="18392"/>
                      </a:cubicBezTo>
                      <a:cubicBezTo>
                        <a:pt x="18048" y="17917"/>
                        <a:pt x="18202" y="17446"/>
                        <a:pt x="18356" y="16975"/>
                      </a:cubicBezTo>
                      <a:cubicBezTo>
                        <a:pt x="18561" y="16765"/>
                        <a:pt x="18747" y="16485"/>
                        <a:pt x="18953" y="16168"/>
                      </a:cubicBezTo>
                      <a:cubicBezTo>
                        <a:pt x="19069" y="15995"/>
                        <a:pt x="19190" y="15813"/>
                        <a:pt x="19307" y="15655"/>
                      </a:cubicBezTo>
                      <a:cubicBezTo>
                        <a:pt x="19414" y="15534"/>
                        <a:pt x="19531" y="15417"/>
                        <a:pt x="19661" y="15319"/>
                      </a:cubicBezTo>
                      <a:cubicBezTo>
                        <a:pt x="19951" y="15067"/>
                        <a:pt x="20314" y="14759"/>
                        <a:pt x="20589" y="14251"/>
                      </a:cubicBezTo>
                      <a:cubicBezTo>
                        <a:pt x="20790" y="13892"/>
                        <a:pt x="20879" y="13496"/>
                        <a:pt x="20972" y="13113"/>
                      </a:cubicBezTo>
                      <a:cubicBezTo>
                        <a:pt x="21042" y="12801"/>
                        <a:pt x="21112" y="12507"/>
                        <a:pt x="21228" y="12269"/>
                      </a:cubicBezTo>
                      <a:cubicBezTo>
                        <a:pt x="21322" y="12073"/>
                        <a:pt x="21494" y="11864"/>
                        <a:pt x="21676" y="11635"/>
                      </a:cubicBezTo>
                      <a:cubicBezTo>
                        <a:pt x="21914" y="11337"/>
                        <a:pt x="22189" y="10996"/>
                        <a:pt x="22375" y="10586"/>
                      </a:cubicBezTo>
                      <a:lnTo>
                        <a:pt x="22380" y="10572"/>
                      </a:lnTo>
                      <a:cubicBezTo>
                        <a:pt x="22562" y="10152"/>
                        <a:pt x="22618" y="9742"/>
                        <a:pt x="22669" y="9378"/>
                      </a:cubicBezTo>
                      <a:cubicBezTo>
                        <a:pt x="22707" y="9117"/>
                        <a:pt x="22744" y="8870"/>
                        <a:pt x="22818" y="8678"/>
                      </a:cubicBezTo>
                      <a:cubicBezTo>
                        <a:pt x="22935" y="8427"/>
                        <a:pt x="23080" y="8184"/>
                        <a:pt x="23238" y="7960"/>
                      </a:cubicBezTo>
                      <a:close/>
                      <a:moveTo>
                        <a:pt x="15595" y="0"/>
                      </a:moveTo>
                      <a:cubicBezTo>
                        <a:pt x="15161" y="0"/>
                        <a:pt x="14793" y="317"/>
                        <a:pt x="14728" y="746"/>
                      </a:cubicBezTo>
                      <a:cubicBezTo>
                        <a:pt x="14583" y="1026"/>
                        <a:pt x="14490" y="1380"/>
                        <a:pt x="14378" y="1809"/>
                      </a:cubicBezTo>
                      <a:cubicBezTo>
                        <a:pt x="14327" y="2005"/>
                        <a:pt x="14275" y="2210"/>
                        <a:pt x="14215" y="2397"/>
                      </a:cubicBezTo>
                      <a:cubicBezTo>
                        <a:pt x="14159" y="2551"/>
                        <a:pt x="14084" y="2700"/>
                        <a:pt x="14000" y="2835"/>
                      </a:cubicBezTo>
                      <a:cubicBezTo>
                        <a:pt x="13804" y="3176"/>
                        <a:pt x="13562" y="3600"/>
                        <a:pt x="13473" y="4211"/>
                      </a:cubicBezTo>
                      <a:cubicBezTo>
                        <a:pt x="13417" y="4635"/>
                        <a:pt x="13473" y="5078"/>
                        <a:pt x="13534" y="5507"/>
                      </a:cubicBezTo>
                      <a:cubicBezTo>
                        <a:pt x="13576" y="5834"/>
                        <a:pt x="13622" y="6174"/>
                        <a:pt x="13604" y="6463"/>
                      </a:cubicBezTo>
                      <a:cubicBezTo>
                        <a:pt x="13590" y="6692"/>
                        <a:pt x="13515" y="6953"/>
                        <a:pt x="13436" y="7233"/>
                      </a:cubicBezTo>
                      <a:cubicBezTo>
                        <a:pt x="13324" y="7629"/>
                        <a:pt x="13198" y="8077"/>
                        <a:pt x="13198" y="8576"/>
                      </a:cubicBezTo>
                      <a:cubicBezTo>
                        <a:pt x="13198" y="8669"/>
                        <a:pt x="13203" y="8758"/>
                        <a:pt x="13212" y="8846"/>
                      </a:cubicBezTo>
                      <a:cubicBezTo>
                        <a:pt x="13016" y="8469"/>
                        <a:pt x="12750" y="8147"/>
                        <a:pt x="12513" y="7867"/>
                      </a:cubicBezTo>
                      <a:cubicBezTo>
                        <a:pt x="12331" y="7653"/>
                        <a:pt x="12158" y="7452"/>
                        <a:pt x="12056" y="7261"/>
                      </a:cubicBezTo>
                      <a:lnTo>
                        <a:pt x="12046" y="7247"/>
                      </a:lnTo>
                      <a:cubicBezTo>
                        <a:pt x="11911" y="7004"/>
                        <a:pt x="11808" y="6711"/>
                        <a:pt x="11706" y="6398"/>
                      </a:cubicBezTo>
                      <a:lnTo>
                        <a:pt x="11687" y="6351"/>
                      </a:lnTo>
                      <a:lnTo>
                        <a:pt x="11687" y="6347"/>
                      </a:lnTo>
                      <a:cubicBezTo>
                        <a:pt x="11566" y="5988"/>
                        <a:pt x="11412" y="5577"/>
                        <a:pt x="11169" y="5237"/>
                      </a:cubicBezTo>
                      <a:lnTo>
                        <a:pt x="11165" y="5228"/>
                      </a:lnTo>
                      <a:cubicBezTo>
                        <a:pt x="10796" y="4729"/>
                        <a:pt x="10372" y="4449"/>
                        <a:pt x="10027" y="4225"/>
                      </a:cubicBezTo>
                      <a:cubicBezTo>
                        <a:pt x="9882" y="4136"/>
                        <a:pt x="9747" y="4038"/>
                        <a:pt x="9621" y="3927"/>
                      </a:cubicBezTo>
                      <a:cubicBezTo>
                        <a:pt x="9514" y="3824"/>
                        <a:pt x="9402" y="3712"/>
                        <a:pt x="9295" y="3605"/>
                      </a:cubicBezTo>
                      <a:cubicBezTo>
                        <a:pt x="8936" y="3246"/>
                        <a:pt x="8619" y="2929"/>
                        <a:pt x="8306" y="2737"/>
                      </a:cubicBezTo>
                      <a:cubicBezTo>
                        <a:pt x="8134" y="2514"/>
                        <a:pt x="7874" y="2396"/>
                        <a:pt x="7610" y="2396"/>
                      </a:cubicBezTo>
                      <a:cubicBezTo>
                        <a:pt x="7459" y="2396"/>
                        <a:pt x="7307" y="2434"/>
                        <a:pt x="7168" y="2514"/>
                      </a:cubicBezTo>
                      <a:cubicBezTo>
                        <a:pt x="6786" y="2737"/>
                        <a:pt x="6627" y="3208"/>
                        <a:pt x="6800" y="3614"/>
                      </a:cubicBezTo>
                      <a:cubicBezTo>
                        <a:pt x="6819" y="3871"/>
                        <a:pt x="6903" y="4146"/>
                        <a:pt x="7000" y="4472"/>
                      </a:cubicBezTo>
                      <a:cubicBezTo>
                        <a:pt x="7061" y="4682"/>
                        <a:pt x="7126" y="4901"/>
                        <a:pt x="7168" y="5102"/>
                      </a:cubicBezTo>
                      <a:cubicBezTo>
                        <a:pt x="7187" y="5242"/>
                        <a:pt x="7187" y="5382"/>
                        <a:pt x="7173" y="5517"/>
                      </a:cubicBezTo>
                      <a:cubicBezTo>
                        <a:pt x="7154" y="5853"/>
                        <a:pt x="7131" y="6310"/>
                        <a:pt x="7322" y="6841"/>
                      </a:cubicBezTo>
                      <a:cubicBezTo>
                        <a:pt x="7443" y="7200"/>
                        <a:pt x="7672" y="7527"/>
                        <a:pt x="7887" y="7839"/>
                      </a:cubicBezTo>
                      <a:lnTo>
                        <a:pt x="7928" y="7904"/>
                      </a:lnTo>
                      <a:cubicBezTo>
                        <a:pt x="8106" y="8166"/>
                        <a:pt x="8283" y="8431"/>
                        <a:pt x="8385" y="8669"/>
                      </a:cubicBezTo>
                      <a:cubicBezTo>
                        <a:pt x="8460" y="8865"/>
                        <a:pt x="8493" y="9112"/>
                        <a:pt x="8530" y="9369"/>
                      </a:cubicBezTo>
                      <a:cubicBezTo>
                        <a:pt x="8581" y="9737"/>
                        <a:pt x="8642" y="10147"/>
                        <a:pt x="8824" y="10567"/>
                      </a:cubicBezTo>
                      <a:lnTo>
                        <a:pt x="8829" y="10581"/>
                      </a:lnTo>
                      <a:cubicBezTo>
                        <a:pt x="9010" y="10991"/>
                        <a:pt x="9286" y="11332"/>
                        <a:pt x="9528" y="11630"/>
                      </a:cubicBezTo>
                      <a:cubicBezTo>
                        <a:pt x="9705" y="11854"/>
                        <a:pt x="9878" y="12069"/>
                        <a:pt x="9976" y="12269"/>
                      </a:cubicBezTo>
                      <a:cubicBezTo>
                        <a:pt x="10092" y="12502"/>
                        <a:pt x="10158" y="12796"/>
                        <a:pt x="10232" y="13109"/>
                      </a:cubicBezTo>
                      <a:cubicBezTo>
                        <a:pt x="10321" y="13491"/>
                        <a:pt x="10409" y="13887"/>
                        <a:pt x="10615" y="14246"/>
                      </a:cubicBezTo>
                      <a:cubicBezTo>
                        <a:pt x="10890" y="14755"/>
                        <a:pt x="11249" y="15063"/>
                        <a:pt x="11543" y="15310"/>
                      </a:cubicBezTo>
                      <a:cubicBezTo>
                        <a:pt x="11668" y="15412"/>
                        <a:pt x="11785" y="15524"/>
                        <a:pt x="11892" y="15645"/>
                      </a:cubicBezTo>
                      <a:cubicBezTo>
                        <a:pt x="12014" y="15809"/>
                        <a:pt x="12130" y="15991"/>
                        <a:pt x="12247" y="16168"/>
                      </a:cubicBezTo>
                      <a:cubicBezTo>
                        <a:pt x="12457" y="16476"/>
                        <a:pt x="12643" y="16760"/>
                        <a:pt x="12848" y="16965"/>
                      </a:cubicBezTo>
                      <a:cubicBezTo>
                        <a:pt x="13002" y="17436"/>
                        <a:pt x="13156" y="17912"/>
                        <a:pt x="13301" y="18383"/>
                      </a:cubicBezTo>
                      <a:cubicBezTo>
                        <a:pt x="11981" y="18835"/>
                        <a:pt x="10876" y="19670"/>
                        <a:pt x="10172" y="20729"/>
                      </a:cubicBezTo>
                      <a:cubicBezTo>
                        <a:pt x="9803" y="20332"/>
                        <a:pt x="9383" y="19945"/>
                        <a:pt x="8936" y="19665"/>
                      </a:cubicBezTo>
                      <a:lnTo>
                        <a:pt x="8535" y="18164"/>
                      </a:lnTo>
                      <a:cubicBezTo>
                        <a:pt x="8516" y="18089"/>
                        <a:pt x="8488" y="18024"/>
                        <a:pt x="8451" y="17958"/>
                      </a:cubicBezTo>
                      <a:lnTo>
                        <a:pt x="6940" y="5078"/>
                      </a:lnTo>
                      <a:cubicBezTo>
                        <a:pt x="6879" y="4498"/>
                        <a:pt x="6389" y="4065"/>
                        <a:pt x="5818" y="4065"/>
                      </a:cubicBezTo>
                      <a:cubicBezTo>
                        <a:pt x="5779" y="4065"/>
                        <a:pt x="5739" y="4067"/>
                        <a:pt x="5699" y="4071"/>
                      </a:cubicBezTo>
                      <a:cubicBezTo>
                        <a:pt x="5084" y="4136"/>
                        <a:pt x="4632" y="4691"/>
                        <a:pt x="4697" y="5312"/>
                      </a:cubicBezTo>
                      <a:lnTo>
                        <a:pt x="4748" y="5876"/>
                      </a:lnTo>
                      <a:lnTo>
                        <a:pt x="4492" y="4980"/>
                      </a:lnTo>
                      <a:cubicBezTo>
                        <a:pt x="4347" y="4488"/>
                        <a:pt x="3898" y="4169"/>
                        <a:pt x="3408" y="4169"/>
                      </a:cubicBezTo>
                      <a:cubicBezTo>
                        <a:pt x="3313" y="4169"/>
                        <a:pt x="3217" y="4181"/>
                        <a:pt x="3121" y="4206"/>
                      </a:cubicBezTo>
                      <a:cubicBezTo>
                        <a:pt x="2528" y="4365"/>
                        <a:pt x="2169" y="4962"/>
                        <a:pt x="2314" y="5559"/>
                      </a:cubicBezTo>
                      <a:lnTo>
                        <a:pt x="2538" y="6463"/>
                      </a:lnTo>
                      <a:lnTo>
                        <a:pt x="2305" y="5946"/>
                      </a:lnTo>
                      <a:cubicBezTo>
                        <a:pt x="2115" y="5533"/>
                        <a:pt x="1708" y="5290"/>
                        <a:pt x="1281" y="5290"/>
                      </a:cubicBezTo>
                      <a:cubicBezTo>
                        <a:pt x="1129" y="5290"/>
                        <a:pt x="974" y="5321"/>
                        <a:pt x="826" y="5386"/>
                      </a:cubicBezTo>
                      <a:cubicBezTo>
                        <a:pt x="262" y="5633"/>
                        <a:pt x="1" y="6286"/>
                        <a:pt x="243" y="6855"/>
                      </a:cubicBezTo>
                      <a:lnTo>
                        <a:pt x="5312" y="18793"/>
                      </a:lnTo>
                      <a:cubicBezTo>
                        <a:pt x="5312" y="18868"/>
                        <a:pt x="5317" y="18942"/>
                        <a:pt x="5336" y="19012"/>
                      </a:cubicBezTo>
                      <a:lnTo>
                        <a:pt x="5737" y="20514"/>
                      </a:lnTo>
                      <a:cubicBezTo>
                        <a:pt x="4757" y="22314"/>
                        <a:pt x="4767" y="25644"/>
                        <a:pt x="5121" y="26982"/>
                      </a:cubicBezTo>
                      <a:cubicBezTo>
                        <a:pt x="5546" y="28586"/>
                        <a:pt x="6940" y="29747"/>
                        <a:pt x="8595" y="29873"/>
                      </a:cubicBezTo>
                      <a:lnTo>
                        <a:pt x="8516" y="30237"/>
                      </a:lnTo>
                      <a:cubicBezTo>
                        <a:pt x="8700" y="30835"/>
                        <a:pt x="9244" y="31188"/>
                        <a:pt x="9805" y="31188"/>
                      </a:cubicBezTo>
                      <a:cubicBezTo>
                        <a:pt x="10085" y="31188"/>
                        <a:pt x="10368" y="31101"/>
                        <a:pt x="10615" y="30913"/>
                      </a:cubicBezTo>
                      <a:cubicBezTo>
                        <a:pt x="10626" y="30914"/>
                        <a:pt x="10637" y="30914"/>
                        <a:pt x="10648" y="30914"/>
                      </a:cubicBezTo>
                      <a:cubicBezTo>
                        <a:pt x="10893" y="30914"/>
                        <a:pt x="11131" y="30816"/>
                        <a:pt x="11300" y="30638"/>
                      </a:cubicBezTo>
                      <a:cubicBezTo>
                        <a:pt x="11631" y="30284"/>
                        <a:pt x="11617" y="29724"/>
                        <a:pt x="11263" y="29388"/>
                      </a:cubicBezTo>
                      <a:lnTo>
                        <a:pt x="11081" y="29216"/>
                      </a:lnTo>
                      <a:cubicBezTo>
                        <a:pt x="11561" y="28889"/>
                        <a:pt x="11962" y="28465"/>
                        <a:pt x="12256" y="27961"/>
                      </a:cubicBezTo>
                      <a:cubicBezTo>
                        <a:pt x="12662" y="28185"/>
                        <a:pt x="13091" y="28367"/>
                        <a:pt x="13538" y="28498"/>
                      </a:cubicBezTo>
                      <a:cubicBezTo>
                        <a:pt x="13940" y="28838"/>
                        <a:pt x="14271" y="29253"/>
                        <a:pt x="14518" y="29719"/>
                      </a:cubicBezTo>
                      <a:cubicBezTo>
                        <a:pt x="14625" y="29929"/>
                        <a:pt x="14718" y="30148"/>
                        <a:pt x="14788" y="30372"/>
                      </a:cubicBezTo>
                      <a:cubicBezTo>
                        <a:pt x="14916" y="30764"/>
                        <a:pt x="15258" y="30960"/>
                        <a:pt x="15600" y="30960"/>
                      </a:cubicBezTo>
                      <a:cubicBezTo>
                        <a:pt x="15941" y="30960"/>
                        <a:pt x="16283" y="30764"/>
                        <a:pt x="16411" y="30372"/>
                      </a:cubicBezTo>
                      <a:cubicBezTo>
                        <a:pt x="16481" y="30148"/>
                        <a:pt x="16574" y="29929"/>
                        <a:pt x="16682" y="29719"/>
                      </a:cubicBezTo>
                      <a:cubicBezTo>
                        <a:pt x="16929" y="29253"/>
                        <a:pt x="17260" y="28838"/>
                        <a:pt x="17661" y="28498"/>
                      </a:cubicBezTo>
                      <a:cubicBezTo>
                        <a:pt x="17754" y="28470"/>
                        <a:pt x="17843" y="28442"/>
                        <a:pt x="17931" y="28409"/>
                      </a:cubicBezTo>
                      <a:lnTo>
                        <a:pt x="17931" y="28409"/>
                      </a:lnTo>
                      <a:cubicBezTo>
                        <a:pt x="17889" y="28721"/>
                        <a:pt x="17861" y="28997"/>
                        <a:pt x="17847" y="29234"/>
                      </a:cubicBezTo>
                      <a:cubicBezTo>
                        <a:pt x="17824" y="29654"/>
                        <a:pt x="17768" y="30629"/>
                        <a:pt x="18519" y="30895"/>
                      </a:cubicBezTo>
                      <a:cubicBezTo>
                        <a:pt x="18624" y="30933"/>
                        <a:pt x="18727" y="30950"/>
                        <a:pt x="18827" y="30950"/>
                      </a:cubicBezTo>
                      <a:cubicBezTo>
                        <a:pt x="19486" y="30950"/>
                        <a:pt x="20024" y="30181"/>
                        <a:pt x="20482" y="29440"/>
                      </a:cubicBezTo>
                      <a:cubicBezTo>
                        <a:pt x="20939" y="28703"/>
                        <a:pt x="21508" y="27626"/>
                        <a:pt x="22175" y="26245"/>
                      </a:cubicBezTo>
                      <a:cubicBezTo>
                        <a:pt x="23350" y="23816"/>
                        <a:pt x="24595" y="20924"/>
                        <a:pt x="25430" y="18928"/>
                      </a:cubicBezTo>
                      <a:cubicBezTo>
                        <a:pt x="25812" y="18019"/>
                        <a:pt x="25626" y="16975"/>
                        <a:pt x="24959" y="16252"/>
                      </a:cubicBezTo>
                      <a:cubicBezTo>
                        <a:pt x="25388" y="15711"/>
                        <a:pt x="26069" y="14773"/>
                        <a:pt x="27244" y="13076"/>
                      </a:cubicBezTo>
                      <a:cubicBezTo>
                        <a:pt x="28629" y="11080"/>
                        <a:pt x="29972" y="9066"/>
                        <a:pt x="30145" y="8790"/>
                      </a:cubicBezTo>
                      <a:cubicBezTo>
                        <a:pt x="30816" y="7737"/>
                        <a:pt x="30797" y="6692"/>
                        <a:pt x="30098" y="6244"/>
                      </a:cubicBezTo>
                      <a:cubicBezTo>
                        <a:pt x="29986" y="6176"/>
                        <a:pt x="29771" y="6072"/>
                        <a:pt x="29482" y="6072"/>
                      </a:cubicBezTo>
                      <a:cubicBezTo>
                        <a:pt x="29240" y="6072"/>
                        <a:pt x="28945" y="6145"/>
                        <a:pt x="28615" y="6375"/>
                      </a:cubicBezTo>
                      <a:cubicBezTo>
                        <a:pt x="28564" y="6407"/>
                        <a:pt x="28512" y="6449"/>
                        <a:pt x="28461" y="6491"/>
                      </a:cubicBezTo>
                      <a:cubicBezTo>
                        <a:pt x="28461" y="6449"/>
                        <a:pt x="28456" y="6412"/>
                        <a:pt x="28456" y="6379"/>
                      </a:cubicBezTo>
                      <a:cubicBezTo>
                        <a:pt x="28400" y="5498"/>
                        <a:pt x="27869" y="5214"/>
                        <a:pt x="27640" y="5134"/>
                      </a:cubicBezTo>
                      <a:cubicBezTo>
                        <a:pt x="27555" y="5105"/>
                        <a:pt x="27423" y="5072"/>
                        <a:pt x="27261" y="5072"/>
                      </a:cubicBezTo>
                      <a:cubicBezTo>
                        <a:pt x="26978" y="5072"/>
                        <a:pt x="26602" y="5175"/>
                        <a:pt x="26223" y="5587"/>
                      </a:cubicBezTo>
                      <a:cubicBezTo>
                        <a:pt x="26195" y="5615"/>
                        <a:pt x="26171" y="5647"/>
                        <a:pt x="26143" y="5675"/>
                      </a:cubicBezTo>
                      <a:cubicBezTo>
                        <a:pt x="26129" y="5610"/>
                        <a:pt x="26115" y="5545"/>
                        <a:pt x="26097" y="5479"/>
                      </a:cubicBezTo>
                      <a:cubicBezTo>
                        <a:pt x="25850" y="4631"/>
                        <a:pt x="25267" y="4477"/>
                        <a:pt x="25029" y="4449"/>
                      </a:cubicBezTo>
                      <a:cubicBezTo>
                        <a:pt x="24986" y="4444"/>
                        <a:pt x="24942" y="4442"/>
                        <a:pt x="24899" y="4442"/>
                      </a:cubicBezTo>
                      <a:cubicBezTo>
                        <a:pt x="24613" y="4442"/>
                        <a:pt x="24334" y="4548"/>
                        <a:pt x="24120" y="4738"/>
                      </a:cubicBezTo>
                      <a:cubicBezTo>
                        <a:pt x="24143" y="4649"/>
                        <a:pt x="24171" y="4561"/>
                        <a:pt x="24199" y="4472"/>
                      </a:cubicBezTo>
                      <a:cubicBezTo>
                        <a:pt x="24297" y="4146"/>
                        <a:pt x="24376" y="3866"/>
                        <a:pt x="24399" y="3614"/>
                      </a:cubicBezTo>
                      <a:cubicBezTo>
                        <a:pt x="24646" y="3019"/>
                        <a:pt x="24195" y="2393"/>
                        <a:pt x="23587" y="2393"/>
                      </a:cubicBezTo>
                      <a:cubicBezTo>
                        <a:pt x="23528" y="2393"/>
                        <a:pt x="23467" y="2399"/>
                        <a:pt x="23406" y="2411"/>
                      </a:cubicBezTo>
                      <a:cubicBezTo>
                        <a:pt x="23201" y="2453"/>
                        <a:pt x="23014" y="2570"/>
                        <a:pt x="22888" y="2733"/>
                      </a:cubicBezTo>
                      <a:cubicBezTo>
                        <a:pt x="22581" y="2929"/>
                        <a:pt x="22259" y="3246"/>
                        <a:pt x="21904" y="3605"/>
                      </a:cubicBezTo>
                      <a:cubicBezTo>
                        <a:pt x="21793" y="3712"/>
                        <a:pt x="21685" y="3824"/>
                        <a:pt x="21583" y="3922"/>
                      </a:cubicBezTo>
                      <a:cubicBezTo>
                        <a:pt x="21452" y="4034"/>
                        <a:pt x="21312" y="4136"/>
                        <a:pt x="21168" y="4225"/>
                      </a:cubicBezTo>
                      <a:cubicBezTo>
                        <a:pt x="20823" y="4449"/>
                        <a:pt x="20394" y="4724"/>
                        <a:pt x="20030" y="5228"/>
                      </a:cubicBezTo>
                      <a:lnTo>
                        <a:pt x="20025" y="5237"/>
                      </a:lnTo>
                      <a:cubicBezTo>
                        <a:pt x="19783" y="5577"/>
                        <a:pt x="19629" y="5988"/>
                        <a:pt x="19503" y="6342"/>
                      </a:cubicBezTo>
                      <a:lnTo>
                        <a:pt x="19503" y="6351"/>
                      </a:lnTo>
                      <a:lnTo>
                        <a:pt x="19489" y="6398"/>
                      </a:lnTo>
                      <a:cubicBezTo>
                        <a:pt x="19382" y="6711"/>
                        <a:pt x="19284" y="7004"/>
                        <a:pt x="19148" y="7247"/>
                      </a:cubicBezTo>
                      <a:lnTo>
                        <a:pt x="19139" y="7261"/>
                      </a:lnTo>
                      <a:cubicBezTo>
                        <a:pt x="19037" y="7447"/>
                        <a:pt x="18864" y="7653"/>
                        <a:pt x="18682" y="7867"/>
                      </a:cubicBezTo>
                      <a:cubicBezTo>
                        <a:pt x="18444" y="8152"/>
                        <a:pt x="18178" y="8464"/>
                        <a:pt x="17983" y="8846"/>
                      </a:cubicBezTo>
                      <a:cubicBezTo>
                        <a:pt x="17992" y="8758"/>
                        <a:pt x="17997" y="8665"/>
                        <a:pt x="17997" y="8576"/>
                      </a:cubicBezTo>
                      <a:cubicBezTo>
                        <a:pt x="17997" y="8077"/>
                        <a:pt x="17871" y="7629"/>
                        <a:pt x="17759" y="7233"/>
                      </a:cubicBezTo>
                      <a:cubicBezTo>
                        <a:pt x="17679" y="6953"/>
                        <a:pt x="17605" y="6687"/>
                        <a:pt x="17591" y="6463"/>
                      </a:cubicBezTo>
                      <a:cubicBezTo>
                        <a:pt x="17572" y="6174"/>
                        <a:pt x="17619" y="5834"/>
                        <a:pt x="17661" y="5507"/>
                      </a:cubicBezTo>
                      <a:cubicBezTo>
                        <a:pt x="17721" y="5078"/>
                        <a:pt x="17777" y="4631"/>
                        <a:pt x="17721" y="4206"/>
                      </a:cubicBezTo>
                      <a:cubicBezTo>
                        <a:pt x="17633" y="3600"/>
                        <a:pt x="17395" y="3176"/>
                        <a:pt x="17195" y="2835"/>
                      </a:cubicBezTo>
                      <a:cubicBezTo>
                        <a:pt x="17111" y="2700"/>
                        <a:pt x="17036" y="2551"/>
                        <a:pt x="16980" y="2397"/>
                      </a:cubicBezTo>
                      <a:cubicBezTo>
                        <a:pt x="16919" y="2210"/>
                        <a:pt x="16868" y="2005"/>
                        <a:pt x="16817" y="1809"/>
                      </a:cubicBezTo>
                      <a:cubicBezTo>
                        <a:pt x="16710" y="1385"/>
                        <a:pt x="16616" y="1026"/>
                        <a:pt x="16467" y="746"/>
                      </a:cubicBezTo>
                      <a:cubicBezTo>
                        <a:pt x="16402" y="317"/>
                        <a:pt x="16033" y="0"/>
                        <a:pt x="155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Google Shape;3468;p72">
                  <a:extLst>
                    <a:ext uri="{FF2B5EF4-FFF2-40B4-BE49-F238E27FC236}">
                      <a16:creationId xmlns:a16="http://schemas.microsoft.com/office/drawing/2014/main" id="{0C34A603-A957-6827-0BBE-C61A02B5AC2B}"/>
                    </a:ext>
                  </a:extLst>
                </p:cNvPr>
                <p:cNvSpPr/>
                <p:nvPr/>
              </p:nvSpPr>
              <p:spPr>
                <a:xfrm>
                  <a:off x="7914507" y="3673831"/>
                  <a:ext cx="101911" cy="470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5" h="15390" extrusionOk="0">
                      <a:moveTo>
                        <a:pt x="1665" y="0"/>
                      </a:moveTo>
                      <a:cubicBezTo>
                        <a:pt x="1362" y="0"/>
                        <a:pt x="1222" y="951"/>
                        <a:pt x="984" y="1726"/>
                      </a:cubicBezTo>
                      <a:cubicBezTo>
                        <a:pt x="826" y="2248"/>
                        <a:pt x="378" y="2658"/>
                        <a:pt x="271" y="3428"/>
                      </a:cubicBezTo>
                      <a:cubicBezTo>
                        <a:pt x="182" y="4057"/>
                        <a:pt x="448" y="4878"/>
                        <a:pt x="401" y="5624"/>
                      </a:cubicBezTo>
                      <a:cubicBezTo>
                        <a:pt x="364" y="6296"/>
                        <a:pt x="0" y="6962"/>
                        <a:pt x="0" y="7695"/>
                      </a:cubicBezTo>
                      <a:cubicBezTo>
                        <a:pt x="0" y="8427"/>
                        <a:pt x="364" y="9094"/>
                        <a:pt x="401" y="9765"/>
                      </a:cubicBezTo>
                      <a:cubicBezTo>
                        <a:pt x="448" y="10511"/>
                        <a:pt x="182" y="11332"/>
                        <a:pt x="271" y="11962"/>
                      </a:cubicBezTo>
                      <a:cubicBezTo>
                        <a:pt x="378" y="12726"/>
                        <a:pt x="826" y="13141"/>
                        <a:pt x="984" y="13659"/>
                      </a:cubicBezTo>
                      <a:cubicBezTo>
                        <a:pt x="1222" y="14438"/>
                        <a:pt x="1362" y="15389"/>
                        <a:pt x="1665" y="15389"/>
                      </a:cubicBezTo>
                      <a:cubicBezTo>
                        <a:pt x="1973" y="15389"/>
                        <a:pt x="2108" y="14438"/>
                        <a:pt x="2346" y="13659"/>
                      </a:cubicBezTo>
                      <a:cubicBezTo>
                        <a:pt x="2504" y="13141"/>
                        <a:pt x="2957" y="12731"/>
                        <a:pt x="3064" y="11957"/>
                      </a:cubicBezTo>
                      <a:cubicBezTo>
                        <a:pt x="3153" y="11332"/>
                        <a:pt x="2882" y="10511"/>
                        <a:pt x="2929" y="9760"/>
                      </a:cubicBezTo>
                      <a:cubicBezTo>
                        <a:pt x="2971" y="9094"/>
                        <a:pt x="3334" y="8427"/>
                        <a:pt x="3334" y="7695"/>
                      </a:cubicBezTo>
                      <a:cubicBezTo>
                        <a:pt x="3334" y="6962"/>
                        <a:pt x="2971" y="6291"/>
                        <a:pt x="2929" y="5624"/>
                      </a:cubicBezTo>
                      <a:cubicBezTo>
                        <a:pt x="2882" y="4878"/>
                        <a:pt x="3153" y="4053"/>
                        <a:pt x="3064" y="3428"/>
                      </a:cubicBezTo>
                      <a:cubicBezTo>
                        <a:pt x="2957" y="2658"/>
                        <a:pt x="2504" y="2248"/>
                        <a:pt x="2346" y="1726"/>
                      </a:cubicBezTo>
                      <a:cubicBezTo>
                        <a:pt x="2108" y="951"/>
                        <a:pt x="1973" y="0"/>
                        <a:pt x="1665" y="0"/>
                      </a:cubicBezTo>
                      <a:close/>
                    </a:path>
                  </a:pathLst>
                </a:custGeom>
                <a:solidFill>
                  <a:srgbClr val="277F2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Google Shape;3469;p72">
                  <a:extLst>
                    <a:ext uri="{FF2B5EF4-FFF2-40B4-BE49-F238E27FC236}">
                      <a16:creationId xmlns:a16="http://schemas.microsoft.com/office/drawing/2014/main" id="{9E336A72-D422-19E7-56F1-CB25A791639F}"/>
                    </a:ext>
                  </a:extLst>
                </p:cNvPr>
                <p:cNvSpPr/>
                <p:nvPr/>
              </p:nvSpPr>
              <p:spPr>
                <a:xfrm>
                  <a:off x="7960800" y="3669126"/>
                  <a:ext cx="9290" cy="557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18234" extrusionOk="0">
                      <a:moveTo>
                        <a:pt x="152" y="0"/>
                      </a:moveTo>
                      <a:cubicBezTo>
                        <a:pt x="77" y="0"/>
                        <a:pt x="1" y="51"/>
                        <a:pt x="1" y="154"/>
                      </a:cubicBezTo>
                      <a:lnTo>
                        <a:pt x="1" y="18080"/>
                      </a:lnTo>
                      <a:cubicBezTo>
                        <a:pt x="1" y="18164"/>
                        <a:pt x="66" y="18234"/>
                        <a:pt x="150" y="18234"/>
                      </a:cubicBezTo>
                      <a:cubicBezTo>
                        <a:pt x="234" y="18234"/>
                        <a:pt x="304" y="18164"/>
                        <a:pt x="304" y="18080"/>
                      </a:cubicBezTo>
                      <a:lnTo>
                        <a:pt x="304" y="154"/>
                      </a:lnTo>
                      <a:cubicBezTo>
                        <a:pt x="304" y="51"/>
                        <a:pt x="228" y="0"/>
                        <a:pt x="1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Google Shape;3470;p72">
                  <a:extLst>
                    <a:ext uri="{FF2B5EF4-FFF2-40B4-BE49-F238E27FC236}">
                      <a16:creationId xmlns:a16="http://schemas.microsoft.com/office/drawing/2014/main" id="{E0977595-9C93-229B-7D58-B7F0197EDAB1}"/>
                    </a:ext>
                  </a:extLst>
                </p:cNvPr>
                <p:cNvSpPr/>
                <p:nvPr/>
              </p:nvSpPr>
              <p:spPr>
                <a:xfrm>
                  <a:off x="8012380" y="3746495"/>
                  <a:ext cx="205534" cy="407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6" h="13333" extrusionOk="0">
                      <a:moveTo>
                        <a:pt x="6385" y="0"/>
                      </a:moveTo>
                      <a:cubicBezTo>
                        <a:pt x="6082" y="0"/>
                        <a:pt x="5500" y="660"/>
                        <a:pt x="4953" y="1190"/>
                      </a:cubicBezTo>
                      <a:cubicBezTo>
                        <a:pt x="4552" y="1567"/>
                        <a:pt x="3946" y="1763"/>
                        <a:pt x="3489" y="2393"/>
                      </a:cubicBezTo>
                      <a:cubicBezTo>
                        <a:pt x="3307" y="2654"/>
                        <a:pt x="3181" y="2980"/>
                        <a:pt x="3065" y="3325"/>
                      </a:cubicBezTo>
                      <a:cubicBezTo>
                        <a:pt x="2948" y="3670"/>
                        <a:pt x="2827" y="4029"/>
                        <a:pt x="2645" y="4351"/>
                      </a:cubicBezTo>
                      <a:cubicBezTo>
                        <a:pt x="2337" y="4920"/>
                        <a:pt x="1717" y="5396"/>
                        <a:pt x="1437" y="6049"/>
                      </a:cubicBezTo>
                      <a:cubicBezTo>
                        <a:pt x="1143" y="6697"/>
                        <a:pt x="1246" y="7396"/>
                        <a:pt x="1041" y="7998"/>
                      </a:cubicBezTo>
                      <a:cubicBezTo>
                        <a:pt x="808" y="8669"/>
                        <a:pt x="285" y="9341"/>
                        <a:pt x="145" y="9924"/>
                      </a:cubicBezTo>
                      <a:cubicBezTo>
                        <a:pt x="1" y="10642"/>
                        <a:pt x="299" y="11122"/>
                        <a:pt x="285" y="11621"/>
                      </a:cubicBezTo>
                      <a:cubicBezTo>
                        <a:pt x="267" y="12377"/>
                        <a:pt x="117" y="13258"/>
                        <a:pt x="416" y="13328"/>
                      </a:cubicBezTo>
                      <a:cubicBezTo>
                        <a:pt x="429" y="13331"/>
                        <a:pt x="442" y="13333"/>
                        <a:pt x="455" y="13333"/>
                      </a:cubicBezTo>
                      <a:cubicBezTo>
                        <a:pt x="750" y="13333"/>
                        <a:pt x="1145" y="12555"/>
                        <a:pt x="1591" y="11952"/>
                      </a:cubicBezTo>
                      <a:cubicBezTo>
                        <a:pt x="1908" y="11533"/>
                        <a:pt x="2468" y="11281"/>
                        <a:pt x="2818" y="10633"/>
                      </a:cubicBezTo>
                      <a:cubicBezTo>
                        <a:pt x="3116" y="10110"/>
                        <a:pt x="3125" y="9322"/>
                        <a:pt x="3438" y="8688"/>
                      </a:cubicBezTo>
                      <a:cubicBezTo>
                        <a:pt x="3718" y="8119"/>
                        <a:pt x="4296" y="7644"/>
                        <a:pt x="4576" y="7019"/>
                      </a:cubicBezTo>
                      <a:cubicBezTo>
                        <a:pt x="4841" y="6394"/>
                        <a:pt x="4776" y="5722"/>
                        <a:pt x="5005" y="5135"/>
                      </a:cubicBezTo>
                      <a:cubicBezTo>
                        <a:pt x="5140" y="4813"/>
                        <a:pt x="5350" y="4500"/>
                        <a:pt x="5555" y="4197"/>
                      </a:cubicBezTo>
                      <a:cubicBezTo>
                        <a:pt x="5760" y="3899"/>
                        <a:pt x="5961" y="3614"/>
                        <a:pt x="6059" y="3339"/>
                      </a:cubicBezTo>
                      <a:cubicBezTo>
                        <a:pt x="6301" y="2663"/>
                        <a:pt x="6077" y="2169"/>
                        <a:pt x="6184" y="1684"/>
                      </a:cubicBezTo>
                      <a:cubicBezTo>
                        <a:pt x="6338" y="956"/>
                        <a:pt x="6725" y="140"/>
                        <a:pt x="6455" y="14"/>
                      </a:cubicBezTo>
                      <a:cubicBezTo>
                        <a:pt x="6434" y="5"/>
                        <a:pt x="6410" y="0"/>
                        <a:pt x="6385" y="0"/>
                      </a:cubicBezTo>
                      <a:close/>
                    </a:path>
                  </a:pathLst>
                </a:custGeom>
                <a:solidFill>
                  <a:srgbClr val="277F2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Google Shape;3471;p72">
                  <a:extLst>
                    <a:ext uri="{FF2B5EF4-FFF2-40B4-BE49-F238E27FC236}">
                      <a16:creationId xmlns:a16="http://schemas.microsoft.com/office/drawing/2014/main" id="{469121DF-A25B-34B3-A82F-7B3A7DE2C369}"/>
                    </a:ext>
                  </a:extLst>
                </p:cNvPr>
                <p:cNvSpPr/>
                <p:nvPr/>
              </p:nvSpPr>
              <p:spPr>
                <a:xfrm>
                  <a:off x="7997713" y="3742278"/>
                  <a:ext cx="217971" cy="485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3" h="15896" extrusionOk="0">
                      <a:moveTo>
                        <a:pt x="6925" y="1"/>
                      </a:moveTo>
                      <a:cubicBezTo>
                        <a:pt x="6881" y="1"/>
                        <a:pt x="6837" y="21"/>
                        <a:pt x="6804" y="68"/>
                      </a:cubicBezTo>
                      <a:cubicBezTo>
                        <a:pt x="6091" y="1146"/>
                        <a:pt x="5405" y="2344"/>
                        <a:pt x="4650" y="3832"/>
                      </a:cubicBezTo>
                      <a:cubicBezTo>
                        <a:pt x="4076" y="4960"/>
                        <a:pt x="3512" y="6196"/>
                        <a:pt x="2869" y="7721"/>
                      </a:cubicBezTo>
                      <a:cubicBezTo>
                        <a:pt x="1782" y="10328"/>
                        <a:pt x="840" y="12990"/>
                        <a:pt x="33" y="15700"/>
                      </a:cubicBezTo>
                      <a:cubicBezTo>
                        <a:pt x="1" y="15798"/>
                        <a:pt x="75" y="15896"/>
                        <a:pt x="178" y="15896"/>
                      </a:cubicBezTo>
                      <a:cubicBezTo>
                        <a:pt x="248" y="15896"/>
                        <a:pt x="304" y="15849"/>
                        <a:pt x="322" y="15784"/>
                      </a:cubicBezTo>
                      <a:cubicBezTo>
                        <a:pt x="1129" y="13088"/>
                        <a:pt x="2071" y="10435"/>
                        <a:pt x="3148" y="7838"/>
                      </a:cubicBezTo>
                      <a:cubicBezTo>
                        <a:pt x="3787" y="6317"/>
                        <a:pt x="4351" y="5091"/>
                        <a:pt x="4920" y="3967"/>
                      </a:cubicBezTo>
                      <a:cubicBezTo>
                        <a:pt x="5671" y="2489"/>
                        <a:pt x="6352" y="1304"/>
                        <a:pt x="7056" y="236"/>
                      </a:cubicBezTo>
                      <a:cubicBezTo>
                        <a:pt x="7132" y="117"/>
                        <a:pt x="7030" y="1"/>
                        <a:pt x="692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Google Shape;3472;p72">
                  <a:extLst>
                    <a:ext uri="{FF2B5EF4-FFF2-40B4-BE49-F238E27FC236}">
                      <a16:creationId xmlns:a16="http://schemas.microsoft.com/office/drawing/2014/main" id="{C6A92DF7-2996-CD43-4F27-BED6A0EF60EF}"/>
                    </a:ext>
                  </a:extLst>
                </p:cNvPr>
                <p:cNvSpPr/>
                <p:nvPr/>
              </p:nvSpPr>
              <p:spPr>
                <a:xfrm>
                  <a:off x="7713017" y="3746495"/>
                  <a:ext cx="205503" cy="407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5" h="13333" extrusionOk="0">
                      <a:moveTo>
                        <a:pt x="340" y="0"/>
                      </a:moveTo>
                      <a:cubicBezTo>
                        <a:pt x="315" y="0"/>
                        <a:pt x="292" y="5"/>
                        <a:pt x="271" y="14"/>
                      </a:cubicBezTo>
                      <a:cubicBezTo>
                        <a:pt x="0" y="140"/>
                        <a:pt x="383" y="956"/>
                        <a:pt x="541" y="1684"/>
                      </a:cubicBezTo>
                      <a:cubicBezTo>
                        <a:pt x="644" y="2169"/>
                        <a:pt x="425" y="2663"/>
                        <a:pt x="667" y="3339"/>
                      </a:cubicBezTo>
                      <a:cubicBezTo>
                        <a:pt x="760" y="3614"/>
                        <a:pt x="961" y="3899"/>
                        <a:pt x="1166" y="4197"/>
                      </a:cubicBezTo>
                      <a:cubicBezTo>
                        <a:pt x="1376" y="4500"/>
                        <a:pt x="1586" y="4813"/>
                        <a:pt x="1721" y="5135"/>
                      </a:cubicBezTo>
                      <a:cubicBezTo>
                        <a:pt x="1950" y="5722"/>
                        <a:pt x="1884" y="6394"/>
                        <a:pt x="2150" y="7019"/>
                      </a:cubicBezTo>
                      <a:cubicBezTo>
                        <a:pt x="2430" y="7644"/>
                        <a:pt x="3008" y="8119"/>
                        <a:pt x="3283" y="8688"/>
                      </a:cubicBezTo>
                      <a:cubicBezTo>
                        <a:pt x="3596" y="9322"/>
                        <a:pt x="3610" y="10110"/>
                        <a:pt x="3908" y="10633"/>
                      </a:cubicBezTo>
                      <a:cubicBezTo>
                        <a:pt x="4258" y="11281"/>
                        <a:pt x="4817" y="11533"/>
                        <a:pt x="5130" y="11952"/>
                      </a:cubicBezTo>
                      <a:cubicBezTo>
                        <a:pt x="5581" y="12555"/>
                        <a:pt x="5976" y="13333"/>
                        <a:pt x="6271" y="13333"/>
                      </a:cubicBezTo>
                      <a:cubicBezTo>
                        <a:pt x="6284" y="13333"/>
                        <a:pt x="6297" y="13331"/>
                        <a:pt x="6310" y="13328"/>
                      </a:cubicBezTo>
                      <a:cubicBezTo>
                        <a:pt x="6608" y="13258"/>
                        <a:pt x="6459" y="12377"/>
                        <a:pt x="6440" y="11621"/>
                      </a:cubicBezTo>
                      <a:cubicBezTo>
                        <a:pt x="6426" y="11122"/>
                        <a:pt x="6725" y="10642"/>
                        <a:pt x="6576" y="9924"/>
                      </a:cubicBezTo>
                      <a:cubicBezTo>
                        <a:pt x="6440" y="9341"/>
                        <a:pt x="5918" y="8669"/>
                        <a:pt x="5685" y="7998"/>
                      </a:cubicBezTo>
                      <a:cubicBezTo>
                        <a:pt x="5480" y="7396"/>
                        <a:pt x="5578" y="6697"/>
                        <a:pt x="5288" y="6049"/>
                      </a:cubicBezTo>
                      <a:cubicBezTo>
                        <a:pt x="5009" y="5396"/>
                        <a:pt x="4384" y="4920"/>
                        <a:pt x="4076" y="4351"/>
                      </a:cubicBezTo>
                      <a:cubicBezTo>
                        <a:pt x="3894" y="4029"/>
                        <a:pt x="3778" y="3670"/>
                        <a:pt x="3661" y="3325"/>
                      </a:cubicBezTo>
                      <a:cubicBezTo>
                        <a:pt x="3544" y="2980"/>
                        <a:pt x="3414" y="2654"/>
                        <a:pt x="3237" y="2393"/>
                      </a:cubicBezTo>
                      <a:cubicBezTo>
                        <a:pt x="2775" y="1763"/>
                        <a:pt x="2169" y="1567"/>
                        <a:pt x="1772" y="1190"/>
                      </a:cubicBezTo>
                      <a:cubicBezTo>
                        <a:pt x="1226" y="660"/>
                        <a:pt x="640" y="0"/>
                        <a:pt x="340" y="0"/>
                      </a:cubicBezTo>
                      <a:close/>
                    </a:path>
                  </a:pathLst>
                </a:custGeom>
                <a:solidFill>
                  <a:srgbClr val="277F2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Google Shape;3473;p72">
                  <a:extLst>
                    <a:ext uri="{FF2B5EF4-FFF2-40B4-BE49-F238E27FC236}">
                      <a16:creationId xmlns:a16="http://schemas.microsoft.com/office/drawing/2014/main" id="{110FA7B4-FD95-8CD9-376E-973660F94B59}"/>
                    </a:ext>
                  </a:extLst>
                </p:cNvPr>
                <p:cNvSpPr/>
                <p:nvPr/>
              </p:nvSpPr>
              <p:spPr>
                <a:xfrm>
                  <a:off x="7715126" y="3742339"/>
                  <a:ext cx="217941" cy="485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2" h="15894" extrusionOk="0">
                      <a:moveTo>
                        <a:pt x="207" y="1"/>
                      </a:moveTo>
                      <a:cubicBezTo>
                        <a:pt x="100" y="1"/>
                        <a:pt x="0" y="118"/>
                        <a:pt x="76" y="239"/>
                      </a:cubicBezTo>
                      <a:cubicBezTo>
                        <a:pt x="785" y="1302"/>
                        <a:pt x="1461" y="2491"/>
                        <a:pt x="2212" y="3970"/>
                      </a:cubicBezTo>
                      <a:cubicBezTo>
                        <a:pt x="2781" y="5089"/>
                        <a:pt x="3345" y="6320"/>
                        <a:pt x="3984" y="7836"/>
                      </a:cubicBezTo>
                      <a:cubicBezTo>
                        <a:pt x="5066" y="10433"/>
                        <a:pt x="6008" y="13086"/>
                        <a:pt x="6810" y="15786"/>
                      </a:cubicBezTo>
                      <a:cubicBezTo>
                        <a:pt x="6828" y="15847"/>
                        <a:pt x="6889" y="15894"/>
                        <a:pt x="6959" y="15894"/>
                      </a:cubicBezTo>
                      <a:cubicBezTo>
                        <a:pt x="7057" y="15894"/>
                        <a:pt x="7131" y="15796"/>
                        <a:pt x="7103" y="15698"/>
                      </a:cubicBezTo>
                      <a:cubicBezTo>
                        <a:pt x="6297" y="12993"/>
                        <a:pt x="5350" y="10330"/>
                        <a:pt x="4268" y="7719"/>
                      </a:cubicBezTo>
                      <a:cubicBezTo>
                        <a:pt x="3625" y="6194"/>
                        <a:pt x="3056" y="4958"/>
                        <a:pt x="2482" y="3830"/>
                      </a:cubicBezTo>
                      <a:cubicBezTo>
                        <a:pt x="1731" y="2342"/>
                        <a:pt x="1046" y="1148"/>
                        <a:pt x="332" y="71"/>
                      </a:cubicBezTo>
                      <a:cubicBezTo>
                        <a:pt x="298" y="21"/>
                        <a:pt x="252" y="1"/>
                        <a:pt x="20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Google Shape;3474;p72">
                  <a:extLst>
                    <a:ext uri="{FF2B5EF4-FFF2-40B4-BE49-F238E27FC236}">
                      <a16:creationId xmlns:a16="http://schemas.microsoft.com/office/drawing/2014/main" id="{A7888E3D-2A50-CC92-13A3-5F541BA8127B}"/>
                    </a:ext>
                  </a:extLst>
                </p:cNvPr>
                <p:cNvSpPr/>
                <p:nvPr/>
              </p:nvSpPr>
              <p:spPr>
                <a:xfrm>
                  <a:off x="7796651" y="4219571"/>
                  <a:ext cx="337484" cy="351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4" h="11492" extrusionOk="0">
                      <a:moveTo>
                        <a:pt x="5522" y="1"/>
                      </a:moveTo>
                      <a:cubicBezTo>
                        <a:pt x="2472" y="1"/>
                        <a:pt x="1" y="2085"/>
                        <a:pt x="1" y="4664"/>
                      </a:cubicBezTo>
                      <a:cubicBezTo>
                        <a:pt x="1" y="6734"/>
                        <a:pt x="1600" y="8488"/>
                        <a:pt x="3811" y="9099"/>
                      </a:cubicBezTo>
                      <a:cubicBezTo>
                        <a:pt x="4338" y="9518"/>
                        <a:pt x="4771" y="10045"/>
                        <a:pt x="5088" y="10642"/>
                      </a:cubicBezTo>
                      <a:cubicBezTo>
                        <a:pt x="5214" y="10885"/>
                        <a:pt x="5321" y="11141"/>
                        <a:pt x="5405" y="11407"/>
                      </a:cubicBezTo>
                      <a:cubicBezTo>
                        <a:pt x="5424" y="11463"/>
                        <a:pt x="5474" y="11491"/>
                        <a:pt x="5524" y="11491"/>
                      </a:cubicBezTo>
                      <a:cubicBezTo>
                        <a:pt x="5573" y="11491"/>
                        <a:pt x="5622" y="11463"/>
                        <a:pt x="5639" y="11407"/>
                      </a:cubicBezTo>
                      <a:cubicBezTo>
                        <a:pt x="5727" y="11141"/>
                        <a:pt x="5834" y="10885"/>
                        <a:pt x="5960" y="10642"/>
                      </a:cubicBezTo>
                      <a:cubicBezTo>
                        <a:pt x="6277" y="10045"/>
                        <a:pt x="6711" y="9518"/>
                        <a:pt x="7238" y="9099"/>
                      </a:cubicBezTo>
                      <a:cubicBezTo>
                        <a:pt x="9449" y="8488"/>
                        <a:pt x="11043" y="6730"/>
                        <a:pt x="11043" y="4664"/>
                      </a:cubicBezTo>
                      <a:cubicBezTo>
                        <a:pt x="11043" y="2085"/>
                        <a:pt x="8572" y="1"/>
                        <a:pt x="5522" y="1"/>
                      </a:cubicBezTo>
                      <a:close/>
                    </a:path>
                  </a:pathLst>
                </a:custGeom>
                <a:solidFill>
                  <a:srgbClr val="D93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Google Shape;3475;p72">
                  <a:extLst>
                    <a:ext uri="{FF2B5EF4-FFF2-40B4-BE49-F238E27FC236}">
                      <a16:creationId xmlns:a16="http://schemas.microsoft.com/office/drawing/2014/main" id="{E12BDEB7-3FF4-6D2D-3FFB-BA8C242956B4}"/>
                    </a:ext>
                  </a:extLst>
                </p:cNvPr>
                <p:cNvSpPr/>
                <p:nvPr/>
              </p:nvSpPr>
              <p:spPr>
                <a:xfrm>
                  <a:off x="7865892" y="4285696"/>
                  <a:ext cx="108054" cy="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" h="309" extrusionOk="0">
                      <a:moveTo>
                        <a:pt x="206" y="0"/>
                      </a:moveTo>
                      <a:cubicBezTo>
                        <a:pt x="1" y="0"/>
                        <a:pt x="1" y="308"/>
                        <a:pt x="206" y="308"/>
                      </a:cubicBezTo>
                      <a:lnTo>
                        <a:pt x="3335" y="308"/>
                      </a:lnTo>
                      <a:cubicBezTo>
                        <a:pt x="3536" y="308"/>
                        <a:pt x="3536" y="0"/>
                        <a:pt x="33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Google Shape;3476;p72">
                  <a:extLst>
                    <a:ext uri="{FF2B5EF4-FFF2-40B4-BE49-F238E27FC236}">
                      <a16:creationId xmlns:a16="http://schemas.microsoft.com/office/drawing/2014/main" id="{CAA36730-CBE2-10EF-0314-896DF0437C40}"/>
                    </a:ext>
                  </a:extLst>
                </p:cNvPr>
                <p:cNvSpPr/>
                <p:nvPr/>
              </p:nvSpPr>
              <p:spPr>
                <a:xfrm>
                  <a:off x="8001838" y="4357228"/>
                  <a:ext cx="108329" cy="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5" h="309" extrusionOk="0">
                      <a:moveTo>
                        <a:pt x="201" y="0"/>
                      </a:moveTo>
                      <a:cubicBezTo>
                        <a:pt x="1" y="0"/>
                        <a:pt x="1" y="308"/>
                        <a:pt x="201" y="308"/>
                      </a:cubicBezTo>
                      <a:lnTo>
                        <a:pt x="3340" y="308"/>
                      </a:lnTo>
                      <a:cubicBezTo>
                        <a:pt x="3545" y="308"/>
                        <a:pt x="3545" y="0"/>
                        <a:pt x="334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Google Shape;3477;p72">
                  <a:extLst>
                    <a:ext uri="{FF2B5EF4-FFF2-40B4-BE49-F238E27FC236}">
                      <a16:creationId xmlns:a16="http://schemas.microsoft.com/office/drawing/2014/main" id="{D37E2FFC-6B90-5A2E-CD2C-08729B89E5B3}"/>
                    </a:ext>
                  </a:extLst>
                </p:cNvPr>
                <p:cNvSpPr/>
                <p:nvPr/>
              </p:nvSpPr>
              <p:spPr>
                <a:xfrm>
                  <a:off x="7892568" y="4357228"/>
                  <a:ext cx="87091" cy="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0" h="309" extrusionOk="0">
                      <a:moveTo>
                        <a:pt x="205" y="0"/>
                      </a:moveTo>
                      <a:cubicBezTo>
                        <a:pt x="0" y="5"/>
                        <a:pt x="0" y="308"/>
                        <a:pt x="205" y="308"/>
                      </a:cubicBezTo>
                      <a:lnTo>
                        <a:pt x="2649" y="308"/>
                      </a:lnTo>
                      <a:cubicBezTo>
                        <a:pt x="2849" y="308"/>
                        <a:pt x="2849" y="0"/>
                        <a:pt x="264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Google Shape;3478;p72">
                  <a:extLst>
                    <a:ext uri="{FF2B5EF4-FFF2-40B4-BE49-F238E27FC236}">
                      <a16:creationId xmlns:a16="http://schemas.microsoft.com/office/drawing/2014/main" id="{17EE4D2E-54D8-D951-8BC5-E26063C132D6}"/>
                    </a:ext>
                  </a:extLst>
                </p:cNvPr>
                <p:cNvSpPr/>
                <p:nvPr/>
              </p:nvSpPr>
              <p:spPr>
                <a:xfrm>
                  <a:off x="7811318" y="4357228"/>
                  <a:ext cx="53752" cy="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09" extrusionOk="0">
                      <a:moveTo>
                        <a:pt x="206" y="0"/>
                      </a:moveTo>
                      <a:cubicBezTo>
                        <a:pt x="1" y="0"/>
                        <a:pt x="1" y="308"/>
                        <a:pt x="206" y="308"/>
                      </a:cubicBezTo>
                      <a:lnTo>
                        <a:pt x="1558" y="308"/>
                      </a:lnTo>
                      <a:cubicBezTo>
                        <a:pt x="1759" y="308"/>
                        <a:pt x="1759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Google Shape;3479;p72">
                  <a:extLst>
                    <a:ext uri="{FF2B5EF4-FFF2-40B4-BE49-F238E27FC236}">
                      <a16:creationId xmlns:a16="http://schemas.microsoft.com/office/drawing/2014/main" id="{A6360EE0-935E-9FF0-0E00-8D14A74D0AB8}"/>
                    </a:ext>
                  </a:extLst>
                </p:cNvPr>
                <p:cNvSpPr/>
                <p:nvPr/>
              </p:nvSpPr>
              <p:spPr>
                <a:xfrm>
                  <a:off x="8010119" y="4285696"/>
                  <a:ext cx="53752" cy="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09" extrusionOk="0">
                      <a:moveTo>
                        <a:pt x="205" y="0"/>
                      </a:moveTo>
                      <a:cubicBezTo>
                        <a:pt x="0" y="0"/>
                        <a:pt x="0" y="308"/>
                        <a:pt x="205" y="308"/>
                      </a:cubicBezTo>
                      <a:lnTo>
                        <a:pt x="1553" y="308"/>
                      </a:lnTo>
                      <a:cubicBezTo>
                        <a:pt x="1758" y="308"/>
                        <a:pt x="1758" y="0"/>
                        <a:pt x="155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Google Shape;3480;p72">
                  <a:extLst>
                    <a:ext uri="{FF2B5EF4-FFF2-40B4-BE49-F238E27FC236}">
                      <a16:creationId xmlns:a16="http://schemas.microsoft.com/office/drawing/2014/main" id="{4B7088B5-D7FF-EB99-44F8-D3B3EFFE5C5D}"/>
                    </a:ext>
                  </a:extLst>
                </p:cNvPr>
                <p:cNvSpPr/>
                <p:nvPr/>
              </p:nvSpPr>
              <p:spPr>
                <a:xfrm>
                  <a:off x="7900543" y="4445292"/>
                  <a:ext cx="79115" cy="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9" h="309" extrusionOk="0">
                      <a:moveTo>
                        <a:pt x="205" y="0"/>
                      </a:moveTo>
                      <a:cubicBezTo>
                        <a:pt x="0" y="0"/>
                        <a:pt x="0" y="303"/>
                        <a:pt x="205" y="308"/>
                      </a:cubicBezTo>
                      <a:lnTo>
                        <a:pt x="2388" y="308"/>
                      </a:lnTo>
                      <a:cubicBezTo>
                        <a:pt x="2588" y="308"/>
                        <a:pt x="2588" y="0"/>
                        <a:pt x="238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Google Shape;3481;p72">
                  <a:extLst>
                    <a:ext uri="{FF2B5EF4-FFF2-40B4-BE49-F238E27FC236}">
                      <a16:creationId xmlns:a16="http://schemas.microsoft.com/office/drawing/2014/main" id="{208D0FEC-BA7C-EDED-4C27-95110296D076}"/>
                    </a:ext>
                  </a:extLst>
                </p:cNvPr>
                <p:cNvSpPr/>
                <p:nvPr/>
              </p:nvSpPr>
              <p:spPr>
                <a:xfrm>
                  <a:off x="7973359" y="4405661"/>
                  <a:ext cx="79115" cy="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9" h="309" extrusionOk="0">
                      <a:moveTo>
                        <a:pt x="205" y="1"/>
                      </a:moveTo>
                      <a:cubicBezTo>
                        <a:pt x="0" y="1"/>
                        <a:pt x="0" y="309"/>
                        <a:pt x="205" y="309"/>
                      </a:cubicBezTo>
                      <a:lnTo>
                        <a:pt x="2383" y="309"/>
                      </a:lnTo>
                      <a:cubicBezTo>
                        <a:pt x="2588" y="309"/>
                        <a:pt x="2588" y="1"/>
                        <a:pt x="238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Google Shape;3482;p72">
                  <a:extLst>
                    <a:ext uri="{FF2B5EF4-FFF2-40B4-BE49-F238E27FC236}">
                      <a16:creationId xmlns:a16="http://schemas.microsoft.com/office/drawing/2014/main" id="{18852C71-B1F0-12B7-1B7F-F4FEBF0E3385}"/>
                    </a:ext>
                  </a:extLst>
                </p:cNvPr>
                <p:cNvSpPr/>
                <p:nvPr/>
              </p:nvSpPr>
              <p:spPr>
                <a:xfrm>
                  <a:off x="8034625" y="4140949"/>
                  <a:ext cx="222769" cy="42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0" h="14050" extrusionOk="0">
                      <a:moveTo>
                        <a:pt x="5253" y="0"/>
                      </a:moveTo>
                      <a:cubicBezTo>
                        <a:pt x="4481" y="0"/>
                        <a:pt x="3765" y="503"/>
                        <a:pt x="3535" y="1287"/>
                      </a:cubicBezTo>
                      <a:cubicBezTo>
                        <a:pt x="2416" y="5110"/>
                        <a:pt x="0" y="13719"/>
                        <a:pt x="900" y="14041"/>
                      </a:cubicBezTo>
                      <a:cubicBezTo>
                        <a:pt x="917" y="14047"/>
                        <a:pt x="935" y="14050"/>
                        <a:pt x="954" y="14050"/>
                      </a:cubicBezTo>
                      <a:cubicBezTo>
                        <a:pt x="1934" y="14050"/>
                        <a:pt x="5383" y="6086"/>
                        <a:pt x="6893" y="2476"/>
                      </a:cubicBezTo>
                      <a:cubicBezTo>
                        <a:pt x="7289" y="1529"/>
                        <a:pt x="6813" y="447"/>
                        <a:pt x="5848" y="102"/>
                      </a:cubicBezTo>
                      <a:cubicBezTo>
                        <a:pt x="5651" y="33"/>
                        <a:pt x="5450" y="0"/>
                        <a:pt x="5253" y="0"/>
                      </a:cubicBezTo>
                      <a:close/>
                    </a:path>
                  </a:pathLst>
                </a:custGeom>
                <a:solidFill>
                  <a:srgbClr val="F3970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Google Shape;3483;p72">
                  <a:extLst>
                    <a:ext uri="{FF2B5EF4-FFF2-40B4-BE49-F238E27FC236}">
                      <a16:creationId xmlns:a16="http://schemas.microsoft.com/office/drawing/2014/main" id="{A411674B-A6F6-662A-C186-7D34A3895F56}"/>
                    </a:ext>
                  </a:extLst>
                </p:cNvPr>
                <p:cNvSpPr/>
                <p:nvPr/>
              </p:nvSpPr>
              <p:spPr>
                <a:xfrm>
                  <a:off x="8146951" y="4176364"/>
                  <a:ext cx="45593" cy="20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" h="683" extrusionOk="0">
                      <a:moveTo>
                        <a:pt x="216" y="0"/>
                      </a:moveTo>
                      <a:cubicBezTo>
                        <a:pt x="64" y="0"/>
                        <a:pt x="1" y="237"/>
                        <a:pt x="172" y="295"/>
                      </a:cubicBezTo>
                      <a:lnTo>
                        <a:pt x="1226" y="673"/>
                      </a:lnTo>
                      <a:cubicBezTo>
                        <a:pt x="1240" y="678"/>
                        <a:pt x="1258" y="682"/>
                        <a:pt x="1277" y="682"/>
                      </a:cubicBezTo>
                      <a:cubicBezTo>
                        <a:pt x="1449" y="682"/>
                        <a:pt x="1491" y="440"/>
                        <a:pt x="1328" y="384"/>
                      </a:cubicBezTo>
                      <a:lnTo>
                        <a:pt x="274" y="11"/>
                      </a:lnTo>
                      <a:cubicBezTo>
                        <a:pt x="254" y="3"/>
                        <a:pt x="234" y="0"/>
                        <a:pt x="21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Google Shape;3484;p72">
                  <a:extLst>
                    <a:ext uri="{FF2B5EF4-FFF2-40B4-BE49-F238E27FC236}">
                      <a16:creationId xmlns:a16="http://schemas.microsoft.com/office/drawing/2014/main" id="{FB13EDBE-0CEA-EB86-352D-C6D7C87146CE}"/>
                    </a:ext>
                  </a:extLst>
                </p:cNvPr>
                <p:cNvSpPr/>
                <p:nvPr/>
              </p:nvSpPr>
              <p:spPr>
                <a:xfrm>
                  <a:off x="8184719" y="4223085"/>
                  <a:ext cx="45593" cy="20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" h="684" extrusionOk="0">
                      <a:moveTo>
                        <a:pt x="216" y="1"/>
                      </a:moveTo>
                      <a:cubicBezTo>
                        <a:pt x="64" y="1"/>
                        <a:pt x="1" y="238"/>
                        <a:pt x="171" y="301"/>
                      </a:cubicBezTo>
                      <a:lnTo>
                        <a:pt x="1225" y="674"/>
                      </a:lnTo>
                      <a:cubicBezTo>
                        <a:pt x="1239" y="678"/>
                        <a:pt x="1258" y="683"/>
                        <a:pt x="1277" y="683"/>
                      </a:cubicBezTo>
                      <a:cubicBezTo>
                        <a:pt x="1449" y="683"/>
                        <a:pt x="1491" y="441"/>
                        <a:pt x="1328" y="385"/>
                      </a:cubicBezTo>
                      <a:lnTo>
                        <a:pt x="274" y="12"/>
                      </a:lnTo>
                      <a:cubicBezTo>
                        <a:pt x="254" y="4"/>
                        <a:pt x="234" y="1"/>
                        <a:pt x="216" y="1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Google Shape;3485;p72">
                  <a:extLst>
                    <a:ext uri="{FF2B5EF4-FFF2-40B4-BE49-F238E27FC236}">
                      <a16:creationId xmlns:a16="http://schemas.microsoft.com/office/drawing/2014/main" id="{DB686124-C6B8-944E-1D46-7AA0556A9B13}"/>
                    </a:ext>
                  </a:extLst>
                </p:cNvPr>
                <p:cNvSpPr/>
                <p:nvPr/>
              </p:nvSpPr>
              <p:spPr>
                <a:xfrm>
                  <a:off x="8128311" y="4242886"/>
                  <a:ext cx="45562" cy="20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" h="684" extrusionOk="0">
                      <a:moveTo>
                        <a:pt x="219" y="1"/>
                      </a:moveTo>
                      <a:cubicBezTo>
                        <a:pt x="64" y="1"/>
                        <a:pt x="0" y="238"/>
                        <a:pt x="175" y="301"/>
                      </a:cubicBezTo>
                      <a:lnTo>
                        <a:pt x="1229" y="674"/>
                      </a:lnTo>
                      <a:cubicBezTo>
                        <a:pt x="1243" y="679"/>
                        <a:pt x="1262" y="683"/>
                        <a:pt x="1281" y="683"/>
                      </a:cubicBezTo>
                      <a:cubicBezTo>
                        <a:pt x="1448" y="683"/>
                        <a:pt x="1490" y="445"/>
                        <a:pt x="1332" y="385"/>
                      </a:cubicBezTo>
                      <a:lnTo>
                        <a:pt x="278" y="12"/>
                      </a:lnTo>
                      <a:cubicBezTo>
                        <a:pt x="257" y="4"/>
                        <a:pt x="237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Google Shape;3486;p72">
                  <a:extLst>
                    <a:ext uri="{FF2B5EF4-FFF2-40B4-BE49-F238E27FC236}">
                      <a16:creationId xmlns:a16="http://schemas.microsoft.com/office/drawing/2014/main" id="{242C5EAC-1251-1350-1976-0FB515F3F355}"/>
                    </a:ext>
                  </a:extLst>
                </p:cNvPr>
                <p:cNvSpPr/>
                <p:nvPr/>
              </p:nvSpPr>
              <p:spPr>
                <a:xfrm>
                  <a:off x="8155232" y="4295901"/>
                  <a:ext cx="41590" cy="1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637" extrusionOk="0">
                      <a:moveTo>
                        <a:pt x="216" y="1"/>
                      </a:moveTo>
                      <a:cubicBezTo>
                        <a:pt x="64" y="1"/>
                        <a:pt x="0" y="238"/>
                        <a:pt x="171" y="301"/>
                      </a:cubicBezTo>
                      <a:lnTo>
                        <a:pt x="1099" y="627"/>
                      </a:lnTo>
                      <a:cubicBezTo>
                        <a:pt x="1113" y="636"/>
                        <a:pt x="1132" y="636"/>
                        <a:pt x="1150" y="636"/>
                      </a:cubicBezTo>
                      <a:cubicBezTo>
                        <a:pt x="1323" y="636"/>
                        <a:pt x="1360" y="399"/>
                        <a:pt x="1202" y="338"/>
                      </a:cubicBezTo>
                      <a:lnTo>
                        <a:pt x="274" y="11"/>
                      </a:lnTo>
                      <a:cubicBezTo>
                        <a:pt x="253" y="4"/>
                        <a:pt x="234" y="1"/>
                        <a:pt x="216" y="1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Google Shape;3487;p72">
                  <a:extLst>
                    <a:ext uri="{FF2B5EF4-FFF2-40B4-BE49-F238E27FC236}">
                      <a16:creationId xmlns:a16="http://schemas.microsoft.com/office/drawing/2014/main" id="{3EA5A48D-7EC6-BAAE-50EC-479A14FA4B66}"/>
                    </a:ext>
                  </a:extLst>
                </p:cNvPr>
                <p:cNvSpPr/>
                <p:nvPr/>
              </p:nvSpPr>
              <p:spPr>
                <a:xfrm>
                  <a:off x="8109489" y="4322852"/>
                  <a:ext cx="38442" cy="18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" h="599" extrusionOk="0">
                      <a:moveTo>
                        <a:pt x="216" y="0"/>
                      </a:moveTo>
                      <a:cubicBezTo>
                        <a:pt x="64" y="0"/>
                        <a:pt x="0" y="237"/>
                        <a:pt x="171" y="300"/>
                      </a:cubicBezTo>
                      <a:lnTo>
                        <a:pt x="992" y="589"/>
                      </a:lnTo>
                      <a:cubicBezTo>
                        <a:pt x="1006" y="594"/>
                        <a:pt x="1025" y="598"/>
                        <a:pt x="1043" y="598"/>
                      </a:cubicBezTo>
                      <a:cubicBezTo>
                        <a:pt x="1216" y="598"/>
                        <a:pt x="1258" y="361"/>
                        <a:pt x="1094" y="300"/>
                      </a:cubicBezTo>
                      <a:lnTo>
                        <a:pt x="274" y="11"/>
                      </a:lnTo>
                      <a:cubicBezTo>
                        <a:pt x="253" y="3"/>
                        <a:pt x="234" y="0"/>
                        <a:pt x="21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Google Shape;3488;p72">
                  <a:extLst>
                    <a:ext uri="{FF2B5EF4-FFF2-40B4-BE49-F238E27FC236}">
                      <a16:creationId xmlns:a16="http://schemas.microsoft.com/office/drawing/2014/main" id="{81D4BFB4-F003-2C33-4F23-FBD07B34A2B0}"/>
                    </a:ext>
                  </a:extLst>
                </p:cNvPr>
                <p:cNvSpPr/>
                <p:nvPr/>
              </p:nvSpPr>
              <p:spPr>
                <a:xfrm>
                  <a:off x="8127425" y="4374126"/>
                  <a:ext cx="34622" cy="17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" h="558" extrusionOk="0">
                      <a:moveTo>
                        <a:pt x="216" y="1"/>
                      </a:moveTo>
                      <a:cubicBezTo>
                        <a:pt x="65" y="1"/>
                        <a:pt x="1" y="238"/>
                        <a:pt x="172" y="301"/>
                      </a:cubicBezTo>
                      <a:lnTo>
                        <a:pt x="867" y="548"/>
                      </a:lnTo>
                      <a:cubicBezTo>
                        <a:pt x="885" y="553"/>
                        <a:pt x="904" y="557"/>
                        <a:pt x="918" y="557"/>
                      </a:cubicBezTo>
                      <a:cubicBezTo>
                        <a:pt x="1090" y="557"/>
                        <a:pt x="1132" y="315"/>
                        <a:pt x="969" y="259"/>
                      </a:cubicBezTo>
                      <a:lnTo>
                        <a:pt x="274" y="12"/>
                      </a:lnTo>
                      <a:cubicBezTo>
                        <a:pt x="254" y="4"/>
                        <a:pt x="235" y="1"/>
                        <a:pt x="216" y="1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Google Shape;3489;p72">
                  <a:extLst>
                    <a:ext uri="{FF2B5EF4-FFF2-40B4-BE49-F238E27FC236}">
                      <a16:creationId xmlns:a16="http://schemas.microsoft.com/office/drawing/2014/main" id="{0A972872-E4A2-6731-196E-14A63573C1BB}"/>
                    </a:ext>
                  </a:extLst>
                </p:cNvPr>
                <p:cNvSpPr/>
                <p:nvPr/>
              </p:nvSpPr>
              <p:spPr>
                <a:xfrm>
                  <a:off x="8087549" y="4407066"/>
                  <a:ext cx="31322" cy="15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520" extrusionOk="0">
                      <a:moveTo>
                        <a:pt x="216" y="0"/>
                      </a:moveTo>
                      <a:cubicBezTo>
                        <a:pt x="64" y="0"/>
                        <a:pt x="0" y="237"/>
                        <a:pt x="171" y="300"/>
                      </a:cubicBezTo>
                      <a:lnTo>
                        <a:pt x="763" y="510"/>
                      </a:lnTo>
                      <a:cubicBezTo>
                        <a:pt x="777" y="514"/>
                        <a:pt x="796" y="519"/>
                        <a:pt x="815" y="519"/>
                      </a:cubicBezTo>
                      <a:cubicBezTo>
                        <a:pt x="982" y="519"/>
                        <a:pt x="1024" y="277"/>
                        <a:pt x="866" y="221"/>
                      </a:cubicBezTo>
                      <a:lnTo>
                        <a:pt x="274" y="11"/>
                      </a:lnTo>
                      <a:cubicBezTo>
                        <a:pt x="253" y="3"/>
                        <a:pt x="234" y="0"/>
                        <a:pt x="21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Google Shape;3490;p72">
                  <a:extLst>
                    <a:ext uri="{FF2B5EF4-FFF2-40B4-BE49-F238E27FC236}">
                      <a16:creationId xmlns:a16="http://schemas.microsoft.com/office/drawing/2014/main" id="{B34EFA45-A8A6-7636-99D1-A9E4ABBC7A18}"/>
                    </a:ext>
                  </a:extLst>
                </p:cNvPr>
                <p:cNvSpPr/>
                <p:nvPr/>
              </p:nvSpPr>
              <p:spPr>
                <a:xfrm>
                  <a:off x="8098947" y="4454368"/>
                  <a:ext cx="27625" cy="1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" h="469" extrusionOk="0">
                      <a:moveTo>
                        <a:pt x="219" y="0"/>
                      </a:moveTo>
                      <a:cubicBezTo>
                        <a:pt x="64" y="0"/>
                        <a:pt x="1" y="237"/>
                        <a:pt x="176" y="296"/>
                      </a:cubicBezTo>
                      <a:lnTo>
                        <a:pt x="637" y="463"/>
                      </a:lnTo>
                      <a:cubicBezTo>
                        <a:pt x="651" y="468"/>
                        <a:pt x="670" y="468"/>
                        <a:pt x="689" y="468"/>
                      </a:cubicBezTo>
                      <a:cubicBezTo>
                        <a:pt x="861" y="468"/>
                        <a:pt x="903" y="230"/>
                        <a:pt x="740" y="174"/>
                      </a:cubicBezTo>
                      <a:lnTo>
                        <a:pt x="278" y="11"/>
                      </a:lnTo>
                      <a:cubicBezTo>
                        <a:pt x="257" y="4"/>
                        <a:pt x="238" y="0"/>
                        <a:pt x="21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Google Shape;3491;p72">
                  <a:extLst>
                    <a:ext uri="{FF2B5EF4-FFF2-40B4-BE49-F238E27FC236}">
                      <a16:creationId xmlns:a16="http://schemas.microsoft.com/office/drawing/2014/main" id="{1B0065B3-0E7D-5CCD-6DD0-DACF95FDF569}"/>
                    </a:ext>
                  </a:extLst>
                </p:cNvPr>
                <p:cNvSpPr/>
                <p:nvPr/>
              </p:nvSpPr>
              <p:spPr>
                <a:xfrm>
                  <a:off x="8069704" y="4501547"/>
                  <a:ext cx="27655" cy="14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" h="473" extrusionOk="0">
                      <a:moveTo>
                        <a:pt x="223" y="1"/>
                      </a:moveTo>
                      <a:cubicBezTo>
                        <a:pt x="66" y="1"/>
                        <a:pt x="1" y="237"/>
                        <a:pt x="177" y="300"/>
                      </a:cubicBezTo>
                      <a:lnTo>
                        <a:pt x="643" y="463"/>
                      </a:lnTo>
                      <a:cubicBezTo>
                        <a:pt x="657" y="472"/>
                        <a:pt x="676" y="472"/>
                        <a:pt x="694" y="472"/>
                      </a:cubicBezTo>
                      <a:cubicBezTo>
                        <a:pt x="862" y="472"/>
                        <a:pt x="904" y="234"/>
                        <a:pt x="746" y="179"/>
                      </a:cubicBezTo>
                      <a:lnTo>
                        <a:pt x="279" y="11"/>
                      </a:lnTo>
                      <a:cubicBezTo>
                        <a:pt x="259" y="4"/>
                        <a:pt x="240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Google Shape;3492;p72">
                  <a:extLst>
                    <a:ext uri="{FF2B5EF4-FFF2-40B4-BE49-F238E27FC236}">
                      <a16:creationId xmlns:a16="http://schemas.microsoft.com/office/drawing/2014/main" id="{8FA81697-7751-3A51-D86B-AC278DF5A09E}"/>
                    </a:ext>
                  </a:extLst>
                </p:cNvPr>
                <p:cNvSpPr/>
                <p:nvPr/>
              </p:nvSpPr>
              <p:spPr>
                <a:xfrm>
                  <a:off x="8203328" y="3804705"/>
                  <a:ext cx="204526" cy="346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3" h="11330" extrusionOk="0">
                      <a:moveTo>
                        <a:pt x="3885" y="940"/>
                      </a:moveTo>
                      <a:cubicBezTo>
                        <a:pt x="3895" y="940"/>
                        <a:pt x="3904" y="940"/>
                        <a:pt x="3913" y="945"/>
                      </a:cubicBezTo>
                      <a:cubicBezTo>
                        <a:pt x="3960" y="963"/>
                        <a:pt x="4030" y="1061"/>
                        <a:pt x="4039" y="1276"/>
                      </a:cubicBezTo>
                      <a:cubicBezTo>
                        <a:pt x="4044" y="1556"/>
                        <a:pt x="3997" y="1831"/>
                        <a:pt x="3899" y="2092"/>
                      </a:cubicBezTo>
                      <a:cubicBezTo>
                        <a:pt x="3685" y="2698"/>
                        <a:pt x="2113" y="6760"/>
                        <a:pt x="1083" y="9203"/>
                      </a:cubicBezTo>
                      <a:cubicBezTo>
                        <a:pt x="966" y="9413"/>
                        <a:pt x="863" y="9600"/>
                        <a:pt x="775" y="9768"/>
                      </a:cubicBezTo>
                      <a:cubicBezTo>
                        <a:pt x="807" y="9600"/>
                        <a:pt x="840" y="9409"/>
                        <a:pt x="877" y="9199"/>
                      </a:cubicBezTo>
                      <a:cubicBezTo>
                        <a:pt x="1614" y="6662"/>
                        <a:pt x="2981" y="2456"/>
                        <a:pt x="3195" y="1845"/>
                      </a:cubicBezTo>
                      <a:cubicBezTo>
                        <a:pt x="3284" y="1579"/>
                        <a:pt x="3424" y="1332"/>
                        <a:pt x="3605" y="1122"/>
                      </a:cubicBezTo>
                      <a:cubicBezTo>
                        <a:pt x="3727" y="987"/>
                        <a:pt x="3825" y="940"/>
                        <a:pt x="3885" y="940"/>
                      </a:cubicBezTo>
                      <a:close/>
                      <a:moveTo>
                        <a:pt x="1521" y="310"/>
                      </a:moveTo>
                      <a:cubicBezTo>
                        <a:pt x="1572" y="315"/>
                        <a:pt x="1656" y="394"/>
                        <a:pt x="1717" y="604"/>
                      </a:cubicBezTo>
                      <a:cubicBezTo>
                        <a:pt x="1787" y="875"/>
                        <a:pt x="1801" y="1155"/>
                        <a:pt x="1763" y="1434"/>
                      </a:cubicBezTo>
                      <a:cubicBezTo>
                        <a:pt x="1689" y="2083"/>
                        <a:pt x="1045" y="6536"/>
                        <a:pt x="579" y="9133"/>
                      </a:cubicBezTo>
                      <a:cubicBezTo>
                        <a:pt x="490" y="9427"/>
                        <a:pt x="420" y="9684"/>
                        <a:pt x="360" y="9903"/>
                      </a:cubicBezTo>
                      <a:cubicBezTo>
                        <a:pt x="458" y="7515"/>
                        <a:pt x="943" y="2069"/>
                        <a:pt x="1027" y="1346"/>
                      </a:cubicBezTo>
                      <a:cubicBezTo>
                        <a:pt x="1055" y="1066"/>
                        <a:pt x="1134" y="795"/>
                        <a:pt x="1260" y="548"/>
                      </a:cubicBezTo>
                      <a:cubicBezTo>
                        <a:pt x="1362" y="371"/>
                        <a:pt x="1460" y="310"/>
                        <a:pt x="1512" y="310"/>
                      </a:cubicBezTo>
                      <a:close/>
                      <a:moveTo>
                        <a:pt x="6114" y="1941"/>
                      </a:moveTo>
                      <a:cubicBezTo>
                        <a:pt x="6128" y="1941"/>
                        <a:pt x="6142" y="1946"/>
                        <a:pt x="6156" y="1957"/>
                      </a:cubicBezTo>
                      <a:cubicBezTo>
                        <a:pt x="6282" y="2036"/>
                        <a:pt x="6240" y="2521"/>
                        <a:pt x="5891" y="3071"/>
                      </a:cubicBezTo>
                      <a:cubicBezTo>
                        <a:pt x="5499" y="3682"/>
                        <a:pt x="2468" y="8177"/>
                        <a:pt x="1027" y="10108"/>
                      </a:cubicBezTo>
                      <a:cubicBezTo>
                        <a:pt x="1120" y="9889"/>
                        <a:pt x="1232" y="9637"/>
                        <a:pt x="1358" y="9339"/>
                      </a:cubicBezTo>
                      <a:cubicBezTo>
                        <a:pt x="2640" y="7026"/>
                        <a:pt x="4911" y="3220"/>
                        <a:pt x="5261" y="2670"/>
                      </a:cubicBezTo>
                      <a:cubicBezTo>
                        <a:pt x="5406" y="2432"/>
                        <a:pt x="5592" y="2222"/>
                        <a:pt x="5816" y="2059"/>
                      </a:cubicBezTo>
                      <a:cubicBezTo>
                        <a:pt x="5942" y="1971"/>
                        <a:pt x="6040" y="1943"/>
                        <a:pt x="6100" y="1943"/>
                      </a:cubicBezTo>
                      <a:cubicBezTo>
                        <a:pt x="6105" y="1941"/>
                        <a:pt x="6110" y="1941"/>
                        <a:pt x="6114" y="1941"/>
                      </a:cubicBezTo>
                      <a:close/>
                      <a:moveTo>
                        <a:pt x="1514" y="0"/>
                      </a:moveTo>
                      <a:cubicBezTo>
                        <a:pt x="1325" y="0"/>
                        <a:pt x="1146" y="139"/>
                        <a:pt x="999" y="394"/>
                      </a:cubicBezTo>
                      <a:cubicBezTo>
                        <a:pt x="849" y="679"/>
                        <a:pt x="756" y="987"/>
                        <a:pt x="724" y="1308"/>
                      </a:cubicBezTo>
                      <a:cubicBezTo>
                        <a:pt x="686" y="1626"/>
                        <a:pt x="462" y="4018"/>
                        <a:pt x="276" y="6438"/>
                      </a:cubicBezTo>
                      <a:cubicBezTo>
                        <a:pt x="1" y="10052"/>
                        <a:pt x="10" y="10929"/>
                        <a:pt x="117" y="11153"/>
                      </a:cubicBezTo>
                      <a:cubicBezTo>
                        <a:pt x="127" y="11274"/>
                        <a:pt x="173" y="11293"/>
                        <a:pt x="229" y="11311"/>
                      </a:cubicBezTo>
                      <a:cubicBezTo>
                        <a:pt x="248" y="11321"/>
                        <a:pt x="271" y="11325"/>
                        <a:pt x="295" y="11330"/>
                      </a:cubicBezTo>
                      <a:cubicBezTo>
                        <a:pt x="327" y="11330"/>
                        <a:pt x="369" y="11311"/>
                        <a:pt x="425" y="11251"/>
                      </a:cubicBezTo>
                      <a:cubicBezTo>
                        <a:pt x="658" y="11120"/>
                        <a:pt x="1241" y="10407"/>
                        <a:pt x="3256" y="7497"/>
                      </a:cubicBezTo>
                      <a:cubicBezTo>
                        <a:pt x="4636" y="5505"/>
                        <a:pt x="5974" y="3505"/>
                        <a:pt x="6147" y="3234"/>
                      </a:cubicBezTo>
                      <a:cubicBezTo>
                        <a:pt x="6506" y="2665"/>
                        <a:pt x="6693" y="1933"/>
                        <a:pt x="6320" y="1695"/>
                      </a:cubicBezTo>
                      <a:cubicBezTo>
                        <a:pt x="6256" y="1654"/>
                        <a:pt x="6182" y="1634"/>
                        <a:pt x="6102" y="1634"/>
                      </a:cubicBezTo>
                      <a:cubicBezTo>
                        <a:pt x="5965" y="1634"/>
                        <a:pt x="5808" y="1693"/>
                        <a:pt x="5643" y="1807"/>
                      </a:cubicBezTo>
                      <a:cubicBezTo>
                        <a:pt x="5387" y="1994"/>
                        <a:pt x="5168" y="2232"/>
                        <a:pt x="5000" y="2507"/>
                      </a:cubicBezTo>
                      <a:cubicBezTo>
                        <a:pt x="4832" y="2777"/>
                        <a:pt x="3587" y="4839"/>
                        <a:pt x="2374" y="6932"/>
                      </a:cubicBezTo>
                      <a:lnTo>
                        <a:pt x="2272" y="7105"/>
                      </a:lnTo>
                      <a:lnTo>
                        <a:pt x="2318" y="6988"/>
                      </a:lnTo>
                      <a:cubicBezTo>
                        <a:pt x="3223" y="4741"/>
                        <a:pt x="4081" y="2498"/>
                        <a:pt x="4184" y="2194"/>
                      </a:cubicBezTo>
                      <a:cubicBezTo>
                        <a:pt x="4296" y="1891"/>
                        <a:pt x="4352" y="1574"/>
                        <a:pt x="4342" y="1257"/>
                      </a:cubicBezTo>
                      <a:cubicBezTo>
                        <a:pt x="4324" y="935"/>
                        <a:pt x="4207" y="721"/>
                        <a:pt x="4011" y="656"/>
                      </a:cubicBezTo>
                      <a:cubicBezTo>
                        <a:pt x="3969" y="640"/>
                        <a:pt x="3924" y="632"/>
                        <a:pt x="3879" y="632"/>
                      </a:cubicBezTo>
                      <a:cubicBezTo>
                        <a:pt x="3719" y="632"/>
                        <a:pt x="3544" y="727"/>
                        <a:pt x="3377" y="912"/>
                      </a:cubicBezTo>
                      <a:cubicBezTo>
                        <a:pt x="3167" y="1155"/>
                        <a:pt x="3009" y="1434"/>
                        <a:pt x="2906" y="1737"/>
                      </a:cubicBezTo>
                      <a:cubicBezTo>
                        <a:pt x="2799" y="2041"/>
                        <a:pt x="2048" y="4326"/>
                        <a:pt x="1334" y="6639"/>
                      </a:cubicBezTo>
                      <a:lnTo>
                        <a:pt x="1283" y="6806"/>
                      </a:lnTo>
                      <a:lnTo>
                        <a:pt x="1320" y="6559"/>
                      </a:lnTo>
                      <a:cubicBezTo>
                        <a:pt x="1698" y="4162"/>
                        <a:pt x="2034" y="1784"/>
                        <a:pt x="2071" y="1467"/>
                      </a:cubicBezTo>
                      <a:cubicBezTo>
                        <a:pt x="2113" y="1150"/>
                        <a:pt x="2095" y="823"/>
                        <a:pt x="2015" y="516"/>
                      </a:cubicBezTo>
                      <a:cubicBezTo>
                        <a:pt x="1927" y="208"/>
                        <a:pt x="1763" y="26"/>
                        <a:pt x="1558" y="3"/>
                      </a:cubicBezTo>
                      <a:cubicBezTo>
                        <a:pt x="1544" y="1"/>
                        <a:pt x="1529" y="0"/>
                        <a:pt x="1514" y="0"/>
                      </a:cubicBezTo>
                      <a:close/>
                    </a:path>
                  </a:pathLst>
                </a:custGeom>
                <a:solidFill>
                  <a:srgbClr val="277F2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5" name="Google Shape;3493;p72">
                  <a:extLst>
                    <a:ext uri="{FF2B5EF4-FFF2-40B4-BE49-F238E27FC236}">
                      <a16:creationId xmlns:a16="http://schemas.microsoft.com/office/drawing/2014/main" id="{6C685890-5025-CF26-06F2-CD622B9C4F61}"/>
                    </a:ext>
                  </a:extLst>
                </p:cNvPr>
                <p:cNvSpPr/>
                <p:nvPr/>
              </p:nvSpPr>
              <p:spPr>
                <a:xfrm>
                  <a:off x="7513513" y="3793155"/>
                  <a:ext cx="219346" cy="482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8" h="15803" extrusionOk="0">
                      <a:moveTo>
                        <a:pt x="5004" y="1"/>
                      </a:moveTo>
                      <a:cubicBezTo>
                        <a:pt x="4990" y="1"/>
                        <a:pt x="4976" y="1"/>
                        <a:pt x="4962" y="3"/>
                      </a:cubicBezTo>
                      <a:cubicBezTo>
                        <a:pt x="4739" y="26"/>
                        <a:pt x="4575" y="231"/>
                        <a:pt x="4608" y="455"/>
                      </a:cubicBezTo>
                      <a:lnTo>
                        <a:pt x="5671" y="12090"/>
                      </a:lnTo>
                      <a:lnTo>
                        <a:pt x="831" y="1458"/>
                      </a:lnTo>
                      <a:cubicBezTo>
                        <a:pt x="771" y="1301"/>
                        <a:pt x="621" y="1204"/>
                        <a:pt x="461" y="1204"/>
                      </a:cubicBezTo>
                      <a:cubicBezTo>
                        <a:pt x="407" y="1204"/>
                        <a:pt x="352" y="1215"/>
                        <a:pt x="299" y="1239"/>
                      </a:cubicBezTo>
                      <a:cubicBezTo>
                        <a:pt x="89" y="1327"/>
                        <a:pt x="1" y="1574"/>
                        <a:pt x="103" y="1780"/>
                      </a:cubicBezTo>
                      <a:lnTo>
                        <a:pt x="6054" y="15802"/>
                      </a:lnTo>
                      <a:lnTo>
                        <a:pt x="6595" y="15564"/>
                      </a:lnTo>
                      <a:lnTo>
                        <a:pt x="7177" y="15504"/>
                      </a:lnTo>
                      <a:lnTo>
                        <a:pt x="5401" y="371"/>
                      </a:lnTo>
                      <a:cubicBezTo>
                        <a:pt x="5383" y="161"/>
                        <a:pt x="5210" y="1"/>
                        <a:pt x="5004" y="1"/>
                      </a:cubicBezTo>
                      <a:close/>
                    </a:path>
                  </a:pathLst>
                </a:custGeom>
                <a:solidFill>
                  <a:srgbClr val="277F2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6" name="Google Shape;3494;p72">
                  <a:extLst>
                    <a:ext uri="{FF2B5EF4-FFF2-40B4-BE49-F238E27FC236}">
                      <a16:creationId xmlns:a16="http://schemas.microsoft.com/office/drawing/2014/main" id="{EAF21162-86B0-77C6-8816-87B4F70871A4}"/>
                    </a:ext>
                  </a:extLst>
                </p:cNvPr>
                <p:cNvSpPr/>
                <p:nvPr/>
              </p:nvSpPr>
              <p:spPr>
                <a:xfrm>
                  <a:off x="7579210" y="3795813"/>
                  <a:ext cx="150377" cy="46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1" h="15277" extrusionOk="0">
                      <a:moveTo>
                        <a:pt x="444" y="1"/>
                      </a:moveTo>
                      <a:cubicBezTo>
                        <a:pt x="410" y="1"/>
                        <a:pt x="375" y="5"/>
                        <a:pt x="341" y="14"/>
                      </a:cubicBezTo>
                      <a:cubicBezTo>
                        <a:pt x="131" y="70"/>
                        <a:pt x="0" y="289"/>
                        <a:pt x="61" y="499"/>
                      </a:cubicBezTo>
                      <a:lnTo>
                        <a:pt x="3773" y="15277"/>
                      </a:lnTo>
                      <a:lnTo>
                        <a:pt x="4920" y="14969"/>
                      </a:lnTo>
                      <a:lnTo>
                        <a:pt x="830" y="298"/>
                      </a:lnTo>
                      <a:cubicBezTo>
                        <a:pt x="783" y="118"/>
                        <a:pt x="621" y="1"/>
                        <a:pt x="444" y="1"/>
                      </a:cubicBezTo>
                      <a:close/>
                    </a:path>
                  </a:pathLst>
                </a:custGeom>
                <a:solidFill>
                  <a:srgbClr val="BFD3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7" name="Google Shape;3495;p72">
                  <a:extLst>
                    <a:ext uri="{FF2B5EF4-FFF2-40B4-BE49-F238E27FC236}">
                      <a16:creationId xmlns:a16="http://schemas.microsoft.com/office/drawing/2014/main" id="{AF04B389-D372-CE74-91D6-2E64E088A14A}"/>
                    </a:ext>
                  </a:extLst>
                </p:cNvPr>
                <p:cNvSpPr/>
                <p:nvPr/>
              </p:nvSpPr>
              <p:spPr>
                <a:xfrm>
                  <a:off x="7769944" y="4531217"/>
                  <a:ext cx="51368" cy="50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" h="1641" extrusionOk="0">
                      <a:moveTo>
                        <a:pt x="460" y="0"/>
                      </a:moveTo>
                      <a:cubicBezTo>
                        <a:pt x="441" y="0"/>
                        <a:pt x="422" y="5"/>
                        <a:pt x="408" y="10"/>
                      </a:cubicBezTo>
                      <a:cubicBezTo>
                        <a:pt x="404" y="10"/>
                        <a:pt x="399" y="14"/>
                        <a:pt x="394" y="19"/>
                      </a:cubicBezTo>
                      <a:cubicBezTo>
                        <a:pt x="385" y="24"/>
                        <a:pt x="371" y="33"/>
                        <a:pt x="362" y="42"/>
                      </a:cubicBezTo>
                      <a:cubicBezTo>
                        <a:pt x="357" y="47"/>
                        <a:pt x="352" y="52"/>
                        <a:pt x="348" y="56"/>
                      </a:cubicBezTo>
                      <a:cubicBezTo>
                        <a:pt x="338" y="66"/>
                        <a:pt x="334" y="75"/>
                        <a:pt x="329" y="89"/>
                      </a:cubicBezTo>
                      <a:cubicBezTo>
                        <a:pt x="324" y="94"/>
                        <a:pt x="324" y="98"/>
                        <a:pt x="320" y="108"/>
                      </a:cubicBezTo>
                      <a:cubicBezTo>
                        <a:pt x="320" y="112"/>
                        <a:pt x="320" y="117"/>
                        <a:pt x="315" y="117"/>
                      </a:cubicBezTo>
                      <a:lnTo>
                        <a:pt x="31" y="1451"/>
                      </a:lnTo>
                      <a:cubicBezTo>
                        <a:pt x="1" y="1569"/>
                        <a:pt x="93" y="1641"/>
                        <a:pt x="183" y="1641"/>
                      </a:cubicBezTo>
                      <a:cubicBezTo>
                        <a:pt x="248" y="1641"/>
                        <a:pt x="313" y="1603"/>
                        <a:pt x="329" y="1516"/>
                      </a:cubicBezTo>
                      <a:lnTo>
                        <a:pt x="492" y="746"/>
                      </a:lnTo>
                      <a:lnTo>
                        <a:pt x="688" y="1353"/>
                      </a:lnTo>
                      <a:cubicBezTo>
                        <a:pt x="712" y="1429"/>
                        <a:pt x="770" y="1461"/>
                        <a:pt x="828" y="1461"/>
                      </a:cubicBezTo>
                      <a:cubicBezTo>
                        <a:pt x="921" y="1461"/>
                        <a:pt x="1014" y="1381"/>
                        <a:pt x="977" y="1264"/>
                      </a:cubicBezTo>
                      <a:lnTo>
                        <a:pt x="791" y="667"/>
                      </a:lnTo>
                      <a:lnTo>
                        <a:pt x="791" y="667"/>
                      </a:lnTo>
                      <a:lnTo>
                        <a:pt x="1355" y="1199"/>
                      </a:lnTo>
                      <a:cubicBezTo>
                        <a:pt x="1389" y="1230"/>
                        <a:pt x="1425" y="1244"/>
                        <a:pt x="1461" y="1244"/>
                      </a:cubicBezTo>
                      <a:cubicBezTo>
                        <a:pt x="1581" y="1244"/>
                        <a:pt x="1680" y="1088"/>
                        <a:pt x="1565" y="980"/>
                      </a:cubicBezTo>
                      <a:lnTo>
                        <a:pt x="1560" y="975"/>
                      </a:lnTo>
                      <a:lnTo>
                        <a:pt x="571" y="38"/>
                      </a:lnTo>
                      <a:cubicBezTo>
                        <a:pt x="567" y="38"/>
                        <a:pt x="562" y="33"/>
                        <a:pt x="562" y="33"/>
                      </a:cubicBezTo>
                      <a:cubicBezTo>
                        <a:pt x="553" y="24"/>
                        <a:pt x="544" y="19"/>
                        <a:pt x="534" y="14"/>
                      </a:cubicBezTo>
                      <a:cubicBezTo>
                        <a:pt x="525" y="10"/>
                        <a:pt x="520" y="10"/>
                        <a:pt x="516" y="5"/>
                      </a:cubicBezTo>
                      <a:cubicBezTo>
                        <a:pt x="502" y="0"/>
                        <a:pt x="488" y="0"/>
                        <a:pt x="4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8" name="Google Shape;3496;p72">
                  <a:extLst>
                    <a:ext uri="{FF2B5EF4-FFF2-40B4-BE49-F238E27FC236}">
                      <a16:creationId xmlns:a16="http://schemas.microsoft.com/office/drawing/2014/main" id="{75EB2661-E461-2F4C-882A-C3687AADD2FB}"/>
                    </a:ext>
                  </a:extLst>
                </p:cNvPr>
                <p:cNvSpPr/>
                <p:nvPr/>
              </p:nvSpPr>
              <p:spPr>
                <a:xfrm>
                  <a:off x="7655571" y="4206065"/>
                  <a:ext cx="212501" cy="331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4" h="10855" extrusionOk="0">
                      <a:moveTo>
                        <a:pt x="2297" y="1"/>
                      </a:moveTo>
                      <a:cubicBezTo>
                        <a:pt x="2279" y="1"/>
                        <a:pt x="2262" y="6"/>
                        <a:pt x="2249" y="18"/>
                      </a:cubicBezTo>
                      <a:cubicBezTo>
                        <a:pt x="2006" y="279"/>
                        <a:pt x="1801" y="573"/>
                        <a:pt x="1638" y="895"/>
                      </a:cubicBezTo>
                      <a:cubicBezTo>
                        <a:pt x="1339" y="694"/>
                        <a:pt x="1013" y="541"/>
                        <a:pt x="672" y="438"/>
                      </a:cubicBezTo>
                      <a:cubicBezTo>
                        <a:pt x="665" y="435"/>
                        <a:pt x="658" y="434"/>
                        <a:pt x="651" y="434"/>
                      </a:cubicBezTo>
                      <a:cubicBezTo>
                        <a:pt x="608" y="434"/>
                        <a:pt x="572" y="478"/>
                        <a:pt x="584" y="522"/>
                      </a:cubicBezTo>
                      <a:lnTo>
                        <a:pt x="1059" y="2327"/>
                      </a:lnTo>
                      <a:cubicBezTo>
                        <a:pt x="94" y="3754"/>
                        <a:pt x="1" y="7111"/>
                        <a:pt x="369" y="8496"/>
                      </a:cubicBezTo>
                      <a:cubicBezTo>
                        <a:pt x="745" y="9917"/>
                        <a:pt x="2031" y="10855"/>
                        <a:pt x="3435" y="10855"/>
                      </a:cubicBezTo>
                      <a:cubicBezTo>
                        <a:pt x="3704" y="10855"/>
                        <a:pt x="3977" y="10820"/>
                        <a:pt x="4249" y="10749"/>
                      </a:cubicBezTo>
                      <a:cubicBezTo>
                        <a:pt x="5947" y="10301"/>
                        <a:pt x="6954" y="8561"/>
                        <a:pt x="6506" y="6869"/>
                      </a:cubicBezTo>
                      <a:lnTo>
                        <a:pt x="6502" y="6869"/>
                      </a:lnTo>
                      <a:cubicBezTo>
                        <a:pt x="6138" y="5484"/>
                        <a:pt x="4394" y="2611"/>
                        <a:pt x="2846" y="1856"/>
                      </a:cubicBezTo>
                      <a:lnTo>
                        <a:pt x="2365" y="51"/>
                      </a:lnTo>
                      <a:cubicBezTo>
                        <a:pt x="2356" y="18"/>
                        <a:pt x="2327" y="1"/>
                        <a:pt x="2297" y="1"/>
                      </a:cubicBezTo>
                      <a:close/>
                    </a:path>
                  </a:pathLst>
                </a:custGeom>
                <a:solidFill>
                  <a:srgbClr val="F8CE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Google Shape;3497;p72">
                  <a:extLst>
                    <a:ext uri="{FF2B5EF4-FFF2-40B4-BE49-F238E27FC236}">
                      <a16:creationId xmlns:a16="http://schemas.microsoft.com/office/drawing/2014/main" id="{CF4F6CAB-DE60-A6E0-50AC-ABD9367C2B6B}"/>
                    </a:ext>
                  </a:extLst>
                </p:cNvPr>
                <p:cNvSpPr/>
                <p:nvPr/>
              </p:nvSpPr>
              <p:spPr>
                <a:xfrm>
                  <a:off x="7674241" y="4290462"/>
                  <a:ext cx="168192" cy="21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6975" extrusionOk="0">
                      <a:moveTo>
                        <a:pt x="1773" y="306"/>
                      </a:moveTo>
                      <a:cubicBezTo>
                        <a:pt x="2869" y="306"/>
                        <a:pt x="4501" y="2852"/>
                        <a:pt x="4795" y="3967"/>
                      </a:cubicBezTo>
                      <a:cubicBezTo>
                        <a:pt x="5079" y="5109"/>
                        <a:pt x="4398" y="6266"/>
                        <a:pt x="3260" y="6564"/>
                      </a:cubicBezTo>
                      <a:cubicBezTo>
                        <a:pt x="3075" y="6614"/>
                        <a:pt x="2888" y="6637"/>
                        <a:pt x="2705" y="6637"/>
                      </a:cubicBezTo>
                      <a:cubicBezTo>
                        <a:pt x="1765" y="6637"/>
                        <a:pt x="905" y="6016"/>
                        <a:pt x="640" y="5067"/>
                      </a:cubicBezTo>
                      <a:cubicBezTo>
                        <a:pt x="327" y="3892"/>
                        <a:pt x="518" y="618"/>
                        <a:pt x="1605" y="325"/>
                      </a:cubicBezTo>
                      <a:cubicBezTo>
                        <a:pt x="1661" y="311"/>
                        <a:pt x="1717" y="306"/>
                        <a:pt x="1773" y="306"/>
                      </a:cubicBezTo>
                      <a:close/>
                      <a:moveTo>
                        <a:pt x="1766" y="1"/>
                      </a:moveTo>
                      <a:cubicBezTo>
                        <a:pt x="1686" y="1"/>
                        <a:pt x="1607" y="10"/>
                        <a:pt x="1530" y="31"/>
                      </a:cubicBezTo>
                      <a:cubicBezTo>
                        <a:pt x="183" y="385"/>
                        <a:pt x="1" y="3846"/>
                        <a:pt x="346" y="5147"/>
                      </a:cubicBezTo>
                      <a:cubicBezTo>
                        <a:pt x="630" y="6224"/>
                        <a:pt x="1600" y="6970"/>
                        <a:pt x="2715" y="6975"/>
                      </a:cubicBezTo>
                      <a:cubicBezTo>
                        <a:pt x="4328" y="6975"/>
                        <a:pt x="5504" y="5450"/>
                        <a:pt x="5093" y="3887"/>
                      </a:cubicBezTo>
                      <a:cubicBezTo>
                        <a:pt x="4768" y="2661"/>
                        <a:pt x="3083" y="1"/>
                        <a:pt x="1766" y="1"/>
                      </a:cubicBezTo>
                      <a:close/>
                    </a:path>
                  </a:pathLst>
                </a:custGeom>
                <a:solidFill>
                  <a:srgbClr val="F3970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0" name="Google Shape;3498;p72">
                  <a:extLst>
                    <a:ext uri="{FF2B5EF4-FFF2-40B4-BE49-F238E27FC236}">
                      <a16:creationId xmlns:a16="http://schemas.microsoft.com/office/drawing/2014/main" id="{69B3BAEB-D18E-E46A-AED2-1A86213A3626}"/>
                    </a:ext>
                  </a:extLst>
                </p:cNvPr>
                <p:cNvSpPr/>
                <p:nvPr/>
              </p:nvSpPr>
              <p:spPr>
                <a:xfrm>
                  <a:off x="7709595" y="4340728"/>
                  <a:ext cx="88802" cy="111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6" h="3656" extrusionOk="0">
                      <a:moveTo>
                        <a:pt x="952" y="307"/>
                      </a:moveTo>
                      <a:cubicBezTo>
                        <a:pt x="1437" y="307"/>
                        <a:pt x="2234" y="1496"/>
                        <a:pt x="2393" y="2089"/>
                      </a:cubicBezTo>
                      <a:cubicBezTo>
                        <a:pt x="2519" y="2620"/>
                        <a:pt x="2197" y="3152"/>
                        <a:pt x="1670" y="3292"/>
                      </a:cubicBezTo>
                      <a:cubicBezTo>
                        <a:pt x="1584" y="3315"/>
                        <a:pt x="1497" y="3326"/>
                        <a:pt x="1412" y="3326"/>
                      </a:cubicBezTo>
                      <a:cubicBezTo>
                        <a:pt x="978" y="3326"/>
                        <a:pt x="577" y="3042"/>
                        <a:pt x="453" y="2606"/>
                      </a:cubicBezTo>
                      <a:cubicBezTo>
                        <a:pt x="289" y="1981"/>
                        <a:pt x="411" y="442"/>
                        <a:pt x="882" y="317"/>
                      </a:cubicBezTo>
                      <a:cubicBezTo>
                        <a:pt x="905" y="312"/>
                        <a:pt x="928" y="307"/>
                        <a:pt x="952" y="307"/>
                      </a:cubicBezTo>
                      <a:close/>
                      <a:moveTo>
                        <a:pt x="943" y="1"/>
                      </a:moveTo>
                      <a:cubicBezTo>
                        <a:pt x="897" y="1"/>
                        <a:pt x="852" y="6"/>
                        <a:pt x="807" y="18"/>
                      </a:cubicBezTo>
                      <a:cubicBezTo>
                        <a:pt x="42" y="223"/>
                        <a:pt x="0" y="2084"/>
                        <a:pt x="159" y="2681"/>
                      </a:cubicBezTo>
                      <a:cubicBezTo>
                        <a:pt x="308" y="3254"/>
                        <a:pt x="830" y="3655"/>
                        <a:pt x="1423" y="3655"/>
                      </a:cubicBezTo>
                      <a:cubicBezTo>
                        <a:pt x="2281" y="3655"/>
                        <a:pt x="2906" y="2839"/>
                        <a:pt x="2686" y="2009"/>
                      </a:cubicBezTo>
                      <a:cubicBezTo>
                        <a:pt x="2537" y="1447"/>
                        <a:pt x="1681" y="1"/>
                        <a:pt x="943" y="1"/>
                      </a:cubicBezTo>
                      <a:close/>
                    </a:path>
                  </a:pathLst>
                </a:custGeom>
                <a:solidFill>
                  <a:srgbClr val="F3970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EFC2CE6-C67D-79B0-3EF4-497D0CCB7A0B}"/>
                </a:ext>
              </a:extLst>
            </p:cNvPr>
            <p:cNvSpPr/>
            <p:nvPr/>
          </p:nvSpPr>
          <p:spPr>
            <a:xfrm>
              <a:off x="1904784" y="2898927"/>
              <a:ext cx="1842941" cy="927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Ôn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tập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kiến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thức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đã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học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F76AC9C-C103-0675-51A1-C6CF4D1FC9DE}"/>
              </a:ext>
            </a:extLst>
          </p:cNvPr>
          <p:cNvGrpSpPr/>
          <p:nvPr/>
        </p:nvGrpSpPr>
        <p:grpSpPr>
          <a:xfrm>
            <a:off x="4652659" y="1925361"/>
            <a:ext cx="5276007" cy="3063511"/>
            <a:chOff x="4461474" y="1531185"/>
            <a:chExt cx="3957005" cy="2297633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9E467B2C-9B6E-4C71-B20C-5657C8396CF5}"/>
                </a:ext>
              </a:extLst>
            </p:cNvPr>
            <p:cNvGrpSpPr/>
            <p:nvPr/>
          </p:nvGrpSpPr>
          <p:grpSpPr>
            <a:xfrm>
              <a:off x="5705025" y="1531185"/>
              <a:ext cx="1275356" cy="1279722"/>
              <a:chOff x="5142265" y="1549248"/>
              <a:chExt cx="1275356" cy="1279722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D4C1EF37-D105-A826-2FF2-91628350B449}"/>
                  </a:ext>
                </a:extLst>
              </p:cNvPr>
              <p:cNvSpPr/>
              <p:nvPr/>
            </p:nvSpPr>
            <p:spPr>
              <a:xfrm flipH="1">
                <a:off x="5142265" y="1549248"/>
                <a:ext cx="1275356" cy="1279722"/>
              </a:xfrm>
              <a:prstGeom prst="ellipse">
                <a:avLst/>
              </a:prstGeom>
              <a:solidFill>
                <a:srgbClr val="F3970E">
                  <a:alpha val="5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89" b="0" i="0" u="none" strike="noStrike" kern="0" cap="none" spc="0" normalizeH="0" baseline="0" noProof="0" dirty="0">
                  <a:ln>
                    <a:noFill/>
                  </a:ln>
                  <a:solidFill>
                    <a:srgbClr val="FFFBE8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endParaRPr>
              </a:p>
            </p:txBody>
          </p:sp>
          <p:grpSp>
            <p:nvGrpSpPr>
              <p:cNvPr id="125" name="Google Shape;3311;p72">
                <a:extLst>
                  <a:ext uri="{FF2B5EF4-FFF2-40B4-BE49-F238E27FC236}">
                    <a16:creationId xmlns:a16="http://schemas.microsoft.com/office/drawing/2014/main" id="{1A365830-067B-C48D-423F-2D82C06B2D61}"/>
                  </a:ext>
                </a:extLst>
              </p:cNvPr>
              <p:cNvGrpSpPr/>
              <p:nvPr/>
            </p:nvGrpSpPr>
            <p:grpSpPr>
              <a:xfrm>
                <a:off x="5234743" y="1658867"/>
                <a:ext cx="1085138" cy="932576"/>
                <a:chOff x="719473" y="3651060"/>
                <a:chExt cx="1090401" cy="953075"/>
              </a:xfrm>
            </p:grpSpPr>
            <p:sp>
              <p:nvSpPr>
                <p:cNvPr id="126" name="Google Shape;3312;p72">
                  <a:extLst>
                    <a:ext uri="{FF2B5EF4-FFF2-40B4-BE49-F238E27FC236}">
                      <a16:creationId xmlns:a16="http://schemas.microsoft.com/office/drawing/2014/main" id="{C07BA0C7-2DE6-1C51-1784-A74D478F4DFD}"/>
                    </a:ext>
                  </a:extLst>
                </p:cNvPr>
                <p:cNvSpPr/>
                <p:nvPr/>
              </p:nvSpPr>
              <p:spPr>
                <a:xfrm>
                  <a:off x="719473" y="3651060"/>
                  <a:ext cx="1090401" cy="95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7" h="32425" extrusionOk="0">
                      <a:moveTo>
                        <a:pt x="24277" y="1"/>
                      </a:moveTo>
                      <a:cubicBezTo>
                        <a:pt x="22963" y="1"/>
                        <a:pt x="21119" y="307"/>
                        <a:pt x="19456" y="1681"/>
                      </a:cubicBezTo>
                      <a:cubicBezTo>
                        <a:pt x="17399" y="3384"/>
                        <a:pt x="16884" y="5634"/>
                        <a:pt x="16803" y="7153"/>
                      </a:cubicBezTo>
                      <a:lnTo>
                        <a:pt x="14022" y="6466"/>
                      </a:lnTo>
                      <a:cubicBezTo>
                        <a:pt x="13568" y="6354"/>
                        <a:pt x="13116" y="6300"/>
                        <a:pt x="12674" y="6300"/>
                      </a:cubicBezTo>
                      <a:cubicBezTo>
                        <a:pt x="9607" y="6300"/>
                        <a:pt x="6992" y="8866"/>
                        <a:pt x="7137" y="12105"/>
                      </a:cubicBezTo>
                      <a:cubicBezTo>
                        <a:pt x="7137" y="12126"/>
                        <a:pt x="7137" y="12148"/>
                        <a:pt x="7143" y="12164"/>
                      </a:cubicBezTo>
                      <a:lnTo>
                        <a:pt x="7594" y="15950"/>
                      </a:lnTo>
                      <a:cubicBezTo>
                        <a:pt x="7551" y="15971"/>
                        <a:pt x="7513" y="15998"/>
                        <a:pt x="7476" y="16025"/>
                      </a:cubicBezTo>
                      <a:cubicBezTo>
                        <a:pt x="7234" y="16223"/>
                        <a:pt x="7019" y="16454"/>
                        <a:pt x="6837" y="16712"/>
                      </a:cubicBezTo>
                      <a:cubicBezTo>
                        <a:pt x="6636" y="16675"/>
                        <a:pt x="6433" y="16657"/>
                        <a:pt x="6229" y="16657"/>
                      </a:cubicBezTo>
                      <a:cubicBezTo>
                        <a:pt x="6112" y="16657"/>
                        <a:pt x="5994" y="16663"/>
                        <a:pt x="5875" y="16674"/>
                      </a:cubicBezTo>
                      <a:cubicBezTo>
                        <a:pt x="5489" y="16717"/>
                        <a:pt x="5183" y="17018"/>
                        <a:pt x="5140" y="17405"/>
                      </a:cubicBezTo>
                      <a:cubicBezTo>
                        <a:pt x="5124" y="17518"/>
                        <a:pt x="5048" y="18312"/>
                        <a:pt x="5381" y="19043"/>
                      </a:cubicBezTo>
                      <a:cubicBezTo>
                        <a:pt x="1665" y="20562"/>
                        <a:pt x="1" y="24901"/>
                        <a:pt x="1757" y="28510"/>
                      </a:cubicBezTo>
                      <a:cubicBezTo>
                        <a:pt x="2963" y="30996"/>
                        <a:pt x="5446" y="32425"/>
                        <a:pt x="8015" y="32425"/>
                      </a:cubicBezTo>
                      <a:cubicBezTo>
                        <a:pt x="9175" y="32425"/>
                        <a:pt x="10353" y="32134"/>
                        <a:pt x="11439" y="31517"/>
                      </a:cubicBezTo>
                      <a:cubicBezTo>
                        <a:pt x="12341" y="32108"/>
                        <a:pt x="13399" y="32425"/>
                        <a:pt x="14484" y="32425"/>
                      </a:cubicBezTo>
                      <a:lnTo>
                        <a:pt x="31238" y="32425"/>
                      </a:lnTo>
                      <a:cubicBezTo>
                        <a:pt x="34476" y="32425"/>
                        <a:pt x="37097" y="29799"/>
                        <a:pt x="37097" y="26566"/>
                      </a:cubicBezTo>
                      <a:cubicBezTo>
                        <a:pt x="37097" y="23328"/>
                        <a:pt x="34476" y="20702"/>
                        <a:pt x="31238" y="20702"/>
                      </a:cubicBezTo>
                      <a:lnTo>
                        <a:pt x="29729" y="20702"/>
                      </a:lnTo>
                      <a:lnTo>
                        <a:pt x="30749" y="12164"/>
                      </a:lnTo>
                      <a:cubicBezTo>
                        <a:pt x="30749" y="12142"/>
                        <a:pt x="30749" y="12126"/>
                        <a:pt x="30755" y="12105"/>
                      </a:cubicBezTo>
                      <a:cubicBezTo>
                        <a:pt x="30896" y="8862"/>
                        <a:pt x="28281" y="6300"/>
                        <a:pt x="25218" y="6300"/>
                      </a:cubicBezTo>
                      <a:cubicBezTo>
                        <a:pt x="24776" y="6300"/>
                        <a:pt x="24324" y="6354"/>
                        <a:pt x="23870" y="6466"/>
                      </a:cubicBezTo>
                      <a:lnTo>
                        <a:pt x="20750" y="7234"/>
                      </a:lnTo>
                      <a:cubicBezTo>
                        <a:pt x="20809" y="6514"/>
                        <a:pt x="21067" y="5478"/>
                        <a:pt x="21980" y="4726"/>
                      </a:cubicBezTo>
                      <a:cubicBezTo>
                        <a:pt x="22754" y="4085"/>
                        <a:pt x="23657" y="3949"/>
                        <a:pt x="24285" y="3949"/>
                      </a:cubicBezTo>
                      <a:cubicBezTo>
                        <a:pt x="24724" y="3949"/>
                        <a:pt x="25028" y="4016"/>
                        <a:pt x="25057" y="4023"/>
                      </a:cubicBezTo>
                      <a:cubicBezTo>
                        <a:pt x="25197" y="4055"/>
                        <a:pt x="25342" y="4071"/>
                        <a:pt x="25487" y="4071"/>
                      </a:cubicBezTo>
                      <a:lnTo>
                        <a:pt x="25567" y="4071"/>
                      </a:lnTo>
                      <a:cubicBezTo>
                        <a:pt x="25594" y="4071"/>
                        <a:pt x="25637" y="4071"/>
                        <a:pt x="25675" y="4066"/>
                      </a:cubicBezTo>
                      <a:cubicBezTo>
                        <a:pt x="26690" y="3980"/>
                        <a:pt x="27474" y="3126"/>
                        <a:pt x="27479" y="2106"/>
                      </a:cubicBezTo>
                      <a:cubicBezTo>
                        <a:pt x="27479" y="1810"/>
                        <a:pt x="27409" y="1515"/>
                        <a:pt x="27280" y="1246"/>
                      </a:cubicBezTo>
                      <a:cubicBezTo>
                        <a:pt x="27270" y="1230"/>
                        <a:pt x="27264" y="1209"/>
                        <a:pt x="27254" y="1193"/>
                      </a:cubicBezTo>
                      <a:lnTo>
                        <a:pt x="27248" y="1176"/>
                      </a:lnTo>
                      <a:lnTo>
                        <a:pt x="27227" y="1139"/>
                      </a:lnTo>
                      <a:cubicBezTo>
                        <a:pt x="26953" y="650"/>
                        <a:pt x="26486" y="296"/>
                        <a:pt x="25938" y="172"/>
                      </a:cubicBezTo>
                      <a:cubicBezTo>
                        <a:pt x="25703" y="119"/>
                        <a:pt x="25092" y="1"/>
                        <a:pt x="2427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7" name="Google Shape;3313;p72">
                  <a:extLst>
                    <a:ext uri="{FF2B5EF4-FFF2-40B4-BE49-F238E27FC236}">
                      <a16:creationId xmlns:a16="http://schemas.microsoft.com/office/drawing/2014/main" id="{69FE6A89-EE7E-00B9-CE18-3CF04EC5914D}"/>
                    </a:ext>
                  </a:extLst>
                </p:cNvPr>
                <p:cNvSpPr/>
                <p:nvPr/>
              </p:nvSpPr>
              <p:spPr>
                <a:xfrm>
                  <a:off x="1222013" y="3675631"/>
                  <a:ext cx="286525" cy="25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8" h="8702" extrusionOk="0">
                      <a:moveTo>
                        <a:pt x="7177" y="0"/>
                      </a:moveTo>
                      <a:cubicBezTo>
                        <a:pt x="6010" y="0"/>
                        <a:pt x="4370" y="272"/>
                        <a:pt x="2895" y="1495"/>
                      </a:cubicBezTo>
                      <a:cubicBezTo>
                        <a:pt x="1" y="3890"/>
                        <a:pt x="565" y="7595"/>
                        <a:pt x="591" y="7751"/>
                      </a:cubicBezTo>
                      <a:cubicBezTo>
                        <a:pt x="683" y="8299"/>
                        <a:pt x="1155" y="8702"/>
                        <a:pt x="1714" y="8702"/>
                      </a:cubicBezTo>
                      <a:cubicBezTo>
                        <a:pt x="1773" y="8702"/>
                        <a:pt x="1832" y="8696"/>
                        <a:pt x="1891" y="8686"/>
                      </a:cubicBezTo>
                      <a:cubicBezTo>
                        <a:pt x="2514" y="8589"/>
                        <a:pt x="2933" y="8004"/>
                        <a:pt x="2836" y="7386"/>
                      </a:cubicBezTo>
                      <a:cubicBezTo>
                        <a:pt x="2820" y="7279"/>
                        <a:pt x="2466" y="4803"/>
                        <a:pt x="4351" y="3246"/>
                      </a:cubicBezTo>
                      <a:cubicBezTo>
                        <a:pt x="5313" y="2448"/>
                        <a:pt x="6412" y="2276"/>
                        <a:pt x="7183" y="2276"/>
                      </a:cubicBezTo>
                      <a:cubicBezTo>
                        <a:pt x="7693" y="2276"/>
                        <a:pt x="8059" y="2351"/>
                        <a:pt x="8147" y="2370"/>
                      </a:cubicBezTo>
                      <a:cubicBezTo>
                        <a:pt x="8260" y="2406"/>
                        <a:pt x="8375" y="2423"/>
                        <a:pt x="8487" y="2423"/>
                      </a:cubicBezTo>
                      <a:cubicBezTo>
                        <a:pt x="9002" y="2423"/>
                        <a:pt x="9474" y="2067"/>
                        <a:pt x="9597" y="1538"/>
                      </a:cubicBezTo>
                      <a:cubicBezTo>
                        <a:pt x="9747" y="888"/>
                        <a:pt x="9312" y="255"/>
                        <a:pt x="8652" y="153"/>
                      </a:cubicBezTo>
                      <a:cubicBezTo>
                        <a:pt x="8444" y="105"/>
                        <a:pt x="7902" y="0"/>
                        <a:pt x="7177" y="0"/>
                      </a:cubicBezTo>
                      <a:close/>
                    </a:path>
                  </a:pathLst>
                </a:custGeom>
                <a:solidFill>
                  <a:srgbClr val="277F2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8" name="Google Shape;3314;p72">
                  <a:extLst>
                    <a:ext uri="{FF2B5EF4-FFF2-40B4-BE49-F238E27FC236}">
                      <a16:creationId xmlns:a16="http://schemas.microsoft.com/office/drawing/2014/main" id="{1E577DCB-5728-13DE-C62B-3BCFE6DBBA27}"/>
                    </a:ext>
                  </a:extLst>
                </p:cNvPr>
                <p:cNvSpPr/>
                <p:nvPr/>
              </p:nvSpPr>
              <p:spPr>
                <a:xfrm>
                  <a:off x="1445361" y="3689093"/>
                  <a:ext cx="47705" cy="47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" h="1623" extrusionOk="0">
                      <a:moveTo>
                        <a:pt x="811" y="1"/>
                      </a:moveTo>
                      <a:cubicBezTo>
                        <a:pt x="366" y="1"/>
                        <a:pt x="0" y="366"/>
                        <a:pt x="0" y="812"/>
                      </a:cubicBezTo>
                      <a:cubicBezTo>
                        <a:pt x="0" y="1263"/>
                        <a:pt x="366" y="1622"/>
                        <a:pt x="811" y="1622"/>
                      </a:cubicBezTo>
                      <a:cubicBezTo>
                        <a:pt x="1262" y="1622"/>
                        <a:pt x="1622" y="1263"/>
                        <a:pt x="1622" y="812"/>
                      </a:cubicBezTo>
                      <a:cubicBezTo>
                        <a:pt x="1622" y="366"/>
                        <a:pt x="1262" y="1"/>
                        <a:pt x="811" y="1"/>
                      </a:cubicBezTo>
                      <a:close/>
                    </a:path>
                  </a:pathLst>
                </a:custGeom>
                <a:solidFill>
                  <a:srgbClr val="BFD3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29" name="Google Shape;3315;p72">
                  <a:extLst>
                    <a:ext uri="{FF2B5EF4-FFF2-40B4-BE49-F238E27FC236}">
                      <a16:creationId xmlns:a16="http://schemas.microsoft.com/office/drawing/2014/main" id="{1011B2C1-77AE-95D2-4575-9A8C65E48E5D}"/>
                    </a:ext>
                  </a:extLst>
                </p:cNvPr>
                <p:cNvSpPr/>
                <p:nvPr/>
              </p:nvSpPr>
              <p:spPr>
                <a:xfrm>
                  <a:off x="1424845" y="3679687"/>
                  <a:ext cx="77686" cy="66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2265" extrusionOk="0">
                      <a:moveTo>
                        <a:pt x="1509" y="364"/>
                      </a:moveTo>
                      <a:cubicBezTo>
                        <a:pt x="1933" y="364"/>
                        <a:pt x="2277" y="707"/>
                        <a:pt x="2277" y="1132"/>
                      </a:cubicBezTo>
                      <a:cubicBezTo>
                        <a:pt x="2277" y="1596"/>
                        <a:pt x="1900" y="1901"/>
                        <a:pt x="1506" y="1901"/>
                      </a:cubicBezTo>
                      <a:cubicBezTo>
                        <a:pt x="1317" y="1901"/>
                        <a:pt x="1124" y="1831"/>
                        <a:pt x="967" y="1674"/>
                      </a:cubicBezTo>
                      <a:cubicBezTo>
                        <a:pt x="484" y="1191"/>
                        <a:pt x="827" y="364"/>
                        <a:pt x="1509" y="364"/>
                      </a:cubicBezTo>
                      <a:close/>
                      <a:moveTo>
                        <a:pt x="1500" y="0"/>
                      </a:moveTo>
                      <a:cubicBezTo>
                        <a:pt x="1223" y="0"/>
                        <a:pt x="940" y="103"/>
                        <a:pt x="709" y="331"/>
                      </a:cubicBezTo>
                      <a:cubicBezTo>
                        <a:pt x="0" y="1046"/>
                        <a:pt x="505" y="2265"/>
                        <a:pt x="1509" y="2265"/>
                      </a:cubicBezTo>
                      <a:cubicBezTo>
                        <a:pt x="2132" y="2259"/>
                        <a:pt x="2642" y="1754"/>
                        <a:pt x="2642" y="1132"/>
                      </a:cubicBezTo>
                      <a:cubicBezTo>
                        <a:pt x="2642" y="451"/>
                        <a:pt x="2083" y="0"/>
                        <a:pt x="150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0" name="Google Shape;3316;p72">
                  <a:extLst>
                    <a:ext uri="{FF2B5EF4-FFF2-40B4-BE49-F238E27FC236}">
                      <a16:creationId xmlns:a16="http://schemas.microsoft.com/office/drawing/2014/main" id="{20438123-D3D7-79EF-0805-B57C6AF9D39D}"/>
                    </a:ext>
                  </a:extLst>
                </p:cNvPr>
                <p:cNvSpPr/>
                <p:nvPr/>
              </p:nvSpPr>
              <p:spPr>
                <a:xfrm>
                  <a:off x="950287" y="3860946"/>
                  <a:ext cx="652001" cy="7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82" h="24441" extrusionOk="0">
                      <a:moveTo>
                        <a:pt x="4820" y="0"/>
                      </a:moveTo>
                      <a:cubicBezTo>
                        <a:pt x="2219" y="0"/>
                        <a:pt x="0" y="2176"/>
                        <a:pt x="122" y="4926"/>
                      </a:cubicBezTo>
                      <a:lnTo>
                        <a:pt x="1916" y="19930"/>
                      </a:lnTo>
                      <a:cubicBezTo>
                        <a:pt x="2023" y="22454"/>
                        <a:pt x="4101" y="24441"/>
                        <a:pt x="6625" y="24441"/>
                      </a:cubicBezTo>
                      <a:lnTo>
                        <a:pt x="15556" y="24441"/>
                      </a:lnTo>
                      <a:cubicBezTo>
                        <a:pt x="18079" y="24441"/>
                        <a:pt x="20152" y="22454"/>
                        <a:pt x="20265" y="19935"/>
                      </a:cubicBezTo>
                      <a:lnTo>
                        <a:pt x="22064" y="4926"/>
                      </a:lnTo>
                      <a:cubicBezTo>
                        <a:pt x="22181" y="2176"/>
                        <a:pt x="19965" y="0"/>
                        <a:pt x="17362" y="0"/>
                      </a:cubicBezTo>
                      <a:cubicBezTo>
                        <a:pt x="16986" y="0"/>
                        <a:pt x="16602" y="46"/>
                        <a:pt x="16216" y="141"/>
                      </a:cubicBezTo>
                      <a:lnTo>
                        <a:pt x="12226" y="1129"/>
                      </a:lnTo>
                      <a:cubicBezTo>
                        <a:pt x="11853" y="1221"/>
                        <a:pt x="11472" y="1266"/>
                        <a:pt x="11091" y="1266"/>
                      </a:cubicBezTo>
                      <a:cubicBezTo>
                        <a:pt x="10710" y="1266"/>
                        <a:pt x="10331" y="1221"/>
                        <a:pt x="9960" y="1129"/>
                      </a:cubicBezTo>
                      <a:lnTo>
                        <a:pt x="5965" y="141"/>
                      </a:lnTo>
                      <a:cubicBezTo>
                        <a:pt x="5579" y="46"/>
                        <a:pt x="5196" y="0"/>
                        <a:pt x="4820" y="0"/>
                      </a:cubicBezTo>
                      <a:close/>
                    </a:path>
                  </a:pathLst>
                </a:custGeom>
                <a:solidFill>
                  <a:srgbClr val="F8CE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Google Shape;3317;p72">
                  <a:extLst>
                    <a:ext uri="{FF2B5EF4-FFF2-40B4-BE49-F238E27FC236}">
                      <a16:creationId xmlns:a16="http://schemas.microsoft.com/office/drawing/2014/main" id="{0F9BC8F7-7531-0EA7-E561-609F43BF679F}"/>
                    </a:ext>
                  </a:extLst>
                </p:cNvPr>
                <p:cNvSpPr/>
                <p:nvPr/>
              </p:nvSpPr>
              <p:spPr>
                <a:xfrm>
                  <a:off x="1004162" y="3920023"/>
                  <a:ext cx="544539" cy="600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6" h="20417" extrusionOk="0">
                      <a:moveTo>
                        <a:pt x="4024" y="0"/>
                      </a:moveTo>
                      <a:cubicBezTo>
                        <a:pt x="1853" y="0"/>
                        <a:pt x="0" y="1820"/>
                        <a:pt x="99" y="4119"/>
                      </a:cubicBezTo>
                      <a:lnTo>
                        <a:pt x="1597" y="16653"/>
                      </a:lnTo>
                      <a:cubicBezTo>
                        <a:pt x="1694" y="18758"/>
                        <a:pt x="3428" y="20417"/>
                        <a:pt x="5533" y="20417"/>
                      </a:cubicBezTo>
                      <a:lnTo>
                        <a:pt x="12987" y="20417"/>
                      </a:lnTo>
                      <a:cubicBezTo>
                        <a:pt x="15097" y="20417"/>
                        <a:pt x="16832" y="18758"/>
                        <a:pt x="16923" y="16653"/>
                      </a:cubicBezTo>
                      <a:lnTo>
                        <a:pt x="18427" y="4119"/>
                      </a:lnTo>
                      <a:cubicBezTo>
                        <a:pt x="18525" y="1820"/>
                        <a:pt x="16672" y="0"/>
                        <a:pt x="14498" y="0"/>
                      </a:cubicBezTo>
                      <a:cubicBezTo>
                        <a:pt x="14184" y="0"/>
                        <a:pt x="13863" y="38"/>
                        <a:pt x="13540" y="118"/>
                      </a:cubicBezTo>
                      <a:lnTo>
                        <a:pt x="10211" y="945"/>
                      </a:lnTo>
                      <a:cubicBezTo>
                        <a:pt x="9899" y="1020"/>
                        <a:pt x="9581" y="1058"/>
                        <a:pt x="9263" y="1058"/>
                      </a:cubicBezTo>
                      <a:cubicBezTo>
                        <a:pt x="8945" y="1058"/>
                        <a:pt x="8626" y="1020"/>
                        <a:pt x="8315" y="945"/>
                      </a:cubicBezTo>
                      <a:lnTo>
                        <a:pt x="4980" y="118"/>
                      </a:lnTo>
                      <a:cubicBezTo>
                        <a:pt x="4658" y="38"/>
                        <a:pt x="4338" y="0"/>
                        <a:pt x="4024" y="0"/>
                      </a:cubicBezTo>
                      <a:close/>
                    </a:path>
                  </a:pathLst>
                </a:custGeom>
                <a:solidFill>
                  <a:srgbClr val="F3970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2" name="Google Shape;3318;p72">
                  <a:extLst>
                    <a:ext uri="{FF2B5EF4-FFF2-40B4-BE49-F238E27FC236}">
                      <a16:creationId xmlns:a16="http://schemas.microsoft.com/office/drawing/2014/main" id="{4D08E55B-0356-3AB8-42A0-F45AD29972FE}"/>
                    </a:ext>
                  </a:extLst>
                </p:cNvPr>
                <p:cNvSpPr/>
                <p:nvPr/>
              </p:nvSpPr>
              <p:spPr>
                <a:xfrm>
                  <a:off x="1255167" y="4254471"/>
                  <a:ext cx="42179" cy="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" h="1434" extrusionOk="0">
                      <a:moveTo>
                        <a:pt x="720" y="0"/>
                      </a:moveTo>
                      <a:cubicBezTo>
                        <a:pt x="323" y="0"/>
                        <a:pt x="0" y="322"/>
                        <a:pt x="0" y="720"/>
                      </a:cubicBezTo>
                      <a:cubicBezTo>
                        <a:pt x="0" y="1117"/>
                        <a:pt x="323" y="1434"/>
                        <a:pt x="720" y="1434"/>
                      </a:cubicBezTo>
                      <a:cubicBezTo>
                        <a:pt x="1112" y="1434"/>
                        <a:pt x="1434" y="1117"/>
                        <a:pt x="1434" y="720"/>
                      </a:cubicBezTo>
                      <a:cubicBezTo>
                        <a:pt x="1434" y="322"/>
                        <a:pt x="1112" y="0"/>
                        <a:pt x="720" y="0"/>
                      </a:cubicBezTo>
                      <a:close/>
                    </a:path>
                  </a:pathLst>
                </a:custGeom>
                <a:solidFill>
                  <a:srgbClr val="FFFBE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Google Shape;3319;p72">
                  <a:extLst>
                    <a:ext uri="{FF2B5EF4-FFF2-40B4-BE49-F238E27FC236}">
                      <a16:creationId xmlns:a16="http://schemas.microsoft.com/office/drawing/2014/main" id="{10CA864E-8DAD-5413-6EAA-FED6B5F694AA}"/>
                    </a:ext>
                  </a:extLst>
                </p:cNvPr>
                <p:cNvSpPr/>
                <p:nvPr/>
              </p:nvSpPr>
              <p:spPr>
                <a:xfrm>
                  <a:off x="1334877" y="4192278"/>
                  <a:ext cx="42179" cy="42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" h="1435" extrusionOk="0">
                      <a:moveTo>
                        <a:pt x="720" y="0"/>
                      </a:moveTo>
                      <a:cubicBezTo>
                        <a:pt x="323" y="0"/>
                        <a:pt x="0" y="323"/>
                        <a:pt x="0" y="720"/>
                      </a:cubicBezTo>
                      <a:cubicBezTo>
                        <a:pt x="0" y="1117"/>
                        <a:pt x="323" y="1434"/>
                        <a:pt x="720" y="1434"/>
                      </a:cubicBezTo>
                      <a:cubicBezTo>
                        <a:pt x="1112" y="1434"/>
                        <a:pt x="1434" y="1117"/>
                        <a:pt x="1434" y="720"/>
                      </a:cubicBezTo>
                      <a:cubicBezTo>
                        <a:pt x="1434" y="323"/>
                        <a:pt x="1112" y="0"/>
                        <a:pt x="720" y="0"/>
                      </a:cubicBezTo>
                      <a:close/>
                    </a:path>
                  </a:pathLst>
                </a:custGeom>
                <a:solidFill>
                  <a:srgbClr val="FFFBE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4" name="Google Shape;3320;p72">
                  <a:extLst>
                    <a:ext uri="{FF2B5EF4-FFF2-40B4-BE49-F238E27FC236}">
                      <a16:creationId xmlns:a16="http://schemas.microsoft.com/office/drawing/2014/main" id="{2A8C3773-0AC9-420D-E212-82BD5CD49D40}"/>
                    </a:ext>
                  </a:extLst>
                </p:cNvPr>
                <p:cNvSpPr/>
                <p:nvPr/>
              </p:nvSpPr>
              <p:spPr>
                <a:xfrm>
                  <a:off x="1380170" y="4114302"/>
                  <a:ext cx="42179" cy="42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" h="1435" extrusionOk="0">
                      <a:moveTo>
                        <a:pt x="715" y="1"/>
                      </a:moveTo>
                      <a:cubicBezTo>
                        <a:pt x="323" y="1"/>
                        <a:pt x="1" y="323"/>
                        <a:pt x="1" y="715"/>
                      </a:cubicBezTo>
                      <a:cubicBezTo>
                        <a:pt x="1" y="1112"/>
                        <a:pt x="323" y="1434"/>
                        <a:pt x="715" y="1434"/>
                      </a:cubicBezTo>
                      <a:cubicBezTo>
                        <a:pt x="1112" y="1434"/>
                        <a:pt x="1434" y="1112"/>
                        <a:pt x="1434" y="715"/>
                      </a:cubicBezTo>
                      <a:cubicBezTo>
                        <a:pt x="1434" y="323"/>
                        <a:pt x="1112" y="1"/>
                        <a:pt x="715" y="1"/>
                      </a:cubicBezTo>
                      <a:close/>
                    </a:path>
                  </a:pathLst>
                </a:custGeom>
                <a:solidFill>
                  <a:srgbClr val="FFFBE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5" name="Google Shape;3321;p72">
                  <a:extLst>
                    <a:ext uri="{FF2B5EF4-FFF2-40B4-BE49-F238E27FC236}">
                      <a16:creationId xmlns:a16="http://schemas.microsoft.com/office/drawing/2014/main" id="{E35183C7-1C03-7B50-47F6-65BE792C1CDE}"/>
                    </a:ext>
                  </a:extLst>
                </p:cNvPr>
                <p:cNvSpPr/>
                <p:nvPr/>
              </p:nvSpPr>
              <p:spPr>
                <a:xfrm>
                  <a:off x="1176720" y="4192278"/>
                  <a:ext cx="42179" cy="42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" h="1435" extrusionOk="0">
                      <a:moveTo>
                        <a:pt x="720" y="0"/>
                      </a:moveTo>
                      <a:cubicBezTo>
                        <a:pt x="323" y="0"/>
                        <a:pt x="1" y="323"/>
                        <a:pt x="1" y="720"/>
                      </a:cubicBezTo>
                      <a:cubicBezTo>
                        <a:pt x="1" y="1117"/>
                        <a:pt x="323" y="1434"/>
                        <a:pt x="720" y="1434"/>
                      </a:cubicBezTo>
                      <a:cubicBezTo>
                        <a:pt x="1118" y="1434"/>
                        <a:pt x="1434" y="1117"/>
                        <a:pt x="1434" y="720"/>
                      </a:cubicBezTo>
                      <a:cubicBezTo>
                        <a:pt x="1434" y="323"/>
                        <a:pt x="1118" y="0"/>
                        <a:pt x="720" y="0"/>
                      </a:cubicBezTo>
                      <a:close/>
                    </a:path>
                  </a:pathLst>
                </a:custGeom>
                <a:solidFill>
                  <a:srgbClr val="FFFBE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6" name="Google Shape;3322;p72">
                  <a:extLst>
                    <a:ext uri="{FF2B5EF4-FFF2-40B4-BE49-F238E27FC236}">
                      <a16:creationId xmlns:a16="http://schemas.microsoft.com/office/drawing/2014/main" id="{10EC33D1-F34C-F95A-B78D-24D4214338BB}"/>
                    </a:ext>
                  </a:extLst>
                </p:cNvPr>
                <p:cNvSpPr/>
                <p:nvPr/>
              </p:nvSpPr>
              <p:spPr>
                <a:xfrm>
                  <a:off x="1131575" y="4114302"/>
                  <a:ext cx="42179" cy="42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" h="1435" extrusionOk="0">
                      <a:moveTo>
                        <a:pt x="715" y="1"/>
                      </a:moveTo>
                      <a:cubicBezTo>
                        <a:pt x="323" y="1"/>
                        <a:pt x="1" y="323"/>
                        <a:pt x="1" y="715"/>
                      </a:cubicBezTo>
                      <a:cubicBezTo>
                        <a:pt x="1" y="1112"/>
                        <a:pt x="323" y="1434"/>
                        <a:pt x="715" y="1434"/>
                      </a:cubicBezTo>
                      <a:cubicBezTo>
                        <a:pt x="1112" y="1434"/>
                        <a:pt x="1435" y="1112"/>
                        <a:pt x="1435" y="715"/>
                      </a:cubicBezTo>
                      <a:cubicBezTo>
                        <a:pt x="1435" y="323"/>
                        <a:pt x="1112" y="1"/>
                        <a:pt x="715" y="1"/>
                      </a:cubicBezTo>
                      <a:close/>
                    </a:path>
                  </a:pathLst>
                </a:custGeom>
                <a:solidFill>
                  <a:srgbClr val="FFFBE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7" name="Google Shape;3323;p72">
                  <a:extLst>
                    <a:ext uri="{FF2B5EF4-FFF2-40B4-BE49-F238E27FC236}">
                      <a16:creationId xmlns:a16="http://schemas.microsoft.com/office/drawing/2014/main" id="{8F9BF6D5-A041-798D-91D4-6A62CEF30F25}"/>
                    </a:ext>
                  </a:extLst>
                </p:cNvPr>
                <p:cNvSpPr/>
                <p:nvPr/>
              </p:nvSpPr>
              <p:spPr>
                <a:xfrm>
                  <a:off x="1115791" y="3927900"/>
                  <a:ext cx="321239" cy="303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9" h="10322" extrusionOk="0">
                      <a:moveTo>
                        <a:pt x="1784" y="1"/>
                      </a:moveTo>
                      <a:cubicBezTo>
                        <a:pt x="640" y="543"/>
                        <a:pt x="1" y="1778"/>
                        <a:pt x="216" y="3024"/>
                      </a:cubicBezTo>
                      <a:cubicBezTo>
                        <a:pt x="425" y="4264"/>
                        <a:pt x="1440" y="5220"/>
                        <a:pt x="2696" y="5349"/>
                      </a:cubicBezTo>
                      <a:cubicBezTo>
                        <a:pt x="2664" y="5521"/>
                        <a:pt x="2648" y="5698"/>
                        <a:pt x="2648" y="5875"/>
                      </a:cubicBezTo>
                      <a:cubicBezTo>
                        <a:pt x="2648" y="6928"/>
                        <a:pt x="3233" y="7894"/>
                        <a:pt x="4173" y="8378"/>
                      </a:cubicBezTo>
                      <a:cubicBezTo>
                        <a:pt x="4103" y="8544"/>
                        <a:pt x="4071" y="8721"/>
                        <a:pt x="4071" y="8904"/>
                      </a:cubicBezTo>
                      <a:cubicBezTo>
                        <a:pt x="4055" y="9683"/>
                        <a:pt x="4678" y="10322"/>
                        <a:pt x="5457" y="10322"/>
                      </a:cubicBezTo>
                      <a:cubicBezTo>
                        <a:pt x="6235" y="10322"/>
                        <a:pt x="6864" y="9683"/>
                        <a:pt x="6842" y="8904"/>
                      </a:cubicBezTo>
                      <a:cubicBezTo>
                        <a:pt x="6848" y="8721"/>
                        <a:pt x="6810" y="8544"/>
                        <a:pt x="6740" y="8378"/>
                      </a:cubicBezTo>
                      <a:cubicBezTo>
                        <a:pt x="7680" y="7894"/>
                        <a:pt x="8276" y="6928"/>
                        <a:pt x="8276" y="5875"/>
                      </a:cubicBezTo>
                      <a:cubicBezTo>
                        <a:pt x="8276" y="5698"/>
                        <a:pt x="8260" y="5521"/>
                        <a:pt x="8222" y="5349"/>
                      </a:cubicBezTo>
                      <a:cubicBezTo>
                        <a:pt x="9484" y="5226"/>
                        <a:pt x="10499" y="4270"/>
                        <a:pt x="10714" y="3024"/>
                      </a:cubicBezTo>
                      <a:cubicBezTo>
                        <a:pt x="10929" y="1778"/>
                        <a:pt x="10284" y="543"/>
                        <a:pt x="9141" y="6"/>
                      </a:cubicBezTo>
                      <a:lnTo>
                        <a:pt x="6407" y="677"/>
                      </a:lnTo>
                      <a:cubicBezTo>
                        <a:pt x="6096" y="755"/>
                        <a:pt x="5778" y="794"/>
                        <a:pt x="5460" y="794"/>
                      </a:cubicBezTo>
                      <a:cubicBezTo>
                        <a:pt x="5143" y="794"/>
                        <a:pt x="4826" y="755"/>
                        <a:pt x="4517" y="677"/>
                      </a:cubicBezTo>
                      <a:lnTo>
                        <a:pt x="1784" y="1"/>
                      </a:lnTo>
                      <a:close/>
                    </a:path>
                  </a:pathLst>
                </a:custGeom>
                <a:solidFill>
                  <a:srgbClr val="FFFBE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8" name="Google Shape;3324;p72">
                  <a:extLst>
                    <a:ext uri="{FF2B5EF4-FFF2-40B4-BE49-F238E27FC236}">
                      <a16:creationId xmlns:a16="http://schemas.microsoft.com/office/drawing/2014/main" id="{917EEAF3-1F42-91EC-C7CE-C341675E685F}"/>
                    </a:ext>
                  </a:extLst>
                </p:cNvPr>
                <p:cNvSpPr/>
                <p:nvPr/>
              </p:nvSpPr>
              <p:spPr>
                <a:xfrm>
                  <a:off x="1337552" y="3987830"/>
                  <a:ext cx="61755" cy="5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1802" extrusionOk="0">
                      <a:moveTo>
                        <a:pt x="1204" y="367"/>
                      </a:moveTo>
                      <a:cubicBezTo>
                        <a:pt x="1494" y="367"/>
                        <a:pt x="1735" y="609"/>
                        <a:pt x="1741" y="904"/>
                      </a:cubicBezTo>
                      <a:cubicBezTo>
                        <a:pt x="1741" y="1227"/>
                        <a:pt x="1476" y="1439"/>
                        <a:pt x="1200" y="1439"/>
                      </a:cubicBezTo>
                      <a:cubicBezTo>
                        <a:pt x="1068" y="1439"/>
                        <a:pt x="932" y="1390"/>
                        <a:pt x="822" y="1280"/>
                      </a:cubicBezTo>
                      <a:cubicBezTo>
                        <a:pt x="484" y="942"/>
                        <a:pt x="720" y="367"/>
                        <a:pt x="1204" y="367"/>
                      </a:cubicBezTo>
                      <a:close/>
                      <a:moveTo>
                        <a:pt x="1196" y="1"/>
                      </a:moveTo>
                      <a:cubicBezTo>
                        <a:pt x="975" y="1"/>
                        <a:pt x="749" y="83"/>
                        <a:pt x="564" y="265"/>
                      </a:cubicBezTo>
                      <a:cubicBezTo>
                        <a:pt x="1" y="829"/>
                        <a:pt x="403" y="1801"/>
                        <a:pt x="1204" y="1801"/>
                      </a:cubicBezTo>
                      <a:cubicBezTo>
                        <a:pt x="1698" y="1796"/>
                        <a:pt x="2100" y="1398"/>
                        <a:pt x="2100" y="899"/>
                      </a:cubicBezTo>
                      <a:cubicBezTo>
                        <a:pt x="2100" y="358"/>
                        <a:pt x="1658" y="1"/>
                        <a:pt x="1196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39" name="Google Shape;3325;p72">
                  <a:extLst>
                    <a:ext uri="{FF2B5EF4-FFF2-40B4-BE49-F238E27FC236}">
                      <a16:creationId xmlns:a16="http://schemas.microsoft.com/office/drawing/2014/main" id="{7016C55C-E90E-A521-F262-F09BDF59BDBA}"/>
                    </a:ext>
                  </a:extLst>
                </p:cNvPr>
                <p:cNvSpPr/>
                <p:nvPr/>
              </p:nvSpPr>
              <p:spPr>
                <a:xfrm>
                  <a:off x="1144536" y="3987830"/>
                  <a:ext cx="61579" cy="5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" h="1802" extrusionOk="0">
                      <a:moveTo>
                        <a:pt x="1198" y="367"/>
                      </a:moveTo>
                      <a:cubicBezTo>
                        <a:pt x="1493" y="367"/>
                        <a:pt x="1735" y="609"/>
                        <a:pt x="1735" y="904"/>
                      </a:cubicBezTo>
                      <a:cubicBezTo>
                        <a:pt x="1735" y="1227"/>
                        <a:pt x="1470" y="1439"/>
                        <a:pt x="1195" y="1439"/>
                      </a:cubicBezTo>
                      <a:cubicBezTo>
                        <a:pt x="1062" y="1439"/>
                        <a:pt x="926" y="1390"/>
                        <a:pt x="816" y="1280"/>
                      </a:cubicBezTo>
                      <a:cubicBezTo>
                        <a:pt x="478" y="942"/>
                        <a:pt x="720" y="367"/>
                        <a:pt x="1198" y="367"/>
                      </a:cubicBezTo>
                      <a:close/>
                      <a:moveTo>
                        <a:pt x="1192" y="1"/>
                      </a:moveTo>
                      <a:cubicBezTo>
                        <a:pt x="971" y="1"/>
                        <a:pt x="746" y="83"/>
                        <a:pt x="564" y="265"/>
                      </a:cubicBezTo>
                      <a:cubicBezTo>
                        <a:pt x="0" y="829"/>
                        <a:pt x="397" y="1801"/>
                        <a:pt x="1198" y="1801"/>
                      </a:cubicBezTo>
                      <a:cubicBezTo>
                        <a:pt x="1692" y="1796"/>
                        <a:pt x="2094" y="1398"/>
                        <a:pt x="2094" y="899"/>
                      </a:cubicBezTo>
                      <a:cubicBezTo>
                        <a:pt x="2094" y="358"/>
                        <a:pt x="1652" y="1"/>
                        <a:pt x="1192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0" name="Google Shape;3326;p72">
                  <a:extLst>
                    <a:ext uri="{FF2B5EF4-FFF2-40B4-BE49-F238E27FC236}">
                      <a16:creationId xmlns:a16="http://schemas.microsoft.com/office/drawing/2014/main" id="{4FD86817-4A5F-E61B-65D0-EF838F516DE0}"/>
                    </a:ext>
                  </a:extLst>
                </p:cNvPr>
                <p:cNvSpPr/>
                <p:nvPr/>
              </p:nvSpPr>
              <p:spPr>
                <a:xfrm>
                  <a:off x="1240971" y="3996353"/>
                  <a:ext cx="61726" cy="5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" h="1802" extrusionOk="0">
                      <a:moveTo>
                        <a:pt x="1203" y="367"/>
                      </a:moveTo>
                      <a:cubicBezTo>
                        <a:pt x="1498" y="367"/>
                        <a:pt x="1735" y="609"/>
                        <a:pt x="1740" y="904"/>
                      </a:cubicBezTo>
                      <a:cubicBezTo>
                        <a:pt x="1740" y="1227"/>
                        <a:pt x="1476" y="1439"/>
                        <a:pt x="1200" y="1439"/>
                      </a:cubicBezTo>
                      <a:cubicBezTo>
                        <a:pt x="1067" y="1439"/>
                        <a:pt x="932" y="1390"/>
                        <a:pt x="822" y="1280"/>
                      </a:cubicBezTo>
                      <a:cubicBezTo>
                        <a:pt x="483" y="942"/>
                        <a:pt x="725" y="367"/>
                        <a:pt x="1203" y="367"/>
                      </a:cubicBezTo>
                      <a:close/>
                      <a:moveTo>
                        <a:pt x="1196" y="1"/>
                      </a:moveTo>
                      <a:cubicBezTo>
                        <a:pt x="974" y="1"/>
                        <a:pt x="748" y="83"/>
                        <a:pt x="564" y="265"/>
                      </a:cubicBezTo>
                      <a:cubicBezTo>
                        <a:pt x="0" y="829"/>
                        <a:pt x="403" y="1801"/>
                        <a:pt x="1203" y="1801"/>
                      </a:cubicBezTo>
                      <a:cubicBezTo>
                        <a:pt x="1697" y="1796"/>
                        <a:pt x="2100" y="1398"/>
                        <a:pt x="2100" y="899"/>
                      </a:cubicBezTo>
                      <a:cubicBezTo>
                        <a:pt x="2100" y="358"/>
                        <a:pt x="1658" y="1"/>
                        <a:pt x="1196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1" name="Google Shape;3327;p72">
                  <a:extLst>
                    <a:ext uri="{FF2B5EF4-FFF2-40B4-BE49-F238E27FC236}">
                      <a16:creationId xmlns:a16="http://schemas.microsoft.com/office/drawing/2014/main" id="{AF5E6B98-745E-42A5-8A37-2542E17F7A4D}"/>
                    </a:ext>
                  </a:extLst>
                </p:cNvPr>
                <p:cNvSpPr/>
                <p:nvPr/>
              </p:nvSpPr>
              <p:spPr>
                <a:xfrm>
                  <a:off x="1240971" y="4083882"/>
                  <a:ext cx="61726" cy="52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" h="1799" extrusionOk="0">
                      <a:moveTo>
                        <a:pt x="1203" y="364"/>
                      </a:moveTo>
                      <a:cubicBezTo>
                        <a:pt x="1498" y="364"/>
                        <a:pt x="1740" y="606"/>
                        <a:pt x="1740" y="901"/>
                      </a:cubicBezTo>
                      <a:cubicBezTo>
                        <a:pt x="1740" y="1225"/>
                        <a:pt x="1474" y="1440"/>
                        <a:pt x="1197" y="1440"/>
                      </a:cubicBezTo>
                      <a:cubicBezTo>
                        <a:pt x="1065" y="1440"/>
                        <a:pt x="931" y="1392"/>
                        <a:pt x="822" y="1283"/>
                      </a:cubicBezTo>
                      <a:cubicBezTo>
                        <a:pt x="483" y="944"/>
                        <a:pt x="725" y="364"/>
                        <a:pt x="1203" y="364"/>
                      </a:cubicBezTo>
                      <a:close/>
                      <a:moveTo>
                        <a:pt x="1196" y="1"/>
                      </a:moveTo>
                      <a:cubicBezTo>
                        <a:pt x="974" y="1"/>
                        <a:pt x="748" y="83"/>
                        <a:pt x="564" y="268"/>
                      </a:cubicBezTo>
                      <a:cubicBezTo>
                        <a:pt x="0" y="831"/>
                        <a:pt x="403" y="1798"/>
                        <a:pt x="1203" y="1798"/>
                      </a:cubicBezTo>
                      <a:cubicBezTo>
                        <a:pt x="1697" y="1798"/>
                        <a:pt x="2100" y="1395"/>
                        <a:pt x="2100" y="901"/>
                      </a:cubicBezTo>
                      <a:cubicBezTo>
                        <a:pt x="2100" y="360"/>
                        <a:pt x="1658" y="1"/>
                        <a:pt x="1196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2" name="Google Shape;3328;p72">
                  <a:extLst>
                    <a:ext uri="{FF2B5EF4-FFF2-40B4-BE49-F238E27FC236}">
                      <a16:creationId xmlns:a16="http://schemas.microsoft.com/office/drawing/2014/main" id="{93FB950C-D79B-A229-DD08-F75F6A90FB0F}"/>
                    </a:ext>
                  </a:extLst>
                </p:cNvPr>
                <p:cNvSpPr/>
                <p:nvPr/>
              </p:nvSpPr>
              <p:spPr>
                <a:xfrm>
                  <a:off x="1239060" y="4284304"/>
                  <a:ext cx="306718" cy="295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5" h="10039" extrusionOk="0">
                      <a:moveTo>
                        <a:pt x="5414" y="0"/>
                      </a:moveTo>
                      <a:cubicBezTo>
                        <a:pt x="3384" y="0"/>
                        <a:pt x="1553" y="1219"/>
                        <a:pt x="774" y="3099"/>
                      </a:cubicBezTo>
                      <a:cubicBezTo>
                        <a:pt x="1" y="4973"/>
                        <a:pt x="430" y="7132"/>
                        <a:pt x="1864" y="8571"/>
                      </a:cubicBezTo>
                      <a:cubicBezTo>
                        <a:pt x="2823" y="9529"/>
                        <a:pt x="4107" y="10039"/>
                        <a:pt x="5414" y="10039"/>
                      </a:cubicBezTo>
                      <a:cubicBezTo>
                        <a:pt x="6062" y="10039"/>
                        <a:pt x="6715" y="9914"/>
                        <a:pt x="7336" y="9655"/>
                      </a:cubicBezTo>
                      <a:cubicBezTo>
                        <a:pt x="9210" y="8882"/>
                        <a:pt x="10435" y="7051"/>
                        <a:pt x="10435" y="5021"/>
                      </a:cubicBezTo>
                      <a:cubicBezTo>
                        <a:pt x="10435" y="2245"/>
                        <a:pt x="8190" y="0"/>
                        <a:pt x="5414" y="0"/>
                      </a:cubicBezTo>
                      <a:close/>
                    </a:path>
                  </a:pathLst>
                </a:custGeom>
                <a:solidFill>
                  <a:srgbClr val="277F2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3" name="Google Shape;3329;p72">
                  <a:extLst>
                    <a:ext uri="{FF2B5EF4-FFF2-40B4-BE49-F238E27FC236}">
                      <a16:creationId xmlns:a16="http://schemas.microsoft.com/office/drawing/2014/main" id="{D2C04AE6-8193-BD11-E015-A6CE56C8AA6E}"/>
                    </a:ext>
                  </a:extLst>
                </p:cNvPr>
                <p:cNvSpPr/>
                <p:nvPr/>
              </p:nvSpPr>
              <p:spPr>
                <a:xfrm>
                  <a:off x="1398157" y="4284304"/>
                  <a:ext cx="387079" cy="295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9" h="10043" extrusionOk="0">
                      <a:moveTo>
                        <a:pt x="8157" y="0"/>
                      </a:moveTo>
                      <a:cubicBezTo>
                        <a:pt x="8154" y="0"/>
                        <a:pt x="8150" y="0"/>
                        <a:pt x="8147" y="0"/>
                      </a:cubicBezTo>
                      <a:lnTo>
                        <a:pt x="1" y="0"/>
                      </a:lnTo>
                      <a:cubicBezTo>
                        <a:pt x="2777" y="0"/>
                        <a:pt x="5022" y="2245"/>
                        <a:pt x="5022" y="5021"/>
                      </a:cubicBezTo>
                      <a:cubicBezTo>
                        <a:pt x="5022" y="7792"/>
                        <a:pt x="2777" y="10037"/>
                        <a:pt x="1" y="10042"/>
                      </a:cubicBezTo>
                      <a:lnTo>
                        <a:pt x="8147" y="10042"/>
                      </a:lnTo>
                      <a:cubicBezTo>
                        <a:pt x="10918" y="10042"/>
                        <a:pt x="13168" y="7792"/>
                        <a:pt x="13168" y="5016"/>
                      </a:cubicBezTo>
                      <a:cubicBezTo>
                        <a:pt x="13168" y="2248"/>
                        <a:pt x="10923" y="0"/>
                        <a:pt x="8157" y="0"/>
                      </a:cubicBezTo>
                      <a:close/>
                    </a:path>
                  </a:pathLst>
                </a:custGeom>
                <a:solidFill>
                  <a:srgbClr val="277F2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4" name="Google Shape;3330;p72">
                  <a:extLst>
                    <a:ext uri="{FF2B5EF4-FFF2-40B4-BE49-F238E27FC236}">
                      <a16:creationId xmlns:a16="http://schemas.microsoft.com/office/drawing/2014/main" id="{5DD338C6-2499-FE10-6081-17F982F72831}"/>
                    </a:ext>
                  </a:extLst>
                </p:cNvPr>
                <p:cNvSpPr/>
                <p:nvPr/>
              </p:nvSpPr>
              <p:spPr>
                <a:xfrm>
                  <a:off x="1273155" y="4315871"/>
                  <a:ext cx="240907" cy="231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6" h="7890" extrusionOk="0">
                      <a:moveTo>
                        <a:pt x="4254" y="0"/>
                      </a:moveTo>
                      <a:cubicBezTo>
                        <a:pt x="2659" y="0"/>
                        <a:pt x="1220" y="961"/>
                        <a:pt x="613" y="2433"/>
                      </a:cubicBezTo>
                      <a:cubicBezTo>
                        <a:pt x="1" y="3909"/>
                        <a:pt x="339" y="5606"/>
                        <a:pt x="1467" y="6734"/>
                      </a:cubicBezTo>
                      <a:cubicBezTo>
                        <a:pt x="2221" y="7488"/>
                        <a:pt x="3229" y="7889"/>
                        <a:pt x="4255" y="7889"/>
                      </a:cubicBezTo>
                      <a:cubicBezTo>
                        <a:pt x="4763" y="7889"/>
                        <a:pt x="5275" y="7791"/>
                        <a:pt x="5763" y="7588"/>
                      </a:cubicBezTo>
                      <a:cubicBezTo>
                        <a:pt x="7234" y="6976"/>
                        <a:pt x="8195" y="5537"/>
                        <a:pt x="8195" y="3942"/>
                      </a:cubicBezTo>
                      <a:cubicBezTo>
                        <a:pt x="8195" y="1767"/>
                        <a:pt x="6434" y="0"/>
                        <a:pt x="4254" y="0"/>
                      </a:cubicBezTo>
                      <a:close/>
                    </a:path>
                  </a:pathLst>
                </a:custGeom>
                <a:solidFill>
                  <a:srgbClr val="BFD3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5" name="Google Shape;3331;p72">
                  <a:extLst>
                    <a:ext uri="{FF2B5EF4-FFF2-40B4-BE49-F238E27FC236}">
                      <a16:creationId xmlns:a16="http://schemas.microsoft.com/office/drawing/2014/main" id="{3D5C711F-BFE3-8733-0EB8-EA85E43A8CB4}"/>
                    </a:ext>
                  </a:extLst>
                </p:cNvPr>
                <p:cNvSpPr/>
                <p:nvPr/>
              </p:nvSpPr>
              <p:spPr>
                <a:xfrm>
                  <a:off x="1355422" y="4390055"/>
                  <a:ext cx="21163" cy="17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" h="607" extrusionOk="0">
                      <a:moveTo>
                        <a:pt x="288" y="1"/>
                      </a:moveTo>
                      <a:cubicBezTo>
                        <a:pt x="159" y="1"/>
                        <a:pt x="1" y="186"/>
                        <a:pt x="118" y="290"/>
                      </a:cubicBezTo>
                      <a:lnTo>
                        <a:pt x="343" y="548"/>
                      </a:lnTo>
                      <a:cubicBezTo>
                        <a:pt x="381" y="585"/>
                        <a:pt x="429" y="607"/>
                        <a:pt x="477" y="607"/>
                      </a:cubicBezTo>
                      <a:cubicBezTo>
                        <a:pt x="633" y="607"/>
                        <a:pt x="719" y="424"/>
                        <a:pt x="612" y="306"/>
                      </a:cubicBezTo>
                      <a:lnTo>
                        <a:pt x="386" y="54"/>
                      </a:lnTo>
                      <a:cubicBezTo>
                        <a:pt x="361" y="16"/>
                        <a:pt x="326" y="1"/>
                        <a:pt x="288" y="1"/>
                      </a:cubicBezTo>
                      <a:close/>
                    </a:path>
                  </a:pathLst>
                </a:custGeom>
                <a:solidFill>
                  <a:srgbClr val="FFFBE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6" name="Google Shape;3332;p72">
                  <a:extLst>
                    <a:ext uri="{FF2B5EF4-FFF2-40B4-BE49-F238E27FC236}">
                      <a16:creationId xmlns:a16="http://schemas.microsoft.com/office/drawing/2014/main" id="{506BDBB0-A58D-5255-4114-A0187FC49399}"/>
                    </a:ext>
                  </a:extLst>
                </p:cNvPr>
                <p:cNvSpPr/>
                <p:nvPr/>
              </p:nvSpPr>
              <p:spPr>
                <a:xfrm>
                  <a:off x="1343959" y="4441050"/>
                  <a:ext cx="21104" cy="17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612" extrusionOk="0">
                      <a:moveTo>
                        <a:pt x="289" y="1"/>
                      </a:moveTo>
                      <a:cubicBezTo>
                        <a:pt x="157" y="1"/>
                        <a:pt x="0" y="187"/>
                        <a:pt x="121" y="295"/>
                      </a:cubicBezTo>
                      <a:lnTo>
                        <a:pt x="346" y="547"/>
                      </a:lnTo>
                      <a:cubicBezTo>
                        <a:pt x="379" y="585"/>
                        <a:pt x="427" y="606"/>
                        <a:pt x="481" y="612"/>
                      </a:cubicBezTo>
                      <a:cubicBezTo>
                        <a:pt x="636" y="606"/>
                        <a:pt x="717" y="424"/>
                        <a:pt x="615" y="311"/>
                      </a:cubicBezTo>
                      <a:lnTo>
                        <a:pt x="389" y="53"/>
                      </a:lnTo>
                      <a:cubicBezTo>
                        <a:pt x="363" y="16"/>
                        <a:pt x="327" y="1"/>
                        <a:pt x="289" y="1"/>
                      </a:cubicBezTo>
                      <a:close/>
                    </a:path>
                  </a:pathLst>
                </a:custGeom>
                <a:solidFill>
                  <a:srgbClr val="FFFBE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7" name="Google Shape;3333;p72">
                  <a:extLst>
                    <a:ext uri="{FF2B5EF4-FFF2-40B4-BE49-F238E27FC236}">
                      <a16:creationId xmlns:a16="http://schemas.microsoft.com/office/drawing/2014/main" id="{760BF8ED-8E0D-77D2-6FB7-0BFE77B7C12A}"/>
                    </a:ext>
                  </a:extLst>
                </p:cNvPr>
                <p:cNvSpPr/>
                <p:nvPr/>
              </p:nvSpPr>
              <p:spPr>
                <a:xfrm>
                  <a:off x="1413706" y="4386293"/>
                  <a:ext cx="21104" cy="17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612" extrusionOk="0">
                      <a:moveTo>
                        <a:pt x="290" y="0"/>
                      </a:moveTo>
                      <a:cubicBezTo>
                        <a:pt x="158" y="0"/>
                        <a:pt x="1" y="186"/>
                        <a:pt x="122" y="294"/>
                      </a:cubicBezTo>
                      <a:lnTo>
                        <a:pt x="347" y="547"/>
                      </a:lnTo>
                      <a:cubicBezTo>
                        <a:pt x="379" y="584"/>
                        <a:pt x="433" y="606"/>
                        <a:pt x="481" y="611"/>
                      </a:cubicBezTo>
                      <a:cubicBezTo>
                        <a:pt x="637" y="606"/>
                        <a:pt x="718" y="423"/>
                        <a:pt x="616" y="311"/>
                      </a:cubicBezTo>
                      <a:lnTo>
                        <a:pt x="390" y="53"/>
                      </a:lnTo>
                      <a:cubicBezTo>
                        <a:pt x="364" y="16"/>
                        <a:pt x="328" y="0"/>
                        <a:pt x="290" y="0"/>
                      </a:cubicBezTo>
                      <a:close/>
                    </a:path>
                  </a:pathLst>
                </a:custGeom>
                <a:solidFill>
                  <a:srgbClr val="FFFBE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8" name="Google Shape;3334;p72">
                  <a:extLst>
                    <a:ext uri="{FF2B5EF4-FFF2-40B4-BE49-F238E27FC236}">
                      <a16:creationId xmlns:a16="http://schemas.microsoft.com/office/drawing/2014/main" id="{35DF8408-E6C1-292A-395B-FB994C18727C}"/>
                    </a:ext>
                  </a:extLst>
                </p:cNvPr>
                <p:cNvSpPr/>
                <p:nvPr/>
              </p:nvSpPr>
              <p:spPr>
                <a:xfrm>
                  <a:off x="1433516" y="4433525"/>
                  <a:ext cx="20546" cy="17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610" extrusionOk="0">
                      <a:moveTo>
                        <a:pt x="249" y="1"/>
                      </a:moveTo>
                      <a:cubicBezTo>
                        <a:pt x="117" y="1"/>
                        <a:pt x="0" y="158"/>
                        <a:pt x="103" y="293"/>
                      </a:cubicBezTo>
                      <a:lnTo>
                        <a:pt x="328" y="551"/>
                      </a:lnTo>
                      <a:cubicBezTo>
                        <a:pt x="360" y="588"/>
                        <a:pt x="414" y="610"/>
                        <a:pt x="462" y="610"/>
                      </a:cubicBezTo>
                      <a:cubicBezTo>
                        <a:pt x="618" y="610"/>
                        <a:pt x="699" y="427"/>
                        <a:pt x="597" y="309"/>
                      </a:cubicBezTo>
                      <a:lnTo>
                        <a:pt x="371" y="51"/>
                      </a:lnTo>
                      <a:cubicBezTo>
                        <a:pt x="333" y="16"/>
                        <a:pt x="290" y="1"/>
                        <a:pt x="249" y="1"/>
                      </a:cubicBezTo>
                      <a:close/>
                    </a:path>
                  </a:pathLst>
                </a:custGeom>
                <a:solidFill>
                  <a:srgbClr val="FFFBE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9" name="Google Shape;3335;p72">
                  <a:extLst>
                    <a:ext uri="{FF2B5EF4-FFF2-40B4-BE49-F238E27FC236}">
                      <a16:creationId xmlns:a16="http://schemas.microsoft.com/office/drawing/2014/main" id="{6C25A68A-C8C5-0F0A-2E15-ACE2D9B8528D}"/>
                    </a:ext>
                  </a:extLst>
                </p:cNvPr>
                <p:cNvSpPr/>
                <p:nvPr/>
              </p:nvSpPr>
              <p:spPr>
                <a:xfrm>
                  <a:off x="1388135" y="4469119"/>
                  <a:ext cx="20311" cy="1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602" extrusionOk="0">
                      <a:moveTo>
                        <a:pt x="244" y="0"/>
                      </a:moveTo>
                      <a:cubicBezTo>
                        <a:pt x="113" y="0"/>
                        <a:pt x="0" y="154"/>
                        <a:pt x="95" y="285"/>
                      </a:cubicBezTo>
                      <a:lnTo>
                        <a:pt x="320" y="543"/>
                      </a:lnTo>
                      <a:cubicBezTo>
                        <a:pt x="352" y="580"/>
                        <a:pt x="406" y="602"/>
                        <a:pt x="455" y="602"/>
                      </a:cubicBezTo>
                      <a:cubicBezTo>
                        <a:pt x="610" y="602"/>
                        <a:pt x="691" y="419"/>
                        <a:pt x="589" y="301"/>
                      </a:cubicBezTo>
                      <a:lnTo>
                        <a:pt x="363" y="49"/>
                      </a:lnTo>
                      <a:cubicBezTo>
                        <a:pt x="325" y="15"/>
                        <a:pt x="284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FFFBE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Google Shape;3336;p72">
                  <a:extLst>
                    <a:ext uri="{FF2B5EF4-FFF2-40B4-BE49-F238E27FC236}">
                      <a16:creationId xmlns:a16="http://schemas.microsoft.com/office/drawing/2014/main" id="{B58ECB4C-D330-C0BD-4B9C-874C309BD53C}"/>
                    </a:ext>
                  </a:extLst>
                </p:cNvPr>
                <p:cNvSpPr/>
                <p:nvPr/>
              </p:nvSpPr>
              <p:spPr>
                <a:xfrm>
                  <a:off x="1387488" y="4423767"/>
                  <a:ext cx="21134" cy="17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" h="610" extrusionOk="0">
                      <a:moveTo>
                        <a:pt x="284" y="1"/>
                      </a:moveTo>
                      <a:cubicBezTo>
                        <a:pt x="154" y="1"/>
                        <a:pt x="0" y="188"/>
                        <a:pt x="117" y="292"/>
                      </a:cubicBezTo>
                      <a:lnTo>
                        <a:pt x="342" y="550"/>
                      </a:lnTo>
                      <a:cubicBezTo>
                        <a:pt x="380" y="588"/>
                        <a:pt x="428" y="609"/>
                        <a:pt x="477" y="609"/>
                      </a:cubicBezTo>
                      <a:cubicBezTo>
                        <a:pt x="632" y="609"/>
                        <a:pt x="718" y="426"/>
                        <a:pt x="611" y="308"/>
                      </a:cubicBezTo>
                      <a:lnTo>
                        <a:pt x="385" y="56"/>
                      </a:lnTo>
                      <a:cubicBezTo>
                        <a:pt x="358" y="17"/>
                        <a:pt x="322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FFFBE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Google Shape;3337;p72">
                  <a:extLst>
                    <a:ext uri="{FF2B5EF4-FFF2-40B4-BE49-F238E27FC236}">
                      <a16:creationId xmlns:a16="http://schemas.microsoft.com/office/drawing/2014/main" id="{CF735B97-295C-32FE-304C-BF2178E94AE7}"/>
                    </a:ext>
                  </a:extLst>
                </p:cNvPr>
                <p:cNvSpPr/>
                <p:nvPr/>
              </p:nvSpPr>
              <p:spPr>
                <a:xfrm>
                  <a:off x="1446742" y="4289976"/>
                  <a:ext cx="325853" cy="283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6" h="9647" extrusionOk="0">
                      <a:moveTo>
                        <a:pt x="257" y="1"/>
                      </a:moveTo>
                      <a:cubicBezTo>
                        <a:pt x="82" y="1"/>
                        <a:pt x="1" y="257"/>
                        <a:pt x="184" y="344"/>
                      </a:cubicBezTo>
                      <a:cubicBezTo>
                        <a:pt x="1994" y="1085"/>
                        <a:pt x="3181" y="2847"/>
                        <a:pt x="3192" y="4807"/>
                      </a:cubicBezTo>
                      <a:cubicBezTo>
                        <a:pt x="3197" y="6767"/>
                        <a:pt x="2026" y="8539"/>
                        <a:pt x="217" y="9296"/>
                      </a:cubicBezTo>
                      <a:cubicBezTo>
                        <a:pt x="23" y="9376"/>
                        <a:pt x="107" y="9646"/>
                        <a:pt x="279" y="9646"/>
                      </a:cubicBezTo>
                      <a:cubicBezTo>
                        <a:pt x="303" y="9646"/>
                        <a:pt x="329" y="9641"/>
                        <a:pt x="356" y="9629"/>
                      </a:cubicBezTo>
                      <a:cubicBezTo>
                        <a:pt x="1317" y="9232"/>
                        <a:pt x="2134" y="8555"/>
                        <a:pt x="2703" y="7685"/>
                      </a:cubicBezTo>
                      <a:lnTo>
                        <a:pt x="9963" y="7685"/>
                      </a:lnTo>
                      <a:cubicBezTo>
                        <a:pt x="10205" y="7685"/>
                        <a:pt x="10205" y="7320"/>
                        <a:pt x="9963" y="7320"/>
                      </a:cubicBezTo>
                      <a:lnTo>
                        <a:pt x="2912" y="7320"/>
                      </a:lnTo>
                      <a:cubicBezTo>
                        <a:pt x="3299" y="6611"/>
                        <a:pt x="3514" y="5822"/>
                        <a:pt x="3541" y="5011"/>
                      </a:cubicBezTo>
                      <a:lnTo>
                        <a:pt x="10844" y="5011"/>
                      </a:lnTo>
                      <a:cubicBezTo>
                        <a:pt x="11085" y="5011"/>
                        <a:pt x="11085" y="4651"/>
                        <a:pt x="10844" y="4651"/>
                      </a:cubicBezTo>
                      <a:lnTo>
                        <a:pt x="10844" y="4646"/>
                      </a:lnTo>
                      <a:lnTo>
                        <a:pt x="3541" y="4646"/>
                      </a:lnTo>
                      <a:cubicBezTo>
                        <a:pt x="3514" y="3835"/>
                        <a:pt x="3304" y="3045"/>
                        <a:pt x="2918" y="2336"/>
                      </a:cubicBezTo>
                      <a:lnTo>
                        <a:pt x="9958" y="2336"/>
                      </a:lnTo>
                      <a:cubicBezTo>
                        <a:pt x="10199" y="2336"/>
                        <a:pt x="10199" y="1977"/>
                        <a:pt x="9958" y="1977"/>
                      </a:cubicBezTo>
                      <a:lnTo>
                        <a:pt x="2703" y="1977"/>
                      </a:lnTo>
                      <a:cubicBezTo>
                        <a:pt x="2123" y="1091"/>
                        <a:pt x="1291" y="409"/>
                        <a:pt x="319" y="11"/>
                      </a:cubicBezTo>
                      <a:cubicBezTo>
                        <a:pt x="297" y="4"/>
                        <a:pt x="276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2" name="Google Shape;3338;p72">
                  <a:extLst>
                    <a:ext uri="{FF2B5EF4-FFF2-40B4-BE49-F238E27FC236}">
                      <a16:creationId xmlns:a16="http://schemas.microsoft.com/office/drawing/2014/main" id="{C9726666-0BAE-5DA6-742B-D8D403CD3BA7}"/>
                    </a:ext>
                  </a:extLst>
                </p:cNvPr>
                <p:cNvSpPr/>
                <p:nvPr/>
              </p:nvSpPr>
              <p:spPr>
                <a:xfrm>
                  <a:off x="891680" y="4141460"/>
                  <a:ext cx="125832" cy="83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2845" extrusionOk="0">
                      <a:moveTo>
                        <a:pt x="2143" y="0"/>
                      </a:moveTo>
                      <a:cubicBezTo>
                        <a:pt x="2143" y="0"/>
                        <a:pt x="1584" y="435"/>
                        <a:pt x="1396" y="1037"/>
                      </a:cubicBezTo>
                      <a:cubicBezTo>
                        <a:pt x="1041" y="845"/>
                        <a:pt x="623" y="810"/>
                        <a:pt x="365" y="810"/>
                      </a:cubicBezTo>
                      <a:cubicBezTo>
                        <a:pt x="218" y="810"/>
                        <a:pt x="124" y="822"/>
                        <a:pt x="124" y="822"/>
                      </a:cubicBezTo>
                      <a:cubicBezTo>
                        <a:pt x="124" y="822"/>
                        <a:pt x="0" y="1842"/>
                        <a:pt x="553" y="2395"/>
                      </a:cubicBezTo>
                      <a:cubicBezTo>
                        <a:pt x="940" y="2782"/>
                        <a:pt x="1535" y="2844"/>
                        <a:pt x="1874" y="2844"/>
                      </a:cubicBezTo>
                      <a:cubicBezTo>
                        <a:pt x="2024" y="2844"/>
                        <a:pt x="2124" y="2832"/>
                        <a:pt x="2132" y="2830"/>
                      </a:cubicBezTo>
                      <a:lnTo>
                        <a:pt x="2143" y="2841"/>
                      </a:lnTo>
                      <a:lnTo>
                        <a:pt x="2159" y="2830"/>
                      </a:lnTo>
                      <a:cubicBezTo>
                        <a:pt x="2165" y="2830"/>
                        <a:pt x="2260" y="2841"/>
                        <a:pt x="2404" y="2841"/>
                      </a:cubicBezTo>
                      <a:cubicBezTo>
                        <a:pt x="2741" y="2841"/>
                        <a:pt x="3349" y="2783"/>
                        <a:pt x="3732" y="2395"/>
                      </a:cubicBezTo>
                      <a:cubicBezTo>
                        <a:pt x="4280" y="1847"/>
                        <a:pt x="4162" y="822"/>
                        <a:pt x="4162" y="822"/>
                      </a:cubicBezTo>
                      <a:cubicBezTo>
                        <a:pt x="4162" y="822"/>
                        <a:pt x="4067" y="810"/>
                        <a:pt x="3919" y="810"/>
                      </a:cubicBezTo>
                      <a:cubicBezTo>
                        <a:pt x="3661" y="810"/>
                        <a:pt x="3241" y="845"/>
                        <a:pt x="2889" y="1037"/>
                      </a:cubicBezTo>
                      <a:cubicBezTo>
                        <a:pt x="2696" y="435"/>
                        <a:pt x="2143" y="0"/>
                        <a:pt x="2143" y="0"/>
                      </a:cubicBezTo>
                      <a:close/>
                    </a:path>
                  </a:pathLst>
                </a:custGeom>
                <a:solidFill>
                  <a:srgbClr val="277F2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3" name="Google Shape;3339;p72">
                  <a:extLst>
                    <a:ext uri="{FF2B5EF4-FFF2-40B4-BE49-F238E27FC236}">
                      <a16:creationId xmlns:a16="http://schemas.microsoft.com/office/drawing/2014/main" id="{2F2665A9-939C-3220-66F8-9A5520D95F32}"/>
                    </a:ext>
                  </a:extLst>
                </p:cNvPr>
                <p:cNvSpPr/>
                <p:nvPr/>
              </p:nvSpPr>
              <p:spPr>
                <a:xfrm>
                  <a:off x="931358" y="4175496"/>
                  <a:ext cx="45736" cy="49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" h="1679" extrusionOk="0">
                      <a:moveTo>
                        <a:pt x="232" y="0"/>
                      </a:moveTo>
                      <a:cubicBezTo>
                        <a:pt x="116" y="0"/>
                        <a:pt x="1" y="110"/>
                        <a:pt x="63" y="255"/>
                      </a:cubicBezTo>
                      <a:lnTo>
                        <a:pt x="621" y="1570"/>
                      </a:lnTo>
                      <a:cubicBezTo>
                        <a:pt x="626" y="1586"/>
                        <a:pt x="637" y="1608"/>
                        <a:pt x="653" y="1624"/>
                      </a:cubicBezTo>
                      <a:cubicBezTo>
                        <a:pt x="659" y="1629"/>
                        <a:pt x="664" y="1629"/>
                        <a:pt x="664" y="1635"/>
                      </a:cubicBezTo>
                      <a:cubicBezTo>
                        <a:pt x="680" y="1645"/>
                        <a:pt x="691" y="1656"/>
                        <a:pt x="707" y="1661"/>
                      </a:cubicBezTo>
                      <a:cubicBezTo>
                        <a:pt x="707" y="1661"/>
                        <a:pt x="712" y="1667"/>
                        <a:pt x="718" y="1667"/>
                      </a:cubicBezTo>
                      <a:lnTo>
                        <a:pt x="723" y="1667"/>
                      </a:lnTo>
                      <a:cubicBezTo>
                        <a:pt x="745" y="1675"/>
                        <a:pt x="766" y="1679"/>
                        <a:pt x="788" y="1679"/>
                      </a:cubicBezTo>
                      <a:cubicBezTo>
                        <a:pt x="809" y="1679"/>
                        <a:pt x="831" y="1675"/>
                        <a:pt x="852" y="1667"/>
                      </a:cubicBezTo>
                      <a:lnTo>
                        <a:pt x="857" y="1667"/>
                      </a:lnTo>
                      <a:cubicBezTo>
                        <a:pt x="857" y="1667"/>
                        <a:pt x="863" y="1661"/>
                        <a:pt x="868" y="1661"/>
                      </a:cubicBezTo>
                      <a:cubicBezTo>
                        <a:pt x="884" y="1656"/>
                        <a:pt x="895" y="1645"/>
                        <a:pt x="911" y="1635"/>
                      </a:cubicBezTo>
                      <a:lnTo>
                        <a:pt x="922" y="1624"/>
                      </a:lnTo>
                      <a:cubicBezTo>
                        <a:pt x="933" y="1608"/>
                        <a:pt x="943" y="1592"/>
                        <a:pt x="954" y="1570"/>
                      </a:cubicBezTo>
                      <a:lnTo>
                        <a:pt x="1513" y="255"/>
                      </a:lnTo>
                      <a:cubicBezTo>
                        <a:pt x="1555" y="163"/>
                        <a:pt x="1513" y="56"/>
                        <a:pt x="1421" y="18"/>
                      </a:cubicBezTo>
                      <a:cubicBezTo>
                        <a:pt x="1399" y="9"/>
                        <a:pt x="1375" y="5"/>
                        <a:pt x="1352" y="5"/>
                      </a:cubicBezTo>
                      <a:cubicBezTo>
                        <a:pt x="1281" y="5"/>
                        <a:pt x="1213" y="46"/>
                        <a:pt x="1185" y="115"/>
                      </a:cubicBezTo>
                      <a:lnTo>
                        <a:pt x="788" y="1039"/>
                      </a:lnTo>
                      <a:lnTo>
                        <a:pt x="396" y="115"/>
                      </a:lnTo>
                      <a:cubicBezTo>
                        <a:pt x="361" y="34"/>
                        <a:pt x="296" y="0"/>
                        <a:pt x="23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Google Shape;3340;p72">
                  <a:extLst>
                    <a:ext uri="{FF2B5EF4-FFF2-40B4-BE49-F238E27FC236}">
                      <a16:creationId xmlns:a16="http://schemas.microsoft.com/office/drawing/2014/main" id="{AA797272-5D39-A971-1C7B-21BB37B1FCCB}"/>
                    </a:ext>
                  </a:extLst>
                </p:cNvPr>
                <p:cNvSpPr/>
                <p:nvPr/>
              </p:nvSpPr>
              <p:spPr>
                <a:xfrm>
                  <a:off x="775024" y="4220524"/>
                  <a:ext cx="358979" cy="358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3" h="12207" extrusionOk="0">
                      <a:moveTo>
                        <a:pt x="6107" y="1"/>
                      </a:moveTo>
                      <a:cubicBezTo>
                        <a:pt x="2734" y="1"/>
                        <a:pt x="1" y="2734"/>
                        <a:pt x="1" y="6106"/>
                      </a:cubicBezTo>
                      <a:cubicBezTo>
                        <a:pt x="1" y="9479"/>
                        <a:pt x="2734" y="12207"/>
                        <a:pt x="6107" y="12207"/>
                      </a:cubicBezTo>
                      <a:cubicBezTo>
                        <a:pt x="9479" y="12207"/>
                        <a:pt x="12212" y="9479"/>
                        <a:pt x="12212" y="6106"/>
                      </a:cubicBezTo>
                      <a:cubicBezTo>
                        <a:pt x="12212" y="2734"/>
                        <a:pt x="9479" y="1"/>
                        <a:pt x="6107" y="1"/>
                      </a:cubicBezTo>
                      <a:close/>
                    </a:path>
                  </a:pathLst>
                </a:custGeom>
                <a:solidFill>
                  <a:srgbClr val="D93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Google Shape;3341;p72">
                  <a:extLst>
                    <a:ext uri="{FF2B5EF4-FFF2-40B4-BE49-F238E27FC236}">
                      <a16:creationId xmlns:a16="http://schemas.microsoft.com/office/drawing/2014/main" id="{ABD5F9BE-2414-F927-0E35-1E336A3F4FAF}"/>
                    </a:ext>
                  </a:extLst>
                </p:cNvPr>
                <p:cNvSpPr/>
                <p:nvPr/>
              </p:nvSpPr>
              <p:spPr>
                <a:xfrm>
                  <a:off x="788456" y="4246065"/>
                  <a:ext cx="319975" cy="307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474" extrusionOk="0">
                      <a:moveTo>
                        <a:pt x="5650" y="361"/>
                      </a:moveTo>
                      <a:cubicBezTo>
                        <a:pt x="8340" y="361"/>
                        <a:pt x="10520" y="2542"/>
                        <a:pt x="10526" y="5237"/>
                      </a:cubicBezTo>
                      <a:cubicBezTo>
                        <a:pt x="10526" y="7208"/>
                        <a:pt x="9339" y="8986"/>
                        <a:pt x="7513" y="9737"/>
                      </a:cubicBezTo>
                      <a:cubicBezTo>
                        <a:pt x="6910" y="9988"/>
                        <a:pt x="6276" y="10110"/>
                        <a:pt x="5648" y="10110"/>
                      </a:cubicBezTo>
                      <a:cubicBezTo>
                        <a:pt x="4381" y="10110"/>
                        <a:pt x="3135" y="9615"/>
                        <a:pt x="2202" y="8685"/>
                      </a:cubicBezTo>
                      <a:cubicBezTo>
                        <a:pt x="806" y="7289"/>
                        <a:pt x="392" y="5189"/>
                        <a:pt x="1144" y="3369"/>
                      </a:cubicBezTo>
                      <a:cubicBezTo>
                        <a:pt x="1901" y="1548"/>
                        <a:pt x="3679" y="361"/>
                        <a:pt x="5650" y="361"/>
                      </a:cubicBezTo>
                      <a:close/>
                      <a:moveTo>
                        <a:pt x="5652" y="1"/>
                      </a:moveTo>
                      <a:cubicBezTo>
                        <a:pt x="4289" y="1"/>
                        <a:pt x="2949" y="533"/>
                        <a:pt x="1950" y="1532"/>
                      </a:cubicBezTo>
                      <a:cubicBezTo>
                        <a:pt x="451" y="3030"/>
                        <a:pt x="0" y="5286"/>
                        <a:pt x="811" y="7240"/>
                      </a:cubicBezTo>
                      <a:cubicBezTo>
                        <a:pt x="1622" y="9195"/>
                        <a:pt x="3534" y="10473"/>
                        <a:pt x="5650" y="10473"/>
                      </a:cubicBezTo>
                      <a:cubicBezTo>
                        <a:pt x="8539" y="10468"/>
                        <a:pt x="10880" y="8126"/>
                        <a:pt x="10885" y="5237"/>
                      </a:cubicBezTo>
                      <a:cubicBezTo>
                        <a:pt x="10885" y="3122"/>
                        <a:pt x="9607" y="1210"/>
                        <a:pt x="7653" y="399"/>
                      </a:cubicBezTo>
                      <a:cubicBezTo>
                        <a:pt x="7006" y="131"/>
                        <a:pt x="6326" y="1"/>
                        <a:pt x="5652" y="1"/>
                      </a:cubicBezTo>
                      <a:close/>
                    </a:path>
                  </a:pathLst>
                </a:custGeom>
                <a:solidFill>
                  <a:srgbClr val="F3970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Google Shape;3342;p72">
                  <a:extLst>
                    <a:ext uri="{FF2B5EF4-FFF2-40B4-BE49-F238E27FC236}">
                      <a16:creationId xmlns:a16="http://schemas.microsoft.com/office/drawing/2014/main" id="{74D1D9BA-A414-023A-3856-06A22BAF770C}"/>
                    </a:ext>
                  </a:extLst>
                </p:cNvPr>
                <p:cNvSpPr/>
                <p:nvPr/>
              </p:nvSpPr>
              <p:spPr>
                <a:xfrm>
                  <a:off x="825225" y="4385940"/>
                  <a:ext cx="37271" cy="27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951" extrusionOk="0">
                      <a:moveTo>
                        <a:pt x="478" y="0"/>
                      </a:moveTo>
                      <a:cubicBezTo>
                        <a:pt x="215" y="0"/>
                        <a:pt x="1" y="215"/>
                        <a:pt x="1" y="478"/>
                      </a:cubicBezTo>
                      <a:cubicBezTo>
                        <a:pt x="1" y="736"/>
                        <a:pt x="215" y="951"/>
                        <a:pt x="478" y="951"/>
                      </a:cubicBezTo>
                      <a:cubicBezTo>
                        <a:pt x="742" y="951"/>
                        <a:pt x="1268" y="741"/>
                        <a:pt x="1268" y="478"/>
                      </a:cubicBezTo>
                      <a:cubicBezTo>
                        <a:pt x="1268" y="215"/>
                        <a:pt x="742" y="0"/>
                        <a:pt x="478" y="0"/>
                      </a:cubicBezTo>
                      <a:close/>
                    </a:path>
                  </a:pathLst>
                </a:custGeom>
                <a:solidFill>
                  <a:srgbClr val="F8CE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Google Shape;3343;p72">
                  <a:extLst>
                    <a:ext uri="{FF2B5EF4-FFF2-40B4-BE49-F238E27FC236}">
                      <a16:creationId xmlns:a16="http://schemas.microsoft.com/office/drawing/2014/main" id="{BB827A93-80CD-D335-8DA6-FD45CC57988F}"/>
                    </a:ext>
                  </a:extLst>
                </p:cNvPr>
                <p:cNvSpPr/>
                <p:nvPr/>
              </p:nvSpPr>
              <p:spPr>
                <a:xfrm>
                  <a:off x="861053" y="4463005"/>
                  <a:ext cx="37271" cy="3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1107" extrusionOk="0">
                      <a:moveTo>
                        <a:pt x="878" y="0"/>
                      </a:moveTo>
                      <a:cubicBezTo>
                        <a:pt x="643" y="0"/>
                        <a:pt x="323" y="156"/>
                        <a:pt x="188" y="294"/>
                      </a:cubicBezTo>
                      <a:cubicBezTo>
                        <a:pt x="0" y="482"/>
                        <a:pt x="0" y="778"/>
                        <a:pt x="188" y="966"/>
                      </a:cubicBezTo>
                      <a:cubicBezTo>
                        <a:pt x="280" y="1060"/>
                        <a:pt x="401" y="1107"/>
                        <a:pt x="522" y="1107"/>
                      </a:cubicBezTo>
                      <a:cubicBezTo>
                        <a:pt x="644" y="1107"/>
                        <a:pt x="766" y="1060"/>
                        <a:pt x="860" y="966"/>
                      </a:cubicBezTo>
                      <a:cubicBezTo>
                        <a:pt x="1048" y="778"/>
                        <a:pt x="1268" y="257"/>
                        <a:pt x="1085" y="69"/>
                      </a:cubicBezTo>
                      <a:cubicBezTo>
                        <a:pt x="1036" y="21"/>
                        <a:pt x="962" y="0"/>
                        <a:pt x="878" y="0"/>
                      </a:cubicBezTo>
                      <a:close/>
                    </a:path>
                  </a:pathLst>
                </a:custGeom>
                <a:solidFill>
                  <a:srgbClr val="F8CE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8" name="Google Shape;3344;p72">
                  <a:extLst>
                    <a:ext uri="{FF2B5EF4-FFF2-40B4-BE49-F238E27FC236}">
                      <a16:creationId xmlns:a16="http://schemas.microsoft.com/office/drawing/2014/main" id="{BB39A90C-2ECB-44F0-5456-424461C741F2}"/>
                    </a:ext>
                  </a:extLst>
                </p:cNvPr>
                <p:cNvSpPr/>
                <p:nvPr/>
              </p:nvSpPr>
              <p:spPr>
                <a:xfrm>
                  <a:off x="861053" y="4300616"/>
                  <a:ext cx="37271" cy="3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1104" extrusionOk="0">
                      <a:moveTo>
                        <a:pt x="522" y="1"/>
                      </a:moveTo>
                      <a:cubicBezTo>
                        <a:pt x="401" y="1"/>
                        <a:pt x="280" y="47"/>
                        <a:pt x="188" y="138"/>
                      </a:cubicBezTo>
                      <a:cubicBezTo>
                        <a:pt x="0" y="326"/>
                        <a:pt x="0" y="627"/>
                        <a:pt x="188" y="809"/>
                      </a:cubicBezTo>
                      <a:cubicBezTo>
                        <a:pt x="323" y="947"/>
                        <a:pt x="643" y="1103"/>
                        <a:pt x="878" y="1103"/>
                      </a:cubicBezTo>
                      <a:cubicBezTo>
                        <a:pt x="962" y="1103"/>
                        <a:pt x="1036" y="1083"/>
                        <a:pt x="1085" y="1035"/>
                      </a:cubicBezTo>
                      <a:cubicBezTo>
                        <a:pt x="1268" y="847"/>
                        <a:pt x="1048" y="326"/>
                        <a:pt x="860" y="138"/>
                      </a:cubicBezTo>
                      <a:cubicBezTo>
                        <a:pt x="766" y="47"/>
                        <a:pt x="644" y="1"/>
                        <a:pt x="522" y="1"/>
                      </a:cubicBezTo>
                      <a:close/>
                    </a:path>
                  </a:pathLst>
                </a:custGeom>
                <a:solidFill>
                  <a:srgbClr val="F8CE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9" name="Google Shape;3345;p72">
                  <a:extLst>
                    <a:ext uri="{FF2B5EF4-FFF2-40B4-BE49-F238E27FC236}">
                      <a16:creationId xmlns:a16="http://schemas.microsoft.com/office/drawing/2014/main" id="{5CCB7D05-7B7D-F94B-752C-CD9BF261E077}"/>
                    </a:ext>
                  </a:extLst>
                </p:cNvPr>
                <p:cNvSpPr/>
                <p:nvPr/>
              </p:nvSpPr>
              <p:spPr>
                <a:xfrm>
                  <a:off x="1044311" y="4385940"/>
                  <a:ext cx="37271" cy="27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951" extrusionOk="0">
                      <a:moveTo>
                        <a:pt x="795" y="0"/>
                      </a:moveTo>
                      <a:cubicBezTo>
                        <a:pt x="532" y="0"/>
                        <a:pt x="0" y="215"/>
                        <a:pt x="0" y="478"/>
                      </a:cubicBezTo>
                      <a:cubicBezTo>
                        <a:pt x="0" y="741"/>
                        <a:pt x="532" y="951"/>
                        <a:pt x="795" y="951"/>
                      </a:cubicBezTo>
                      <a:cubicBezTo>
                        <a:pt x="1053" y="951"/>
                        <a:pt x="1267" y="736"/>
                        <a:pt x="1267" y="478"/>
                      </a:cubicBezTo>
                      <a:cubicBezTo>
                        <a:pt x="1267" y="215"/>
                        <a:pt x="1053" y="0"/>
                        <a:pt x="795" y="0"/>
                      </a:cubicBezTo>
                      <a:close/>
                    </a:path>
                  </a:pathLst>
                </a:custGeom>
                <a:solidFill>
                  <a:srgbClr val="F8CE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0" name="Google Shape;3346;p72">
                  <a:extLst>
                    <a:ext uri="{FF2B5EF4-FFF2-40B4-BE49-F238E27FC236}">
                      <a16:creationId xmlns:a16="http://schemas.microsoft.com/office/drawing/2014/main" id="{8CEB09B9-1B0C-18FF-C954-A32FC6AE40D4}"/>
                    </a:ext>
                  </a:extLst>
                </p:cNvPr>
                <p:cNvSpPr/>
                <p:nvPr/>
              </p:nvSpPr>
              <p:spPr>
                <a:xfrm>
                  <a:off x="1008629" y="4463005"/>
                  <a:ext cx="37124" cy="3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107" extrusionOk="0">
                      <a:moveTo>
                        <a:pt x="387" y="0"/>
                      </a:moveTo>
                      <a:cubicBezTo>
                        <a:pt x="304" y="0"/>
                        <a:pt x="231" y="21"/>
                        <a:pt x="183" y="69"/>
                      </a:cubicBezTo>
                      <a:cubicBezTo>
                        <a:pt x="0" y="257"/>
                        <a:pt x="221" y="778"/>
                        <a:pt x="409" y="966"/>
                      </a:cubicBezTo>
                      <a:cubicBezTo>
                        <a:pt x="500" y="1060"/>
                        <a:pt x="621" y="1107"/>
                        <a:pt x="742" y="1107"/>
                      </a:cubicBezTo>
                      <a:cubicBezTo>
                        <a:pt x="864" y="1107"/>
                        <a:pt x="986" y="1060"/>
                        <a:pt x="1080" y="966"/>
                      </a:cubicBezTo>
                      <a:cubicBezTo>
                        <a:pt x="1262" y="778"/>
                        <a:pt x="1262" y="482"/>
                        <a:pt x="1080" y="294"/>
                      </a:cubicBezTo>
                      <a:cubicBezTo>
                        <a:pt x="942" y="156"/>
                        <a:pt x="620" y="0"/>
                        <a:pt x="387" y="0"/>
                      </a:cubicBezTo>
                      <a:close/>
                    </a:path>
                  </a:pathLst>
                </a:custGeom>
                <a:solidFill>
                  <a:srgbClr val="F8CE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1" name="Google Shape;3347;p72">
                  <a:extLst>
                    <a:ext uri="{FF2B5EF4-FFF2-40B4-BE49-F238E27FC236}">
                      <a16:creationId xmlns:a16="http://schemas.microsoft.com/office/drawing/2014/main" id="{54D0A28C-FB73-525E-44E1-CC8815D0F5ED}"/>
                    </a:ext>
                  </a:extLst>
                </p:cNvPr>
                <p:cNvSpPr/>
                <p:nvPr/>
              </p:nvSpPr>
              <p:spPr>
                <a:xfrm>
                  <a:off x="1008629" y="4300616"/>
                  <a:ext cx="37124" cy="3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104" extrusionOk="0">
                      <a:moveTo>
                        <a:pt x="742" y="1"/>
                      </a:moveTo>
                      <a:cubicBezTo>
                        <a:pt x="621" y="1"/>
                        <a:pt x="500" y="47"/>
                        <a:pt x="409" y="138"/>
                      </a:cubicBezTo>
                      <a:cubicBezTo>
                        <a:pt x="221" y="326"/>
                        <a:pt x="0" y="847"/>
                        <a:pt x="183" y="1035"/>
                      </a:cubicBezTo>
                      <a:cubicBezTo>
                        <a:pt x="231" y="1083"/>
                        <a:pt x="304" y="1103"/>
                        <a:pt x="387" y="1103"/>
                      </a:cubicBezTo>
                      <a:cubicBezTo>
                        <a:pt x="620" y="1103"/>
                        <a:pt x="942" y="947"/>
                        <a:pt x="1080" y="809"/>
                      </a:cubicBezTo>
                      <a:cubicBezTo>
                        <a:pt x="1262" y="627"/>
                        <a:pt x="1262" y="326"/>
                        <a:pt x="1080" y="138"/>
                      </a:cubicBezTo>
                      <a:cubicBezTo>
                        <a:pt x="986" y="47"/>
                        <a:pt x="864" y="1"/>
                        <a:pt x="742" y="1"/>
                      </a:cubicBezTo>
                      <a:close/>
                    </a:path>
                  </a:pathLst>
                </a:custGeom>
                <a:solidFill>
                  <a:srgbClr val="F8CE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2" name="Google Shape;3348;p72">
                  <a:extLst>
                    <a:ext uri="{FF2B5EF4-FFF2-40B4-BE49-F238E27FC236}">
                      <a16:creationId xmlns:a16="http://schemas.microsoft.com/office/drawing/2014/main" id="{46309AC7-728A-9340-513E-7D0674C055C0}"/>
                    </a:ext>
                  </a:extLst>
                </p:cNvPr>
                <p:cNvSpPr/>
                <p:nvPr/>
              </p:nvSpPr>
              <p:spPr>
                <a:xfrm>
                  <a:off x="788456" y="4245948"/>
                  <a:ext cx="319975" cy="307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6" h="10474" extrusionOk="0">
                      <a:moveTo>
                        <a:pt x="5467" y="365"/>
                      </a:moveTo>
                      <a:lnTo>
                        <a:pt x="5467" y="2793"/>
                      </a:lnTo>
                      <a:cubicBezTo>
                        <a:pt x="4189" y="2889"/>
                        <a:pt x="3201" y="3953"/>
                        <a:pt x="3201" y="5236"/>
                      </a:cubicBezTo>
                      <a:cubicBezTo>
                        <a:pt x="3201" y="6519"/>
                        <a:pt x="4189" y="7588"/>
                        <a:pt x="5467" y="7679"/>
                      </a:cubicBezTo>
                      <a:lnTo>
                        <a:pt x="5467" y="10107"/>
                      </a:lnTo>
                      <a:cubicBezTo>
                        <a:pt x="2852" y="10010"/>
                        <a:pt x="779" y="7857"/>
                        <a:pt x="774" y="5241"/>
                      </a:cubicBezTo>
                      <a:lnTo>
                        <a:pt x="774" y="5236"/>
                      </a:lnTo>
                      <a:cubicBezTo>
                        <a:pt x="779" y="2615"/>
                        <a:pt x="2852" y="467"/>
                        <a:pt x="5467" y="365"/>
                      </a:cubicBezTo>
                      <a:close/>
                      <a:moveTo>
                        <a:pt x="5832" y="365"/>
                      </a:moveTo>
                      <a:cubicBezTo>
                        <a:pt x="8453" y="462"/>
                        <a:pt x="10531" y="2615"/>
                        <a:pt x="10531" y="5236"/>
                      </a:cubicBezTo>
                      <a:cubicBezTo>
                        <a:pt x="10531" y="7862"/>
                        <a:pt x="8453" y="10015"/>
                        <a:pt x="5832" y="10112"/>
                      </a:cubicBezTo>
                      <a:lnTo>
                        <a:pt x="5832" y="10107"/>
                      </a:lnTo>
                      <a:lnTo>
                        <a:pt x="5832" y="7679"/>
                      </a:lnTo>
                      <a:cubicBezTo>
                        <a:pt x="7110" y="7588"/>
                        <a:pt x="8098" y="6519"/>
                        <a:pt x="8098" y="5236"/>
                      </a:cubicBezTo>
                      <a:cubicBezTo>
                        <a:pt x="8098" y="3953"/>
                        <a:pt x="7110" y="2889"/>
                        <a:pt x="5832" y="2793"/>
                      </a:cubicBezTo>
                      <a:lnTo>
                        <a:pt x="5832" y="365"/>
                      </a:lnTo>
                      <a:close/>
                      <a:moveTo>
                        <a:pt x="5650" y="0"/>
                      </a:moveTo>
                      <a:cubicBezTo>
                        <a:pt x="3534" y="0"/>
                        <a:pt x="1622" y="1278"/>
                        <a:pt x="811" y="3233"/>
                      </a:cubicBezTo>
                      <a:cubicBezTo>
                        <a:pt x="0" y="5193"/>
                        <a:pt x="451" y="7443"/>
                        <a:pt x="1950" y="8941"/>
                      </a:cubicBezTo>
                      <a:cubicBezTo>
                        <a:pt x="2947" y="9943"/>
                        <a:pt x="4286" y="10474"/>
                        <a:pt x="5648" y="10474"/>
                      </a:cubicBezTo>
                      <a:cubicBezTo>
                        <a:pt x="6323" y="10474"/>
                        <a:pt x="7004" y="10343"/>
                        <a:pt x="7653" y="10074"/>
                      </a:cubicBezTo>
                      <a:cubicBezTo>
                        <a:pt x="9607" y="9264"/>
                        <a:pt x="10885" y="7357"/>
                        <a:pt x="10885" y="5236"/>
                      </a:cubicBezTo>
                      <a:cubicBezTo>
                        <a:pt x="10880" y="2347"/>
                        <a:pt x="8539" y="6"/>
                        <a:pt x="5650" y="0"/>
                      </a:cubicBezTo>
                      <a:close/>
                    </a:path>
                  </a:pathLst>
                </a:custGeom>
                <a:solidFill>
                  <a:srgbClr val="F3970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89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9ECBC096-1603-A16D-F829-520E8E3EE330}"/>
                </a:ext>
              </a:extLst>
            </p:cNvPr>
            <p:cNvSpPr/>
            <p:nvPr/>
          </p:nvSpPr>
          <p:spPr>
            <a:xfrm>
              <a:off x="4461474" y="2896928"/>
              <a:ext cx="3957005" cy="931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Chuẩn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bị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Phần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2.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Lựa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chọn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thực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phẩm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an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toàn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40922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56099A-FA44-A101-3A1B-0AEE0350359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3B7C4-E93F-005D-97C1-FFA36D6FB195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 kết nối cộng đồng giáo viên và nhận thêm nhiều tài liệu giảng dạy,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mời quý thầy cô tham gia Group Facebook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73DF6E-0B24-D8E3-B911-EF8F68CE6E6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514FF621-BF31-89D0-19D4-906FB3D1BE28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Hoc10 – Đồng hành cùng giáo viên tiểu học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2354A-D4BB-B5B5-111A-F13E7611898C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7B32CF6-A60B-7BB7-A52D-9C23C63D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81A7A0-E5B5-C881-6D14-34AAD9995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6">
            <a:extLst>
              <a:ext uri="{FF2B5EF4-FFF2-40B4-BE49-F238E27FC236}">
                <a16:creationId xmlns:a16="http://schemas.microsoft.com/office/drawing/2014/main" id="{EF6A08F6-8FE4-247D-B72E-E602391E882B}"/>
              </a:ext>
            </a:extLst>
          </p:cNvPr>
          <p:cNvSpPr/>
          <p:nvPr/>
        </p:nvSpPr>
        <p:spPr>
          <a:xfrm>
            <a:off x="550228" y="4797847"/>
            <a:ext cx="10999773" cy="1923250"/>
          </a:xfrm>
          <a:prstGeom prst="wedgeRoundRectCallout">
            <a:avLst>
              <a:gd name="adj1" fmla="val -16403"/>
              <a:gd name="adj2" fmla="val 44100"/>
              <a:gd name="adj3" fmla="val 16667"/>
            </a:avLst>
          </a:prstGeom>
          <a:solidFill>
            <a:srgbClr val="277F2B">
              <a:lumMod val="40000"/>
              <a:lumOff val="6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Nếu chúng ta ăn phải thực phẩm còn chứa thuốc trừ sâu hoặc bị nhiễm nấm mốc thì sẽ bị ngộ độc với các triệu chứng xuất hiện như: đau bụng, tiêu chảy, buồn nôn, chóng mặt....thậm chí là nguy hiểm đến tính mạng. 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CAB79C-2569-1010-0706-80174F628C39}"/>
              </a:ext>
            </a:extLst>
          </p:cNvPr>
          <p:cNvSpPr/>
          <p:nvPr/>
        </p:nvSpPr>
        <p:spPr>
          <a:xfrm>
            <a:off x="596113" y="1509808"/>
            <a:ext cx="1099977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Điều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gì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sẽ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xảy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ra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nếu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chúng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ta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ăn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phải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thực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phẩm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còn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chứa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thuốc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trừ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sâu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hoặc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bị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nhiễm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nấm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cs typeface="+mn-ea"/>
                <a:sym typeface="+mn-lt"/>
              </a:rPr>
              <a:t>mốc</a:t>
            </a:r>
            <a:r>
              <a:rPr lang="en-US" sz="2400" dirty="0">
                <a:latin typeface="UTM Avo"/>
                <a:ea typeface="+mn-ea"/>
                <a:cs typeface="+mn-ea"/>
                <a:sym typeface="+mn-lt"/>
              </a:rPr>
              <a:t>?</a:t>
            </a:r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64FC0EFB-56AA-8153-0FE8-9C73305702EB}"/>
              </a:ext>
            </a:extLst>
          </p:cNvPr>
          <p:cNvSpPr/>
          <p:nvPr/>
        </p:nvSpPr>
        <p:spPr>
          <a:xfrm>
            <a:off x="6366245" y="2696910"/>
            <a:ext cx="3078696" cy="192325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BE8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ACBFF720-A4C9-9A32-BF1C-7BAF641D982A}"/>
              </a:ext>
            </a:extLst>
          </p:cNvPr>
          <p:cNvSpPr/>
          <p:nvPr/>
        </p:nvSpPr>
        <p:spPr>
          <a:xfrm>
            <a:off x="2238573" y="2696910"/>
            <a:ext cx="3078695" cy="192325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BE8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9D315542-9459-2DDB-3485-3FBDF28E28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53427" y="2501987"/>
            <a:ext cx="1497125" cy="1854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521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8C4E7F9C-6603-2CDD-E70A-77B9520E8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00387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92;p42">
            <a:extLst>
              <a:ext uri="{FF2B5EF4-FFF2-40B4-BE49-F238E27FC236}">
                <a16:creationId xmlns:a16="http://schemas.microsoft.com/office/drawing/2014/main" id="{90A10CE5-612B-F7F2-5CEB-15ED82D3C9F5}"/>
              </a:ext>
            </a:extLst>
          </p:cNvPr>
          <p:cNvSpPr txBox="1">
            <a:spLocks/>
          </p:cNvSpPr>
          <p:nvPr/>
        </p:nvSpPr>
        <p:spPr>
          <a:xfrm>
            <a:off x="-1958313" y="2894322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sis"/>
              <a:buNone/>
              <a:defRPr sz="35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Dosis"/>
                <a:cs typeface="Arial" panose="020B0604020202020204" pitchFamily="34" charset="0"/>
                <a:sym typeface="Dosi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800" dirty="0">
                <a:latin typeface="UTM Avo" panose="02040603050506020204" pitchFamily="18"/>
                <a:ea typeface="+mn-ea"/>
                <a:cs typeface="+mn-ea"/>
                <a:sym typeface="+mn-lt"/>
              </a:rPr>
              <a:t>THẢO LUẬN NHÓM</a:t>
            </a:r>
          </a:p>
        </p:txBody>
      </p:sp>
      <p:sp>
        <p:nvSpPr>
          <p:cNvPr id="7" name="Google Shape;1194;p42">
            <a:extLst>
              <a:ext uri="{FF2B5EF4-FFF2-40B4-BE49-F238E27FC236}">
                <a16:creationId xmlns:a16="http://schemas.microsoft.com/office/drawing/2014/main" id="{79C062DD-0359-3841-9BFA-E657682E419E}"/>
              </a:ext>
            </a:extLst>
          </p:cNvPr>
          <p:cNvSpPr txBox="1">
            <a:spLocks/>
          </p:cNvSpPr>
          <p:nvPr/>
        </p:nvSpPr>
        <p:spPr>
          <a:xfrm>
            <a:off x="530655" y="3416300"/>
            <a:ext cx="5294063" cy="318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Quicksand Medium"/>
                <a:cs typeface="Arial" panose="020B0604020202020204" pitchFamily="34" charset="0"/>
                <a:sym typeface="Quicksand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ea typeface="+mn-ea"/>
                <a:cs typeface="+mn-ea"/>
                <a:sym typeface="+mn-lt"/>
              </a:rPr>
              <a:t>Nêu các công đoạn để có được thực phẩm an toàn cho người tiêu dùng theo gợi ý dưới đây.</a:t>
            </a: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491C55F4-B143-65DF-F53C-5D4633F4847A}"/>
              </a:ext>
            </a:extLst>
          </p:cNvPr>
          <p:cNvSpPr/>
          <p:nvPr/>
        </p:nvSpPr>
        <p:spPr>
          <a:xfrm>
            <a:off x="7003189" y="2922220"/>
            <a:ext cx="4368800" cy="3688719"/>
          </a:xfrm>
          <a:prstGeom prst="roundRect">
            <a:avLst>
              <a:gd name="adj" fmla="val 8709"/>
            </a:avLst>
          </a:prstGeom>
          <a:blipFill>
            <a:blip r:embed="rId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BE8"/>
              </a:solidFill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B43953B3-172E-A701-5DD1-C7BF828EE2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49615" y="5164521"/>
            <a:ext cx="1517669" cy="1693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73B39D-C8C3-1C20-3BE8-2841878436EB}"/>
              </a:ext>
            </a:extLst>
          </p:cNvPr>
          <p:cNvSpPr txBox="1"/>
          <p:nvPr/>
        </p:nvSpPr>
        <p:spPr>
          <a:xfrm>
            <a:off x="1" y="1482496"/>
            <a:ext cx="12191999" cy="130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/>
              </a:rPr>
              <a:t>1.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THỰC PHẨM AN TOÀN VÀ SỰ CẦN THIẾT PHẢI SỬ DỤNG THỰC PHẨM AN TOÀN</a:t>
            </a:r>
            <a:endParaRPr lang="en-US" sz="2800" b="1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893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192;p42">
            <a:extLst>
              <a:ext uri="{FF2B5EF4-FFF2-40B4-BE49-F238E27FC236}">
                <a16:creationId xmlns:a16="http://schemas.microsoft.com/office/drawing/2014/main" id="{55DCCDBB-CE1D-048E-B2E3-C4402D60A285}"/>
              </a:ext>
            </a:extLst>
          </p:cNvPr>
          <p:cNvSpPr txBox="1">
            <a:spLocks/>
          </p:cNvSpPr>
          <p:nvPr/>
        </p:nvSpPr>
        <p:spPr>
          <a:xfrm>
            <a:off x="960002" y="1447749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sis"/>
              <a:buNone/>
              <a:defRPr sz="35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Dosis"/>
                <a:cs typeface="Arial" panose="020B0604020202020204" pitchFamily="34" charset="0"/>
                <a:sym typeface="Dosi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>
                <a:solidFill>
                  <a:srgbClr val="C00000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Trả lời</a:t>
            </a:r>
            <a:endParaRPr lang="en-US" sz="3200" dirty="0">
              <a:solidFill>
                <a:srgbClr val="C00000"/>
              </a:solidFill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372783-F47C-0806-8D61-6A56DC155EF1}"/>
              </a:ext>
            </a:extLst>
          </p:cNvPr>
          <p:cNvSpPr/>
          <p:nvPr/>
        </p:nvSpPr>
        <p:spPr>
          <a:xfrm>
            <a:off x="3256548" y="2693161"/>
            <a:ext cx="5678904" cy="727428"/>
          </a:xfrm>
          <a:prstGeom prst="rect">
            <a:avLst/>
          </a:prstGeom>
          <a:solidFill>
            <a:srgbClr val="BFD369">
              <a:lumMod val="60000"/>
              <a:lumOff val="4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Sản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xuất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thực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phẩm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toàn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5B14A8-66F0-3212-A1B0-4E2BD4494A23}"/>
              </a:ext>
            </a:extLst>
          </p:cNvPr>
          <p:cNvSpPr/>
          <p:nvPr/>
        </p:nvSpPr>
        <p:spPr>
          <a:xfrm>
            <a:off x="792813" y="2067507"/>
            <a:ext cx="10606359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  <a:ea typeface="+mn-ea"/>
                <a:cs typeface="+mn-ea"/>
                <a:sym typeface="+mn-lt"/>
              </a:rPr>
              <a:t>C</a:t>
            </a:r>
            <a:r>
              <a:rPr lang="vi-VN" sz="2400" dirty="0">
                <a:latin typeface="UTM Avo" panose="02040603050506020204" pitchFamily="18"/>
                <a:ea typeface="+mn-ea"/>
                <a:cs typeface="+mn-ea"/>
                <a:sym typeface="+mn-lt"/>
              </a:rPr>
              <a:t>ác công đoạn để có được thực phẩm an toàn cho người tiêu dùng </a:t>
            </a:r>
            <a:endParaRPr lang="en-US" sz="2400" dirty="0"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24936C-6E71-F1E0-EF95-34158988CE02}"/>
              </a:ext>
            </a:extLst>
          </p:cNvPr>
          <p:cNvSpPr/>
          <p:nvPr/>
        </p:nvSpPr>
        <p:spPr>
          <a:xfrm>
            <a:off x="3256540" y="3802072"/>
            <a:ext cx="5678904" cy="727429"/>
          </a:xfrm>
          <a:prstGeom prst="rect">
            <a:avLst/>
          </a:prstGeom>
          <a:solidFill>
            <a:srgbClr val="BFD369">
              <a:lumMod val="60000"/>
              <a:lumOff val="4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Đóng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gói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vận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chuyển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bảo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quản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277C7-1500-5F52-C258-5131B9ED16B8}"/>
              </a:ext>
            </a:extLst>
          </p:cNvPr>
          <p:cNvSpPr/>
          <p:nvPr/>
        </p:nvSpPr>
        <p:spPr>
          <a:xfrm>
            <a:off x="3256540" y="4925807"/>
            <a:ext cx="5678904" cy="727430"/>
          </a:xfrm>
          <a:prstGeom prst="rect">
            <a:avLst/>
          </a:prstGeom>
          <a:solidFill>
            <a:srgbClr val="BFD369">
              <a:lumMod val="60000"/>
              <a:lumOff val="4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Chế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biến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thực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phẩm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hợp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vệ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sinh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D5EB1E-3014-CB3D-D32A-3793DCAC03A4}"/>
              </a:ext>
            </a:extLst>
          </p:cNvPr>
          <p:cNvSpPr/>
          <p:nvPr/>
        </p:nvSpPr>
        <p:spPr>
          <a:xfrm>
            <a:off x="3256540" y="6049543"/>
            <a:ext cx="5678903" cy="727430"/>
          </a:xfrm>
          <a:prstGeom prst="rect">
            <a:avLst/>
          </a:prstGeom>
          <a:solidFill>
            <a:srgbClr val="BFD369">
              <a:lumMod val="60000"/>
              <a:lumOff val="4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thực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phẩm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 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toàn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21" name="Arrow: Down 9">
            <a:extLst>
              <a:ext uri="{FF2B5EF4-FFF2-40B4-BE49-F238E27FC236}">
                <a16:creationId xmlns:a16="http://schemas.microsoft.com/office/drawing/2014/main" id="{9073B3F1-55A1-BFC0-F011-DBED9ACDAB26}"/>
              </a:ext>
            </a:extLst>
          </p:cNvPr>
          <p:cNvSpPr/>
          <p:nvPr/>
        </p:nvSpPr>
        <p:spPr>
          <a:xfrm>
            <a:off x="6025192" y="3416009"/>
            <a:ext cx="164899" cy="374601"/>
          </a:xfrm>
          <a:prstGeom prst="downArrow">
            <a:avLst/>
          </a:prstGeom>
          <a:solidFill>
            <a:srgbClr val="277F2B"/>
          </a:solidFill>
          <a:ln w="25400" cap="flat" cmpd="sng" algn="ctr">
            <a:solidFill>
              <a:srgbClr val="277F2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BE8"/>
              </a:solidFill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22" name="Arrow: Down 16">
            <a:extLst>
              <a:ext uri="{FF2B5EF4-FFF2-40B4-BE49-F238E27FC236}">
                <a16:creationId xmlns:a16="http://schemas.microsoft.com/office/drawing/2014/main" id="{417BB656-2E21-7EC9-7B32-BD9321A04987}"/>
              </a:ext>
            </a:extLst>
          </p:cNvPr>
          <p:cNvSpPr/>
          <p:nvPr/>
        </p:nvSpPr>
        <p:spPr>
          <a:xfrm>
            <a:off x="6025184" y="4529501"/>
            <a:ext cx="165596" cy="376186"/>
          </a:xfrm>
          <a:prstGeom prst="downArrow">
            <a:avLst/>
          </a:prstGeom>
          <a:solidFill>
            <a:srgbClr val="277F2B"/>
          </a:solidFill>
          <a:ln w="25400" cap="flat" cmpd="sng" algn="ctr">
            <a:solidFill>
              <a:srgbClr val="277F2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BE8"/>
              </a:solidFill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24" name="Arrow: Down 16">
            <a:extLst>
              <a:ext uri="{FF2B5EF4-FFF2-40B4-BE49-F238E27FC236}">
                <a16:creationId xmlns:a16="http://schemas.microsoft.com/office/drawing/2014/main" id="{CF84CCFF-6136-32A0-BFBE-63FCE62A0700}"/>
              </a:ext>
            </a:extLst>
          </p:cNvPr>
          <p:cNvSpPr/>
          <p:nvPr/>
        </p:nvSpPr>
        <p:spPr>
          <a:xfrm>
            <a:off x="6025184" y="5653237"/>
            <a:ext cx="165596" cy="376186"/>
          </a:xfrm>
          <a:prstGeom prst="downArrow">
            <a:avLst/>
          </a:prstGeom>
          <a:solidFill>
            <a:srgbClr val="277F2B"/>
          </a:solidFill>
          <a:ln w="25400" cap="flat" cmpd="sng" algn="ctr">
            <a:solidFill>
              <a:srgbClr val="277F2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BE8"/>
              </a:solidFill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93264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853;p53">
            <a:extLst>
              <a:ext uri="{FF2B5EF4-FFF2-40B4-BE49-F238E27FC236}">
                <a16:creationId xmlns:a16="http://schemas.microsoft.com/office/drawing/2014/main" id="{D1745B76-3AD4-06C2-BEDC-50DE12F3939F}"/>
              </a:ext>
            </a:extLst>
          </p:cNvPr>
          <p:cNvGrpSpPr/>
          <p:nvPr/>
        </p:nvGrpSpPr>
        <p:grpSpPr>
          <a:xfrm>
            <a:off x="9886088" y="5779525"/>
            <a:ext cx="2254896" cy="1082959"/>
            <a:chOff x="6283269" y="3527367"/>
            <a:chExt cx="2795931" cy="1565539"/>
          </a:xfrm>
        </p:grpSpPr>
        <p:grpSp>
          <p:nvGrpSpPr>
            <p:cNvPr id="145" name="Google Shape;1854;p53">
              <a:extLst>
                <a:ext uri="{FF2B5EF4-FFF2-40B4-BE49-F238E27FC236}">
                  <a16:creationId xmlns:a16="http://schemas.microsoft.com/office/drawing/2014/main" id="{F458D884-5BDD-067C-5156-943FEF10D7C0}"/>
                </a:ext>
              </a:extLst>
            </p:cNvPr>
            <p:cNvGrpSpPr/>
            <p:nvPr/>
          </p:nvGrpSpPr>
          <p:grpSpPr>
            <a:xfrm flipH="1">
              <a:off x="6283269" y="3527370"/>
              <a:ext cx="1140615" cy="1365258"/>
              <a:chOff x="-7609651" y="-824001"/>
              <a:chExt cx="912930" cy="1092556"/>
            </a:xfrm>
          </p:grpSpPr>
          <p:sp>
            <p:nvSpPr>
              <p:cNvPr id="193" name="Google Shape;1855;p53">
                <a:extLst>
                  <a:ext uri="{FF2B5EF4-FFF2-40B4-BE49-F238E27FC236}">
                    <a16:creationId xmlns:a16="http://schemas.microsoft.com/office/drawing/2014/main" id="{88BA5D92-A074-35C7-02BE-23E3C12096FA}"/>
                  </a:ext>
                </a:extLst>
              </p:cNvPr>
              <p:cNvSpPr/>
              <p:nvPr/>
            </p:nvSpPr>
            <p:spPr>
              <a:xfrm>
                <a:off x="-7609651" y="-824001"/>
                <a:ext cx="912930" cy="1092556"/>
              </a:xfrm>
              <a:custGeom>
                <a:avLst/>
                <a:gdLst/>
                <a:ahLst/>
                <a:cxnLst/>
                <a:rect l="l" t="t" r="r" b="b"/>
                <a:pathLst>
                  <a:path w="26332" h="31513" extrusionOk="0">
                    <a:moveTo>
                      <a:pt x="11047" y="6494"/>
                    </a:moveTo>
                    <a:cubicBezTo>
                      <a:pt x="11280" y="6613"/>
                      <a:pt x="11493" y="6772"/>
                      <a:pt x="11681" y="6960"/>
                    </a:cubicBezTo>
                    <a:cubicBezTo>
                      <a:pt x="11389" y="6990"/>
                      <a:pt x="11106" y="7030"/>
                      <a:pt x="10819" y="7074"/>
                    </a:cubicBezTo>
                    <a:cubicBezTo>
                      <a:pt x="10933" y="6901"/>
                      <a:pt x="11007" y="6702"/>
                      <a:pt x="11047" y="6494"/>
                    </a:cubicBezTo>
                    <a:close/>
                    <a:moveTo>
                      <a:pt x="6810" y="8402"/>
                    </a:moveTo>
                    <a:lnTo>
                      <a:pt x="6814" y="8407"/>
                    </a:lnTo>
                    <a:lnTo>
                      <a:pt x="6795" y="8412"/>
                    </a:lnTo>
                    <a:lnTo>
                      <a:pt x="6795" y="8412"/>
                    </a:lnTo>
                    <a:lnTo>
                      <a:pt x="6810" y="8402"/>
                    </a:lnTo>
                    <a:close/>
                    <a:moveTo>
                      <a:pt x="16644" y="0"/>
                    </a:moveTo>
                    <a:cubicBezTo>
                      <a:pt x="16249" y="0"/>
                      <a:pt x="15900" y="267"/>
                      <a:pt x="15805" y="656"/>
                    </a:cubicBezTo>
                    <a:lnTo>
                      <a:pt x="14501" y="5528"/>
                    </a:lnTo>
                    <a:lnTo>
                      <a:pt x="14358" y="5627"/>
                    </a:lnTo>
                    <a:lnTo>
                      <a:pt x="14358" y="5627"/>
                    </a:lnTo>
                    <a:lnTo>
                      <a:pt x="14566" y="3848"/>
                    </a:lnTo>
                    <a:cubicBezTo>
                      <a:pt x="14670" y="3313"/>
                      <a:pt x="14293" y="2797"/>
                      <a:pt x="13753" y="2733"/>
                    </a:cubicBezTo>
                    <a:cubicBezTo>
                      <a:pt x="13715" y="2728"/>
                      <a:pt x="13677" y="2726"/>
                      <a:pt x="13640" y="2726"/>
                    </a:cubicBezTo>
                    <a:cubicBezTo>
                      <a:pt x="13143" y="2726"/>
                      <a:pt x="12725" y="3117"/>
                      <a:pt x="12702" y="3625"/>
                    </a:cubicBezTo>
                    <a:lnTo>
                      <a:pt x="12514" y="5201"/>
                    </a:lnTo>
                    <a:cubicBezTo>
                      <a:pt x="11984" y="4804"/>
                      <a:pt x="11369" y="4532"/>
                      <a:pt x="10720" y="4418"/>
                    </a:cubicBezTo>
                    <a:cubicBezTo>
                      <a:pt x="10536" y="4384"/>
                      <a:pt x="10349" y="4366"/>
                      <a:pt x="10164" y="4366"/>
                    </a:cubicBezTo>
                    <a:cubicBezTo>
                      <a:pt x="9999" y="4366"/>
                      <a:pt x="9835" y="4380"/>
                      <a:pt x="9674" y="4408"/>
                    </a:cubicBezTo>
                    <a:cubicBezTo>
                      <a:pt x="9773" y="4041"/>
                      <a:pt x="9783" y="3645"/>
                      <a:pt x="9560" y="3288"/>
                    </a:cubicBezTo>
                    <a:cubicBezTo>
                      <a:pt x="9296" y="2862"/>
                      <a:pt x="8823" y="2651"/>
                      <a:pt x="8130" y="2651"/>
                    </a:cubicBezTo>
                    <a:cubicBezTo>
                      <a:pt x="7846" y="2651"/>
                      <a:pt x="7525" y="2687"/>
                      <a:pt x="7166" y="2757"/>
                    </a:cubicBezTo>
                    <a:cubicBezTo>
                      <a:pt x="6520" y="1781"/>
                      <a:pt x="5899" y="1305"/>
                      <a:pt x="5282" y="1305"/>
                    </a:cubicBezTo>
                    <a:cubicBezTo>
                      <a:pt x="5185" y="1305"/>
                      <a:pt x="5088" y="1316"/>
                      <a:pt x="4991" y="1340"/>
                    </a:cubicBezTo>
                    <a:cubicBezTo>
                      <a:pt x="4277" y="1514"/>
                      <a:pt x="3866" y="2257"/>
                      <a:pt x="3732" y="3605"/>
                    </a:cubicBezTo>
                    <a:cubicBezTo>
                      <a:pt x="2473" y="3967"/>
                      <a:pt x="1834" y="4497"/>
                      <a:pt x="1779" y="5216"/>
                    </a:cubicBezTo>
                    <a:cubicBezTo>
                      <a:pt x="1730" y="5934"/>
                      <a:pt x="2295" y="6559"/>
                      <a:pt x="3504" y="7094"/>
                    </a:cubicBezTo>
                    <a:cubicBezTo>
                      <a:pt x="3444" y="8442"/>
                      <a:pt x="3752" y="9240"/>
                      <a:pt x="4431" y="9513"/>
                    </a:cubicBezTo>
                    <a:cubicBezTo>
                      <a:pt x="4579" y="9577"/>
                      <a:pt x="4743" y="9607"/>
                      <a:pt x="4901" y="9607"/>
                    </a:cubicBezTo>
                    <a:cubicBezTo>
                      <a:pt x="4525" y="9894"/>
                      <a:pt x="4158" y="10201"/>
                      <a:pt x="3816" y="10529"/>
                    </a:cubicBezTo>
                    <a:cubicBezTo>
                      <a:pt x="1353" y="12848"/>
                      <a:pt x="0" y="15931"/>
                      <a:pt x="0" y="19197"/>
                    </a:cubicBezTo>
                    <a:cubicBezTo>
                      <a:pt x="0" y="22165"/>
                      <a:pt x="1145" y="25030"/>
                      <a:pt x="3216" y="27265"/>
                    </a:cubicBezTo>
                    <a:lnTo>
                      <a:pt x="3236" y="27285"/>
                    </a:lnTo>
                    <a:cubicBezTo>
                      <a:pt x="3296" y="27354"/>
                      <a:pt x="3360" y="27419"/>
                      <a:pt x="3430" y="27488"/>
                    </a:cubicBezTo>
                    <a:lnTo>
                      <a:pt x="3439" y="27503"/>
                    </a:lnTo>
                    <a:cubicBezTo>
                      <a:pt x="3489" y="27552"/>
                      <a:pt x="3544" y="27602"/>
                      <a:pt x="3598" y="27656"/>
                    </a:cubicBezTo>
                    <a:lnTo>
                      <a:pt x="3618" y="27676"/>
                    </a:lnTo>
                    <a:lnTo>
                      <a:pt x="3662" y="27726"/>
                    </a:lnTo>
                    <a:cubicBezTo>
                      <a:pt x="3702" y="27761"/>
                      <a:pt x="3737" y="27795"/>
                      <a:pt x="3776" y="27830"/>
                    </a:cubicBezTo>
                    <a:lnTo>
                      <a:pt x="3826" y="27879"/>
                    </a:lnTo>
                    <a:lnTo>
                      <a:pt x="3895" y="27939"/>
                    </a:lnTo>
                    <a:lnTo>
                      <a:pt x="3990" y="28028"/>
                    </a:lnTo>
                    <a:lnTo>
                      <a:pt x="4024" y="28058"/>
                    </a:lnTo>
                    <a:lnTo>
                      <a:pt x="4133" y="28157"/>
                    </a:lnTo>
                    <a:lnTo>
                      <a:pt x="4213" y="28226"/>
                    </a:lnTo>
                    <a:lnTo>
                      <a:pt x="4232" y="28246"/>
                    </a:lnTo>
                    <a:cubicBezTo>
                      <a:pt x="4282" y="28286"/>
                      <a:pt x="4332" y="28330"/>
                      <a:pt x="4381" y="28370"/>
                    </a:cubicBezTo>
                    <a:lnTo>
                      <a:pt x="4441" y="28420"/>
                    </a:lnTo>
                    <a:lnTo>
                      <a:pt x="4460" y="28435"/>
                    </a:lnTo>
                    <a:cubicBezTo>
                      <a:pt x="4520" y="28484"/>
                      <a:pt x="4579" y="28529"/>
                      <a:pt x="4639" y="28578"/>
                    </a:cubicBezTo>
                    <a:lnTo>
                      <a:pt x="4688" y="28618"/>
                    </a:lnTo>
                    <a:cubicBezTo>
                      <a:pt x="4763" y="28677"/>
                      <a:pt x="4837" y="28732"/>
                      <a:pt x="4911" y="28791"/>
                    </a:cubicBezTo>
                    <a:lnTo>
                      <a:pt x="4921" y="28796"/>
                    </a:lnTo>
                    <a:cubicBezTo>
                      <a:pt x="6200" y="29758"/>
                      <a:pt x="7637" y="30481"/>
                      <a:pt x="9169" y="30932"/>
                    </a:cubicBezTo>
                    <a:lnTo>
                      <a:pt x="9188" y="30942"/>
                    </a:lnTo>
                    <a:lnTo>
                      <a:pt x="9203" y="30947"/>
                    </a:lnTo>
                    <a:cubicBezTo>
                      <a:pt x="9283" y="30967"/>
                      <a:pt x="9362" y="30992"/>
                      <a:pt x="9446" y="31012"/>
                    </a:cubicBezTo>
                    <a:lnTo>
                      <a:pt x="9476" y="31022"/>
                    </a:lnTo>
                    <a:lnTo>
                      <a:pt x="9540" y="31041"/>
                    </a:lnTo>
                    <a:cubicBezTo>
                      <a:pt x="9620" y="31061"/>
                      <a:pt x="9704" y="31081"/>
                      <a:pt x="9788" y="31101"/>
                    </a:cubicBezTo>
                    <a:lnTo>
                      <a:pt x="9808" y="31111"/>
                    </a:lnTo>
                    <a:lnTo>
                      <a:pt x="9857" y="31121"/>
                    </a:lnTo>
                    <a:cubicBezTo>
                      <a:pt x="10933" y="31378"/>
                      <a:pt x="12033" y="31512"/>
                      <a:pt x="13143" y="31512"/>
                    </a:cubicBezTo>
                    <a:lnTo>
                      <a:pt x="13163" y="31512"/>
                    </a:lnTo>
                    <a:cubicBezTo>
                      <a:pt x="16667" y="31512"/>
                      <a:pt x="19968" y="30239"/>
                      <a:pt x="22451" y="27924"/>
                    </a:cubicBezTo>
                    <a:cubicBezTo>
                      <a:pt x="24948" y="25595"/>
                      <a:pt x="26326" y="22497"/>
                      <a:pt x="26326" y="19197"/>
                    </a:cubicBezTo>
                    <a:cubicBezTo>
                      <a:pt x="26331" y="15936"/>
                      <a:pt x="24978" y="12863"/>
                      <a:pt x="22530" y="10543"/>
                    </a:cubicBezTo>
                    <a:cubicBezTo>
                      <a:pt x="20736" y="8848"/>
                      <a:pt x="18506" y="7689"/>
                      <a:pt x="16087" y="7183"/>
                    </a:cubicBezTo>
                    <a:lnTo>
                      <a:pt x="16087" y="7183"/>
                    </a:lnTo>
                    <a:lnTo>
                      <a:pt x="20721" y="7461"/>
                    </a:lnTo>
                    <a:cubicBezTo>
                      <a:pt x="20742" y="7462"/>
                      <a:pt x="20763" y="7463"/>
                      <a:pt x="20784" y="7463"/>
                    </a:cubicBezTo>
                    <a:cubicBezTo>
                      <a:pt x="21175" y="7463"/>
                      <a:pt x="21519" y="7202"/>
                      <a:pt x="21618" y="6816"/>
                    </a:cubicBezTo>
                    <a:cubicBezTo>
                      <a:pt x="21727" y="6415"/>
                      <a:pt x="21529" y="5994"/>
                      <a:pt x="21152" y="5815"/>
                    </a:cubicBezTo>
                    <a:lnTo>
                      <a:pt x="19829" y="5161"/>
                    </a:lnTo>
                    <a:lnTo>
                      <a:pt x="21846" y="2495"/>
                    </a:lnTo>
                    <a:cubicBezTo>
                      <a:pt x="22302" y="1895"/>
                      <a:pt x="21836" y="1097"/>
                      <a:pt x="21166" y="1097"/>
                    </a:cubicBezTo>
                    <a:cubicBezTo>
                      <a:pt x="21073" y="1097"/>
                      <a:pt x="20975" y="1113"/>
                      <a:pt x="20875" y="1147"/>
                    </a:cubicBezTo>
                    <a:lnTo>
                      <a:pt x="17708" y="2222"/>
                    </a:lnTo>
                    <a:lnTo>
                      <a:pt x="17505" y="760"/>
                    </a:lnTo>
                    <a:cubicBezTo>
                      <a:pt x="17450" y="344"/>
                      <a:pt x="17113" y="27"/>
                      <a:pt x="16697" y="2"/>
                    </a:cubicBezTo>
                    <a:cubicBezTo>
                      <a:pt x="16679" y="1"/>
                      <a:pt x="16662" y="0"/>
                      <a:pt x="166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4" name="Google Shape;1856;p53">
                <a:extLst>
                  <a:ext uri="{FF2B5EF4-FFF2-40B4-BE49-F238E27FC236}">
                    <a16:creationId xmlns:a16="http://schemas.microsoft.com/office/drawing/2014/main" id="{FCFC6782-77B3-E577-05F3-6B07F2E4B5F5}"/>
                  </a:ext>
                </a:extLst>
              </p:cNvPr>
              <p:cNvSpPr/>
              <p:nvPr/>
            </p:nvSpPr>
            <p:spPr>
              <a:xfrm>
                <a:off x="-7086161" y="-796821"/>
                <a:ext cx="214261" cy="204726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5905" extrusionOk="0">
                    <a:moveTo>
                      <a:pt x="1542" y="1"/>
                    </a:moveTo>
                    <a:cubicBezTo>
                      <a:pt x="1502" y="1"/>
                      <a:pt x="1462" y="23"/>
                      <a:pt x="1448" y="70"/>
                    </a:cubicBezTo>
                    <a:lnTo>
                      <a:pt x="16" y="5453"/>
                    </a:lnTo>
                    <a:cubicBezTo>
                      <a:pt x="1" y="5512"/>
                      <a:pt x="41" y="5567"/>
                      <a:pt x="100" y="5572"/>
                    </a:cubicBezTo>
                    <a:lnTo>
                      <a:pt x="5666" y="5904"/>
                    </a:lnTo>
                    <a:cubicBezTo>
                      <a:pt x="5669" y="5904"/>
                      <a:pt x="5673" y="5904"/>
                      <a:pt x="5676" y="5904"/>
                    </a:cubicBezTo>
                    <a:cubicBezTo>
                      <a:pt x="5772" y="5904"/>
                      <a:pt x="5806" y="5773"/>
                      <a:pt x="5715" y="5725"/>
                    </a:cubicBezTo>
                    <a:lnTo>
                      <a:pt x="4273" y="5016"/>
                    </a:lnTo>
                    <a:lnTo>
                      <a:pt x="3653" y="4709"/>
                    </a:lnTo>
                    <a:cubicBezTo>
                      <a:pt x="3599" y="4679"/>
                      <a:pt x="3584" y="4610"/>
                      <a:pt x="3619" y="4565"/>
                    </a:cubicBezTo>
                    <a:lnTo>
                      <a:pt x="4204" y="3792"/>
                    </a:lnTo>
                    <a:lnTo>
                      <a:pt x="6131" y="1240"/>
                    </a:lnTo>
                    <a:cubicBezTo>
                      <a:pt x="6179" y="1175"/>
                      <a:pt x="6128" y="1091"/>
                      <a:pt x="6058" y="1091"/>
                    </a:cubicBezTo>
                    <a:cubicBezTo>
                      <a:pt x="6048" y="1091"/>
                      <a:pt x="6038" y="1093"/>
                      <a:pt x="6027" y="1096"/>
                    </a:cubicBezTo>
                    <a:lnTo>
                      <a:pt x="2994" y="2127"/>
                    </a:lnTo>
                    <a:lnTo>
                      <a:pt x="2077" y="2434"/>
                    </a:lnTo>
                    <a:cubicBezTo>
                      <a:pt x="2067" y="2438"/>
                      <a:pt x="2056" y="2440"/>
                      <a:pt x="2046" y="2440"/>
                    </a:cubicBezTo>
                    <a:cubicBezTo>
                      <a:pt x="2002" y="2440"/>
                      <a:pt x="1962" y="2408"/>
                      <a:pt x="1954" y="2360"/>
                    </a:cubicBezTo>
                    <a:lnTo>
                      <a:pt x="1854" y="1671"/>
                    </a:lnTo>
                    <a:lnTo>
                      <a:pt x="1636" y="80"/>
                    </a:lnTo>
                    <a:cubicBezTo>
                      <a:pt x="1629" y="28"/>
                      <a:pt x="1585" y="1"/>
                      <a:pt x="1542" y="1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5" name="Google Shape;1857;p53">
                <a:extLst>
                  <a:ext uri="{FF2B5EF4-FFF2-40B4-BE49-F238E27FC236}">
                    <a16:creationId xmlns:a16="http://schemas.microsoft.com/office/drawing/2014/main" id="{1B686212-3CE2-D910-FC33-138D607D77C6}"/>
                  </a:ext>
                </a:extLst>
              </p:cNvPr>
              <p:cNvSpPr/>
              <p:nvPr/>
            </p:nvSpPr>
            <p:spPr>
              <a:xfrm>
                <a:off x="-7364720" y="-700409"/>
                <a:ext cx="392014" cy="151751"/>
              </a:xfrm>
              <a:custGeom>
                <a:avLst/>
                <a:gdLst/>
                <a:ahLst/>
                <a:cxnLst/>
                <a:rect l="l" t="t" r="r" b="b"/>
                <a:pathLst>
                  <a:path w="11307" h="4377" extrusionOk="0">
                    <a:moveTo>
                      <a:pt x="2480" y="2052"/>
                    </a:moveTo>
                    <a:cubicBezTo>
                      <a:pt x="2713" y="2176"/>
                      <a:pt x="2877" y="2399"/>
                      <a:pt x="2892" y="2617"/>
                    </a:cubicBezTo>
                    <a:cubicBezTo>
                      <a:pt x="2911" y="2845"/>
                      <a:pt x="2743" y="3073"/>
                      <a:pt x="2545" y="3103"/>
                    </a:cubicBezTo>
                    <a:cubicBezTo>
                      <a:pt x="2537" y="3103"/>
                      <a:pt x="2529" y="3103"/>
                      <a:pt x="2522" y="3103"/>
                    </a:cubicBezTo>
                    <a:cubicBezTo>
                      <a:pt x="2347" y="3103"/>
                      <a:pt x="2190" y="2996"/>
                      <a:pt x="2123" y="2830"/>
                    </a:cubicBezTo>
                    <a:cubicBezTo>
                      <a:pt x="2064" y="2642"/>
                      <a:pt x="2099" y="2429"/>
                      <a:pt x="2223" y="2270"/>
                    </a:cubicBezTo>
                    <a:cubicBezTo>
                      <a:pt x="2292" y="2181"/>
                      <a:pt x="2381" y="2107"/>
                      <a:pt x="2480" y="2052"/>
                    </a:cubicBezTo>
                    <a:close/>
                    <a:moveTo>
                      <a:pt x="6565" y="0"/>
                    </a:moveTo>
                    <a:cubicBezTo>
                      <a:pt x="6488" y="0"/>
                      <a:pt x="6412" y="47"/>
                      <a:pt x="6400" y="149"/>
                    </a:cubicBezTo>
                    <a:lnTo>
                      <a:pt x="6019" y="3460"/>
                    </a:lnTo>
                    <a:cubicBezTo>
                      <a:pt x="5523" y="2508"/>
                      <a:pt x="4577" y="1799"/>
                      <a:pt x="3521" y="1616"/>
                    </a:cubicBezTo>
                    <a:cubicBezTo>
                      <a:pt x="3385" y="1589"/>
                      <a:pt x="3246" y="1575"/>
                      <a:pt x="3107" y="1575"/>
                    </a:cubicBezTo>
                    <a:cubicBezTo>
                      <a:pt x="2968" y="1575"/>
                      <a:pt x="2830" y="1589"/>
                      <a:pt x="2693" y="1616"/>
                    </a:cubicBezTo>
                    <a:cubicBezTo>
                      <a:pt x="2624" y="1631"/>
                      <a:pt x="2550" y="1656"/>
                      <a:pt x="2480" y="1680"/>
                    </a:cubicBezTo>
                    <a:cubicBezTo>
                      <a:pt x="2244" y="1596"/>
                      <a:pt x="1991" y="1555"/>
                      <a:pt x="1741" y="1555"/>
                    </a:cubicBezTo>
                    <a:cubicBezTo>
                      <a:pt x="1713" y="1555"/>
                      <a:pt x="1685" y="1556"/>
                      <a:pt x="1658" y="1556"/>
                    </a:cubicBezTo>
                    <a:cubicBezTo>
                      <a:pt x="1147" y="1566"/>
                      <a:pt x="647" y="1670"/>
                      <a:pt x="176" y="1869"/>
                    </a:cubicBezTo>
                    <a:cubicBezTo>
                      <a:pt x="1" y="1943"/>
                      <a:pt x="77" y="2190"/>
                      <a:pt x="236" y="2190"/>
                    </a:cubicBezTo>
                    <a:cubicBezTo>
                      <a:pt x="257" y="2190"/>
                      <a:pt x="280" y="2186"/>
                      <a:pt x="305" y="2176"/>
                    </a:cubicBezTo>
                    <a:cubicBezTo>
                      <a:pt x="736" y="1998"/>
                      <a:pt x="1197" y="1903"/>
                      <a:pt x="1663" y="1894"/>
                    </a:cubicBezTo>
                    <a:cubicBezTo>
                      <a:pt x="1686" y="1893"/>
                      <a:pt x="1710" y="1892"/>
                      <a:pt x="1734" y="1892"/>
                    </a:cubicBezTo>
                    <a:cubicBezTo>
                      <a:pt x="1854" y="1892"/>
                      <a:pt x="1973" y="1903"/>
                      <a:pt x="2089" y="1923"/>
                    </a:cubicBezTo>
                    <a:cubicBezTo>
                      <a:pt x="2039" y="1968"/>
                      <a:pt x="1995" y="2017"/>
                      <a:pt x="1955" y="2067"/>
                    </a:cubicBezTo>
                    <a:cubicBezTo>
                      <a:pt x="1762" y="2320"/>
                      <a:pt x="1707" y="2652"/>
                      <a:pt x="1816" y="2954"/>
                    </a:cubicBezTo>
                    <a:cubicBezTo>
                      <a:pt x="1929" y="3243"/>
                      <a:pt x="2214" y="3441"/>
                      <a:pt x="2507" y="3441"/>
                    </a:cubicBezTo>
                    <a:cubicBezTo>
                      <a:pt x="2536" y="3441"/>
                      <a:pt x="2565" y="3439"/>
                      <a:pt x="2594" y="3435"/>
                    </a:cubicBezTo>
                    <a:cubicBezTo>
                      <a:pt x="2971" y="3385"/>
                      <a:pt x="3263" y="2999"/>
                      <a:pt x="3229" y="2587"/>
                    </a:cubicBezTo>
                    <a:cubicBezTo>
                      <a:pt x="3199" y="2330"/>
                      <a:pt x="3075" y="2097"/>
                      <a:pt x="2882" y="1928"/>
                    </a:cubicBezTo>
                    <a:cubicBezTo>
                      <a:pt x="2955" y="1919"/>
                      <a:pt x="3028" y="1914"/>
                      <a:pt x="3101" y="1914"/>
                    </a:cubicBezTo>
                    <a:cubicBezTo>
                      <a:pt x="3221" y="1914"/>
                      <a:pt x="3341" y="1926"/>
                      <a:pt x="3462" y="1948"/>
                    </a:cubicBezTo>
                    <a:cubicBezTo>
                      <a:pt x="4616" y="2161"/>
                      <a:pt x="5558" y="2989"/>
                      <a:pt x="5925" y="4104"/>
                    </a:cubicBezTo>
                    <a:cubicBezTo>
                      <a:pt x="5925" y="4114"/>
                      <a:pt x="5930" y="4124"/>
                      <a:pt x="5940" y="4134"/>
                    </a:cubicBezTo>
                    <a:lnTo>
                      <a:pt x="5930" y="4188"/>
                    </a:lnTo>
                    <a:cubicBezTo>
                      <a:pt x="5920" y="4282"/>
                      <a:pt x="5989" y="4362"/>
                      <a:pt x="6078" y="4376"/>
                    </a:cubicBezTo>
                    <a:lnTo>
                      <a:pt x="6098" y="4376"/>
                    </a:lnTo>
                    <a:cubicBezTo>
                      <a:pt x="6182" y="4372"/>
                      <a:pt x="6257" y="4312"/>
                      <a:pt x="6267" y="4228"/>
                    </a:cubicBezTo>
                    <a:lnTo>
                      <a:pt x="6277" y="4124"/>
                    </a:lnTo>
                    <a:lnTo>
                      <a:pt x="11213" y="689"/>
                    </a:lnTo>
                    <a:cubicBezTo>
                      <a:pt x="11287" y="635"/>
                      <a:pt x="11307" y="531"/>
                      <a:pt x="11252" y="456"/>
                    </a:cubicBezTo>
                    <a:cubicBezTo>
                      <a:pt x="11222" y="407"/>
                      <a:pt x="11168" y="381"/>
                      <a:pt x="11114" y="381"/>
                    </a:cubicBezTo>
                    <a:cubicBezTo>
                      <a:pt x="11081" y="381"/>
                      <a:pt x="11048" y="391"/>
                      <a:pt x="11019" y="412"/>
                    </a:cubicBezTo>
                    <a:lnTo>
                      <a:pt x="6331" y="3678"/>
                    </a:lnTo>
                    <a:lnTo>
                      <a:pt x="6737" y="189"/>
                    </a:lnTo>
                    <a:cubicBezTo>
                      <a:pt x="6751" y="67"/>
                      <a:pt x="6657" y="0"/>
                      <a:pt x="6565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6" name="Google Shape;1858;p53">
                <a:extLst>
                  <a:ext uri="{FF2B5EF4-FFF2-40B4-BE49-F238E27FC236}">
                    <a16:creationId xmlns:a16="http://schemas.microsoft.com/office/drawing/2014/main" id="{301DAB27-E1B9-4ED9-9B21-7894AA5B560E}"/>
                  </a:ext>
                </a:extLst>
              </p:cNvPr>
              <p:cNvSpPr/>
              <p:nvPr/>
            </p:nvSpPr>
            <p:spPr>
              <a:xfrm>
                <a:off x="-7522391" y="-751856"/>
                <a:ext cx="229931" cy="233953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6748" extrusionOk="0">
                    <a:moveTo>
                      <a:pt x="2754" y="1"/>
                    </a:moveTo>
                    <a:cubicBezTo>
                      <a:pt x="2721" y="1"/>
                      <a:pt x="2689" y="5"/>
                      <a:pt x="2657" y="12"/>
                    </a:cubicBezTo>
                    <a:cubicBezTo>
                      <a:pt x="2181" y="131"/>
                      <a:pt x="1983" y="1157"/>
                      <a:pt x="1948" y="2134"/>
                    </a:cubicBezTo>
                    <a:cubicBezTo>
                      <a:pt x="1012" y="2342"/>
                      <a:pt x="70" y="2703"/>
                      <a:pt x="35" y="3189"/>
                    </a:cubicBezTo>
                    <a:cubicBezTo>
                      <a:pt x="1" y="3675"/>
                      <a:pt x="898" y="4175"/>
                      <a:pt x="1805" y="4512"/>
                    </a:cubicBezTo>
                    <a:cubicBezTo>
                      <a:pt x="1701" y="5484"/>
                      <a:pt x="1745" y="6534"/>
                      <a:pt x="2206" y="6718"/>
                    </a:cubicBezTo>
                    <a:cubicBezTo>
                      <a:pt x="2255" y="6738"/>
                      <a:pt x="2308" y="6748"/>
                      <a:pt x="2364" y="6748"/>
                    </a:cubicBezTo>
                    <a:cubicBezTo>
                      <a:pt x="2829" y="6748"/>
                      <a:pt x="3510" y="6089"/>
                      <a:pt x="4050" y="5395"/>
                    </a:cubicBezTo>
                    <a:cubicBezTo>
                      <a:pt x="4623" y="5642"/>
                      <a:pt x="5236" y="5836"/>
                      <a:pt x="5677" y="5836"/>
                    </a:cubicBezTo>
                    <a:cubicBezTo>
                      <a:pt x="5907" y="5836"/>
                      <a:pt x="6090" y="5783"/>
                      <a:pt x="6196" y="5657"/>
                    </a:cubicBezTo>
                    <a:cubicBezTo>
                      <a:pt x="6513" y="5281"/>
                      <a:pt x="6067" y="4329"/>
                      <a:pt x="5522" y="3516"/>
                    </a:cubicBezTo>
                    <a:cubicBezTo>
                      <a:pt x="6126" y="2817"/>
                      <a:pt x="6632" y="2015"/>
                      <a:pt x="6384" y="1618"/>
                    </a:cubicBezTo>
                    <a:cubicBezTo>
                      <a:pt x="6264" y="1424"/>
                      <a:pt x="5977" y="1348"/>
                      <a:pt x="5612" y="1348"/>
                    </a:cubicBezTo>
                    <a:cubicBezTo>
                      <a:pt x="5223" y="1348"/>
                      <a:pt x="4745" y="1434"/>
                      <a:pt x="4283" y="1554"/>
                    </a:cubicBezTo>
                    <a:cubicBezTo>
                      <a:pt x="3824" y="766"/>
                      <a:pt x="3223" y="1"/>
                      <a:pt x="2754" y="1"/>
                    </a:cubicBezTo>
                    <a:close/>
                  </a:path>
                </a:pathLst>
              </a:custGeom>
              <a:solidFill>
                <a:srgbClr val="F8CE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7" name="Google Shape;1859;p53">
                <a:extLst>
                  <a:ext uri="{FF2B5EF4-FFF2-40B4-BE49-F238E27FC236}">
                    <a16:creationId xmlns:a16="http://schemas.microsoft.com/office/drawing/2014/main" id="{FFBE7B61-8734-A476-5788-0AE1B319EB33}"/>
                  </a:ext>
                </a:extLst>
              </p:cNvPr>
              <p:cNvSpPr/>
              <p:nvPr/>
            </p:nvSpPr>
            <p:spPr>
              <a:xfrm>
                <a:off x="-7438875" y="-670975"/>
                <a:ext cx="74610" cy="67641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1951" extrusionOk="0">
                    <a:moveTo>
                      <a:pt x="1072" y="0"/>
                    </a:moveTo>
                    <a:cubicBezTo>
                      <a:pt x="995" y="0"/>
                      <a:pt x="916" y="9"/>
                      <a:pt x="838" y="29"/>
                    </a:cubicBezTo>
                    <a:cubicBezTo>
                      <a:pt x="317" y="157"/>
                      <a:pt x="0" y="688"/>
                      <a:pt x="129" y="1213"/>
                    </a:cubicBezTo>
                    <a:cubicBezTo>
                      <a:pt x="239" y="1655"/>
                      <a:pt x="638" y="1950"/>
                      <a:pt x="1074" y="1950"/>
                    </a:cubicBezTo>
                    <a:cubicBezTo>
                      <a:pt x="1152" y="1950"/>
                      <a:pt x="1230" y="1941"/>
                      <a:pt x="1309" y="1922"/>
                    </a:cubicBezTo>
                    <a:cubicBezTo>
                      <a:pt x="1829" y="1793"/>
                      <a:pt x="2151" y="1263"/>
                      <a:pt x="2022" y="742"/>
                    </a:cubicBezTo>
                    <a:cubicBezTo>
                      <a:pt x="1913" y="299"/>
                      <a:pt x="1512" y="0"/>
                      <a:pt x="1072" y="0"/>
                    </a:cubicBezTo>
                    <a:close/>
                  </a:path>
                </a:pathLst>
              </a:custGeom>
              <a:solidFill>
                <a:srgbClr val="F397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8" name="Google Shape;1860;p53">
                <a:extLst>
                  <a:ext uri="{FF2B5EF4-FFF2-40B4-BE49-F238E27FC236}">
                    <a16:creationId xmlns:a16="http://schemas.microsoft.com/office/drawing/2014/main" id="{21E4C55B-2F74-CAA6-772F-485EF84F1035}"/>
                  </a:ext>
                </a:extLst>
              </p:cNvPr>
              <p:cNvSpPr/>
              <p:nvPr/>
            </p:nvSpPr>
            <p:spPr>
              <a:xfrm>
                <a:off x="-7153313" y="-558512"/>
                <a:ext cx="429596" cy="800253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23082" extrusionOk="0">
                    <a:moveTo>
                      <a:pt x="10" y="1"/>
                    </a:moveTo>
                    <a:cubicBezTo>
                      <a:pt x="7" y="1"/>
                      <a:pt x="3" y="1"/>
                      <a:pt x="0" y="1"/>
                    </a:cubicBezTo>
                    <a:lnTo>
                      <a:pt x="0" y="948"/>
                    </a:lnTo>
                    <a:cubicBezTo>
                      <a:pt x="6284" y="948"/>
                      <a:pt x="11374" y="5690"/>
                      <a:pt x="11374" y="11539"/>
                    </a:cubicBezTo>
                    <a:cubicBezTo>
                      <a:pt x="11374" y="17392"/>
                      <a:pt x="6284" y="22135"/>
                      <a:pt x="0" y="22135"/>
                    </a:cubicBezTo>
                    <a:lnTo>
                      <a:pt x="0" y="23081"/>
                    </a:lnTo>
                    <a:cubicBezTo>
                      <a:pt x="6844" y="23081"/>
                      <a:pt x="12390" y="17917"/>
                      <a:pt x="12390" y="11539"/>
                    </a:cubicBezTo>
                    <a:cubicBezTo>
                      <a:pt x="12390" y="5168"/>
                      <a:pt x="6855" y="1"/>
                      <a:pt x="10" y="1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99" name="Google Shape;1861;p53">
                <a:extLst>
                  <a:ext uri="{FF2B5EF4-FFF2-40B4-BE49-F238E27FC236}">
                    <a16:creationId xmlns:a16="http://schemas.microsoft.com/office/drawing/2014/main" id="{F38FC972-E081-747A-57B7-3BA51C7566EE}"/>
                  </a:ext>
                </a:extLst>
              </p:cNvPr>
              <p:cNvSpPr/>
              <p:nvPr/>
            </p:nvSpPr>
            <p:spPr>
              <a:xfrm>
                <a:off x="-7153313" y="-525854"/>
                <a:ext cx="394371" cy="734761"/>
              </a:xfrm>
              <a:custGeom>
                <a:avLst/>
                <a:gdLst/>
                <a:ahLst/>
                <a:cxnLst/>
                <a:rect l="l" t="t" r="r" b="b"/>
                <a:pathLst>
                  <a:path w="11375" h="21193" extrusionOk="0">
                    <a:moveTo>
                      <a:pt x="0" y="1"/>
                    </a:moveTo>
                    <a:lnTo>
                      <a:pt x="0" y="789"/>
                    </a:lnTo>
                    <a:cubicBezTo>
                      <a:pt x="5814" y="789"/>
                      <a:pt x="10532" y="5180"/>
                      <a:pt x="10532" y="10597"/>
                    </a:cubicBezTo>
                    <a:cubicBezTo>
                      <a:pt x="10532" y="16013"/>
                      <a:pt x="5814" y="20405"/>
                      <a:pt x="0" y="20405"/>
                    </a:cubicBezTo>
                    <a:lnTo>
                      <a:pt x="0" y="21193"/>
                    </a:lnTo>
                    <a:cubicBezTo>
                      <a:pt x="6284" y="21193"/>
                      <a:pt x="11374" y="16450"/>
                      <a:pt x="11374" y="10597"/>
                    </a:cubicBezTo>
                    <a:cubicBezTo>
                      <a:pt x="11374" y="4744"/>
                      <a:pt x="6284" y="1"/>
                      <a:pt x="0" y="1"/>
                    </a:cubicBezTo>
                    <a:close/>
                  </a:path>
                </a:pathLst>
              </a:custGeom>
              <a:solidFill>
                <a:srgbClr val="FDF3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0" name="Google Shape;1862;p53">
                <a:extLst>
                  <a:ext uri="{FF2B5EF4-FFF2-40B4-BE49-F238E27FC236}">
                    <a16:creationId xmlns:a16="http://schemas.microsoft.com/office/drawing/2014/main" id="{F95819F2-2172-8E6A-326F-4FE4BAAEF6CA}"/>
                  </a:ext>
                </a:extLst>
              </p:cNvPr>
              <p:cNvSpPr/>
              <p:nvPr/>
            </p:nvSpPr>
            <p:spPr>
              <a:xfrm>
                <a:off x="-7153313" y="-498362"/>
                <a:ext cx="365144" cy="679948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19612" extrusionOk="0">
                    <a:moveTo>
                      <a:pt x="0" y="1"/>
                    </a:moveTo>
                    <a:lnTo>
                      <a:pt x="0" y="19612"/>
                    </a:lnTo>
                    <a:cubicBezTo>
                      <a:pt x="5814" y="19612"/>
                      <a:pt x="10532" y="15220"/>
                      <a:pt x="10532" y="9804"/>
                    </a:cubicBezTo>
                    <a:cubicBezTo>
                      <a:pt x="10532" y="4387"/>
                      <a:pt x="5814" y="1"/>
                      <a:pt x="0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1" name="Google Shape;1863;p53">
                <a:extLst>
                  <a:ext uri="{FF2B5EF4-FFF2-40B4-BE49-F238E27FC236}">
                    <a16:creationId xmlns:a16="http://schemas.microsoft.com/office/drawing/2014/main" id="{F00584FE-8838-5FED-D4F2-AB40862B80CC}"/>
                  </a:ext>
                </a:extLst>
              </p:cNvPr>
              <p:cNvSpPr/>
              <p:nvPr/>
            </p:nvSpPr>
            <p:spPr>
              <a:xfrm>
                <a:off x="-7119130" y="-318261"/>
                <a:ext cx="60326" cy="3678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1061" extrusionOk="0">
                    <a:moveTo>
                      <a:pt x="1157" y="1"/>
                    </a:moveTo>
                    <a:cubicBezTo>
                      <a:pt x="1091" y="1"/>
                      <a:pt x="1024" y="12"/>
                      <a:pt x="957" y="34"/>
                    </a:cubicBezTo>
                    <a:cubicBezTo>
                      <a:pt x="664" y="138"/>
                      <a:pt x="0" y="604"/>
                      <a:pt x="90" y="867"/>
                    </a:cubicBezTo>
                    <a:cubicBezTo>
                      <a:pt x="139" y="1009"/>
                      <a:pt x="410" y="1061"/>
                      <a:pt x="691" y="1061"/>
                    </a:cubicBezTo>
                    <a:cubicBezTo>
                      <a:pt x="919" y="1061"/>
                      <a:pt x="1153" y="1027"/>
                      <a:pt x="1284" y="981"/>
                    </a:cubicBezTo>
                    <a:cubicBezTo>
                      <a:pt x="1576" y="882"/>
                      <a:pt x="1740" y="584"/>
                      <a:pt x="1651" y="327"/>
                    </a:cubicBezTo>
                    <a:cubicBezTo>
                      <a:pt x="1582" y="124"/>
                      <a:pt x="1380" y="1"/>
                      <a:pt x="115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2" name="Google Shape;1864;p53">
                <a:extLst>
                  <a:ext uri="{FF2B5EF4-FFF2-40B4-BE49-F238E27FC236}">
                    <a16:creationId xmlns:a16="http://schemas.microsoft.com/office/drawing/2014/main" id="{97630414-E9AF-7F36-F06A-31E81A07F0AB}"/>
                  </a:ext>
                </a:extLst>
              </p:cNvPr>
              <p:cNvSpPr/>
              <p:nvPr/>
            </p:nvSpPr>
            <p:spPr>
              <a:xfrm>
                <a:off x="-7119130" y="-175844"/>
                <a:ext cx="57240" cy="3491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007" extrusionOk="0">
                    <a:moveTo>
                      <a:pt x="1091" y="0"/>
                    </a:moveTo>
                    <a:cubicBezTo>
                      <a:pt x="778" y="0"/>
                      <a:pt x="0" y="228"/>
                      <a:pt x="0" y="506"/>
                    </a:cubicBezTo>
                    <a:cubicBezTo>
                      <a:pt x="0" y="778"/>
                      <a:pt x="778" y="1006"/>
                      <a:pt x="1091" y="1006"/>
                    </a:cubicBezTo>
                    <a:cubicBezTo>
                      <a:pt x="1398" y="1006"/>
                      <a:pt x="1651" y="783"/>
                      <a:pt x="1651" y="506"/>
                    </a:cubicBezTo>
                    <a:cubicBezTo>
                      <a:pt x="1651" y="228"/>
                      <a:pt x="1398" y="0"/>
                      <a:pt x="10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3" name="Google Shape;1865;p53">
                <a:extLst>
                  <a:ext uri="{FF2B5EF4-FFF2-40B4-BE49-F238E27FC236}">
                    <a16:creationId xmlns:a16="http://schemas.microsoft.com/office/drawing/2014/main" id="{93AAA6A1-3EDC-A521-B1F2-A647B1149931}"/>
                  </a:ext>
                </a:extLst>
              </p:cNvPr>
              <p:cNvSpPr/>
              <p:nvPr/>
            </p:nvSpPr>
            <p:spPr>
              <a:xfrm>
                <a:off x="-7119130" y="-35507"/>
                <a:ext cx="60499" cy="36889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064" extrusionOk="0">
                    <a:moveTo>
                      <a:pt x="681" y="0"/>
                    </a:moveTo>
                    <a:cubicBezTo>
                      <a:pt x="405" y="0"/>
                      <a:pt x="143" y="49"/>
                      <a:pt x="95" y="189"/>
                    </a:cubicBezTo>
                    <a:cubicBezTo>
                      <a:pt x="0" y="452"/>
                      <a:pt x="660" y="923"/>
                      <a:pt x="952" y="1027"/>
                    </a:cubicBezTo>
                    <a:cubicBezTo>
                      <a:pt x="1021" y="1051"/>
                      <a:pt x="1091" y="1063"/>
                      <a:pt x="1158" y="1063"/>
                    </a:cubicBezTo>
                    <a:cubicBezTo>
                      <a:pt x="1379" y="1063"/>
                      <a:pt x="1579" y="940"/>
                      <a:pt x="1651" y="740"/>
                    </a:cubicBezTo>
                    <a:cubicBezTo>
                      <a:pt x="1745" y="482"/>
                      <a:pt x="1581" y="184"/>
                      <a:pt x="1289" y="80"/>
                    </a:cubicBezTo>
                    <a:cubicBezTo>
                      <a:pt x="1155" y="35"/>
                      <a:pt x="913" y="0"/>
                      <a:pt x="6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4" name="Google Shape;1866;p53">
                <a:extLst>
                  <a:ext uri="{FF2B5EF4-FFF2-40B4-BE49-F238E27FC236}">
                    <a16:creationId xmlns:a16="http://schemas.microsoft.com/office/drawing/2014/main" id="{74BF555F-1F7C-568E-BEEF-7DBE45CA3D0F}"/>
                  </a:ext>
                </a:extLst>
              </p:cNvPr>
              <p:cNvSpPr/>
              <p:nvPr/>
            </p:nvSpPr>
            <p:spPr>
              <a:xfrm>
                <a:off x="-7038388" y="-246533"/>
                <a:ext cx="60014" cy="3519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015" extrusionOk="0">
                    <a:moveTo>
                      <a:pt x="1152" y="0"/>
                    </a:moveTo>
                    <a:cubicBezTo>
                      <a:pt x="1113" y="0"/>
                      <a:pt x="1072" y="4"/>
                      <a:pt x="1032" y="12"/>
                    </a:cubicBezTo>
                    <a:cubicBezTo>
                      <a:pt x="729" y="71"/>
                      <a:pt x="1" y="438"/>
                      <a:pt x="55" y="706"/>
                    </a:cubicBezTo>
                    <a:cubicBezTo>
                      <a:pt x="95" y="924"/>
                      <a:pt x="619" y="1015"/>
                      <a:pt x="985" y="1015"/>
                    </a:cubicBezTo>
                    <a:cubicBezTo>
                      <a:pt x="1076" y="1015"/>
                      <a:pt x="1158" y="1009"/>
                      <a:pt x="1220" y="998"/>
                    </a:cubicBezTo>
                    <a:cubicBezTo>
                      <a:pt x="1522" y="939"/>
                      <a:pt x="1730" y="671"/>
                      <a:pt x="1676" y="399"/>
                    </a:cubicBezTo>
                    <a:cubicBezTo>
                      <a:pt x="1633" y="162"/>
                      <a:pt x="1411" y="0"/>
                      <a:pt x="11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5" name="Google Shape;1867;p53">
                <a:extLst>
                  <a:ext uri="{FF2B5EF4-FFF2-40B4-BE49-F238E27FC236}">
                    <a16:creationId xmlns:a16="http://schemas.microsoft.com/office/drawing/2014/main" id="{8EDA1CE6-42DD-DA2D-5E9E-03D910A9A566}"/>
                  </a:ext>
                </a:extLst>
              </p:cNvPr>
              <p:cNvSpPr/>
              <p:nvPr/>
            </p:nvSpPr>
            <p:spPr>
              <a:xfrm>
                <a:off x="-7038388" y="-105260"/>
                <a:ext cx="59840" cy="3515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014" extrusionOk="0">
                    <a:moveTo>
                      <a:pt x="993" y="0"/>
                    </a:moveTo>
                    <a:cubicBezTo>
                      <a:pt x="627" y="0"/>
                      <a:pt x="90" y="97"/>
                      <a:pt x="50" y="313"/>
                    </a:cubicBezTo>
                    <a:cubicBezTo>
                      <a:pt x="1" y="586"/>
                      <a:pt x="729" y="948"/>
                      <a:pt x="1036" y="1002"/>
                    </a:cubicBezTo>
                    <a:cubicBezTo>
                      <a:pt x="1076" y="1010"/>
                      <a:pt x="1115" y="1013"/>
                      <a:pt x="1153" y="1013"/>
                    </a:cubicBezTo>
                    <a:cubicBezTo>
                      <a:pt x="1410" y="1013"/>
                      <a:pt x="1633" y="848"/>
                      <a:pt x="1676" y="611"/>
                    </a:cubicBezTo>
                    <a:cubicBezTo>
                      <a:pt x="1725" y="338"/>
                      <a:pt x="1522" y="75"/>
                      <a:pt x="1215" y="16"/>
                    </a:cubicBezTo>
                    <a:cubicBezTo>
                      <a:pt x="1156" y="5"/>
                      <a:pt x="1080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6" name="Google Shape;1868;p53">
                <a:extLst>
                  <a:ext uri="{FF2B5EF4-FFF2-40B4-BE49-F238E27FC236}">
                    <a16:creationId xmlns:a16="http://schemas.microsoft.com/office/drawing/2014/main" id="{37903E01-7EA3-0734-DD74-576B78EEF2CC}"/>
                  </a:ext>
                </a:extLst>
              </p:cNvPr>
              <p:cNvSpPr/>
              <p:nvPr/>
            </p:nvSpPr>
            <p:spPr>
              <a:xfrm>
                <a:off x="-7119997" y="-246533"/>
                <a:ext cx="59840" cy="3519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015" extrusionOk="0">
                    <a:moveTo>
                      <a:pt x="1151" y="0"/>
                    </a:moveTo>
                    <a:cubicBezTo>
                      <a:pt x="1112" y="0"/>
                      <a:pt x="1072" y="4"/>
                      <a:pt x="1031" y="12"/>
                    </a:cubicBezTo>
                    <a:cubicBezTo>
                      <a:pt x="729" y="71"/>
                      <a:pt x="1" y="438"/>
                      <a:pt x="55" y="706"/>
                    </a:cubicBezTo>
                    <a:cubicBezTo>
                      <a:pt x="95" y="924"/>
                      <a:pt x="619" y="1015"/>
                      <a:pt x="984" y="1015"/>
                    </a:cubicBezTo>
                    <a:cubicBezTo>
                      <a:pt x="1076" y="1015"/>
                      <a:pt x="1158" y="1009"/>
                      <a:pt x="1220" y="998"/>
                    </a:cubicBezTo>
                    <a:cubicBezTo>
                      <a:pt x="1522" y="939"/>
                      <a:pt x="1725" y="671"/>
                      <a:pt x="1676" y="399"/>
                    </a:cubicBezTo>
                    <a:cubicBezTo>
                      <a:pt x="1633" y="162"/>
                      <a:pt x="1407" y="0"/>
                      <a:pt x="1151" y="0"/>
                    </a:cubicBezTo>
                    <a:close/>
                  </a:path>
                </a:pathLst>
              </a:custGeom>
              <a:solidFill>
                <a:srgbClr val="FDF3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7" name="Google Shape;1869;p53">
                <a:extLst>
                  <a:ext uri="{FF2B5EF4-FFF2-40B4-BE49-F238E27FC236}">
                    <a16:creationId xmlns:a16="http://schemas.microsoft.com/office/drawing/2014/main" id="{67F4AF1A-AAD0-DE9E-89D3-F24AE55A51A4}"/>
                  </a:ext>
                </a:extLst>
              </p:cNvPr>
              <p:cNvSpPr/>
              <p:nvPr/>
            </p:nvSpPr>
            <p:spPr>
              <a:xfrm>
                <a:off x="-7119997" y="-105260"/>
                <a:ext cx="59840" cy="3515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014" extrusionOk="0">
                    <a:moveTo>
                      <a:pt x="993" y="0"/>
                    </a:moveTo>
                    <a:cubicBezTo>
                      <a:pt x="627" y="0"/>
                      <a:pt x="90" y="97"/>
                      <a:pt x="50" y="313"/>
                    </a:cubicBezTo>
                    <a:cubicBezTo>
                      <a:pt x="1" y="586"/>
                      <a:pt x="729" y="948"/>
                      <a:pt x="1031" y="1002"/>
                    </a:cubicBezTo>
                    <a:cubicBezTo>
                      <a:pt x="1071" y="1010"/>
                      <a:pt x="1111" y="1013"/>
                      <a:pt x="1150" y="1013"/>
                    </a:cubicBezTo>
                    <a:cubicBezTo>
                      <a:pt x="1409" y="1013"/>
                      <a:pt x="1633" y="848"/>
                      <a:pt x="1676" y="611"/>
                    </a:cubicBezTo>
                    <a:cubicBezTo>
                      <a:pt x="1725" y="338"/>
                      <a:pt x="1517" y="75"/>
                      <a:pt x="1215" y="16"/>
                    </a:cubicBezTo>
                    <a:cubicBezTo>
                      <a:pt x="1156" y="5"/>
                      <a:pt x="1079" y="0"/>
                      <a:pt x="993" y="0"/>
                    </a:cubicBezTo>
                    <a:close/>
                  </a:path>
                </a:pathLst>
              </a:custGeom>
              <a:solidFill>
                <a:srgbClr val="FDF3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8" name="Google Shape;1870;p53">
                <a:extLst>
                  <a:ext uri="{FF2B5EF4-FFF2-40B4-BE49-F238E27FC236}">
                    <a16:creationId xmlns:a16="http://schemas.microsoft.com/office/drawing/2014/main" id="{42760273-9E87-EAC5-003B-33F413B19232}"/>
                  </a:ext>
                </a:extLst>
              </p:cNvPr>
              <p:cNvSpPr/>
              <p:nvPr/>
            </p:nvSpPr>
            <p:spPr>
              <a:xfrm>
                <a:off x="-7037521" y="-318261"/>
                <a:ext cx="60499" cy="3678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061" extrusionOk="0">
                    <a:moveTo>
                      <a:pt x="1157" y="1"/>
                    </a:moveTo>
                    <a:cubicBezTo>
                      <a:pt x="1091" y="1"/>
                      <a:pt x="1024" y="12"/>
                      <a:pt x="957" y="34"/>
                    </a:cubicBezTo>
                    <a:cubicBezTo>
                      <a:pt x="665" y="138"/>
                      <a:pt x="0" y="604"/>
                      <a:pt x="90" y="867"/>
                    </a:cubicBezTo>
                    <a:cubicBezTo>
                      <a:pt x="142" y="1009"/>
                      <a:pt x="412" y="1061"/>
                      <a:pt x="693" y="1061"/>
                    </a:cubicBezTo>
                    <a:cubicBezTo>
                      <a:pt x="920" y="1061"/>
                      <a:pt x="1153" y="1027"/>
                      <a:pt x="1284" y="981"/>
                    </a:cubicBezTo>
                    <a:cubicBezTo>
                      <a:pt x="1576" y="882"/>
                      <a:pt x="1745" y="584"/>
                      <a:pt x="1651" y="327"/>
                    </a:cubicBezTo>
                    <a:cubicBezTo>
                      <a:pt x="1582" y="124"/>
                      <a:pt x="1380" y="1"/>
                      <a:pt x="1157" y="1"/>
                    </a:cubicBezTo>
                    <a:close/>
                  </a:path>
                </a:pathLst>
              </a:custGeom>
              <a:solidFill>
                <a:srgbClr val="FDF3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09" name="Google Shape;1871;p53">
                <a:extLst>
                  <a:ext uri="{FF2B5EF4-FFF2-40B4-BE49-F238E27FC236}">
                    <a16:creationId xmlns:a16="http://schemas.microsoft.com/office/drawing/2014/main" id="{A603D0E4-7703-8283-CD3E-020C74E80183}"/>
                  </a:ext>
                </a:extLst>
              </p:cNvPr>
              <p:cNvSpPr/>
              <p:nvPr/>
            </p:nvSpPr>
            <p:spPr>
              <a:xfrm>
                <a:off x="-7037521" y="-175844"/>
                <a:ext cx="57240" cy="3491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007" extrusionOk="0">
                    <a:moveTo>
                      <a:pt x="1091" y="0"/>
                    </a:moveTo>
                    <a:cubicBezTo>
                      <a:pt x="779" y="0"/>
                      <a:pt x="0" y="228"/>
                      <a:pt x="0" y="506"/>
                    </a:cubicBezTo>
                    <a:cubicBezTo>
                      <a:pt x="0" y="778"/>
                      <a:pt x="779" y="1006"/>
                      <a:pt x="1091" y="1006"/>
                    </a:cubicBezTo>
                    <a:cubicBezTo>
                      <a:pt x="1398" y="1006"/>
                      <a:pt x="1651" y="783"/>
                      <a:pt x="1651" y="506"/>
                    </a:cubicBezTo>
                    <a:cubicBezTo>
                      <a:pt x="1651" y="228"/>
                      <a:pt x="1398" y="0"/>
                      <a:pt x="1091" y="0"/>
                    </a:cubicBezTo>
                    <a:close/>
                  </a:path>
                </a:pathLst>
              </a:custGeom>
              <a:solidFill>
                <a:srgbClr val="FDF3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10" name="Google Shape;1872;p53">
                <a:extLst>
                  <a:ext uri="{FF2B5EF4-FFF2-40B4-BE49-F238E27FC236}">
                    <a16:creationId xmlns:a16="http://schemas.microsoft.com/office/drawing/2014/main" id="{D448B959-E69A-611E-698F-3B92115C8CE5}"/>
                  </a:ext>
                </a:extLst>
              </p:cNvPr>
              <p:cNvSpPr/>
              <p:nvPr/>
            </p:nvSpPr>
            <p:spPr>
              <a:xfrm>
                <a:off x="-7037348" y="-35507"/>
                <a:ext cx="60326" cy="36889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1064" extrusionOk="0">
                    <a:moveTo>
                      <a:pt x="678" y="0"/>
                    </a:moveTo>
                    <a:cubicBezTo>
                      <a:pt x="402" y="0"/>
                      <a:pt x="141" y="49"/>
                      <a:pt x="90" y="189"/>
                    </a:cubicBezTo>
                    <a:cubicBezTo>
                      <a:pt x="0" y="452"/>
                      <a:pt x="660" y="923"/>
                      <a:pt x="952" y="1027"/>
                    </a:cubicBezTo>
                    <a:cubicBezTo>
                      <a:pt x="1021" y="1051"/>
                      <a:pt x="1091" y="1063"/>
                      <a:pt x="1158" y="1063"/>
                    </a:cubicBezTo>
                    <a:cubicBezTo>
                      <a:pt x="1379" y="1063"/>
                      <a:pt x="1578" y="940"/>
                      <a:pt x="1646" y="740"/>
                    </a:cubicBezTo>
                    <a:cubicBezTo>
                      <a:pt x="1740" y="482"/>
                      <a:pt x="1576" y="184"/>
                      <a:pt x="1284" y="80"/>
                    </a:cubicBezTo>
                    <a:cubicBezTo>
                      <a:pt x="1150" y="35"/>
                      <a:pt x="909" y="0"/>
                      <a:pt x="678" y="0"/>
                    </a:cubicBezTo>
                    <a:close/>
                  </a:path>
                </a:pathLst>
              </a:custGeom>
              <a:solidFill>
                <a:srgbClr val="FDF3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11" name="Google Shape;1873;p53">
                <a:extLst>
                  <a:ext uri="{FF2B5EF4-FFF2-40B4-BE49-F238E27FC236}">
                    <a16:creationId xmlns:a16="http://schemas.microsoft.com/office/drawing/2014/main" id="{E0EC6819-2A2A-B397-4317-BBFF7729B9E0}"/>
                  </a:ext>
                </a:extLst>
              </p:cNvPr>
              <p:cNvSpPr/>
              <p:nvPr/>
            </p:nvSpPr>
            <p:spPr>
              <a:xfrm>
                <a:off x="-7582852" y="-558650"/>
                <a:ext cx="429596" cy="800392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23086" extrusionOk="0">
                    <a:moveTo>
                      <a:pt x="12390" y="0"/>
                    </a:moveTo>
                    <a:cubicBezTo>
                      <a:pt x="5546" y="0"/>
                      <a:pt x="0" y="5169"/>
                      <a:pt x="0" y="11543"/>
                    </a:cubicBezTo>
                    <a:cubicBezTo>
                      <a:pt x="0" y="17916"/>
                      <a:pt x="5551" y="23085"/>
                      <a:pt x="12390" y="23085"/>
                    </a:cubicBezTo>
                    <a:lnTo>
                      <a:pt x="12390" y="0"/>
                    </a:ln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12" name="Google Shape;1874;p53">
                <a:extLst>
                  <a:ext uri="{FF2B5EF4-FFF2-40B4-BE49-F238E27FC236}">
                    <a16:creationId xmlns:a16="http://schemas.microsoft.com/office/drawing/2014/main" id="{0138EF7E-F107-9303-9F39-18CEC29F0EAF}"/>
                  </a:ext>
                </a:extLst>
              </p:cNvPr>
              <p:cNvSpPr/>
              <p:nvPr/>
            </p:nvSpPr>
            <p:spPr>
              <a:xfrm>
                <a:off x="-7158999" y="-539548"/>
                <a:ext cx="11545" cy="7621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21984" extrusionOk="0">
                    <a:moveTo>
                      <a:pt x="167" y="0"/>
                    </a:moveTo>
                    <a:cubicBezTo>
                      <a:pt x="84" y="0"/>
                      <a:pt x="1" y="56"/>
                      <a:pt x="1" y="168"/>
                    </a:cubicBezTo>
                    <a:lnTo>
                      <a:pt x="1" y="21820"/>
                    </a:lnTo>
                    <a:cubicBezTo>
                      <a:pt x="1" y="21910"/>
                      <a:pt x="75" y="21984"/>
                      <a:pt x="164" y="21984"/>
                    </a:cubicBezTo>
                    <a:cubicBezTo>
                      <a:pt x="258" y="21984"/>
                      <a:pt x="333" y="21910"/>
                      <a:pt x="333" y="21820"/>
                    </a:cubicBezTo>
                    <a:lnTo>
                      <a:pt x="333" y="168"/>
                    </a:lnTo>
                    <a:cubicBezTo>
                      <a:pt x="333" y="56"/>
                      <a:pt x="250" y="0"/>
                      <a:pt x="167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13" name="Google Shape;1875;p53">
                <a:extLst>
                  <a:ext uri="{FF2B5EF4-FFF2-40B4-BE49-F238E27FC236}">
                    <a16:creationId xmlns:a16="http://schemas.microsoft.com/office/drawing/2014/main" id="{207E7A33-E79E-C752-5142-C2DB254D746B}"/>
                  </a:ext>
                </a:extLst>
              </p:cNvPr>
              <p:cNvSpPr/>
              <p:nvPr/>
            </p:nvSpPr>
            <p:spPr>
              <a:xfrm>
                <a:off x="-7341111" y="-550607"/>
                <a:ext cx="101756" cy="784270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2621" extrusionOk="0">
                    <a:moveTo>
                      <a:pt x="2929" y="1"/>
                    </a:moveTo>
                    <a:lnTo>
                      <a:pt x="2929" y="1"/>
                    </a:lnTo>
                    <a:cubicBezTo>
                      <a:pt x="2498" y="80"/>
                      <a:pt x="2077" y="184"/>
                      <a:pt x="1660" y="308"/>
                    </a:cubicBezTo>
                    <a:cubicBezTo>
                      <a:pt x="1546" y="734"/>
                      <a:pt x="1299" y="1017"/>
                      <a:pt x="996" y="1354"/>
                    </a:cubicBezTo>
                    <a:cubicBezTo>
                      <a:pt x="555" y="1845"/>
                      <a:pt x="0" y="2464"/>
                      <a:pt x="0" y="3614"/>
                    </a:cubicBezTo>
                    <a:cubicBezTo>
                      <a:pt x="0" y="4764"/>
                      <a:pt x="555" y="5383"/>
                      <a:pt x="996" y="5879"/>
                    </a:cubicBezTo>
                    <a:cubicBezTo>
                      <a:pt x="1408" y="6330"/>
                      <a:pt x="1725" y="6692"/>
                      <a:pt x="1725" y="7460"/>
                    </a:cubicBezTo>
                    <a:cubicBezTo>
                      <a:pt x="1725" y="8233"/>
                      <a:pt x="1408" y="8590"/>
                      <a:pt x="996" y="9046"/>
                    </a:cubicBezTo>
                    <a:cubicBezTo>
                      <a:pt x="555" y="9541"/>
                      <a:pt x="0" y="10156"/>
                      <a:pt x="0" y="11311"/>
                    </a:cubicBezTo>
                    <a:cubicBezTo>
                      <a:pt x="0" y="12460"/>
                      <a:pt x="555" y="13075"/>
                      <a:pt x="996" y="13571"/>
                    </a:cubicBezTo>
                    <a:cubicBezTo>
                      <a:pt x="1408" y="14026"/>
                      <a:pt x="1725" y="14383"/>
                      <a:pt x="1725" y="15156"/>
                    </a:cubicBezTo>
                    <a:cubicBezTo>
                      <a:pt x="1725" y="15925"/>
                      <a:pt x="1408" y="16286"/>
                      <a:pt x="996" y="16742"/>
                    </a:cubicBezTo>
                    <a:cubicBezTo>
                      <a:pt x="555" y="17238"/>
                      <a:pt x="5" y="17852"/>
                      <a:pt x="5" y="19007"/>
                    </a:cubicBezTo>
                    <a:cubicBezTo>
                      <a:pt x="5" y="20157"/>
                      <a:pt x="555" y="20777"/>
                      <a:pt x="1001" y="21272"/>
                    </a:cubicBezTo>
                    <a:cubicBezTo>
                      <a:pt x="1299" y="21604"/>
                      <a:pt x="1551" y="21882"/>
                      <a:pt x="1665" y="22313"/>
                    </a:cubicBezTo>
                    <a:cubicBezTo>
                      <a:pt x="2082" y="22437"/>
                      <a:pt x="2503" y="22541"/>
                      <a:pt x="2929" y="22620"/>
                    </a:cubicBezTo>
                    <a:cubicBezTo>
                      <a:pt x="2860" y="21614"/>
                      <a:pt x="2344" y="21049"/>
                      <a:pt x="1938" y="20593"/>
                    </a:cubicBezTo>
                    <a:cubicBezTo>
                      <a:pt x="1532" y="20137"/>
                      <a:pt x="1209" y="19775"/>
                      <a:pt x="1209" y="19007"/>
                    </a:cubicBezTo>
                    <a:cubicBezTo>
                      <a:pt x="1209" y="18234"/>
                      <a:pt x="1532" y="17877"/>
                      <a:pt x="1938" y="17421"/>
                    </a:cubicBezTo>
                    <a:cubicBezTo>
                      <a:pt x="2379" y="16926"/>
                      <a:pt x="2934" y="16306"/>
                      <a:pt x="2934" y="15156"/>
                    </a:cubicBezTo>
                    <a:cubicBezTo>
                      <a:pt x="2934" y="14002"/>
                      <a:pt x="2379" y="13387"/>
                      <a:pt x="1938" y="12892"/>
                    </a:cubicBezTo>
                    <a:cubicBezTo>
                      <a:pt x="1532" y="12441"/>
                      <a:pt x="1205" y="12079"/>
                      <a:pt x="1205" y="11306"/>
                    </a:cubicBezTo>
                    <a:cubicBezTo>
                      <a:pt x="1205" y="10537"/>
                      <a:pt x="1532" y="10176"/>
                      <a:pt x="1938" y="9725"/>
                    </a:cubicBezTo>
                    <a:cubicBezTo>
                      <a:pt x="2379" y="9229"/>
                      <a:pt x="2934" y="8614"/>
                      <a:pt x="2934" y="7460"/>
                    </a:cubicBezTo>
                    <a:cubicBezTo>
                      <a:pt x="2934" y="6305"/>
                      <a:pt x="2379" y="5695"/>
                      <a:pt x="1938" y="5200"/>
                    </a:cubicBezTo>
                    <a:cubicBezTo>
                      <a:pt x="1532" y="4744"/>
                      <a:pt x="1205" y="4387"/>
                      <a:pt x="1205" y="3614"/>
                    </a:cubicBezTo>
                    <a:cubicBezTo>
                      <a:pt x="1205" y="2841"/>
                      <a:pt x="1522" y="2484"/>
                      <a:pt x="1938" y="2028"/>
                    </a:cubicBezTo>
                    <a:cubicBezTo>
                      <a:pt x="2349" y="1567"/>
                      <a:pt x="2860" y="1002"/>
                      <a:pt x="2929" y="1"/>
                    </a:cubicBezTo>
                    <a:close/>
                  </a:path>
                </a:pathLst>
              </a:custGeom>
              <a:solidFill>
                <a:srgbClr val="277F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14" name="Google Shape;1876;p53">
                <a:extLst>
                  <a:ext uri="{FF2B5EF4-FFF2-40B4-BE49-F238E27FC236}">
                    <a16:creationId xmlns:a16="http://schemas.microsoft.com/office/drawing/2014/main" id="{0C38BE64-1894-0FC1-C3A8-3C96F4151F13}"/>
                  </a:ext>
                </a:extLst>
              </p:cNvPr>
              <p:cNvSpPr/>
              <p:nvPr/>
            </p:nvSpPr>
            <p:spPr>
              <a:xfrm>
                <a:off x="-7478050" y="-475863"/>
                <a:ext cx="101756" cy="635120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18319" extrusionOk="0">
                    <a:moveTo>
                      <a:pt x="1829" y="1"/>
                    </a:moveTo>
                    <a:cubicBezTo>
                      <a:pt x="1170" y="472"/>
                      <a:pt x="560" y="1007"/>
                      <a:pt x="5" y="1597"/>
                    </a:cubicBezTo>
                    <a:cubicBezTo>
                      <a:pt x="45" y="2662"/>
                      <a:pt x="570" y="3247"/>
                      <a:pt x="996" y="3723"/>
                    </a:cubicBezTo>
                    <a:cubicBezTo>
                      <a:pt x="1403" y="4179"/>
                      <a:pt x="1725" y="4541"/>
                      <a:pt x="1725" y="5309"/>
                    </a:cubicBezTo>
                    <a:cubicBezTo>
                      <a:pt x="1725" y="6082"/>
                      <a:pt x="1403" y="6439"/>
                      <a:pt x="996" y="6895"/>
                    </a:cubicBezTo>
                    <a:cubicBezTo>
                      <a:pt x="555" y="7390"/>
                      <a:pt x="0" y="8005"/>
                      <a:pt x="0" y="9155"/>
                    </a:cubicBezTo>
                    <a:cubicBezTo>
                      <a:pt x="0" y="10309"/>
                      <a:pt x="555" y="10924"/>
                      <a:pt x="996" y="11419"/>
                    </a:cubicBezTo>
                    <a:cubicBezTo>
                      <a:pt x="1403" y="11870"/>
                      <a:pt x="1725" y="12232"/>
                      <a:pt x="1725" y="13005"/>
                    </a:cubicBezTo>
                    <a:cubicBezTo>
                      <a:pt x="1725" y="13774"/>
                      <a:pt x="1403" y="14135"/>
                      <a:pt x="996" y="14586"/>
                    </a:cubicBezTo>
                    <a:cubicBezTo>
                      <a:pt x="570" y="15062"/>
                      <a:pt x="45" y="15652"/>
                      <a:pt x="5" y="16717"/>
                    </a:cubicBezTo>
                    <a:cubicBezTo>
                      <a:pt x="560" y="17312"/>
                      <a:pt x="1175" y="17847"/>
                      <a:pt x="1834" y="18318"/>
                    </a:cubicBezTo>
                    <a:cubicBezTo>
                      <a:pt x="1477" y="17917"/>
                      <a:pt x="1210" y="17555"/>
                      <a:pt x="1210" y="16851"/>
                    </a:cubicBezTo>
                    <a:cubicBezTo>
                      <a:pt x="1210" y="16078"/>
                      <a:pt x="1532" y="15721"/>
                      <a:pt x="1938" y="15265"/>
                    </a:cubicBezTo>
                    <a:cubicBezTo>
                      <a:pt x="2384" y="14770"/>
                      <a:pt x="2934" y="14155"/>
                      <a:pt x="2934" y="13000"/>
                    </a:cubicBezTo>
                    <a:cubicBezTo>
                      <a:pt x="2934" y="11851"/>
                      <a:pt x="2384" y="11236"/>
                      <a:pt x="1938" y="10740"/>
                    </a:cubicBezTo>
                    <a:cubicBezTo>
                      <a:pt x="1532" y="10285"/>
                      <a:pt x="1210" y="9928"/>
                      <a:pt x="1210" y="9155"/>
                    </a:cubicBezTo>
                    <a:cubicBezTo>
                      <a:pt x="1210" y="8386"/>
                      <a:pt x="1532" y="8025"/>
                      <a:pt x="1938" y="7574"/>
                    </a:cubicBezTo>
                    <a:cubicBezTo>
                      <a:pt x="2379" y="7078"/>
                      <a:pt x="2934" y="6463"/>
                      <a:pt x="2934" y="5309"/>
                    </a:cubicBezTo>
                    <a:cubicBezTo>
                      <a:pt x="2934" y="4154"/>
                      <a:pt x="2379" y="3544"/>
                      <a:pt x="1938" y="3049"/>
                    </a:cubicBezTo>
                    <a:cubicBezTo>
                      <a:pt x="1532" y="2593"/>
                      <a:pt x="1210" y="2236"/>
                      <a:pt x="1210" y="1463"/>
                    </a:cubicBezTo>
                    <a:cubicBezTo>
                      <a:pt x="1210" y="764"/>
                      <a:pt x="1472" y="402"/>
                      <a:pt x="1829" y="1"/>
                    </a:cubicBezTo>
                    <a:close/>
                  </a:path>
                </a:pathLst>
              </a:custGeom>
              <a:solidFill>
                <a:srgbClr val="277F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46" name="Google Shape;1877;p53">
              <a:extLst>
                <a:ext uri="{FF2B5EF4-FFF2-40B4-BE49-F238E27FC236}">
                  <a16:creationId xmlns:a16="http://schemas.microsoft.com/office/drawing/2014/main" id="{0782044E-3A35-9909-61FE-32007754B91A}"/>
                </a:ext>
              </a:extLst>
            </p:cNvPr>
            <p:cNvGrpSpPr/>
            <p:nvPr/>
          </p:nvGrpSpPr>
          <p:grpSpPr>
            <a:xfrm>
              <a:off x="6815277" y="3527367"/>
              <a:ext cx="2263924" cy="1565539"/>
              <a:chOff x="6879612" y="3571807"/>
              <a:chExt cx="2199479" cy="1520975"/>
            </a:xfrm>
          </p:grpSpPr>
          <p:sp>
            <p:nvSpPr>
              <p:cNvPr id="147" name="Google Shape;1878;p53">
                <a:extLst>
                  <a:ext uri="{FF2B5EF4-FFF2-40B4-BE49-F238E27FC236}">
                    <a16:creationId xmlns:a16="http://schemas.microsoft.com/office/drawing/2014/main" id="{28D2DE71-C5E8-F94F-530F-78C18B6D3869}"/>
                  </a:ext>
                </a:extLst>
              </p:cNvPr>
              <p:cNvSpPr/>
              <p:nvPr/>
            </p:nvSpPr>
            <p:spPr>
              <a:xfrm flipH="1">
                <a:off x="6879612" y="4562894"/>
                <a:ext cx="1095018" cy="490132"/>
              </a:xfrm>
              <a:custGeom>
                <a:avLst/>
                <a:gdLst/>
                <a:ahLst/>
                <a:cxnLst/>
                <a:rect l="l" t="t" r="r" b="b"/>
                <a:pathLst>
                  <a:path w="18264" h="8175" extrusionOk="0">
                    <a:moveTo>
                      <a:pt x="10345" y="0"/>
                    </a:moveTo>
                    <a:cubicBezTo>
                      <a:pt x="6055" y="0"/>
                      <a:pt x="5503" y="6370"/>
                      <a:pt x="5503" y="6370"/>
                    </a:cubicBezTo>
                    <a:cubicBezTo>
                      <a:pt x="5503" y="6370"/>
                      <a:pt x="5421" y="2755"/>
                      <a:pt x="3443" y="2755"/>
                    </a:cubicBezTo>
                    <a:cubicBezTo>
                      <a:pt x="3371" y="2755"/>
                      <a:pt x="3296" y="2760"/>
                      <a:pt x="3218" y="2770"/>
                    </a:cubicBezTo>
                    <a:cubicBezTo>
                      <a:pt x="691" y="3097"/>
                      <a:pt x="0" y="8170"/>
                      <a:pt x="0" y="8170"/>
                    </a:cubicBezTo>
                    <a:lnTo>
                      <a:pt x="17964" y="8175"/>
                    </a:lnTo>
                    <a:cubicBezTo>
                      <a:pt x="17964" y="8175"/>
                      <a:pt x="18264" y="4248"/>
                      <a:pt x="15770" y="4248"/>
                    </a:cubicBezTo>
                    <a:cubicBezTo>
                      <a:pt x="15719" y="4248"/>
                      <a:pt x="15667" y="4250"/>
                      <a:pt x="15613" y="4253"/>
                    </a:cubicBezTo>
                    <a:cubicBezTo>
                      <a:pt x="13062" y="4407"/>
                      <a:pt x="12475" y="6370"/>
                      <a:pt x="12475" y="6370"/>
                    </a:cubicBezTo>
                    <a:cubicBezTo>
                      <a:pt x="12475" y="6370"/>
                      <a:pt x="14177" y="173"/>
                      <a:pt x="10549" y="5"/>
                    </a:cubicBezTo>
                    <a:cubicBezTo>
                      <a:pt x="10480" y="2"/>
                      <a:pt x="10412" y="0"/>
                      <a:pt x="10345" y="0"/>
                    </a:cubicBezTo>
                    <a:close/>
                  </a:path>
                </a:pathLst>
              </a:custGeom>
              <a:solidFill>
                <a:srgbClr val="F397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148" name="Google Shape;1879;p53">
                <a:extLst>
                  <a:ext uri="{FF2B5EF4-FFF2-40B4-BE49-F238E27FC236}">
                    <a16:creationId xmlns:a16="http://schemas.microsoft.com/office/drawing/2014/main" id="{7AC7F813-E9F6-0188-6B2B-9D4582BE9048}"/>
                  </a:ext>
                </a:extLst>
              </p:cNvPr>
              <p:cNvGrpSpPr/>
              <p:nvPr/>
            </p:nvGrpSpPr>
            <p:grpSpPr>
              <a:xfrm>
                <a:off x="8077477" y="3571807"/>
                <a:ext cx="1001614" cy="1444773"/>
                <a:chOff x="-7306928" y="-3982967"/>
                <a:chExt cx="732334" cy="1056430"/>
              </a:xfrm>
            </p:grpSpPr>
            <p:sp>
              <p:nvSpPr>
                <p:cNvPr id="164" name="Google Shape;1880;p53">
                  <a:extLst>
                    <a:ext uri="{FF2B5EF4-FFF2-40B4-BE49-F238E27FC236}">
                      <a16:creationId xmlns:a16="http://schemas.microsoft.com/office/drawing/2014/main" id="{935ECB8D-4CE1-402B-F2DF-D20583673881}"/>
                    </a:ext>
                  </a:extLst>
                </p:cNvPr>
                <p:cNvSpPr/>
                <p:nvPr/>
              </p:nvSpPr>
              <p:spPr>
                <a:xfrm>
                  <a:off x="-7306928" y="-3982967"/>
                  <a:ext cx="732334" cy="1056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23" h="30471" extrusionOk="0">
                      <a:moveTo>
                        <a:pt x="4223" y="1"/>
                      </a:moveTo>
                      <a:cubicBezTo>
                        <a:pt x="3658" y="1"/>
                        <a:pt x="3202" y="457"/>
                        <a:pt x="3202" y="1022"/>
                      </a:cubicBezTo>
                      <a:lnTo>
                        <a:pt x="3202" y="2315"/>
                      </a:lnTo>
                      <a:lnTo>
                        <a:pt x="2721" y="3049"/>
                      </a:lnTo>
                      <a:lnTo>
                        <a:pt x="2706" y="3073"/>
                      </a:lnTo>
                      <a:lnTo>
                        <a:pt x="2156" y="3916"/>
                      </a:lnTo>
                      <a:lnTo>
                        <a:pt x="2141" y="3936"/>
                      </a:lnTo>
                      <a:lnTo>
                        <a:pt x="124" y="7023"/>
                      </a:lnTo>
                      <a:cubicBezTo>
                        <a:pt x="40" y="7147"/>
                        <a:pt x="0" y="7296"/>
                        <a:pt x="0" y="7445"/>
                      </a:cubicBezTo>
                      <a:lnTo>
                        <a:pt x="0" y="29697"/>
                      </a:lnTo>
                      <a:cubicBezTo>
                        <a:pt x="0" y="30123"/>
                        <a:pt x="347" y="30470"/>
                        <a:pt x="774" y="30470"/>
                      </a:cubicBezTo>
                      <a:lnTo>
                        <a:pt x="20350" y="30470"/>
                      </a:lnTo>
                      <a:cubicBezTo>
                        <a:pt x="20776" y="30470"/>
                        <a:pt x="21123" y="30123"/>
                        <a:pt x="21123" y="29697"/>
                      </a:cubicBezTo>
                      <a:lnTo>
                        <a:pt x="21123" y="7445"/>
                      </a:lnTo>
                      <a:cubicBezTo>
                        <a:pt x="21123" y="7291"/>
                        <a:pt x="21078" y="7137"/>
                        <a:pt x="20994" y="7009"/>
                      </a:cubicBezTo>
                      <a:lnTo>
                        <a:pt x="20404" y="6146"/>
                      </a:lnTo>
                      <a:lnTo>
                        <a:pt x="20394" y="6126"/>
                      </a:lnTo>
                      <a:lnTo>
                        <a:pt x="19661" y="5051"/>
                      </a:lnTo>
                      <a:lnTo>
                        <a:pt x="19651" y="5031"/>
                      </a:lnTo>
                      <a:lnTo>
                        <a:pt x="17802" y="2305"/>
                      </a:lnTo>
                      <a:lnTo>
                        <a:pt x="17802" y="1022"/>
                      </a:lnTo>
                      <a:cubicBezTo>
                        <a:pt x="17802" y="457"/>
                        <a:pt x="17346" y="1"/>
                        <a:pt x="167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5" name="Google Shape;1881;p53">
                  <a:extLst>
                    <a:ext uri="{FF2B5EF4-FFF2-40B4-BE49-F238E27FC236}">
                      <a16:creationId xmlns:a16="http://schemas.microsoft.com/office/drawing/2014/main" id="{15DF78D0-9C4E-9638-1ED7-3FCAD4B1D4B7}"/>
                    </a:ext>
                  </a:extLst>
                </p:cNvPr>
                <p:cNvSpPr/>
                <p:nvPr/>
              </p:nvSpPr>
              <p:spPr>
                <a:xfrm>
                  <a:off x="-7280129" y="-3724896"/>
                  <a:ext cx="678735" cy="21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7" h="6092" extrusionOk="0">
                      <a:moveTo>
                        <a:pt x="1" y="1"/>
                      </a:moveTo>
                      <a:lnTo>
                        <a:pt x="1" y="4397"/>
                      </a:lnTo>
                      <a:lnTo>
                        <a:pt x="120" y="4397"/>
                      </a:lnTo>
                      <a:cubicBezTo>
                        <a:pt x="1091" y="4397"/>
                        <a:pt x="1091" y="6092"/>
                        <a:pt x="2062" y="6092"/>
                      </a:cubicBezTo>
                      <a:cubicBezTo>
                        <a:pt x="3034" y="6092"/>
                        <a:pt x="3039" y="4397"/>
                        <a:pt x="4010" y="4397"/>
                      </a:cubicBezTo>
                      <a:cubicBezTo>
                        <a:pt x="4981" y="4397"/>
                        <a:pt x="4981" y="6092"/>
                        <a:pt x="5953" y="6092"/>
                      </a:cubicBezTo>
                      <a:cubicBezTo>
                        <a:pt x="6924" y="6092"/>
                        <a:pt x="6929" y="4397"/>
                        <a:pt x="7900" y="4397"/>
                      </a:cubicBezTo>
                      <a:cubicBezTo>
                        <a:pt x="8872" y="4397"/>
                        <a:pt x="8872" y="6092"/>
                        <a:pt x="9843" y="6092"/>
                      </a:cubicBezTo>
                      <a:cubicBezTo>
                        <a:pt x="10820" y="6092"/>
                        <a:pt x="10820" y="4397"/>
                        <a:pt x="11791" y="4397"/>
                      </a:cubicBezTo>
                      <a:cubicBezTo>
                        <a:pt x="12460" y="4397"/>
                        <a:pt x="12668" y="5200"/>
                        <a:pt x="13050" y="5700"/>
                      </a:cubicBezTo>
                      <a:cubicBezTo>
                        <a:pt x="13223" y="5928"/>
                        <a:pt x="13431" y="6092"/>
                        <a:pt x="13734" y="6092"/>
                      </a:cubicBezTo>
                      <a:cubicBezTo>
                        <a:pt x="14710" y="6092"/>
                        <a:pt x="14710" y="4402"/>
                        <a:pt x="15681" y="4402"/>
                      </a:cubicBezTo>
                      <a:cubicBezTo>
                        <a:pt x="16653" y="4402"/>
                        <a:pt x="16658" y="6092"/>
                        <a:pt x="17629" y="6092"/>
                      </a:cubicBezTo>
                      <a:cubicBezTo>
                        <a:pt x="18600" y="6092"/>
                        <a:pt x="18600" y="4397"/>
                        <a:pt x="19577" y="4397"/>
                      </a:cubicBezTo>
                      <a:lnTo>
                        <a:pt x="19577" y="1"/>
                      </a:lnTo>
                      <a:close/>
                    </a:path>
                  </a:pathLst>
                </a:custGeom>
                <a:solidFill>
                  <a:srgbClr val="FDF3C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6" name="Google Shape;1882;p53">
                  <a:extLst>
                    <a:ext uri="{FF2B5EF4-FFF2-40B4-BE49-F238E27FC236}">
                      <a16:creationId xmlns:a16="http://schemas.microsoft.com/office/drawing/2014/main" id="{8FBB9FDD-51F4-A332-9CF3-84889CEF3A72}"/>
                    </a:ext>
                  </a:extLst>
                </p:cNvPr>
                <p:cNvSpPr/>
                <p:nvPr/>
              </p:nvSpPr>
              <p:spPr>
                <a:xfrm>
                  <a:off x="-7280129" y="-3572495"/>
                  <a:ext cx="678735" cy="618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7" h="17853" extrusionOk="0">
                      <a:moveTo>
                        <a:pt x="1" y="1"/>
                      </a:moveTo>
                      <a:lnTo>
                        <a:pt x="1" y="17852"/>
                      </a:lnTo>
                      <a:lnTo>
                        <a:pt x="19577" y="17852"/>
                      </a:lnTo>
                      <a:lnTo>
                        <a:pt x="19577" y="1"/>
                      </a:lnTo>
                      <a:cubicBezTo>
                        <a:pt x="18600" y="1"/>
                        <a:pt x="18600" y="1696"/>
                        <a:pt x="17629" y="1696"/>
                      </a:cubicBezTo>
                      <a:cubicBezTo>
                        <a:pt x="16658" y="1696"/>
                        <a:pt x="16658" y="1"/>
                        <a:pt x="15681" y="1"/>
                      </a:cubicBezTo>
                      <a:cubicBezTo>
                        <a:pt x="14710" y="1"/>
                        <a:pt x="14710" y="1696"/>
                        <a:pt x="13739" y="1696"/>
                      </a:cubicBezTo>
                      <a:cubicBezTo>
                        <a:pt x="13431" y="1696"/>
                        <a:pt x="13223" y="1527"/>
                        <a:pt x="13050" y="1304"/>
                      </a:cubicBezTo>
                      <a:cubicBezTo>
                        <a:pt x="12668" y="804"/>
                        <a:pt x="12460" y="1"/>
                        <a:pt x="11791" y="1"/>
                      </a:cubicBezTo>
                      <a:cubicBezTo>
                        <a:pt x="10820" y="1"/>
                        <a:pt x="10820" y="1696"/>
                        <a:pt x="9843" y="1696"/>
                      </a:cubicBezTo>
                      <a:cubicBezTo>
                        <a:pt x="8872" y="1696"/>
                        <a:pt x="8872" y="1"/>
                        <a:pt x="7905" y="1"/>
                      </a:cubicBezTo>
                      <a:cubicBezTo>
                        <a:pt x="6934" y="1"/>
                        <a:pt x="6929" y="1696"/>
                        <a:pt x="5958" y="1696"/>
                      </a:cubicBezTo>
                      <a:cubicBezTo>
                        <a:pt x="4986" y="1696"/>
                        <a:pt x="4986" y="1"/>
                        <a:pt x="4010" y="1"/>
                      </a:cubicBezTo>
                      <a:cubicBezTo>
                        <a:pt x="3039" y="1"/>
                        <a:pt x="3039" y="1696"/>
                        <a:pt x="2067" y="1696"/>
                      </a:cubicBezTo>
                      <a:cubicBezTo>
                        <a:pt x="1096" y="1696"/>
                        <a:pt x="1091" y="1"/>
                        <a:pt x="120" y="1"/>
                      </a:cubicBezTo>
                      <a:close/>
                    </a:path>
                  </a:pathLst>
                </a:custGeom>
                <a:solidFill>
                  <a:srgbClr val="F8CE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7" name="Google Shape;1883;p53">
                  <a:extLst>
                    <a:ext uri="{FF2B5EF4-FFF2-40B4-BE49-F238E27FC236}">
                      <a16:creationId xmlns:a16="http://schemas.microsoft.com/office/drawing/2014/main" id="{F4BDE093-8140-65E5-31E1-4DCF9E6C8F38}"/>
                    </a:ext>
                  </a:extLst>
                </p:cNvPr>
                <p:cNvSpPr/>
                <p:nvPr/>
              </p:nvSpPr>
              <p:spPr>
                <a:xfrm>
                  <a:off x="-7280129" y="-3956341"/>
                  <a:ext cx="678735" cy="231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7" h="6677" extrusionOk="0">
                      <a:moveTo>
                        <a:pt x="3450" y="1"/>
                      </a:moveTo>
                      <a:cubicBezTo>
                        <a:pt x="3311" y="1"/>
                        <a:pt x="3202" y="115"/>
                        <a:pt x="3202" y="249"/>
                      </a:cubicBezTo>
                      <a:lnTo>
                        <a:pt x="3202" y="1775"/>
                      </a:lnTo>
                      <a:lnTo>
                        <a:pt x="2593" y="2707"/>
                      </a:lnTo>
                      <a:cubicBezTo>
                        <a:pt x="2449" y="3029"/>
                        <a:pt x="2251" y="3326"/>
                        <a:pt x="2018" y="3594"/>
                      </a:cubicBezTo>
                      <a:lnTo>
                        <a:pt x="1" y="6677"/>
                      </a:lnTo>
                      <a:lnTo>
                        <a:pt x="19577" y="6677"/>
                      </a:lnTo>
                      <a:lnTo>
                        <a:pt x="18977" y="5799"/>
                      </a:lnTo>
                      <a:cubicBezTo>
                        <a:pt x="18640" y="5512"/>
                        <a:pt x="18387" y="5135"/>
                        <a:pt x="18249" y="4719"/>
                      </a:cubicBezTo>
                      <a:lnTo>
                        <a:pt x="16256" y="1775"/>
                      </a:lnTo>
                      <a:lnTo>
                        <a:pt x="16256" y="249"/>
                      </a:lnTo>
                      <a:cubicBezTo>
                        <a:pt x="16256" y="115"/>
                        <a:pt x="16142" y="1"/>
                        <a:pt x="16008" y="1"/>
                      </a:cubicBezTo>
                      <a:close/>
                    </a:path>
                  </a:pathLst>
                </a:custGeom>
                <a:solidFill>
                  <a:srgbClr val="BFD3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8" name="Google Shape;1884;p53">
                  <a:extLst>
                    <a:ext uri="{FF2B5EF4-FFF2-40B4-BE49-F238E27FC236}">
                      <a16:creationId xmlns:a16="http://schemas.microsoft.com/office/drawing/2014/main" id="{BA8430D8-CF17-B18A-4F6C-5927F190A1C7}"/>
                    </a:ext>
                  </a:extLst>
                </p:cNvPr>
                <p:cNvSpPr/>
                <p:nvPr/>
              </p:nvSpPr>
              <p:spPr>
                <a:xfrm>
                  <a:off x="-7138371" y="-3877298"/>
                  <a:ext cx="45383" cy="45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9" h="1310" extrusionOk="0">
                      <a:moveTo>
                        <a:pt x="654" y="1"/>
                      </a:moveTo>
                      <a:cubicBezTo>
                        <a:pt x="298" y="1"/>
                        <a:pt x="0" y="293"/>
                        <a:pt x="0" y="655"/>
                      </a:cubicBezTo>
                      <a:cubicBezTo>
                        <a:pt x="0" y="1017"/>
                        <a:pt x="298" y="1309"/>
                        <a:pt x="654" y="1309"/>
                      </a:cubicBezTo>
                      <a:cubicBezTo>
                        <a:pt x="1016" y="1309"/>
                        <a:pt x="1309" y="1017"/>
                        <a:pt x="1309" y="655"/>
                      </a:cubicBezTo>
                      <a:cubicBezTo>
                        <a:pt x="1309" y="293"/>
                        <a:pt x="1016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FDF3C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Google Shape;1885;p53">
                  <a:extLst>
                    <a:ext uri="{FF2B5EF4-FFF2-40B4-BE49-F238E27FC236}">
                      <a16:creationId xmlns:a16="http://schemas.microsoft.com/office/drawing/2014/main" id="{540CB833-DBE5-23EC-C95A-AC8128F49930}"/>
                    </a:ext>
                  </a:extLst>
                </p:cNvPr>
                <p:cNvSpPr/>
                <p:nvPr/>
              </p:nvSpPr>
              <p:spPr>
                <a:xfrm>
                  <a:off x="-7138371" y="-3795342"/>
                  <a:ext cx="45383" cy="45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9" h="1310" extrusionOk="0">
                      <a:moveTo>
                        <a:pt x="654" y="1"/>
                      </a:moveTo>
                      <a:cubicBezTo>
                        <a:pt x="298" y="1"/>
                        <a:pt x="0" y="293"/>
                        <a:pt x="0" y="655"/>
                      </a:cubicBezTo>
                      <a:cubicBezTo>
                        <a:pt x="0" y="1017"/>
                        <a:pt x="298" y="1309"/>
                        <a:pt x="654" y="1309"/>
                      </a:cubicBezTo>
                      <a:cubicBezTo>
                        <a:pt x="1016" y="1309"/>
                        <a:pt x="1309" y="1017"/>
                        <a:pt x="1309" y="655"/>
                      </a:cubicBezTo>
                      <a:cubicBezTo>
                        <a:pt x="1309" y="293"/>
                        <a:pt x="1016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FDF3C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Google Shape;1886;p53">
                  <a:extLst>
                    <a:ext uri="{FF2B5EF4-FFF2-40B4-BE49-F238E27FC236}">
                      <a16:creationId xmlns:a16="http://schemas.microsoft.com/office/drawing/2014/main" id="{0864E988-7673-EC3A-474C-EB185BA40264}"/>
                    </a:ext>
                  </a:extLst>
                </p:cNvPr>
                <p:cNvSpPr/>
                <p:nvPr/>
              </p:nvSpPr>
              <p:spPr>
                <a:xfrm>
                  <a:off x="-7042513" y="-3877298"/>
                  <a:ext cx="45418" cy="45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" h="1310" extrusionOk="0">
                      <a:moveTo>
                        <a:pt x="655" y="1"/>
                      </a:moveTo>
                      <a:cubicBezTo>
                        <a:pt x="293" y="1"/>
                        <a:pt x="1" y="293"/>
                        <a:pt x="1" y="655"/>
                      </a:cubicBezTo>
                      <a:cubicBezTo>
                        <a:pt x="1" y="1017"/>
                        <a:pt x="293" y="1309"/>
                        <a:pt x="655" y="1309"/>
                      </a:cubicBezTo>
                      <a:cubicBezTo>
                        <a:pt x="1017" y="1309"/>
                        <a:pt x="1309" y="1017"/>
                        <a:pt x="1309" y="655"/>
                      </a:cubicBezTo>
                      <a:cubicBezTo>
                        <a:pt x="1309" y="293"/>
                        <a:pt x="1017" y="1"/>
                        <a:pt x="655" y="1"/>
                      </a:cubicBezTo>
                      <a:close/>
                    </a:path>
                  </a:pathLst>
                </a:custGeom>
                <a:solidFill>
                  <a:srgbClr val="FDF3C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1" name="Google Shape;1887;p53">
                  <a:extLst>
                    <a:ext uri="{FF2B5EF4-FFF2-40B4-BE49-F238E27FC236}">
                      <a16:creationId xmlns:a16="http://schemas.microsoft.com/office/drawing/2014/main" id="{5507D55F-39FF-2C0D-4DEC-13925B983845}"/>
                    </a:ext>
                  </a:extLst>
                </p:cNvPr>
                <p:cNvSpPr/>
                <p:nvPr/>
              </p:nvSpPr>
              <p:spPr>
                <a:xfrm>
                  <a:off x="-7042513" y="-3795342"/>
                  <a:ext cx="45418" cy="45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" h="1310" extrusionOk="0">
                      <a:moveTo>
                        <a:pt x="655" y="1"/>
                      </a:moveTo>
                      <a:cubicBezTo>
                        <a:pt x="293" y="1"/>
                        <a:pt x="1" y="293"/>
                        <a:pt x="1" y="655"/>
                      </a:cubicBezTo>
                      <a:cubicBezTo>
                        <a:pt x="1" y="1017"/>
                        <a:pt x="293" y="1309"/>
                        <a:pt x="655" y="1309"/>
                      </a:cubicBezTo>
                      <a:cubicBezTo>
                        <a:pt x="1017" y="1309"/>
                        <a:pt x="1309" y="1017"/>
                        <a:pt x="1309" y="655"/>
                      </a:cubicBezTo>
                      <a:cubicBezTo>
                        <a:pt x="1309" y="293"/>
                        <a:pt x="1017" y="1"/>
                        <a:pt x="655" y="1"/>
                      </a:cubicBezTo>
                      <a:close/>
                    </a:path>
                  </a:pathLst>
                </a:custGeom>
                <a:solidFill>
                  <a:srgbClr val="FDF3C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2" name="Google Shape;1888;p53">
                  <a:extLst>
                    <a:ext uri="{FF2B5EF4-FFF2-40B4-BE49-F238E27FC236}">
                      <a16:creationId xmlns:a16="http://schemas.microsoft.com/office/drawing/2014/main" id="{7A17B239-9C76-56D4-8820-8E3CE8A5DB70}"/>
                    </a:ext>
                  </a:extLst>
                </p:cNvPr>
                <p:cNvSpPr/>
                <p:nvPr/>
              </p:nvSpPr>
              <p:spPr>
                <a:xfrm>
                  <a:off x="-6946794" y="-3877298"/>
                  <a:ext cx="45383" cy="45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9" h="1310" extrusionOk="0">
                      <a:moveTo>
                        <a:pt x="654" y="1"/>
                      </a:moveTo>
                      <a:cubicBezTo>
                        <a:pt x="293" y="1"/>
                        <a:pt x="0" y="293"/>
                        <a:pt x="0" y="655"/>
                      </a:cubicBezTo>
                      <a:cubicBezTo>
                        <a:pt x="0" y="1017"/>
                        <a:pt x="293" y="1309"/>
                        <a:pt x="654" y="1309"/>
                      </a:cubicBezTo>
                      <a:cubicBezTo>
                        <a:pt x="1016" y="1309"/>
                        <a:pt x="1309" y="1017"/>
                        <a:pt x="1309" y="655"/>
                      </a:cubicBezTo>
                      <a:cubicBezTo>
                        <a:pt x="1309" y="293"/>
                        <a:pt x="1016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FDF3C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3" name="Google Shape;1889;p53">
                  <a:extLst>
                    <a:ext uri="{FF2B5EF4-FFF2-40B4-BE49-F238E27FC236}">
                      <a16:creationId xmlns:a16="http://schemas.microsoft.com/office/drawing/2014/main" id="{8BB9D34A-F857-D8E5-F428-5B9FEAA8B9DE}"/>
                    </a:ext>
                  </a:extLst>
                </p:cNvPr>
                <p:cNvSpPr/>
                <p:nvPr/>
              </p:nvSpPr>
              <p:spPr>
                <a:xfrm>
                  <a:off x="-6946794" y="-3795342"/>
                  <a:ext cx="45383" cy="45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9" h="1310" extrusionOk="0">
                      <a:moveTo>
                        <a:pt x="654" y="1"/>
                      </a:moveTo>
                      <a:cubicBezTo>
                        <a:pt x="293" y="1"/>
                        <a:pt x="0" y="293"/>
                        <a:pt x="0" y="655"/>
                      </a:cubicBezTo>
                      <a:cubicBezTo>
                        <a:pt x="0" y="1017"/>
                        <a:pt x="293" y="1309"/>
                        <a:pt x="654" y="1309"/>
                      </a:cubicBezTo>
                      <a:cubicBezTo>
                        <a:pt x="1016" y="1309"/>
                        <a:pt x="1309" y="1017"/>
                        <a:pt x="1309" y="655"/>
                      </a:cubicBezTo>
                      <a:cubicBezTo>
                        <a:pt x="1309" y="293"/>
                        <a:pt x="1016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FDF3C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4" name="Google Shape;1890;p53">
                  <a:extLst>
                    <a:ext uri="{FF2B5EF4-FFF2-40B4-BE49-F238E27FC236}">
                      <a16:creationId xmlns:a16="http://schemas.microsoft.com/office/drawing/2014/main" id="{56C45253-FB85-EC61-CF98-BD0515497998}"/>
                    </a:ext>
                  </a:extLst>
                </p:cNvPr>
                <p:cNvSpPr/>
                <p:nvPr/>
              </p:nvSpPr>
              <p:spPr>
                <a:xfrm>
                  <a:off x="-6851110" y="-3877298"/>
                  <a:ext cx="45418" cy="45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" h="1310" extrusionOk="0">
                      <a:moveTo>
                        <a:pt x="655" y="1"/>
                      </a:moveTo>
                      <a:cubicBezTo>
                        <a:pt x="293" y="1"/>
                        <a:pt x="1" y="293"/>
                        <a:pt x="1" y="655"/>
                      </a:cubicBezTo>
                      <a:cubicBezTo>
                        <a:pt x="1" y="1017"/>
                        <a:pt x="293" y="1309"/>
                        <a:pt x="655" y="1309"/>
                      </a:cubicBezTo>
                      <a:cubicBezTo>
                        <a:pt x="1017" y="1309"/>
                        <a:pt x="1309" y="1017"/>
                        <a:pt x="1309" y="655"/>
                      </a:cubicBezTo>
                      <a:cubicBezTo>
                        <a:pt x="1309" y="293"/>
                        <a:pt x="1017" y="1"/>
                        <a:pt x="655" y="1"/>
                      </a:cubicBezTo>
                      <a:close/>
                    </a:path>
                  </a:pathLst>
                </a:custGeom>
                <a:solidFill>
                  <a:srgbClr val="FDF3C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5" name="Google Shape;1891;p53">
                  <a:extLst>
                    <a:ext uri="{FF2B5EF4-FFF2-40B4-BE49-F238E27FC236}">
                      <a16:creationId xmlns:a16="http://schemas.microsoft.com/office/drawing/2014/main" id="{974841D2-6F28-9B49-FC4B-D1AC8510F751}"/>
                    </a:ext>
                  </a:extLst>
                </p:cNvPr>
                <p:cNvSpPr/>
                <p:nvPr/>
              </p:nvSpPr>
              <p:spPr>
                <a:xfrm>
                  <a:off x="-6851110" y="-3795342"/>
                  <a:ext cx="45418" cy="45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" h="1310" extrusionOk="0">
                      <a:moveTo>
                        <a:pt x="655" y="1"/>
                      </a:moveTo>
                      <a:cubicBezTo>
                        <a:pt x="293" y="1"/>
                        <a:pt x="1" y="293"/>
                        <a:pt x="1" y="655"/>
                      </a:cubicBezTo>
                      <a:cubicBezTo>
                        <a:pt x="1" y="1017"/>
                        <a:pt x="293" y="1309"/>
                        <a:pt x="655" y="1309"/>
                      </a:cubicBezTo>
                      <a:cubicBezTo>
                        <a:pt x="1017" y="1309"/>
                        <a:pt x="1309" y="1017"/>
                        <a:pt x="1309" y="655"/>
                      </a:cubicBezTo>
                      <a:cubicBezTo>
                        <a:pt x="1309" y="293"/>
                        <a:pt x="1017" y="1"/>
                        <a:pt x="655" y="1"/>
                      </a:cubicBezTo>
                      <a:close/>
                    </a:path>
                  </a:pathLst>
                </a:custGeom>
                <a:solidFill>
                  <a:srgbClr val="FDF3C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6" name="Google Shape;1892;p53">
                  <a:extLst>
                    <a:ext uri="{FF2B5EF4-FFF2-40B4-BE49-F238E27FC236}">
                      <a16:creationId xmlns:a16="http://schemas.microsoft.com/office/drawing/2014/main" id="{07A78421-8135-4CD7-20C1-32938BA073A7}"/>
                    </a:ext>
                  </a:extLst>
                </p:cNvPr>
                <p:cNvSpPr/>
                <p:nvPr/>
              </p:nvSpPr>
              <p:spPr>
                <a:xfrm>
                  <a:off x="-6755391" y="-3877298"/>
                  <a:ext cx="45383" cy="45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9" h="1310" extrusionOk="0">
                      <a:moveTo>
                        <a:pt x="654" y="1"/>
                      </a:moveTo>
                      <a:cubicBezTo>
                        <a:pt x="293" y="1"/>
                        <a:pt x="0" y="293"/>
                        <a:pt x="0" y="655"/>
                      </a:cubicBezTo>
                      <a:cubicBezTo>
                        <a:pt x="0" y="1017"/>
                        <a:pt x="293" y="1309"/>
                        <a:pt x="654" y="1309"/>
                      </a:cubicBezTo>
                      <a:cubicBezTo>
                        <a:pt x="1016" y="1309"/>
                        <a:pt x="1309" y="1017"/>
                        <a:pt x="1309" y="655"/>
                      </a:cubicBezTo>
                      <a:cubicBezTo>
                        <a:pt x="1309" y="293"/>
                        <a:pt x="1016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FDF3C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7" name="Google Shape;1893;p53">
                  <a:extLst>
                    <a:ext uri="{FF2B5EF4-FFF2-40B4-BE49-F238E27FC236}">
                      <a16:creationId xmlns:a16="http://schemas.microsoft.com/office/drawing/2014/main" id="{0E1BF18D-04D7-1C17-5F5B-2BD70D02D14D}"/>
                    </a:ext>
                  </a:extLst>
                </p:cNvPr>
                <p:cNvSpPr/>
                <p:nvPr/>
              </p:nvSpPr>
              <p:spPr>
                <a:xfrm>
                  <a:off x="-6755391" y="-3795342"/>
                  <a:ext cx="45383" cy="45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9" h="1310" extrusionOk="0">
                      <a:moveTo>
                        <a:pt x="654" y="1"/>
                      </a:moveTo>
                      <a:cubicBezTo>
                        <a:pt x="293" y="1"/>
                        <a:pt x="0" y="293"/>
                        <a:pt x="0" y="655"/>
                      </a:cubicBezTo>
                      <a:cubicBezTo>
                        <a:pt x="0" y="1017"/>
                        <a:pt x="293" y="1309"/>
                        <a:pt x="654" y="1309"/>
                      </a:cubicBezTo>
                      <a:cubicBezTo>
                        <a:pt x="1016" y="1309"/>
                        <a:pt x="1309" y="1017"/>
                        <a:pt x="1309" y="655"/>
                      </a:cubicBezTo>
                      <a:cubicBezTo>
                        <a:pt x="1309" y="293"/>
                        <a:pt x="1016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FDF3C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8" name="Google Shape;1894;p53">
                  <a:extLst>
                    <a:ext uri="{FF2B5EF4-FFF2-40B4-BE49-F238E27FC236}">
                      <a16:creationId xmlns:a16="http://schemas.microsoft.com/office/drawing/2014/main" id="{8C2AB0BA-0D5A-D9C9-CDE4-C1E3CFC4836E}"/>
                    </a:ext>
                  </a:extLst>
                </p:cNvPr>
                <p:cNvSpPr/>
                <p:nvPr/>
              </p:nvSpPr>
              <p:spPr>
                <a:xfrm>
                  <a:off x="-6668478" y="-3792742"/>
                  <a:ext cx="46284" cy="42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" h="1235" extrusionOk="0">
                      <a:moveTo>
                        <a:pt x="606" y="0"/>
                      </a:moveTo>
                      <a:cubicBezTo>
                        <a:pt x="1" y="317"/>
                        <a:pt x="224" y="1234"/>
                        <a:pt x="908" y="1234"/>
                      </a:cubicBezTo>
                      <a:cubicBezTo>
                        <a:pt x="1066" y="1234"/>
                        <a:pt x="1215" y="1180"/>
                        <a:pt x="1334" y="1075"/>
                      </a:cubicBezTo>
                      <a:lnTo>
                        <a:pt x="606" y="0"/>
                      </a:lnTo>
                      <a:close/>
                    </a:path>
                  </a:pathLst>
                </a:custGeom>
                <a:solidFill>
                  <a:srgbClr val="FDF3C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79" name="Google Shape;1895;p53">
                  <a:extLst>
                    <a:ext uri="{FF2B5EF4-FFF2-40B4-BE49-F238E27FC236}">
                      <a16:creationId xmlns:a16="http://schemas.microsoft.com/office/drawing/2014/main" id="{04551DF8-426B-4282-1FB8-41B295680CD2}"/>
                    </a:ext>
                  </a:extLst>
                </p:cNvPr>
                <p:cNvSpPr/>
                <p:nvPr/>
              </p:nvSpPr>
              <p:spPr>
                <a:xfrm>
                  <a:off x="-7210203" y="-3862529"/>
                  <a:ext cx="21530" cy="30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889" extrusionOk="0">
                      <a:moveTo>
                        <a:pt x="581" y="1"/>
                      </a:moveTo>
                      <a:lnTo>
                        <a:pt x="1" y="888"/>
                      </a:lnTo>
                      <a:cubicBezTo>
                        <a:pt x="348" y="868"/>
                        <a:pt x="620" y="581"/>
                        <a:pt x="620" y="229"/>
                      </a:cubicBezTo>
                      <a:cubicBezTo>
                        <a:pt x="620" y="150"/>
                        <a:pt x="605" y="75"/>
                        <a:pt x="581" y="1"/>
                      </a:cubicBezTo>
                      <a:close/>
                    </a:path>
                  </a:pathLst>
                </a:custGeom>
                <a:solidFill>
                  <a:srgbClr val="FDF3C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0" name="Google Shape;1896;p53">
                  <a:extLst>
                    <a:ext uri="{FF2B5EF4-FFF2-40B4-BE49-F238E27FC236}">
                      <a16:creationId xmlns:a16="http://schemas.microsoft.com/office/drawing/2014/main" id="{A6244829-092E-65AA-4DF1-683CC23EE49A}"/>
                    </a:ext>
                  </a:extLst>
                </p:cNvPr>
                <p:cNvSpPr/>
                <p:nvPr/>
              </p:nvSpPr>
              <p:spPr>
                <a:xfrm>
                  <a:off x="-7234090" y="-3795342"/>
                  <a:ext cx="45418" cy="45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" h="1310" extrusionOk="0">
                      <a:moveTo>
                        <a:pt x="655" y="1"/>
                      </a:moveTo>
                      <a:cubicBezTo>
                        <a:pt x="293" y="1"/>
                        <a:pt x="1" y="293"/>
                        <a:pt x="1" y="655"/>
                      </a:cubicBezTo>
                      <a:cubicBezTo>
                        <a:pt x="1" y="1017"/>
                        <a:pt x="293" y="1309"/>
                        <a:pt x="655" y="1309"/>
                      </a:cubicBezTo>
                      <a:cubicBezTo>
                        <a:pt x="1017" y="1309"/>
                        <a:pt x="1309" y="1017"/>
                        <a:pt x="1309" y="655"/>
                      </a:cubicBezTo>
                      <a:cubicBezTo>
                        <a:pt x="1309" y="293"/>
                        <a:pt x="1017" y="1"/>
                        <a:pt x="655" y="1"/>
                      </a:cubicBezTo>
                      <a:close/>
                    </a:path>
                  </a:pathLst>
                </a:custGeom>
                <a:solidFill>
                  <a:srgbClr val="FDF3C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1" name="Google Shape;1897;p53">
                  <a:extLst>
                    <a:ext uri="{FF2B5EF4-FFF2-40B4-BE49-F238E27FC236}">
                      <a16:creationId xmlns:a16="http://schemas.microsoft.com/office/drawing/2014/main" id="{67BB1296-5023-EB53-581D-98A734596406}"/>
                    </a:ext>
                  </a:extLst>
                </p:cNvPr>
                <p:cNvSpPr/>
                <p:nvPr/>
              </p:nvSpPr>
              <p:spPr>
                <a:xfrm>
                  <a:off x="-6781011" y="-3363723"/>
                  <a:ext cx="139581" cy="11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6" h="343" extrusionOk="0">
                      <a:moveTo>
                        <a:pt x="224" y="0"/>
                      </a:moveTo>
                      <a:cubicBezTo>
                        <a:pt x="1" y="0"/>
                        <a:pt x="1" y="342"/>
                        <a:pt x="224" y="342"/>
                      </a:cubicBezTo>
                      <a:lnTo>
                        <a:pt x="3797" y="342"/>
                      </a:lnTo>
                      <a:cubicBezTo>
                        <a:pt x="4025" y="342"/>
                        <a:pt x="4025" y="0"/>
                        <a:pt x="379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2" name="Google Shape;1898;p53">
                  <a:extLst>
                    <a:ext uri="{FF2B5EF4-FFF2-40B4-BE49-F238E27FC236}">
                      <a16:creationId xmlns:a16="http://schemas.microsoft.com/office/drawing/2014/main" id="{6D355ED6-6DB4-D1AD-8767-932C5AE6B759}"/>
                    </a:ext>
                  </a:extLst>
                </p:cNvPr>
                <p:cNvSpPr/>
                <p:nvPr/>
              </p:nvSpPr>
              <p:spPr>
                <a:xfrm>
                  <a:off x="-6781011" y="-3289672"/>
                  <a:ext cx="139581" cy="11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6" h="338" extrusionOk="0">
                      <a:moveTo>
                        <a:pt x="224" y="0"/>
                      </a:moveTo>
                      <a:cubicBezTo>
                        <a:pt x="1" y="0"/>
                        <a:pt x="1" y="337"/>
                        <a:pt x="224" y="337"/>
                      </a:cubicBezTo>
                      <a:lnTo>
                        <a:pt x="3797" y="337"/>
                      </a:lnTo>
                      <a:cubicBezTo>
                        <a:pt x="4025" y="337"/>
                        <a:pt x="4025" y="0"/>
                        <a:pt x="379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3" name="Google Shape;1899;p53">
                  <a:extLst>
                    <a:ext uri="{FF2B5EF4-FFF2-40B4-BE49-F238E27FC236}">
                      <a16:creationId xmlns:a16="http://schemas.microsoft.com/office/drawing/2014/main" id="{FE6C3A57-50A3-37F8-F9EC-8D36B28E9BAC}"/>
                    </a:ext>
                  </a:extLst>
                </p:cNvPr>
                <p:cNvSpPr/>
                <p:nvPr/>
              </p:nvSpPr>
              <p:spPr>
                <a:xfrm>
                  <a:off x="-6781011" y="-3215794"/>
                  <a:ext cx="139581" cy="11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6" h="343" extrusionOk="0">
                      <a:moveTo>
                        <a:pt x="224" y="0"/>
                      </a:moveTo>
                      <a:cubicBezTo>
                        <a:pt x="1" y="0"/>
                        <a:pt x="1" y="342"/>
                        <a:pt x="224" y="342"/>
                      </a:cubicBezTo>
                      <a:lnTo>
                        <a:pt x="3797" y="342"/>
                      </a:lnTo>
                      <a:cubicBezTo>
                        <a:pt x="4025" y="342"/>
                        <a:pt x="4025" y="0"/>
                        <a:pt x="379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4" name="Google Shape;1900;p53">
                  <a:extLst>
                    <a:ext uri="{FF2B5EF4-FFF2-40B4-BE49-F238E27FC236}">
                      <a16:creationId xmlns:a16="http://schemas.microsoft.com/office/drawing/2014/main" id="{2F831B5D-654B-0598-E0C8-4D6265D4F414}"/>
                    </a:ext>
                  </a:extLst>
                </p:cNvPr>
                <p:cNvSpPr/>
                <p:nvPr/>
              </p:nvSpPr>
              <p:spPr>
                <a:xfrm>
                  <a:off x="-7276004" y="-3883261"/>
                  <a:ext cx="669651" cy="915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15" h="26403" extrusionOk="0">
                      <a:moveTo>
                        <a:pt x="15800" y="1"/>
                      </a:moveTo>
                      <a:cubicBezTo>
                        <a:pt x="15751" y="1"/>
                        <a:pt x="15701" y="23"/>
                        <a:pt x="15666" y="79"/>
                      </a:cubicBezTo>
                      <a:lnTo>
                        <a:pt x="12842" y="4400"/>
                      </a:lnTo>
                      <a:lnTo>
                        <a:pt x="229" y="4400"/>
                      </a:lnTo>
                      <a:cubicBezTo>
                        <a:pt x="1" y="4400"/>
                        <a:pt x="1" y="4737"/>
                        <a:pt x="229" y="4737"/>
                      </a:cubicBezTo>
                      <a:lnTo>
                        <a:pt x="12762" y="4737"/>
                      </a:lnTo>
                      <a:lnTo>
                        <a:pt x="12762" y="26231"/>
                      </a:lnTo>
                      <a:cubicBezTo>
                        <a:pt x="12762" y="26345"/>
                        <a:pt x="12846" y="26402"/>
                        <a:pt x="12931" y="26402"/>
                      </a:cubicBezTo>
                      <a:cubicBezTo>
                        <a:pt x="13015" y="26402"/>
                        <a:pt x="13099" y="26345"/>
                        <a:pt x="13099" y="26231"/>
                      </a:cubicBezTo>
                      <a:lnTo>
                        <a:pt x="13099" y="4737"/>
                      </a:lnTo>
                      <a:lnTo>
                        <a:pt x="19086" y="4737"/>
                      </a:lnTo>
                      <a:cubicBezTo>
                        <a:pt x="19314" y="4737"/>
                        <a:pt x="19314" y="4400"/>
                        <a:pt x="19086" y="4400"/>
                      </a:cubicBezTo>
                      <a:lnTo>
                        <a:pt x="13243" y="4400"/>
                      </a:lnTo>
                      <a:lnTo>
                        <a:pt x="15949" y="267"/>
                      </a:lnTo>
                      <a:cubicBezTo>
                        <a:pt x="16037" y="134"/>
                        <a:pt x="15918" y="1"/>
                        <a:pt x="1580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5" name="Google Shape;1901;p53">
                  <a:extLst>
                    <a:ext uri="{FF2B5EF4-FFF2-40B4-BE49-F238E27FC236}">
                      <a16:creationId xmlns:a16="http://schemas.microsoft.com/office/drawing/2014/main" id="{F696247D-E5CA-A03D-8F00-891F4E09C72F}"/>
                    </a:ext>
                  </a:extLst>
                </p:cNvPr>
                <p:cNvSpPr/>
                <p:nvPr/>
              </p:nvSpPr>
              <p:spPr>
                <a:xfrm>
                  <a:off x="-7164164" y="-3942335"/>
                  <a:ext cx="443880" cy="53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3" h="1545" extrusionOk="0">
                      <a:moveTo>
                        <a:pt x="3723" y="1"/>
                      </a:moveTo>
                      <a:cubicBezTo>
                        <a:pt x="3639" y="1"/>
                        <a:pt x="3554" y="58"/>
                        <a:pt x="3554" y="172"/>
                      </a:cubicBezTo>
                      <a:lnTo>
                        <a:pt x="3554" y="1208"/>
                      </a:lnTo>
                      <a:lnTo>
                        <a:pt x="229" y="1208"/>
                      </a:lnTo>
                      <a:cubicBezTo>
                        <a:pt x="1" y="1208"/>
                        <a:pt x="1" y="1545"/>
                        <a:pt x="229" y="1545"/>
                      </a:cubicBezTo>
                      <a:lnTo>
                        <a:pt x="12579" y="1545"/>
                      </a:lnTo>
                      <a:cubicBezTo>
                        <a:pt x="12802" y="1545"/>
                        <a:pt x="12802" y="1208"/>
                        <a:pt x="12579" y="1208"/>
                      </a:cubicBezTo>
                      <a:lnTo>
                        <a:pt x="9209" y="1208"/>
                      </a:lnTo>
                      <a:lnTo>
                        <a:pt x="9209" y="172"/>
                      </a:lnTo>
                      <a:cubicBezTo>
                        <a:pt x="9209" y="58"/>
                        <a:pt x="9125" y="1"/>
                        <a:pt x="9041" y="1"/>
                      </a:cubicBezTo>
                      <a:cubicBezTo>
                        <a:pt x="8956" y="1"/>
                        <a:pt x="8872" y="58"/>
                        <a:pt x="8872" y="172"/>
                      </a:cubicBezTo>
                      <a:lnTo>
                        <a:pt x="8872" y="1208"/>
                      </a:lnTo>
                      <a:lnTo>
                        <a:pt x="3891" y="1208"/>
                      </a:lnTo>
                      <a:lnTo>
                        <a:pt x="3891" y="172"/>
                      </a:lnTo>
                      <a:cubicBezTo>
                        <a:pt x="3891" y="58"/>
                        <a:pt x="3807" y="1"/>
                        <a:pt x="372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6" name="Google Shape;1902;p53">
                  <a:extLst>
                    <a:ext uri="{FF2B5EF4-FFF2-40B4-BE49-F238E27FC236}">
                      <a16:creationId xmlns:a16="http://schemas.microsoft.com/office/drawing/2014/main" id="{E7DBF16D-FA61-130E-B423-80C8E5E52AA7}"/>
                    </a:ext>
                  </a:extLst>
                </p:cNvPr>
                <p:cNvSpPr/>
                <p:nvPr/>
              </p:nvSpPr>
              <p:spPr>
                <a:xfrm>
                  <a:off x="-7198174" y="-3154605"/>
                  <a:ext cx="84075" cy="93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5" h="2696" extrusionOk="0">
                      <a:moveTo>
                        <a:pt x="340" y="0"/>
                      </a:moveTo>
                      <a:cubicBezTo>
                        <a:pt x="167" y="0"/>
                        <a:pt x="1" y="134"/>
                        <a:pt x="1" y="342"/>
                      </a:cubicBezTo>
                      <a:lnTo>
                        <a:pt x="1" y="2359"/>
                      </a:lnTo>
                      <a:cubicBezTo>
                        <a:pt x="1" y="2542"/>
                        <a:pt x="149" y="2696"/>
                        <a:pt x="338" y="2696"/>
                      </a:cubicBezTo>
                      <a:cubicBezTo>
                        <a:pt x="526" y="2696"/>
                        <a:pt x="675" y="2542"/>
                        <a:pt x="675" y="2359"/>
                      </a:cubicBezTo>
                      <a:lnTo>
                        <a:pt x="675" y="1249"/>
                      </a:lnTo>
                      <a:lnTo>
                        <a:pt x="952" y="1571"/>
                      </a:lnTo>
                      <a:cubicBezTo>
                        <a:pt x="1022" y="1645"/>
                        <a:pt x="1116" y="1682"/>
                        <a:pt x="1210" y="1682"/>
                      </a:cubicBezTo>
                      <a:cubicBezTo>
                        <a:pt x="1304" y="1682"/>
                        <a:pt x="1398" y="1645"/>
                        <a:pt x="1468" y="1571"/>
                      </a:cubicBezTo>
                      <a:lnTo>
                        <a:pt x="1745" y="1249"/>
                      </a:lnTo>
                      <a:lnTo>
                        <a:pt x="1745" y="2359"/>
                      </a:lnTo>
                      <a:cubicBezTo>
                        <a:pt x="1745" y="2542"/>
                        <a:pt x="1894" y="2696"/>
                        <a:pt x="2082" y="2696"/>
                      </a:cubicBezTo>
                      <a:cubicBezTo>
                        <a:pt x="2270" y="2696"/>
                        <a:pt x="2424" y="2542"/>
                        <a:pt x="2419" y="2359"/>
                      </a:cubicBezTo>
                      <a:lnTo>
                        <a:pt x="2419" y="342"/>
                      </a:lnTo>
                      <a:cubicBezTo>
                        <a:pt x="2422" y="134"/>
                        <a:pt x="2255" y="0"/>
                        <a:pt x="2082" y="0"/>
                      </a:cubicBezTo>
                      <a:cubicBezTo>
                        <a:pt x="1991" y="0"/>
                        <a:pt x="1899" y="37"/>
                        <a:pt x="1829" y="119"/>
                      </a:cubicBezTo>
                      <a:lnTo>
                        <a:pt x="1210" y="832"/>
                      </a:lnTo>
                      <a:lnTo>
                        <a:pt x="595" y="119"/>
                      </a:lnTo>
                      <a:cubicBezTo>
                        <a:pt x="524" y="37"/>
                        <a:pt x="431" y="0"/>
                        <a:pt x="340" y="0"/>
                      </a:cubicBezTo>
                      <a:close/>
                    </a:path>
                  </a:pathLst>
                </a:custGeom>
                <a:solidFill>
                  <a:srgbClr val="D93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7" name="Google Shape;1903;p53">
                  <a:extLst>
                    <a:ext uri="{FF2B5EF4-FFF2-40B4-BE49-F238E27FC236}">
                      <a16:creationId xmlns:a16="http://schemas.microsoft.com/office/drawing/2014/main" id="{8906C678-148E-40B2-4494-4EAC680A1649}"/>
                    </a:ext>
                  </a:extLst>
                </p:cNvPr>
                <p:cNvSpPr/>
                <p:nvPr/>
              </p:nvSpPr>
              <p:spPr>
                <a:xfrm>
                  <a:off x="-7096284" y="-3154501"/>
                  <a:ext cx="23576" cy="94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2738" extrusionOk="0">
                      <a:moveTo>
                        <a:pt x="340" y="0"/>
                      </a:moveTo>
                      <a:cubicBezTo>
                        <a:pt x="170" y="0"/>
                        <a:pt x="1" y="113"/>
                        <a:pt x="1" y="339"/>
                      </a:cubicBezTo>
                      <a:lnTo>
                        <a:pt x="1" y="2400"/>
                      </a:lnTo>
                      <a:cubicBezTo>
                        <a:pt x="1" y="2589"/>
                        <a:pt x="154" y="2737"/>
                        <a:pt x="342" y="2737"/>
                      </a:cubicBezTo>
                      <a:cubicBezTo>
                        <a:pt x="526" y="2737"/>
                        <a:pt x="679" y="2589"/>
                        <a:pt x="679" y="2400"/>
                      </a:cubicBezTo>
                      <a:lnTo>
                        <a:pt x="679" y="339"/>
                      </a:lnTo>
                      <a:cubicBezTo>
                        <a:pt x="679" y="113"/>
                        <a:pt x="510" y="0"/>
                        <a:pt x="340" y="0"/>
                      </a:cubicBezTo>
                      <a:close/>
                    </a:path>
                  </a:pathLst>
                </a:custGeom>
                <a:solidFill>
                  <a:srgbClr val="D93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8" name="Google Shape;1904;p53">
                  <a:extLst>
                    <a:ext uri="{FF2B5EF4-FFF2-40B4-BE49-F238E27FC236}">
                      <a16:creationId xmlns:a16="http://schemas.microsoft.com/office/drawing/2014/main" id="{0097001F-4F43-6E0B-6A77-27BE171C467A}"/>
                    </a:ext>
                  </a:extLst>
                </p:cNvPr>
                <p:cNvSpPr/>
                <p:nvPr/>
              </p:nvSpPr>
              <p:spPr>
                <a:xfrm>
                  <a:off x="-7054717" y="-3154501"/>
                  <a:ext cx="64140" cy="94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2738" extrusionOk="0">
                      <a:moveTo>
                        <a:pt x="340" y="0"/>
                      </a:moveTo>
                      <a:cubicBezTo>
                        <a:pt x="171" y="0"/>
                        <a:pt x="1" y="113"/>
                        <a:pt x="1" y="339"/>
                      </a:cubicBezTo>
                      <a:lnTo>
                        <a:pt x="1" y="2400"/>
                      </a:lnTo>
                      <a:cubicBezTo>
                        <a:pt x="1" y="2589"/>
                        <a:pt x="150" y="2737"/>
                        <a:pt x="338" y="2737"/>
                      </a:cubicBezTo>
                      <a:lnTo>
                        <a:pt x="1512" y="2737"/>
                      </a:lnTo>
                      <a:cubicBezTo>
                        <a:pt x="1701" y="2737"/>
                        <a:pt x="1849" y="2589"/>
                        <a:pt x="1849" y="2400"/>
                      </a:cubicBezTo>
                      <a:cubicBezTo>
                        <a:pt x="1849" y="2212"/>
                        <a:pt x="1701" y="2063"/>
                        <a:pt x="1512" y="2063"/>
                      </a:cubicBezTo>
                      <a:lnTo>
                        <a:pt x="680" y="2063"/>
                      </a:lnTo>
                      <a:lnTo>
                        <a:pt x="680" y="339"/>
                      </a:lnTo>
                      <a:cubicBezTo>
                        <a:pt x="680" y="113"/>
                        <a:pt x="510" y="0"/>
                        <a:pt x="340" y="0"/>
                      </a:cubicBezTo>
                      <a:close/>
                    </a:path>
                  </a:pathLst>
                </a:custGeom>
                <a:solidFill>
                  <a:srgbClr val="D93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9" name="Google Shape;1905;p53">
                  <a:extLst>
                    <a:ext uri="{FF2B5EF4-FFF2-40B4-BE49-F238E27FC236}">
                      <a16:creationId xmlns:a16="http://schemas.microsoft.com/office/drawing/2014/main" id="{48FDA8CC-A719-23DD-8782-F706C98EEB9D}"/>
                    </a:ext>
                  </a:extLst>
                </p:cNvPr>
                <p:cNvSpPr/>
                <p:nvPr/>
              </p:nvSpPr>
              <p:spPr>
                <a:xfrm>
                  <a:off x="-6977892" y="-3154501"/>
                  <a:ext cx="82549" cy="95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2748" extrusionOk="0">
                      <a:moveTo>
                        <a:pt x="1883" y="0"/>
                      </a:moveTo>
                      <a:cubicBezTo>
                        <a:pt x="1822" y="0"/>
                        <a:pt x="1761" y="17"/>
                        <a:pt x="1705" y="51"/>
                      </a:cubicBezTo>
                      <a:lnTo>
                        <a:pt x="679" y="681"/>
                      </a:lnTo>
                      <a:lnTo>
                        <a:pt x="679" y="339"/>
                      </a:lnTo>
                      <a:cubicBezTo>
                        <a:pt x="679" y="113"/>
                        <a:pt x="509" y="0"/>
                        <a:pt x="340" y="0"/>
                      </a:cubicBezTo>
                      <a:cubicBezTo>
                        <a:pt x="170" y="0"/>
                        <a:pt x="0" y="113"/>
                        <a:pt x="0" y="339"/>
                      </a:cubicBezTo>
                      <a:lnTo>
                        <a:pt x="0" y="2400"/>
                      </a:lnTo>
                      <a:cubicBezTo>
                        <a:pt x="0" y="2589"/>
                        <a:pt x="154" y="2737"/>
                        <a:pt x="342" y="2737"/>
                      </a:cubicBezTo>
                      <a:cubicBezTo>
                        <a:pt x="526" y="2737"/>
                        <a:pt x="679" y="2589"/>
                        <a:pt x="679" y="2400"/>
                      </a:cubicBezTo>
                      <a:lnTo>
                        <a:pt x="679" y="1949"/>
                      </a:lnTo>
                      <a:lnTo>
                        <a:pt x="1685" y="2678"/>
                      </a:lnTo>
                      <a:cubicBezTo>
                        <a:pt x="1753" y="2726"/>
                        <a:pt x="1822" y="2747"/>
                        <a:pt x="1886" y="2747"/>
                      </a:cubicBezTo>
                      <a:cubicBezTo>
                        <a:pt x="2172" y="2747"/>
                        <a:pt x="2381" y="2342"/>
                        <a:pt x="2082" y="2128"/>
                      </a:cubicBezTo>
                      <a:lnTo>
                        <a:pt x="952" y="1310"/>
                      </a:lnTo>
                      <a:lnTo>
                        <a:pt x="2062" y="626"/>
                      </a:lnTo>
                      <a:cubicBezTo>
                        <a:pt x="2220" y="527"/>
                        <a:pt x="2270" y="319"/>
                        <a:pt x="2171" y="160"/>
                      </a:cubicBezTo>
                      <a:cubicBezTo>
                        <a:pt x="2106" y="57"/>
                        <a:pt x="1996" y="0"/>
                        <a:pt x="1883" y="0"/>
                      </a:cubicBezTo>
                      <a:close/>
                    </a:path>
                  </a:pathLst>
                </a:custGeom>
                <a:solidFill>
                  <a:srgbClr val="D93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0" name="Google Shape;1906;p53">
                  <a:extLst>
                    <a:ext uri="{FF2B5EF4-FFF2-40B4-BE49-F238E27FC236}">
                      <a16:creationId xmlns:a16="http://schemas.microsoft.com/office/drawing/2014/main" id="{5932C702-E797-796C-C7B5-40503C2B50DB}"/>
                    </a:ext>
                  </a:extLst>
                </p:cNvPr>
                <p:cNvSpPr/>
                <p:nvPr/>
              </p:nvSpPr>
              <p:spPr>
                <a:xfrm>
                  <a:off x="-7187357" y="-3424254"/>
                  <a:ext cx="266890" cy="21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8" h="6153" extrusionOk="0">
                      <a:moveTo>
                        <a:pt x="2242" y="0"/>
                      </a:moveTo>
                      <a:cubicBezTo>
                        <a:pt x="1110" y="0"/>
                        <a:pt x="1" y="860"/>
                        <a:pt x="1" y="2272"/>
                      </a:cubicBezTo>
                      <a:cubicBezTo>
                        <a:pt x="1" y="4244"/>
                        <a:pt x="3292" y="5875"/>
                        <a:pt x="3812" y="6122"/>
                      </a:cubicBezTo>
                      <a:lnTo>
                        <a:pt x="3812" y="6152"/>
                      </a:lnTo>
                      <a:lnTo>
                        <a:pt x="3847" y="6137"/>
                      </a:lnTo>
                      <a:lnTo>
                        <a:pt x="3886" y="6152"/>
                      </a:lnTo>
                      <a:lnTo>
                        <a:pt x="3886" y="6122"/>
                      </a:lnTo>
                      <a:cubicBezTo>
                        <a:pt x="4407" y="5875"/>
                        <a:pt x="7697" y="4244"/>
                        <a:pt x="7697" y="2272"/>
                      </a:cubicBezTo>
                      <a:cubicBezTo>
                        <a:pt x="7697" y="860"/>
                        <a:pt x="6586" y="0"/>
                        <a:pt x="5453" y="0"/>
                      </a:cubicBezTo>
                      <a:cubicBezTo>
                        <a:pt x="4875" y="0"/>
                        <a:pt x="4292" y="224"/>
                        <a:pt x="3847" y="710"/>
                      </a:cubicBezTo>
                      <a:cubicBezTo>
                        <a:pt x="3402" y="224"/>
                        <a:pt x="2819" y="0"/>
                        <a:pt x="2242" y="0"/>
                      </a:cubicBezTo>
                      <a:close/>
                    </a:path>
                  </a:pathLst>
                </a:custGeom>
                <a:solidFill>
                  <a:srgbClr val="D93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1" name="Google Shape;1907;p53">
                  <a:extLst>
                    <a:ext uri="{FF2B5EF4-FFF2-40B4-BE49-F238E27FC236}">
                      <a16:creationId xmlns:a16="http://schemas.microsoft.com/office/drawing/2014/main" id="{7A04C91F-426E-04FF-7C9B-2AAF36CA3035}"/>
                    </a:ext>
                  </a:extLst>
                </p:cNvPr>
                <p:cNvSpPr/>
                <p:nvPr/>
              </p:nvSpPr>
              <p:spPr>
                <a:xfrm>
                  <a:off x="-7142323" y="-3378180"/>
                  <a:ext cx="180284" cy="9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0" h="2854" extrusionOk="0">
                      <a:moveTo>
                        <a:pt x="3965" y="0"/>
                      </a:moveTo>
                      <a:cubicBezTo>
                        <a:pt x="3703" y="0"/>
                        <a:pt x="3447" y="84"/>
                        <a:pt x="3237" y="244"/>
                      </a:cubicBezTo>
                      <a:cubicBezTo>
                        <a:pt x="2898" y="487"/>
                        <a:pt x="2498" y="614"/>
                        <a:pt x="2091" y="614"/>
                      </a:cubicBezTo>
                      <a:cubicBezTo>
                        <a:pt x="1909" y="614"/>
                        <a:pt x="1726" y="588"/>
                        <a:pt x="1547" y="536"/>
                      </a:cubicBezTo>
                      <a:cubicBezTo>
                        <a:pt x="1429" y="500"/>
                        <a:pt x="1307" y="481"/>
                        <a:pt x="1185" y="481"/>
                      </a:cubicBezTo>
                      <a:cubicBezTo>
                        <a:pt x="1009" y="481"/>
                        <a:pt x="833" y="519"/>
                        <a:pt x="669" y="596"/>
                      </a:cubicBezTo>
                      <a:cubicBezTo>
                        <a:pt x="506" y="680"/>
                        <a:pt x="362" y="804"/>
                        <a:pt x="258" y="952"/>
                      </a:cubicBezTo>
                      <a:cubicBezTo>
                        <a:pt x="80" y="1210"/>
                        <a:pt x="0" y="1483"/>
                        <a:pt x="45" y="1755"/>
                      </a:cubicBezTo>
                      <a:cubicBezTo>
                        <a:pt x="163" y="2423"/>
                        <a:pt x="1018" y="2854"/>
                        <a:pt x="2086" y="2854"/>
                      </a:cubicBezTo>
                      <a:cubicBezTo>
                        <a:pt x="2318" y="2854"/>
                        <a:pt x="2559" y="2833"/>
                        <a:pt x="2805" y="2791"/>
                      </a:cubicBezTo>
                      <a:cubicBezTo>
                        <a:pt x="4193" y="2553"/>
                        <a:pt x="5199" y="1701"/>
                        <a:pt x="5060" y="888"/>
                      </a:cubicBezTo>
                      <a:cubicBezTo>
                        <a:pt x="5011" y="615"/>
                        <a:pt x="4847" y="383"/>
                        <a:pt x="4590" y="204"/>
                      </a:cubicBezTo>
                      <a:cubicBezTo>
                        <a:pt x="4441" y="95"/>
                        <a:pt x="4267" y="31"/>
                        <a:pt x="4084" y="6"/>
                      </a:cubicBezTo>
                      <a:cubicBezTo>
                        <a:pt x="4044" y="2"/>
                        <a:pt x="4004" y="0"/>
                        <a:pt x="3965" y="0"/>
                      </a:cubicBezTo>
                      <a:close/>
                    </a:path>
                  </a:pathLst>
                </a:custGeom>
                <a:solidFill>
                  <a:srgbClr val="FDF3C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92" name="Google Shape;1908;p53">
                  <a:extLst>
                    <a:ext uri="{FF2B5EF4-FFF2-40B4-BE49-F238E27FC236}">
                      <a16:creationId xmlns:a16="http://schemas.microsoft.com/office/drawing/2014/main" id="{CDF4D0EB-62BE-42B7-03EE-1720539F7A5F}"/>
                    </a:ext>
                  </a:extLst>
                </p:cNvPr>
                <p:cNvSpPr/>
                <p:nvPr/>
              </p:nvSpPr>
              <p:spPr>
                <a:xfrm>
                  <a:off x="-7119130" y="-3378180"/>
                  <a:ext cx="118433" cy="53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6" h="1550" extrusionOk="0">
                      <a:moveTo>
                        <a:pt x="3296" y="0"/>
                      </a:moveTo>
                      <a:cubicBezTo>
                        <a:pt x="3034" y="0"/>
                        <a:pt x="2778" y="84"/>
                        <a:pt x="2568" y="244"/>
                      </a:cubicBezTo>
                      <a:cubicBezTo>
                        <a:pt x="2229" y="487"/>
                        <a:pt x="1829" y="614"/>
                        <a:pt x="1422" y="614"/>
                      </a:cubicBezTo>
                      <a:cubicBezTo>
                        <a:pt x="1240" y="614"/>
                        <a:pt x="1057" y="588"/>
                        <a:pt x="878" y="536"/>
                      </a:cubicBezTo>
                      <a:cubicBezTo>
                        <a:pt x="760" y="500"/>
                        <a:pt x="637" y="481"/>
                        <a:pt x="515" y="481"/>
                      </a:cubicBezTo>
                      <a:cubicBezTo>
                        <a:pt x="338" y="481"/>
                        <a:pt x="161" y="519"/>
                        <a:pt x="0" y="596"/>
                      </a:cubicBezTo>
                      <a:cubicBezTo>
                        <a:pt x="326" y="1191"/>
                        <a:pt x="944" y="1549"/>
                        <a:pt x="1605" y="1549"/>
                      </a:cubicBezTo>
                      <a:cubicBezTo>
                        <a:pt x="1708" y="1549"/>
                        <a:pt x="1813" y="1541"/>
                        <a:pt x="1918" y="1522"/>
                      </a:cubicBezTo>
                      <a:cubicBezTo>
                        <a:pt x="2691" y="1389"/>
                        <a:pt x="3291" y="779"/>
                        <a:pt x="3415" y="6"/>
                      </a:cubicBezTo>
                      <a:cubicBezTo>
                        <a:pt x="3375" y="2"/>
                        <a:pt x="3335" y="0"/>
                        <a:pt x="3296" y="0"/>
                      </a:cubicBezTo>
                      <a:close/>
                    </a:path>
                  </a:pathLst>
                </a:custGeom>
                <a:solidFill>
                  <a:srgbClr val="F8CE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49" name="Google Shape;1909;p53">
                <a:extLst>
                  <a:ext uri="{FF2B5EF4-FFF2-40B4-BE49-F238E27FC236}">
                    <a16:creationId xmlns:a16="http://schemas.microsoft.com/office/drawing/2014/main" id="{6C076E18-7C4C-FBE7-FD55-B3AEA4D53B87}"/>
                  </a:ext>
                </a:extLst>
              </p:cNvPr>
              <p:cNvGrpSpPr/>
              <p:nvPr/>
            </p:nvGrpSpPr>
            <p:grpSpPr>
              <a:xfrm>
                <a:off x="7555003" y="4057709"/>
                <a:ext cx="611131" cy="1035072"/>
                <a:chOff x="-6132750" y="-3694284"/>
                <a:chExt cx="420339" cy="711879"/>
              </a:xfrm>
            </p:grpSpPr>
            <p:sp>
              <p:nvSpPr>
                <p:cNvPr id="150" name="Google Shape;1910;p53">
                  <a:extLst>
                    <a:ext uri="{FF2B5EF4-FFF2-40B4-BE49-F238E27FC236}">
                      <a16:creationId xmlns:a16="http://schemas.microsoft.com/office/drawing/2014/main" id="{1F220657-4F71-FB37-8E12-C001F8F5372A}"/>
                    </a:ext>
                  </a:extLst>
                </p:cNvPr>
                <p:cNvSpPr/>
                <p:nvPr/>
              </p:nvSpPr>
              <p:spPr>
                <a:xfrm>
                  <a:off x="-6132750" y="-3694284"/>
                  <a:ext cx="420339" cy="711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24" h="20533" extrusionOk="0">
                      <a:moveTo>
                        <a:pt x="4491" y="1"/>
                      </a:moveTo>
                      <a:cubicBezTo>
                        <a:pt x="4410" y="1"/>
                        <a:pt x="4327" y="10"/>
                        <a:pt x="4243" y="30"/>
                      </a:cubicBezTo>
                      <a:lnTo>
                        <a:pt x="3143" y="282"/>
                      </a:lnTo>
                      <a:cubicBezTo>
                        <a:pt x="2276" y="486"/>
                        <a:pt x="2023" y="1596"/>
                        <a:pt x="2717" y="2156"/>
                      </a:cubicBezTo>
                      <a:lnTo>
                        <a:pt x="3217" y="4317"/>
                      </a:lnTo>
                      <a:lnTo>
                        <a:pt x="1844" y="4317"/>
                      </a:lnTo>
                      <a:cubicBezTo>
                        <a:pt x="1091" y="4317"/>
                        <a:pt x="432" y="4807"/>
                        <a:pt x="214" y="5526"/>
                      </a:cubicBezTo>
                      <a:cubicBezTo>
                        <a:pt x="1" y="6249"/>
                        <a:pt x="283" y="7023"/>
                        <a:pt x="913" y="7434"/>
                      </a:cubicBezTo>
                      <a:lnTo>
                        <a:pt x="1492" y="19492"/>
                      </a:lnTo>
                      <a:cubicBezTo>
                        <a:pt x="1522" y="20077"/>
                        <a:pt x="2003" y="20533"/>
                        <a:pt x="2588" y="20533"/>
                      </a:cubicBezTo>
                      <a:lnTo>
                        <a:pt x="9541" y="20533"/>
                      </a:lnTo>
                      <a:cubicBezTo>
                        <a:pt x="10126" y="20533"/>
                        <a:pt x="10607" y="20077"/>
                        <a:pt x="10631" y="19492"/>
                      </a:cubicBezTo>
                      <a:lnTo>
                        <a:pt x="11211" y="7434"/>
                      </a:lnTo>
                      <a:cubicBezTo>
                        <a:pt x="11841" y="7023"/>
                        <a:pt x="12123" y="6244"/>
                        <a:pt x="11910" y="5526"/>
                      </a:cubicBezTo>
                      <a:cubicBezTo>
                        <a:pt x="11697" y="4807"/>
                        <a:pt x="11033" y="4317"/>
                        <a:pt x="10284" y="4317"/>
                      </a:cubicBezTo>
                      <a:lnTo>
                        <a:pt x="6146" y="4317"/>
                      </a:lnTo>
                      <a:lnTo>
                        <a:pt x="5829" y="2949"/>
                      </a:lnTo>
                      <a:cubicBezTo>
                        <a:pt x="5829" y="2939"/>
                        <a:pt x="5829" y="2934"/>
                        <a:pt x="5824" y="2924"/>
                      </a:cubicBezTo>
                      <a:lnTo>
                        <a:pt x="5482" y="1447"/>
                      </a:lnTo>
                      <a:cubicBezTo>
                        <a:pt x="5754" y="730"/>
                        <a:pt x="5209" y="1"/>
                        <a:pt x="44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Google Shape;1911;p53">
                  <a:extLst>
                    <a:ext uri="{FF2B5EF4-FFF2-40B4-BE49-F238E27FC236}">
                      <a16:creationId xmlns:a16="http://schemas.microsoft.com/office/drawing/2014/main" id="{F2A03FA9-7F0C-173A-9581-AFFCDE9C844F}"/>
                    </a:ext>
                  </a:extLst>
                </p:cNvPr>
                <p:cNvSpPr/>
                <p:nvPr/>
              </p:nvSpPr>
              <p:spPr>
                <a:xfrm>
                  <a:off x="-6077940" y="-3514773"/>
                  <a:ext cx="310886" cy="505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7" h="14582" extrusionOk="0">
                      <a:moveTo>
                        <a:pt x="1" y="1"/>
                      </a:moveTo>
                      <a:lnTo>
                        <a:pt x="690" y="14279"/>
                      </a:lnTo>
                      <a:cubicBezTo>
                        <a:pt x="695" y="14448"/>
                        <a:pt x="838" y="14581"/>
                        <a:pt x="1007" y="14581"/>
                      </a:cubicBezTo>
                      <a:lnTo>
                        <a:pt x="7960" y="14581"/>
                      </a:lnTo>
                      <a:cubicBezTo>
                        <a:pt x="8129" y="14581"/>
                        <a:pt x="8272" y="14448"/>
                        <a:pt x="8277" y="14279"/>
                      </a:cubicBezTo>
                      <a:lnTo>
                        <a:pt x="8966" y="1"/>
                      </a:lnTo>
                      <a:close/>
                    </a:path>
                  </a:pathLst>
                </a:custGeom>
                <a:solidFill>
                  <a:srgbClr val="277F2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2" name="Google Shape;1912;p53">
                  <a:extLst>
                    <a:ext uri="{FF2B5EF4-FFF2-40B4-BE49-F238E27FC236}">
                      <a16:creationId xmlns:a16="http://schemas.microsoft.com/office/drawing/2014/main" id="{7903DD3C-97BD-B5E7-2484-58ECA957349D}"/>
                    </a:ext>
                  </a:extLst>
                </p:cNvPr>
                <p:cNvSpPr/>
                <p:nvPr/>
              </p:nvSpPr>
              <p:spPr>
                <a:xfrm>
                  <a:off x="-6036026" y="-3453757"/>
                  <a:ext cx="227019" cy="417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8" h="12034" extrusionOk="0">
                      <a:moveTo>
                        <a:pt x="1" y="0"/>
                      </a:moveTo>
                      <a:lnTo>
                        <a:pt x="140" y="3212"/>
                      </a:lnTo>
                      <a:lnTo>
                        <a:pt x="497" y="11726"/>
                      </a:lnTo>
                      <a:cubicBezTo>
                        <a:pt x="506" y="11900"/>
                        <a:pt x="645" y="12033"/>
                        <a:pt x="819" y="12033"/>
                      </a:cubicBezTo>
                      <a:lnTo>
                        <a:pt x="5730" y="12033"/>
                      </a:lnTo>
                      <a:cubicBezTo>
                        <a:pt x="5904" y="12033"/>
                        <a:pt x="6042" y="11900"/>
                        <a:pt x="6052" y="11726"/>
                      </a:cubicBezTo>
                      <a:lnTo>
                        <a:pt x="6414" y="3227"/>
                      </a:lnTo>
                      <a:lnTo>
                        <a:pt x="6548" y="0"/>
                      </a:lnTo>
                      <a:close/>
                    </a:path>
                  </a:pathLst>
                </a:custGeom>
                <a:solidFill>
                  <a:srgbClr val="FFFBE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3" name="Google Shape;1913;p53">
                  <a:extLst>
                    <a:ext uri="{FF2B5EF4-FFF2-40B4-BE49-F238E27FC236}">
                      <a16:creationId xmlns:a16="http://schemas.microsoft.com/office/drawing/2014/main" id="{2F93BA78-B18E-E059-0A4D-E7ECB62ACED0}"/>
                    </a:ext>
                  </a:extLst>
                </p:cNvPr>
                <p:cNvSpPr/>
                <p:nvPr/>
              </p:nvSpPr>
              <p:spPr>
                <a:xfrm>
                  <a:off x="-6029612" y="-3667451"/>
                  <a:ext cx="129562" cy="33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7" h="9723" extrusionOk="0">
                      <a:moveTo>
                        <a:pt x="1515" y="0"/>
                      </a:moveTo>
                      <a:cubicBezTo>
                        <a:pt x="1491" y="0"/>
                        <a:pt x="1467" y="3"/>
                        <a:pt x="1442" y="9"/>
                      </a:cubicBezTo>
                      <a:lnTo>
                        <a:pt x="341" y="262"/>
                      </a:lnTo>
                      <a:cubicBezTo>
                        <a:pt x="1" y="336"/>
                        <a:pt x="53" y="842"/>
                        <a:pt x="406" y="842"/>
                      </a:cubicBezTo>
                      <a:cubicBezTo>
                        <a:pt x="407" y="842"/>
                        <a:pt x="409" y="842"/>
                        <a:pt x="411" y="841"/>
                      </a:cubicBezTo>
                      <a:lnTo>
                        <a:pt x="2462" y="9723"/>
                      </a:lnTo>
                      <a:lnTo>
                        <a:pt x="3736" y="9425"/>
                      </a:lnTo>
                      <a:lnTo>
                        <a:pt x="1679" y="534"/>
                      </a:lnTo>
                      <a:cubicBezTo>
                        <a:pt x="1916" y="361"/>
                        <a:pt x="1781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F8CE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Google Shape;1914;p53">
                  <a:extLst>
                    <a:ext uri="{FF2B5EF4-FFF2-40B4-BE49-F238E27FC236}">
                      <a16:creationId xmlns:a16="http://schemas.microsoft.com/office/drawing/2014/main" id="{150991AF-91CB-FA87-1D2C-1DEE92D77598}"/>
                    </a:ext>
                  </a:extLst>
                </p:cNvPr>
                <p:cNvSpPr/>
                <p:nvPr/>
              </p:nvSpPr>
              <p:spPr>
                <a:xfrm>
                  <a:off x="-6003022" y="-3626439"/>
                  <a:ext cx="46076" cy="81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2355" extrusionOk="0">
                      <a:moveTo>
                        <a:pt x="1061" y="0"/>
                      </a:moveTo>
                      <a:lnTo>
                        <a:pt x="1" y="1210"/>
                      </a:lnTo>
                      <a:lnTo>
                        <a:pt x="263" y="2355"/>
                      </a:lnTo>
                      <a:lnTo>
                        <a:pt x="1329" y="1140"/>
                      </a:lnTo>
                      <a:lnTo>
                        <a:pt x="1061" y="0"/>
                      </a:lnTo>
                      <a:close/>
                    </a:path>
                  </a:pathLst>
                </a:custGeom>
                <a:solidFill>
                  <a:srgbClr val="F3970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Google Shape;1915;p53">
                  <a:extLst>
                    <a:ext uri="{FF2B5EF4-FFF2-40B4-BE49-F238E27FC236}">
                      <a16:creationId xmlns:a16="http://schemas.microsoft.com/office/drawing/2014/main" id="{94C2D158-9FBE-649F-B2E1-CA1D2EBBB2C1}"/>
                    </a:ext>
                  </a:extLst>
                </p:cNvPr>
                <p:cNvSpPr/>
                <p:nvPr/>
              </p:nvSpPr>
              <p:spPr>
                <a:xfrm>
                  <a:off x="-5982047" y="-3536059"/>
                  <a:ext cx="45903" cy="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" h="2350" extrusionOk="0">
                      <a:moveTo>
                        <a:pt x="1061" y="0"/>
                      </a:moveTo>
                      <a:lnTo>
                        <a:pt x="0" y="1210"/>
                      </a:lnTo>
                      <a:lnTo>
                        <a:pt x="263" y="2349"/>
                      </a:lnTo>
                      <a:lnTo>
                        <a:pt x="1323" y="1140"/>
                      </a:lnTo>
                      <a:lnTo>
                        <a:pt x="1061" y="0"/>
                      </a:lnTo>
                      <a:close/>
                    </a:path>
                  </a:pathLst>
                </a:custGeom>
                <a:solidFill>
                  <a:srgbClr val="F3970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Google Shape;1916;p53">
                  <a:extLst>
                    <a:ext uri="{FF2B5EF4-FFF2-40B4-BE49-F238E27FC236}">
                      <a16:creationId xmlns:a16="http://schemas.microsoft.com/office/drawing/2014/main" id="{32A07760-5716-2E95-C148-0D397284AA42}"/>
                    </a:ext>
                  </a:extLst>
                </p:cNvPr>
                <p:cNvSpPr/>
                <p:nvPr/>
              </p:nvSpPr>
              <p:spPr>
                <a:xfrm>
                  <a:off x="-5961281" y="-3445852"/>
                  <a:ext cx="46111" cy="81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2355" extrusionOk="0">
                      <a:moveTo>
                        <a:pt x="1061" y="0"/>
                      </a:moveTo>
                      <a:lnTo>
                        <a:pt x="1" y="1214"/>
                      </a:lnTo>
                      <a:lnTo>
                        <a:pt x="263" y="2354"/>
                      </a:lnTo>
                      <a:lnTo>
                        <a:pt x="1329" y="1145"/>
                      </a:lnTo>
                      <a:lnTo>
                        <a:pt x="1061" y="0"/>
                      </a:lnTo>
                      <a:close/>
                    </a:path>
                  </a:pathLst>
                </a:custGeom>
                <a:solidFill>
                  <a:srgbClr val="F3970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Google Shape;1917;p53">
                  <a:extLst>
                    <a:ext uri="{FF2B5EF4-FFF2-40B4-BE49-F238E27FC236}">
                      <a16:creationId xmlns:a16="http://schemas.microsoft.com/office/drawing/2014/main" id="{C3FD2AF5-A326-B2D8-3C84-B0E4B0AA5524}"/>
                    </a:ext>
                  </a:extLst>
                </p:cNvPr>
                <p:cNvSpPr/>
                <p:nvPr/>
              </p:nvSpPr>
              <p:spPr>
                <a:xfrm>
                  <a:off x="-6015571" y="-3652232"/>
                  <a:ext cx="44204" cy="18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527" extrusionOk="0">
                      <a:moveTo>
                        <a:pt x="1036" y="1"/>
                      </a:moveTo>
                      <a:cubicBezTo>
                        <a:pt x="1022" y="1"/>
                        <a:pt x="1007" y="3"/>
                        <a:pt x="992" y="6"/>
                      </a:cubicBezTo>
                      <a:lnTo>
                        <a:pt x="194" y="194"/>
                      </a:lnTo>
                      <a:cubicBezTo>
                        <a:pt x="1" y="239"/>
                        <a:pt x="30" y="526"/>
                        <a:pt x="234" y="526"/>
                      </a:cubicBezTo>
                      <a:cubicBezTo>
                        <a:pt x="249" y="526"/>
                        <a:pt x="258" y="526"/>
                        <a:pt x="273" y="521"/>
                      </a:cubicBezTo>
                      <a:lnTo>
                        <a:pt x="1071" y="338"/>
                      </a:lnTo>
                      <a:cubicBezTo>
                        <a:pt x="1274" y="292"/>
                        <a:pt x="1224" y="1"/>
                        <a:pt x="1036" y="1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8" name="Google Shape;1918;p53">
                  <a:extLst>
                    <a:ext uri="{FF2B5EF4-FFF2-40B4-BE49-F238E27FC236}">
                      <a16:creationId xmlns:a16="http://schemas.microsoft.com/office/drawing/2014/main" id="{AC47CE73-E9DB-2707-109E-2651185BF360}"/>
                    </a:ext>
                  </a:extLst>
                </p:cNvPr>
                <p:cNvSpPr/>
                <p:nvPr/>
              </p:nvSpPr>
              <p:spPr>
                <a:xfrm>
                  <a:off x="-6031554" y="-3359598"/>
                  <a:ext cx="218074" cy="323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0" h="9318" extrusionOk="0">
                      <a:moveTo>
                        <a:pt x="1" y="0"/>
                      </a:moveTo>
                      <a:lnTo>
                        <a:pt x="11" y="496"/>
                      </a:lnTo>
                      <a:lnTo>
                        <a:pt x="368" y="9010"/>
                      </a:lnTo>
                      <a:cubicBezTo>
                        <a:pt x="377" y="9179"/>
                        <a:pt x="516" y="9317"/>
                        <a:pt x="690" y="9317"/>
                      </a:cubicBezTo>
                      <a:lnTo>
                        <a:pt x="5601" y="9317"/>
                      </a:lnTo>
                      <a:cubicBezTo>
                        <a:pt x="5775" y="9317"/>
                        <a:pt x="5913" y="9179"/>
                        <a:pt x="5923" y="9010"/>
                      </a:cubicBezTo>
                      <a:lnTo>
                        <a:pt x="6285" y="511"/>
                      </a:lnTo>
                      <a:lnTo>
                        <a:pt x="6290" y="0"/>
                      </a:lnTo>
                      <a:cubicBezTo>
                        <a:pt x="5765" y="0"/>
                        <a:pt x="5765" y="679"/>
                        <a:pt x="5239" y="679"/>
                      </a:cubicBezTo>
                      <a:cubicBezTo>
                        <a:pt x="4714" y="679"/>
                        <a:pt x="4714" y="0"/>
                        <a:pt x="4194" y="0"/>
                      </a:cubicBezTo>
                      <a:cubicBezTo>
                        <a:pt x="3668" y="0"/>
                        <a:pt x="3668" y="679"/>
                        <a:pt x="3143" y="679"/>
                      </a:cubicBezTo>
                      <a:cubicBezTo>
                        <a:pt x="2623" y="679"/>
                        <a:pt x="2623" y="0"/>
                        <a:pt x="2097" y="0"/>
                      </a:cubicBezTo>
                      <a:cubicBezTo>
                        <a:pt x="1572" y="0"/>
                        <a:pt x="1572" y="679"/>
                        <a:pt x="1047" y="679"/>
                      </a:cubicBezTo>
                      <a:cubicBezTo>
                        <a:pt x="526" y="679"/>
                        <a:pt x="526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FDF3C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9" name="Google Shape;1919;p53">
                  <a:extLst>
                    <a:ext uri="{FF2B5EF4-FFF2-40B4-BE49-F238E27FC236}">
                      <a16:creationId xmlns:a16="http://schemas.microsoft.com/office/drawing/2014/main" id="{99A3CB33-5455-1448-2987-35460320FB95}"/>
                    </a:ext>
                  </a:extLst>
                </p:cNvPr>
                <p:cNvSpPr/>
                <p:nvPr/>
              </p:nvSpPr>
              <p:spPr>
                <a:xfrm>
                  <a:off x="-6003022" y="-3282461"/>
                  <a:ext cx="33214" cy="33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" h="957" extrusionOk="0">
                      <a:moveTo>
                        <a:pt x="476" y="0"/>
                      </a:moveTo>
                      <a:cubicBezTo>
                        <a:pt x="214" y="0"/>
                        <a:pt x="1" y="214"/>
                        <a:pt x="1" y="481"/>
                      </a:cubicBezTo>
                      <a:cubicBezTo>
                        <a:pt x="1" y="744"/>
                        <a:pt x="214" y="957"/>
                        <a:pt x="476" y="957"/>
                      </a:cubicBezTo>
                      <a:cubicBezTo>
                        <a:pt x="744" y="957"/>
                        <a:pt x="957" y="744"/>
                        <a:pt x="957" y="481"/>
                      </a:cubicBezTo>
                      <a:cubicBezTo>
                        <a:pt x="957" y="214"/>
                        <a:pt x="74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F8CE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0" name="Google Shape;1920;p53">
                  <a:extLst>
                    <a:ext uri="{FF2B5EF4-FFF2-40B4-BE49-F238E27FC236}">
                      <a16:creationId xmlns:a16="http://schemas.microsoft.com/office/drawing/2014/main" id="{162B4114-CE2D-DB0B-CD91-2EA66853BF50}"/>
                    </a:ext>
                  </a:extLst>
                </p:cNvPr>
                <p:cNvSpPr/>
                <p:nvPr/>
              </p:nvSpPr>
              <p:spPr>
                <a:xfrm>
                  <a:off x="-5886363" y="-3176099"/>
                  <a:ext cx="40252" cy="40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" h="1160" extrusionOk="0">
                      <a:moveTo>
                        <a:pt x="580" y="0"/>
                      </a:moveTo>
                      <a:cubicBezTo>
                        <a:pt x="263" y="0"/>
                        <a:pt x="1" y="263"/>
                        <a:pt x="1" y="580"/>
                      </a:cubicBezTo>
                      <a:cubicBezTo>
                        <a:pt x="1" y="902"/>
                        <a:pt x="263" y="1160"/>
                        <a:pt x="580" y="1160"/>
                      </a:cubicBezTo>
                      <a:cubicBezTo>
                        <a:pt x="903" y="1160"/>
                        <a:pt x="1160" y="902"/>
                        <a:pt x="1160" y="580"/>
                      </a:cubicBezTo>
                      <a:cubicBezTo>
                        <a:pt x="1160" y="263"/>
                        <a:pt x="903" y="0"/>
                        <a:pt x="580" y="0"/>
                      </a:cubicBezTo>
                      <a:close/>
                    </a:path>
                  </a:pathLst>
                </a:custGeom>
                <a:solidFill>
                  <a:srgbClr val="F8CE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1" name="Google Shape;1921;p53">
                  <a:extLst>
                    <a:ext uri="{FF2B5EF4-FFF2-40B4-BE49-F238E27FC236}">
                      <a16:creationId xmlns:a16="http://schemas.microsoft.com/office/drawing/2014/main" id="{0A447CA7-1CCA-5BFF-F7AD-77F000ED9003}"/>
                    </a:ext>
                  </a:extLst>
                </p:cNvPr>
                <p:cNvSpPr/>
                <p:nvPr/>
              </p:nvSpPr>
              <p:spPr>
                <a:xfrm>
                  <a:off x="-5987213" y="-3132313"/>
                  <a:ext cx="60360" cy="60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" h="1736" extrusionOk="0">
                      <a:moveTo>
                        <a:pt x="873" y="1"/>
                      </a:moveTo>
                      <a:cubicBezTo>
                        <a:pt x="392" y="1"/>
                        <a:pt x="0" y="388"/>
                        <a:pt x="0" y="868"/>
                      </a:cubicBezTo>
                      <a:cubicBezTo>
                        <a:pt x="0" y="1349"/>
                        <a:pt x="392" y="1736"/>
                        <a:pt x="873" y="1736"/>
                      </a:cubicBezTo>
                      <a:cubicBezTo>
                        <a:pt x="1353" y="1736"/>
                        <a:pt x="1740" y="1349"/>
                        <a:pt x="1740" y="868"/>
                      </a:cubicBezTo>
                      <a:cubicBezTo>
                        <a:pt x="1740" y="388"/>
                        <a:pt x="1353" y="1"/>
                        <a:pt x="873" y="1"/>
                      </a:cubicBezTo>
                      <a:close/>
                    </a:path>
                  </a:pathLst>
                </a:custGeom>
                <a:solidFill>
                  <a:srgbClr val="F8CE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2" name="Google Shape;1922;p53">
                  <a:extLst>
                    <a:ext uri="{FF2B5EF4-FFF2-40B4-BE49-F238E27FC236}">
                      <a16:creationId xmlns:a16="http://schemas.microsoft.com/office/drawing/2014/main" id="{908CC43C-6FCA-75F4-020A-105DBDDAF79B}"/>
                    </a:ext>
                  </a:extLst>
                </p:cNvPr>
                <p:cNvSpPr/>
                <p:nvPr/>
              </p:nvSpPr>
              <p:spPr>
                <a:xfrm>
                  <a:off x="-6100786" y="-3517685"/>
                  <a:ext cx="356581" cy="63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5" h="1845" extrusionOk="0">
                      <a:moveTo>
                        <a:pt x="922" y="1"/>
                      </a:moveTo>
                      <a:cubicBezTo>
                        <a:pt x="412" y="1"/>
                        <a:pt x="1" y="412"/>
                        <a:pt x="1" y="922"/>
                      </a:cubicBezTo>
                      <a:cubicBezTo>
                        <a:pt x="1" y="1428"/>
                        <a:pt x="412" y="1844"/>
                        <a:pt x="922" y="1844"/>
                      </a:cubicBezTo>
                      <a:lnTo>
                        <a:pt x="9362" y="1844"/>
                      </a:lnTo>
                      <a:cubicBezTo>
                        <a:pt x="9873" y="1844"/>
                        <a:pt x="10284" y="1428"/>
                        <a:pt x="10284" y="922"/>
                      </a:cubicBezTo>
                      <a:cubicBezTo>
                        <a:pt x="10284" y="412"/>
                        <a:pt x="9873" y="1"/>
                        <a:pt x="9362" y="1"/>
                      </a:cubicBezTo>
                      <a:close/>
                    </a:path>
                  </a:pathLst>
                </a:custGeom>
                <a:solidFill>
                  <a:srgbClr val="277F2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63" name="Google Shape;1923;p53">
                  <a:extLst>
                    <a:ext uri="{FF2B5EF4-FFF2-40B4-BE49-F238E27FC236}">
                      <a16:creationId xmlns:a16="http://schemas.microsoft.com/office/drawing/2014/main" id="{AA0CE1A4-90CB-9847-2537-BFDF8F6A96C6}"/>
                    </a:ext>
                  </a:extLst>
                </p:cNvPr>
                <p:cNvSpPr/>
                <p:nvPr/>
              </p:nvSpPr>
              <p:spPr>
                <a:xfrm>
                  <a:off x="-6065563" y="-3459789"/>
                  <a:ext cx="286132" cy="11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3" h="338" extrusionOk="0">
                      <a:moveTo>
                        <a:pt x="224" y="1"/>
                      </a:moveTo>
                      <a:cubicBezTo>
                        <a:pt x="1" y="1"/>
                        <a:pt x="1" y="338"/>
                        <a:pt x="224" y="338"/>
                      </a:cubicBezTo>
                      <a:lnTo>
                        <a:pt x="8029" y="338"/>
                      </a:lnTo>
                      <a:cubicBezTo>
                        <a:pt x="8252" y="338"/>
                        <a:pt x="8252" y="1"/>
                        <a:pt x="802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UTM Avo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215" name="Title 4">
            <a:extLst>
              <a:ext uri="{FF2B5EF4-FFF2-40B4-BE49-F238E27FC236}">
                <a16:creationId xmlns:a16="http://schemas.microsoft.com/office/drawing/2014/main" id="{D4059C81-579B-9298-A299-34703FDF5C34}"/>
              </a:ext>
            </a:extLst>
          </p:cNvPr>
          <p:cNvSpPr txBox="1">
            <a:spLocks/>
          </p:cNvSpPr>
          <p:nvPr/>
        </p:nvSpPr>
        <p:spPr>
          <a:xfrm>
            <a:off x="867791" y="1660623"/>
            <a:ext cx="2871574" cy="579035"/>
          </a:xfrm>
          <a:prstGeom prst="rect">
            <a:avLst/>
          </a:prstGeom>
          <a:solidFill>
            <a:srgbClr val="BFD369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osis"/>
              <a:buNone/>
              <a:defRPr sz="5333" b="1" i="0" u="sng" strike="noStrike" cap="none">
                <a:solidFill>
                  <a:schemeClr val="dk1"/>
                </a:solidFill>
                <a:latin typeface="Arial" panose="020B0604020202020204" pitchFamily="34" charset="0"/>
                <a:ea typeface="Dosis"/>
                <a:cs typeface="Arial" panose="020B0604020202020204" pitchFamily="34" charset="0"/>
                <a:sym typeface="Dosi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8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8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8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8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8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8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8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8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BE8"/>
              </a:buClr>
              <a:buSzPts val="6000"/>
              <a:buFont typeface="Dosi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Khái niệm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216" name="Speech Bubble: Rectangle with Corners Rounded 13">
            <a:extLst>
              <a:ext uri="{FF2B5EF4-FFF2-40B4-BE49-F238E27FC236}">
                <a16:creationId xmlns:a16="http://schemas.microsoft.com/office/drawing/2014/main" id="{EF21F99F-6A64-0C64-7582-2E60D93B22E6}"/>
              </a:ext>
            </a:extLst>
          </p:cNvPr>
          <p:cNvSpPr/>
          <p:nvPr/>
        </p:nvSpPr>
        <p:spPr>
          <a:xfrm>
            <a:off x="1620399" y="2489131"/>
            <a:ext cx="6538364" cy="704081"/>
          </a:xfrm>
          <a:prstGeom prst="wedgeRoundRectCallout">
            <a:avLst>
              <a:gd name="adj1" fmla="val 35727"/>
              <a:gd name="adj2" fmla="val 80973"/>
              <a:gd name="adj3" fmla="val 16667"/>
            </a:avLst>
          </a:prstGeom>
          <a:solidFill>
            <a:srgbClr val="FFFBE8"/>
          </a:solidFill>
          <a:ln w="25400" cap="flat" cmpd="sng" algn="ctr">
            <a:solidFill>
              <a:srgbClr val="277F2B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phẩm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toàn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? 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348200CD-209E-B70B-4B6D-D98B3642630F}"/>
              </a:ext>
            </a:extLst>
          </p:cNvPr>
          <p:cNvSpPr/>
          <p:nvPr/>
        </p:nvSpPr>
        <p:spPr>
          <a:xfrm>
            <a:off x="3053730" y="4271308"/>
            <a:ext cx="8607015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/>
                <a:ea typeface="+mn-ea"/>
                <a:cs typeface="+mn-ea"/>
                <a:sym typeface="+mn-lt"/>
              </a:rPr>
              <a:t>Thực phẩm an toàn là thực phẩm được sản xuất, bảo quản và chế biến hợp vệ sinh; không chứa chất gây hại cho sức khỏe con người.</a:t>
            </a:r>
            <a:endParaRPr lang="en-US" sz="2400" dirty="0">
              <a:latin typeface="UTM Avo"/>
              <a:ea typeface="+mn-ea"/>
              <a:cs typeface="+mn-ea"/>
              <a:sym typeface="+mn-lt"/>
            </a:endParaRPr>
          </a:p>
        </p:txBody>
      </p:sp>
      <p:pic>
        <p:nvPicPr>
          <p:cNvPr id="218" name="Picture 20">
            <a:extLst>
              <a:ext uri="{FF2B5EF4-FFF2-40B4-BE49-F238E27FC236}">
                <a16:creationId xmlns:a16="http://schemas.microsoft.com/office/drawing/2014/main" id="{2D755835-4165-0780-3F5D-350CC0232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14495">
            <a:off x="1899289" y="3483416"/>
            <a:ext cx="1292892" cy="1191812"/>
          </a:xfrm>
          <a:prstGeom prst="rect">
            <a:avLst/>
          </a:prstGeom>
        </p:spPr>
      </p:pic>
      <p:grpSp>
        <p:nvGrpSpPr>
          <p:cNvPr id="219" name="Google Shape;3576;p73">
            <a:extLst>
              <a:ext uri="{FF2B5EF4-FFF2-40B4-BE49-F238E27FC236}">
                <a16:creationId xmlns:a16="http://schemas.microsoft.com/office/drawing/2014/main" id="{239235F1-D4CD-FA3B-6390-72CC6AB1022D}"/>
              </a:ext>
            </a:extLst>
          </p:cNvPr>
          <p:cNvGrpSpPr/>
          <p:nvPr/>
        </p:nvGrpSpPr>
        <p:grpSpPr>
          <a:xfrm>
            <a:off x="3178" y="2630904"/>
            <a:ext cx="1472297" cy="4227095"/>
            <a:chOff x="-5950" y="786186"/>
            <a:chExt cx="1448449" cy="4363220"/>
          </a:xfrm>
        </p:grpSpPr>
        <p:grpSp>
          <p:nvGrpSpPr>
            <p:cNvPr id="220" name="Google Shape;3577;p73">
              <a:extLst>
                <a:ext uri="{FF2B5EF4-FFF2-40B4-BE49-F238E27FC236}">
                  <a16:creationId xmlns:a16="http://schemas.microsoft.com/office/drawing/2014/main" id="{E820D982-9B0D-B22C-C07F-F726161D67B8}"/>
                </a:ext>
              </a:extLst>
            </p:cNvPr>
            <p:cNvGrpSpPr/>
            <p:nvPr/>
          </p:nvGrpSpPr>
          <p:grpSpPr>
            <a:xfrm rot="1419838">
              <a:off x="447362" y="863179"/>
              <a:ext cx="679907" cy="1414161"/>
              <a:chOff x="14663671" y="5098194"/>
              <a:chExt cx="453692" cy="943648"/>
            </a:xfrm>
          </p:grpSpPr>
          <p:sp>
            <p:nvSpPr>
              <p:cNvPr id="269" name="Google Shape;3578;p73">
                <a:extLst>
                  <a:ext uri="{FF2B5EF4-FFF2-40B4-BE49-F238E27FC236}">
                    <a16:creationId xmlns:a16="http://schemas.microsoft.com/office/drawing/2014/main" id="{85CFEC9B-F006-C34F-8409-D0E6C5755621}"/>
                  </a:ext>
                </a:extLst>
              </p:cNvPr>
              <p:cNvSpPr/>
              <p:nvPr/>
            </p:nvSpPr>
            <p:spPr>
              <a:xfrm>
                <a:off x="14663671" y="5098194"/>
                <a:ext cx="453692" cy="943648"/>
              </a:xfrm>
              <a:custGeom>
                <a:avLst/>
                <a:gdLst/>
                <a:ahLst/>
                <a:cxnLst/>
                <a:rect l="l" t="t" r="r" b="b"/>
                <a:pathLst>
                  <a:path w="13086" h="27218" extrusionOk="0">
                    <a:moveTo>
                      <a:pt x="5804" y="1"/>
                    </a:moveTo>
                    <a:cubicBezTo>
                      <a:pt x="5765" y="1"/>
                      <a:pt x="5725" y="3"/>
                      <a:pt x="5685" y="7"/>
                    </a:cubicBezTo>
                    <a:cubicBezTo>
                      <a:pt x="5065" y="72"/>
                      <a:pt x="4617" y="627"/>
                      <a:pt x="4683" y="1247"/>
                    </a:cubicBezTo>
                    <a:lnTo>
                      <a:pt x="4734" y="1807"/>
                    </a:lnTo>
                    <a:lnTo>
                      <a:pt x="4482" y="912"/>
                    </a:lnTo>
                    <a:cubicBezTo>
                      <a:pt x="4337" y="419"/>
                      <a:pt x="3887" y="96"/>
                      <a:pt x="3396" y="96"/>
                    </a:cubicBezTo>
                    <a:cubicBezTo>
                      <a:pt x="3302" y="96"/>
                      <a:pt x="3206" y="108"/>
                      <a:pt x="3111" y="133"/>
                    </a:cubicBezTo>
                    <a:cubicBezTo>
                      <a:pt x="2514" y="291"/>
                      <a:pt x="2155" y="893"/>
                      <a:pt x="2300" y="1490"/>
                    </a:cubicBezTo>
                    <a:lnTo>
                      <a:pt x="2528" y="2395"/>
                    </a:lnTo>
                    <a:lnTo>
                      <a:pt x="2295" y="1877"/>
                    </a:lnTo>
                    <a:cubicBezTo>
                      <a:pt x="2103" y="1472"/>
                      <a:pt x="1698" y="1231"/>
                      <a:pt x="1274" y="1231"/>
                    </a:cubicBezTo>
                    <a:cubicBezTo>
                      <a:pt x="1123" y="1231"/>
                      <a:pt x="969" y="1262"/>
                      <a:pt x="821" y="1327"/>
                    </a:cubicBezTo>
                    <a:cubicBezTo>
                      <a:pt x="262" y="1574"/>
                      <a:pt x="1" y="2222"/>
                      <a:pt x="234" y="2786"/>
                    </a:cubicBezTo>
                    <a:lnTo>
                      <a:pt x="5303" y="14724"/>
                    </a:lnTo>
                    <a:cubicBezTo>
                      <a:pt x="5303" y="14799"/>
                      <a:pt x="5312" y="14874"/>
                      <a:pt x="5331" y="14944"/>
                    </a:cubicBezTo>
                    <a:lnTo>
                      <a:pt x="5727" y="16445"/>
                    </a:lnTo>
                    <a:cubicBezTo>
                      <a:pt x="4753" y="18245"/>
                      <a:pt x="4757" y="21575"/>
                      <a:pt x="5112" y="22913"/>
                    </a:cubicBezTo>
                    <a:cubicBezTo>
                      <a:pt x="5541" y="24517"/>
                      <a:pt x="6935" y="25674"/>
                      <a:pt x="8591" y="25804"/>
                    </a:cubicBezTo>
                    <a:lnTo>
                      <a:pt x="8511" y="26168"/>
                    </a:lnTo>
                    <a:cubicBezTo>
                      <a:pt x="8404" y="26644"/>
                      <a:pt x="8707" y="27115"/>
                      <a:pt x="9187" y="27217"/>
                    </a:cubicBezTo>
                    <a:cubicBezTo>
                      <a:pt x="9542" y="27101"/>
                      <a:pt x="9915" y="27036"/>
                      <a:pt x="10288" y="27026"/>
                    </a:cubicBezTo>
                    <a:cubicBezTo>
                      <a:pt x="10409" y="26989"/>
                      <a:pt x="10517" y="26924"/>
                      <a:pt x="10610" y="26844"/>
                    </a:cubicBezTo>
                    <a:cubicBezTo>
                      <a:pt x="10621" y="26845"/>
                      <a:pt x="10632" y="26845"/>
                      <a:pt x="10643" y="26845"/>
                    </a:cubicBezTo>
                    <a:cubicBezTo>
                      <a:pt x="10888" y="26845"/>
                      <a:pt x="11121" y="26748"/>
                      <a:pt x="11291" y="26569"/>
                    </a:cubicBezTo>
                    <a:cubicBezTo>
                      <a:pt x="11626" y="26215"/>
                      <a:pt x="11612" y="25655"/>
                      <a:pt x="11258" y="25324"/>
                    </a:cubicBezTo>
                    <a:lnTo>
                      <a:pt x="11071" y="25147"/>
                    </a:lnTo>
                    <a:cubicBezTo>
                      <a:pt x="12447" y="24219"/>
                      <a:pt x="13086" y="22517"/>
                      <a:pt x="12657" y="20913"/>
                    </a:cubicBezTo>
                    <a:cubicBezTo>
                      <a:pt x="12303" y="19574"/>
                      <a:pt x="10656" y="16678"/>
                      <a:pt x="8922" y="15601"/>
                    </a:cubicBezTo>
                    <a:lnTo>
                      <a:pt x="8521" y="14095"/>
                    </a:lnTo>
                    <a:cubicBezTo>
                      <a:pt x="8502" y="14025"/>
                      <a:pt x="8474" y="13960"/>
                      <a:pt x="8437" y="13894"/>
                    </a:cubicBezTo>
                    <a:lnTo>
                      <a:pt x="6926" y="1010"/>
                    </a:lnTo>
                    <a:cubicBezTo>
                      <a:pt x="6865" y="434"/>
                      <a:pt x="6375" y="1"/>
                      <a:pt x="58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70" name="Google Shape;3579;p73">
                <a:extLst>
                  <a:ext uri="{FF2B5EF4-FFF2-40B4-BE49-F238E27FC236}">
                    <a16:creationId xmlns:a16="http://schemas.microsoft.com/office/drawing/2014/main" id="{EE6CD71F-4A0E-F3EE-7073-616ABC1ABC2D}"/>
                  </a:ext>
                </a:extLst>
              </p:cNvPr>
              <p:cNvSpPr/>
              <p:nvPr/>
            </p:nvSpPr>
            <p:spPr>
              <a:xfrm>
                <a:off x="14691475" y="5123085"/>
                <a:ext cx="248688" cy="548029"/>
              </a:xfrm>
              <a:custGeom>
                <a:avLst/>
                <a:gdLst/>
                <a:ahLst/>
                <a:cxnLst/>
                <a:rect l="l" t="t" r="r" b="b"/>
                <a:pathLst>
                  <a:path w="7173" h="15807" extrusionOk="0">
                    <a:moveTo>
                      <a:pt x="5000" y="0"/>
                    </a:moveTo>
                    <a:cubicBezTo>
                      <a:pt x="4986" y="0"/>
                      <a:pt x="4972" y="1"/>
                      <a:pt x="4958" y="2"/>
                    </a:cubicBezTo>
                    <a:cubicBezTo>
                      <a:pt x="4734" y="26"/>
                      <a:pt x="4571" y="231"/>
                      <a:pt x="4608" y="459"/>
                    </a:cubicBezTo>
                    <a:lnTo>
                      <a:pt x="5667" y="12090"/>
                    </a:lnTo>
                    <a:lnTo>
                      <a:pt x="831" y="1462"/>
                    </a:lnTo>
                    <a:cubicBezTo>
                      <a:pt x="768" y="1301"/>
                      <a:pt x="615" y="1206"/>
                      <a:pt x="457" y="1206"/>
                    </a:cubicBezTo>
                    <a:cubicBezTo>
                      <a:pt x="404" y="1206"/>
                      <a:pt x="350" y="1216"/>
                      <a:pt x="299" y="1238"/>
                    </a:cubicBezTo>
                    <a:cubicBezTo>
                      <a:pt x="89" y="1332"/>
                      <a:pt x="1" y="1579"/>
                      <a:pt x="99" y="1779"/>
                    </a:cubicBezTo>
                    <a:lnTo>
                      <a:pt x="6054" y="15806"/>
                    </a:lnTo>
                    <a:lnTo>
                      <a:pt x="6590" y="15569"/>
                    </a:lnTo>
                    <a:lnTo>
                      <a:pt x="7173" y="15508"/>
                    </a:lnTo>
                    <a:lnTo>
                      <a:pt x="5401" y="376"/>
                    </a:lnTo>
                    <a:cubicBezTo>
                      <a:pt x="5388" y="161"/>
                      <a:pt x="5211" y="0"/>
                      <a:pt x="5000" y="0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71" name="Google Shape;3580;p73">
                <a:extLst>
                  <a:ext uri="{FF2B5EF4-FFF2-40B4-BE49-F238E27FC236}">
                    <a16:creationId xmlns:a16="http://schemas.microsoft.com/office/drawing/2014/main" id="{3BC72826-2CC0-8D89-4A10-E4750A547D28}"/>
                  </a:ext>
                </a:extLst>
              </p:cNvPr>
              <p:cNvSpPr/>
              <p:nvPr/>
            </p:nvSpPr>
            <p:spPr>
              <a:xfrm>
                <a:off x="14766012" y="5126240"/>
                <a:ext cx="170611" cy="529688"/>
              </a:xfrm>
              <a:custGeom>
                <a:avLst/>
                <a:gdLst/>
                <a:ahLst/>
                <a:cxnLst/>
                <a:rect l="l" t="t" r="r" b="b"/>
                <a:pathLst>
                  <a:path w="4921" h="15278" extrusionOk="0">
                    <a:moveTo>
                      <a:pt x="444" y="1"/>
                    </a:moveTo>
                    <a:cubicBezTo>
                      <a:pt x="410" y="1"/>
                      <a:pt x="375" y="5"/>
                      <a:pt x="341" y="14"/>
                    </a:cubicBezTo>
                    <a:cubicBezTo>
                      <a:pt x="127" y="70"/>
                      <a:pt x="1" y="289"/>
                      <a:pt x="57" y="504"/>
                    </a:cubicBezTo>
                    <a:lnTo>
                      <a:pt x="3773" y="15277"/>
                    </a:lnTo>
                    <a:lnTo>
                      <a:pt x="4920" y="14974"/>
                    </a:lnTo>
                    <a:lnTo>
                      <a:pt x="831" y="299"/>
                    </a:lnTo>
                    <a:cubicBezTo>
                      <a:pt x="780" y="118"/>
                      <a:pt x="620" y="1"/>
                      <a:pt x="444" y="1"/>
                    </a:cubicBezTo>
                    <a:close/>
                  </a:path>
                </a:pathLst>
              </a:custGeom>
              <a:solidFill>
                <a:srgbClr val="277F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72" name="Google Shape;3581;p73">
                <a:extLst>
                  <a:ext uri="{FF2B5EF4-FFF2-40B4-BE49-F238E27FC236}">
                    <a16:creationId xmlns:a16="http://schemas.microsoft.com/office/drawing/2014/main" id="{E81F9704-72AE-89D1-C326-5E8E75B657CA}"/>
                  </a:ext>
                </a:extLst>
              </p:cNvPr>
              <p:cNvSpPr/>
              <p:nvPr/>
            </p:nvSpPr>
            <p:spPr>
              <a:xfrm>
                <a:off x="14982341" y="5960426"/>
                <a:ext cx="58211" cy="56997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644" extrusionOk="0">
                    <a:moveTo>
                      <a:pt x="462" y="1"/>
                    </a:moveTo>
                    <a:cubicBezTo>
                      <a:pt x="443" y="1"/>
                      <a:pt x="424" y="5"/>
                      <a:pt x="406" y="15"/>
                    </a:cubicBezTo>
                    <a:cubicBezTo>
                      <a:pt x="406" y="15"/>
                      <a:pt x="401" y="19"/>
                      <a:pt x="397" y="19"/>
                    </a:cubicBezTo>
                    <a:cubicBezTo>
                      <a:pt x="383" y="29"/>
                      <a:pt x="373" y="38"/>
                      <a:pt x="364" y="47"/>
                    </a:cubicBezTo>
                    <a:cubicBezTo>
                      <a:pt x="355" y="47"/>
                      <a:pt x="350" y="57"/>
                      <a:pt x="350" y="61"/>
                    </a:cubicBezTo>
                    <a:cubicBezTo>
                      <a:pt x="341" y="71"/>
                      <a:pt x="336" y="80"/>
                      <a:pt x="331" y="89"/>
                    </a:cubicBezTo>
                    <a:cubicBezTo>
                      <a:pt x="327" y="99"/>
                      <a:pt x="322" y="103"/>
                      <a:pt x="322" y="113"/>
                    </a:cubicBezTo>
                    <a:cubicBezTo>
                      <a:pt x="322" y="117"/>
                      <a:pt x="317" y="117"/>
                      <a:pt x="317" y="122"/>
                    </a:cubicBezTo>
                    <a:lnTo>
                      <a:pt x="33" y="1451"/>
                    </a:lnTo>
                    <a:cubicBezTo>
                      <a:pt x="0" y="1570"/>
                      <a:pt x="93" y="1643"/>
                      <a:pt x="184" y="1643"/>
                    </a:cubicBezTo>
                    <a:cubicBezTo>
                      <a:pt x="250" y="1643"/>
                      <a:pt x="316" y="1605"/>
                      <a:pt x="331" y="1516"/>
                    </a:cubicBezTo>
                    <a:lnTo>
                      <a:pt x="494" y="752"/>
                    </a:lnTo>
                    <a:lnTo>
                      <a:pt x="686" y="1358"/>
                    </a:lnTo>
                    <a:cubicBezTo>
                      <a:pt x="709" y="1434"/>
                      <a:pt x="767" y="1466"/>
                      <a:pt x="827" y="1466"/>
                    </a:cubicBezTo>
                    <a:cubicBezTo>
                      <a:pt x="921" y="1466"/>
                      <a:pt x="1017" y="1385"/>
                      <a:pt x="979" y="1265"/>
                    </a:cubicBezTo>
                    <a:lnTo>
                      <a:pt x="788" y="668"/>
                    </a:lnTo>
                    <a:lnTo>
                      <a:pt x="1352" y="1204"/>
                    </a:lnTo>
                    <a:cubicBezTo>
                      <a:pt x="1386" y="1235"/>
                      <a:pt x="1422" y="1248"/>
                      <a:pt x="1457" y="1248"/>
                    </a:cubicBezTo>
                    <a:cubicBezTo>
                      <a:pt x="1577" y="1248"/>
                      <a:pt x="1678" y="1089"/>
                      <a:pt x="1562" y="980"/>
                    </a:cubicBezTo>
                    <a:lnTo>
                      <a:pt x="574" y="43"/>
                    </a:lnTo>
                    <a:cubicBezTo>
                      <a:pt x="569" y="38"/>
                      <a:pt x="564" y="38"/>
                      <a:pt x="560" y="38"/>
                    </a:cubicBezTo>
                    <a:cubicBezTo>
                      <a:pt x="550" y="29"/>
                      <a:pt x="546" y="24"/>
                      <a:pt x="536" y="19"/>
                    </a:cubicBezTo>
                    <a:cubicBezTo>
                      <a:pt x="527" y="15"/>
                      <a:pt x="522" y="10"/>
                      <a:pt x="513" y="10"/>
                    </a:cubicBezTo>
                    <a:cubicBezTo>
                      <a:pt x="499" y="5"/>
                      <a:pt x="485" y="1"/>
                      <a:pt x="471" y="1"/>
                    </a:cubicBezTo>
                    <a:close/>
                  </a:path>
                </a:pathLst>
              </a:custGeom>
              <a:solidFill>
                <a:srgbClr val="2210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73" name="Google Shape;3582;p73">
                <a:extLst>
                  <a:ext uri="{FF2B5EF4-FFF2-40B4-BE49-F238E27FC236}">
                    <a16:creationId xmlns:a16="http://schemas.microsoft.com/office/drawing/2014/main" id="{1E2D8BD7-0B10-D3F3-E841-601F8F359C9A}"/>
                  </a:ext>
                </a:extLst>
              </p:cNvPr>
              <p:cNvSpPr/>
              <p:nvPr/>
            </p:nvSpPr>
            <p:spPr>
              <a:xfrm>
                <a:off x="14852682" y="5591626"/>
                <a:ext cx="241095" cy="376447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10858" extrusionOk="0">
                    <a:moveTo>
                      <a:pt x="2295" y="1"/>
                    </a:moveTo>
                    <a:cubicBezTo>
                      <a:pt x="2278" y="1"/>
                      <a:pt x="2261" y="7"/>
                      <a:pt x="2248" y="20"/>
                    </a:cubicBezTo>
                    <a:cubicBezTo>
                      <a:pt x="2001" y="282"/>
                      <a:pt x="1796" y="575"/>
                      <a:pt x="1637" y="897"/>
                    </a:cubicBezTo>
                    <a:cubicBezTo>
                      <a:pt x="1339" y="697"/>
                      <a:pt x="1012" y="543"/>
                      <a:pt x="672" y="440"/>
                    </a:cubicBezTo>
                    <a:cubicBezTo>
                      <a:pt x="664" y="437"/>
                      <a:pt x="656" y="436"/>
                      <a:pt x="648" y="436"/>
                    </a:cubicBezTo>
                    <a:cubicBezTo>
                      <a:pt x="602" y="436"/>
                      <a:pt x="567" y="480"/>
                      <a:pt x="583" y="524"/>
                    </a:cubicBezTo>
                    <a:lnTo>
                      <a:pt x="1059" y="2329"/>
                    </a:lnTo>
                    <a:cubicBezTo>
                      <a:pt x="89" y="3756"/>
                      <a:pt x="0" y="7113"/>
                      <a:pt x="364" y="8494"/>
                    </a:cubicBezTo>
                    <a:cubicBezTo>
                      <a:pt x="744" y="9918"/>
                      <a:pt x="2027" y="10857"/>
                      <a:pt x="3433" y="10857"/>
                    </a:cubicBezTo>
                    <a:cubicBezTo>
                      <a:pt x="3702" y="10857"/>
                      <a:pt x="3976" y="10823"/>
                      <a:pt x="4248" y="10751"/>
                    </a:cubicBezTo>
                    <a:cubicBezTo>
                      <a:pt x="5941" y="10303"/>
                      <a:pt x="6953" y="8564"/>
                      <a:pt x="6501" y="6871"/>
                    </a:cubicBezTo>
                    <a:lnTo>
                      <a:pt x="6501" y="6866"/>
                    </a:lnTo>
                    <a:cubicBezTo>
                      <a:pt x="6132" y="5486"/>
                      <a:pt x="4393" y="2613"/>
                      <a:pt x="2840" y="1853"/>
                    </a:cubicBezTo>
                    <a:lnTo>
                      <a:pt x="2364" y="53"/>
                    </a:lnTo>
                    <a:cubicBezTo>
                      <a:pt x="2356" y="20"/>
                      <a:pt x="2326" y="1"/>
                      <a:pt x="2295" y="1"/>
                    </a:cubicBezTo>
                    <a:close/>
                  </a:path>
                </a:pathLst>
              </a:custGeom>
              <a:solidFill>
                <a:srgbClr val="F8CE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74" name="Google Shape;3583;p73">
                <a:extLst>
                  <a:ext uri="{FF2B5EF4-FFF2-40B4-BE49-F238E27FC236}">
                    <a16:creationId xmlns:a16="http://schemas.microsoft.com/office/drawing/2014/main" id="{8D3365D0-096F-EE0A-61D8-8CEDC3C4CD70}"/>
                  </a:ext>
                </a:extLst>
              </p:cNvPr>
              <p:cNvSpPr/>
              <p:nvPr/>
            </p:nvSpPr>
            <p:spPr>
              <a:xfrm>
                <a:off x="14873691" y="5687449"/>
                <a:ext cx="190824" cy="241823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6975" extrusionOk="0">
                    <a:moveTo>
                      <a:pt x="1746" y="305"/>
                    </a:moveTo>
                    <a:cubicBezTo>
                      <a:pt x="1756" y="305"/>
                      <a:pt x="1766" y="305"/>
                      <a:pt x="1777" y="306"/>
                    </a:cubicBezTo>
                    <a:cubicBezTo>
                      <a:pt x="2873" y="306"/>
                      <a:pt x="4505" y="2852"/>
                      <a:pt x="4799" y="3967"/>
                    </a:cubicBezTo>
                    <a:cubicBezTo>
                      <a:pt x="5083" y="5105"/>
                      <a:pt x="4398" y="6266"/>
                      <a:pt x="3265" y="6564"/>
                    </a:cubicBezTo>
                    <a:cubicBezTo>
                      <a:pt x="3079" y="6614"/>
                      <a:pt x="2893" y="6638"/>
                      <a:pt x="2709" y="6638"/>
                    </a:cubicBezTo>
                    <a:cubicBezTo>
                      <a:pt x="1769" y="6638"/>
                      <a:pt x="909" y="6016"/>
                      <a:pt x="644" y="5068"/>
                    </a:cubicBezTo>
                    <a:cubicBezTo>
                      <a:pt x="331" y="3892"/>
                      <a:pt x="518" y="619"/>
                      <a:pt x="1609" y="325"/>
                    </a:cubicBezTo>
                    <a:cubicBezTo>
                      <a:pt x="1655" y="313"/>
                      <a:pt x="1698" y="305"/>
                      <a:pt x="1746" y="305"/>
                    </a:cubicBezTo>
                    <a:close/>
                    <a:moveTo>
                      <a:pt x="1766" y="1"/>
                    </a:moveTo>
                    <a:cubicBezTo>
                      <a:pt x="1686" y="1"/>
                      <a:pt x="1607" y="11"/>
                      <a:pt x="1530" y="31"/>
                    </a:cubicBezTo>
                    <a:cubicBezTo>
                      <a:pt x="187" y="386"/>
                      <a:pt x="0" y="3846"/>
                      <a:pt x="345" y="5147"/>
                    </a:cubicBezTo>
                    <a:cubicBezTo>
                      <a:pt x="635" y="6219"/>
                      <a:pt x="1605" y="6970"/>
                      <a:pt x="2714" y="6975"/>
                    </a:cubicBezTo>
                    <a:cubicBezTo>
                      <a:pt x="4328" y="6975"/>
                      <a:pt x="5503" y="5445"/>
                      <a:pt x="5093" y="3888"/>
                    </a:cubicBezTo>
                    <a:cubicBezTo>
                      <a:pt x="4767" y="2661"/>
                      <a:pt x="3087" y="1"/>
                      <a:pt x="1766" y="1"/>
                    </a:cubicBezTo>
                    <a:close/>
                  </a:path>
                </a:pathLst>
              </a:custGeom>
              <a:solidFill>
                <a:srgbClr val="F397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75" name="Google Shape;3584;p73">
                <a:extLst>
                  <a:ext uri="{FF2B5EF4-FFF2-40B4-BE49-F238E27FC236}">
                    <a16:creationId xmlns:a16="http://schemas.microsoft.com/office/drawing/2014/main" id="{56A3D7B6-B948-8EBD-143E-2F430838EDB3}"/>
                  </a:ext>
                </a:extLst>
              </p:cNvPr>
              <p:cNvSpPr/>
              <p:nvPr/>
            </p:nvSpPr>
            <p:spPr>
              <a:xfrm>
                <a:off x="14913767" y="5744478"/>
                <a:ext cx="100924" cy="126754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3656" extrusionOk="0">
                    <a:moveTo>
                      <a:pt x="952" y="307"/>
                    </a:moveTo>
                    <a:cubicBezTo>
                      <a:pt x="1437" y="307"/>
                      <a:pt x="2239" y="1497"/>
                      <a:pt x="2393" y="2089"/>
                    </a:cubicBezTo>
                    <a:cubicBezTo>
                      <a:pt x="2519" y="2620"/>
                      <a:pt x="2202" y="3152"/>
                      <a:pt x="1675" y="3292"/>
                    </a:cubicBezTo>
                    <a:cubicBezTo>
                      <a:pt x="1589" y="3315"/>
                      <a:pt x="1503" y="3326"/>
                      <a:pt x="1418" y="3326"/>
                    </a:cubicBezTo>
                    <a:cubicBezTo>
                      <a:pt x="982" y="3326"/>
                      <a:pt x="582" y="3039"/>
                      <a:pt x="453" y="2602"/>
                    </a:cubicBezTo>
                    <a:cubicBezTo>
                      <a:pt x="290" y="1982"/>
                      <a:pt x="416" y="443"/>
                      <a:pt x="887" y="317"/>
                    </a:cubicBezTo>
                    <a:cubicBezTo>
                      <a:pt x="910" y="307"/>
                      <a:pt x="934" y="307"/>
                      <a:pt x="952" y="307"/>
                    </a:cubicBezTo>
                    <a:close/>
                    <a:moveTo>
                      <a:pt x="944" y="1"/>
                    </a:moveTo>
                    <a:cubicBezTo>
                      <a:pt x="898" y="1"/>
                      <a:pt x="852" y="7"/>
                      <a:pt x="808" y="18"/>
                    </a:cubicBezTo>
                    <a:cubicBezTo>
                      <a:pt x="43" y="223"/>
                      <a:pt x="1" y="2084"/>
                      <a:pt x="159" y="2681"/>
                    </a:cubicBezTo>
                    <a:cubicBezTo>
                      <a:pt x="313" y="3255"/>
                      <a:pt x="831" y="3651"/>
                      <a:pt x="1423" y="3656"/>
                    </a:cubicBezTo>
                    <a:cubicBezTo>
                      <a:pt x="2286" y="3651"/>
                      <a:pt x="2911" y="2840"/>
                      <a:pt x="2692" y="2010"/>
                    </a:cubicBezTo>
                    <a:cubicBezTo>
                      <a:pt x="2542" y="1448"/>
                      <a:pt x="1682" y="1"/>
                      <a:pt x="944" y="1"/>
                    </a:cubicBezTo>
                    <a:close/>
                  </a:path>
                </a:pathLst>
              </a:custGeom>
              <a:solidFill>
                <a:srgbClr val="F397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21" name="Google Shape;3585;p73">
              <a:extLst>
                <a:ext uri="{FF2B5EF4-FFF2-40B4-BE49-F238E27FC236}">
                  <a16:creationId xmlns:a16="http://schemas.microsoft.com/office/drawing/2014/main" id="{8B60D3EF-D989-CB0E-FF4B-520B1C9857E4}"/>
                </a:ext>
              </a:extLst>
            </p:cNvPr>
            <p:cNvGrpSpPr/>
            <p:nvPr/>
          </p:nvGrpSpPr>
          <p:grpSpPr>
            <a:xfrm rot="-1349821">
              <a:off x="299637" y="2516892"/>
              <a:ext cx="671513" cy="1159224"/>
              <a:chOff x="13191208" y="6633787"/>
              <a:chExt cx="621841" cy="1073383"/>
            </a:xfrm>
          </p:grpSpPr>
          <p:sp>
            <p:nvSpPr>
              <p:cNvPr id="254" name="Google Shape;3586;p73">
                <a:extLst>
                  <a:ext uri="{FF2B5EF4-FFF2-40B4-BE49-F238E27FC236}">
                    <a16:creationId xmlns:a16="http://schemas.microsoft.com/office/drawing/2014/main" id="{9101B46D-1B80-6620-C533-4CE6CE07F58A}"/>
                  </a:ext>
                </a:extLst>
              </p:cNvPr>
              <p:cNvSpPr/>
              <p:nvPr/>
            </p:nvSpPr>
            <p:spPr>
              <a:xfrm>
                <a:off x="13191208" y="6633787"/>
                <a:ext cx="621841" cy="1073383"/>
              </a:xfrm>
              <a:custGeom>
                <a:avLst/>
                <a:gdLst/>
                <a:ahLst/>
                <a:cxnLst/>
                <a:rect l="l" t="t" r="r" b="b"/>
                <a:pathLst>
                  <a:path w="17936" h="30960" extrusionOk="0">
                    <a:moveTo>
                      <a:pt x="7923" y="15991"/>
                    </a:moveTo>
                    <a:lnTo>
                      <a:pt x="7923" y="15991"/>
                    </a:lnTo>
                    <a:cubicBezTo>
                      <a:pt x="7965" y="16126"/>
                      <a:pt x="8021" y="16257"/>
                      <a:pt x="8082" y="16387"/>
                    </a:cubicBezTo>
                    <a:lnTo>
                      <a:pt x="8082" y="17026"/>
                    </a:lnTo>
                    <a:cubicBezTo>
                      <a:pt x="8021" y="16835"/>
                      <a:pt x="7956" y="16644"/>
                      <a:pt x="7895" y="16448"/>
                    </a:cubicBezTo>
                    <a:cubicBezTo>
                      <a:pt x="7918" y="16294"/>
                      <a:pt x="7928" y="16140"/>
                      <a:pt x="7923" y="15991"/>
                    </a:cubicBezTo>
                    <a:close/>
                    <a:moveTo>
                      <a:pt x="10003" y="15991"/>
                    </a:moveTo>
                    <a:cubicBezTo>
                      <a:pt x="9998" y="16145"/>
                      <a:pt x="10012" y="16299"/>
                      <a:pt x="10036" y="16448"/>
                    </a:cubicBezTo>
                    <a:cubicBezTo>
                      <a:pt x="9970" y="16644"/>
                      <a:pt x="9905" y="16835"/>
                      <a:pt x="9844" y="17031"/>
                    </a:cubicBezTo>
                    <a:lnTo>
                      <a:pt x="9844" y="16387"/>
                    </a:lnTo>
                    <a:cubicBezTo>
                      <a:pt x="9910" y="16262"/>
                      <a:pt x="9961" y="16126"/>
                      <a:pt x="10003" y="15991"/>
                    </a:cubicBezTo>
                    <a:close/>
                    <a:moveTo>
                      <a:pt x="8963" y="1"/>
                    </a:moveTo>
                    <a:cubicBezTo>
                      <a:pt x="8529" y="1"/>
                      <a:pt x="8161" y="318"/>
                      <a:pt x="8096" y="747"/>
                    </a:cubicBezTo>
                    <a:cubicBezTo>
                      <a:pt x="7951" y="1026"/>
                      <a:pt x="7858" y="1386"/>
                      <a:pt x="7746" y="1810"/>
                    </a:cubicBezTo>
                    <a:cubicBezTo>
                      <a:pt x="7695" y="2010"/>
                      <a:pt x="7643" y="2211"/>
                      <a:pt x="7583" y="2397"/>
                    </a:cubicBezTo>
                    <a:cubicBezTo>
                      <a:pt x="7527" y="2551"/>
                      <a:pt x="7452" y="2701"/>
                      <a:pt x="7368" y="2841"/>
                    </a:cubicBezTo>
                    <a:cubicBezTo>
                      <a:pt x="7172" y="3181"/>
                      <a:pt x="6930" y="3605"/>
                      <a:pt x="6841" y="4212"/>
                    </a:cubicBezTo>
                    <a:cubicBezTo>
                      <a:pt x="6785" y="4636"/>
                      <a:pt x="6841" y="5079"/>
                      <a:pt x="6902" y="5508"/>
                    </a:cubicBezTo>
                    <a:cubicBezTo>
                      <a:pt x="6944" y="5839"/>
                      <a:pt x="6990" y="6179"/>
                      <a:pt x="6972" y="6464"/>
                    </a:cubicBezTo>
                    <a:cubicBezTo>
                      <a:pt x="6958" y="6692"/>
                      <a:pt x="6883" y="6958"/>
                      <a:pt x="6804" y="7238"/>
                    </a:cubicBezTo>
                    <a:cubicBezTo>
                      <a:pt x="6692" y="7630"/>
                      <a:pt x="6566" y="8082"/>
                      <a:pt x="6566" y="8576"/>
                    </a:cubicBezTo>
                    <a:cubicBezTo>
                      <a:pt x="6566" y="8670"/>
                      <a:pt x="6571" y="8763"/>
                      <a:pt x="6580" y="8852"/>
                    </a:cubicBezTo>
                    <a:cubicBezTo>
                      <a:pt x="6384" y="8469"/>
                      <a:pt x="6118" y="8152"/>
                      <a:pt x="5881" y="7872"/>
                    </a:cubicBezTo>
                    <a:cubicBezTo>
                      <a:pt x="5699" y="7658"/>
                      <a:pt x="5526" y="7453"/>
                      <a:pt x="5424" y="7266"/>
                    </a:cubicBezTo>
                    <a:lnTo>
                      <a:pt x="5414" y="7247"/>
                    </a:lnTo>
                    <a:cubicBezTo>
                      <a:pt x="5279" y="7005"/>
                      <a:pt x="5176" y="6711"/>
                      <a:pt x="5074" y="6403"/>
                    </a:cubicBezTo>
                    <a:lnTo>
                      <a:pt x="5060" y="6357"/>
                    </a:lnTo>
                    <a:lnTo>
                      <a:pt x="5060" y="6347"/>
                    </a:lnTo>
                    <a:cubicBezTo>
                      <a:pt x="4934" y="5988"/>
                      <a:pt x="4780" y="5578"/>
                      <a:pt x="4538" y="5237"/>
                    </a:cubicBezTo>
                    <a:lnTo>
                      <a:pt x="4533" y="5233"/>
                    </a:lnTo>
                    <a:cubicBezTo>
                      <a:pt x="4169" y="4729"/>
                      <a:pt x="3740" y="4449"/>
                      <a:pt x="3395" y="4226"/>
                    </a:cubicBezTo>
                    <a:cubicBezTo>
                      <a:pt x="3250" y="4137"/>
                      <a:pt x="3115" y="4039"/>
                      <a:pt x="2989" y="3927"/>
                    </a:cubicBezTo>
                    <a:cubicBezTo>
                      <a:pt x="2882" y="3824"/>
                      <a:pt x="2770" y="3717"/>
                      <a:pt x="2663" y="3605"/>
                    </a:cubicBezTo>
                    <a:cubicBezTo>
                      <a:pt x="2304" y="3251"/>
                      <a:pt x="1987" y="2929"/>
                      <a:pt x="1679" y="2738"/>
                    </a:cubicBezTo>
                    <a:cubicBezTo>
                      <a:pt x="1504" y="2515"/>
                      <a:pt x="1243" y="2396"/>
                      <a:pt x="978" y="2396"/>
                    </a:cubicBezTo>
                    <a:cubicBezTo>
                      <a:pt x="827" y="2396"/>
                      <a:pt x="675" y="2435"/>
                      <a:pt x="536" y="2514"/>
                    </a:cubicBezTo>
                    <a:cubicBezTo>
                      <a:pt x="159" y="2738"/>
                      <a:pt x="0" y="3209"/>
                      <a:pt x="168" y="3615"/>
                    </a:cubicBezTo>
                    <a:cubicBezTo>
                      <a:pt x="187" y="3871"/>
                      <a:pt x="271" y="4146"/>
                      <a:pt x="369" y="4473"/>
                    </a:cubicBezTo>
                    <a:cubicBezTo>
                      <a:pt x="429" y="4683"/>
                      <a:pt x="494" y="4902"/>
                      <a:pt x="536" y="5102"/>
                    </a:cubicBezTo>
                    <a:cubicBezTo>
                      <a:pt x="555" y="5242"/>
                      <a:pt x="555" y="5382"/>
                      <a:pt x="541" y="5517"/>
                    </a:cubicBezTo>
                    <a:cubicBezTo>
                      <a:pt x="522" y="5853"/>
                      <a:pt x="499" y="6310"/>
                      <a:pt x="690" y="6846"/>
                    </a:cubicBezTo>
                    <a:cubicBezTo>
                      <a:pt x="812" y="7201"/>
                      <a:pt x="1040" y="7527"/>
                      <a:pt x="1255" y="7844"/>
                    </a:cubicBezTo>
                    <a:lnTo>
                      <a:pt x="1301" y="7910"/>
                    </a:lnTo>
                    <a:cubicBezTo>
                      <a:pt x="1474" y="8166"/>
                      <a:pt x="1651" y="8432"/>
                      <a:pt x="1754" y="8674"/>
                    </a:cubicBezTo>
                    <a:cubicBezTo>
                      <a:pt x="1828" y="8866"/>
                      <a:pt x="1861" y="9113"/>
                      <a:pt x="1898" y="9374"/>
                    </a:cubicBezTo>
                    <a:cubicBezTo>
                      <a:pt x="1949" y="9738"/>
                      <a:pt x="2010" y="10148"/>
                      <a:pt x="2192" y="10568"/>
                    </a:cubicBezTo>
                    <a:lnTo>
                      <a:pt x="2197" y="10582"/>
                    </a:lnTo>
                    <a:cubicBezTo>
                      <a:pt x="2383" y="10992"/>
                      <a:pt x="2654" y="11332"/>
                      <a:pt x="2896" y="11631"/>
                    </a:cubicBezTo>
                    <a:cubicBezTo>
                      <a:pt x="3078" y="11855"/>
                      <a:pt x="3246" y="12069"/>
                      <a:pt x="3344" y="12270"/>
                    </a:cubicBezTo>
                    <a:cubicBezTo>
                      <a:pt x="3460" y="12503"/>
                      <a:pt x="3526" y="12797"/>
                      <a:pt x="3600" y="13109"/>
                    </a:cubicBezTo>
                    <a:cubicBezTo>
                      <a:pt x="3689" y="13492"/>
                      <a:pt x="3782" y="13888"/>
                      <a:pt x="3983" y="14247"/>
                    </a:cubicBezTo>
                    <a:cubicBezTo>
                      <a:pt x="4258" y="14755"/>
                      <a:pt x="4621" y="15063"/>
                      <a:pt x="4911" y="15315"/>
                    </a:cubicBezTo>
                    <a:cubicBezTo>
                      <a:pt x="5037" y="15413"/>
                      <a:pt x="5153" y="15525"/>
                      <a:pt x="5260" y="15651"/>
                    </a:cubicBezTo>
                    <a:cubicBezTo>
                      <a:pt x="5382" y="15809"/>
                      <a:pt x="5498" y="15991"/>
                      <a:pt x="5615" y="16168"/>
                    </a:cubicBezTo>
                    <a:cubicBezTo>
                      <a:pt x="5825" y="16481"/>
                      <a:pt x="6011" y="16761"/>
                      <a:pt x="6216" y="16966"/>
                    </a:cubicBezTo>
                    <a:cubicBezTo>
                      <a:pt x="6370" y="17437"/>
                      <a:pt x="6524" y="17912"/>
                      <a:pt x="6669" y="18383"/>
                    </a:cubicBezTo>
                    <a:cubicBezTo>
                      <a:pt x="4309" y="19185"/>
                      <a:pt x="2724" y="21163"/>
                      <a:pt x="2724" y="23401"/>
                    </a:cubicBezTo>
                    <a:cubicBezTo>
                      <a:pt x="2724" y="25714"/>
                      <a:pt x="4398" y="27743"/>
                      <a:pt x="6911" y="28493"/>
                    </a:cubicBezTo>
                    <a:cubicBezTo>
                      <a:pt x="7312" y="28839"/>
                      <a:pt x="7643" y="29254"/>
                      <a:pt x="7890" y="29720"/>
                    </a:cubicBezTo>
                    <a:cubicBezTo>
                      <a:pt x="7998" y="29930"/>
                      <a:pt x="8091" y="30144"/>
                      <a:pt x="8161" y="30368"/>
                    </a:cubicBezTo>
                    <a:cubicBezTo>
                      <a:pt x="8287" y="30762"/>
                      <a:pt x="8628" y="30959"/>
                      <a:pt x="8970" y="30959"/>
                    </a:cubicBezTo>
                    <a:cubicBezTo>
                      <a:pt x="9312" y="30959"/>
                      <a:pt x="9653" y="30762"/>
                      <a:pt x="9779" y="30368"/>
                    </a:cubicBezTo>
                    <a:cubicBezTo>
                      <a:pt x="9854" y="30144"/>
                      <a:pt x="9942" y="29925"/>
                      <a:pt x="10054" y="29720"/>
                    </a:cubicBezTo>
                    <a:cubicBezTo>
                      <a:pt x="10301" y="29254"/>
                      <a:pt x="10633" y="28839"/>
                      <a:pt x="11034" y="28493"/>
                    </a:cubicBezTo>
                    <a:cubicBezTo>
                      <a:pt x="13547" y="27743"/>
                      <a:pt x="15221" y="25709"/>
                      <a:pt x="15221" y="23401"/>
                    </a:cubicBezTo>
                    <a:cubicBezTo>
                      <a:pt x="15221" y="21163"/>
                      <a:pt x="13631" y="19185"/>
                      <a:pt x="11276" y="18383"/>
                    </a:cubicBezTo>
                    <a:cubicBezTo>
                      <a:pt x="11421" y="17908"/>
                      <a:pt x="11570" y="17437"/>
                      <a:pt x="11724" y="16966"/>
                    </a:cubicBezTo>
                    <a:cubicBezTo>
                      <a:pt x="11934" y="16761"/>
                      <a:pt x="12120" y="16476"/>
                      <a:pt x="12325" y="16164"/>
                    </a:cubicBezTo>
                    <a:cubicBezTo>
                      <a:pt x="12442" y="15991"/>
                      <a:pt x="12563" y="15809"/>
                      <a:pt x="12680" y="15651"/>
                    </a:cubicBezTo>
                    <a:cubicBezTo>
                      <a:pt x="12787" y="15525"/>
                      <a:pt x="12904" y="15413"/>
                      <a:pt x="13034" y="15310"/>
                    </a:cubicBezTo>
                    <a:cubicBezTo>
                      <a:pt x="13323" y="15063"/>
                      <a:pt x="13687" y="14755"/>
                      <a:pt x="13962" y="14247"/>
                    </a:cubicBezTo>
                    <a:cubicBezTo>
                      <a:pt x="14163" y="13888"/>
                      <a:pt x="14256" y="13492"/>
                      <a:pt x="14345" y="13109"/>
                    </a:cubicBezTo>
                    <a:cubicBezTo>
                      <a:pt x="14419" y="12797"/>
                      <a:pt x="14484" y="12503"/>
                      <a:pt x="14601" y="12265"/>
                    </a:cubicBezTo>
                    <a:cubicBezTo>
                      <a:pt x="14699" y="12069"/>
                      <a:pt x="14867" y="11859"/>
                      <a:pt x="15049" y="11631"/>
                    </a:cubicBezTo>
                    <a:cubicBezTo>
                      <a:pt x="15291" y="11328"/>
                      <a:pt x="15562" y="10987"/>
                      <a:pt x="15748" y="10582"/>
                    </a:cubicBezTo>
                    <a:lnTo>
                      <a:pt x="15753" y="10568"/>
                    </a:lnTo>
                    <a:cubicBezTo>
                      <a:pt x="15935" y="10148"/>
                      <a:pt x="15991" y="9733"/>
                      <a:pt x="16047" y="9369"/>
                    </a:cubicBezTo>
                    <a:cubicBezTo>
                      <a:pt x="16084" y="9113"/>
                      <a:pt x="16117" y="8866"/>
                      <a:pt x="16191" y="8670"/>
                    </a:cubicBezTo>
                    <a:cubicBezTo>
                      <a:pt x="16294" y="8432"/>
                      <a:pt x="16471" y="8166"/>
                      <a:pt x="16648" y="7905"/>
                    </a:cubicBezTo>
                    <a:lnTo>
                      <a:pt x="16690" y="7840"/>
                    </a:lnTo>
                    <a:cubicBezTo>
                      <a:pt x="16909" y="7527"/>
                      <a:pt x="17133" y="7201"/>
                      <a:pt x="17254" y="6846"/>
                    </a:cubicBezTo>
                    <a:cubicBezTo>
                      <a:pt x="17446" y="6310"/>
                      <a:pt x="17422" y="5853"/>
                      <a:pt x="17404" y="5517"/>
                    </a:cubicBezTo>
                    <a:cubicBezTo>
                      <a:pt x="17390" y="5377"/>
                      <a:pt x="17390" y="5237"/>
                      <a:pt x="17408" y="5098"/>
                    </a:cubicBezTo>
                    <a:cubicBezTo>
                      <a:pt x="17450" y="4902"/>
                      <a:pt x="17516" y="4683"/>
                      <a:pt x="17576" y="4473"/>
                    </a:cubicBezTo>
                    <a:cubicBezTo>
                      <a:pt x="17674" y="4146"/>
                      <a:pt x="17758" y="3871"/>
                      <a:pt x="17777" y="3615"/>
                    </a:cubicBezTo>
                    <a:cubicBezTo>
                      <a:pt x="17935" y="3223"/>
                      <a:pt x="17795" y="2775"/>
                      <a:pt x="17441" y="2547"/>
                    </a:cubicBezTo>
                    <a:cubicBezTo>
                      <a:pt x="17290" y="2447"/>
                      <a:pt x="17120" y="2398"/>
                      <a:pt x="16951" y="2398"/>
                    </a:cubicBezTo>
                    <a:cubicBezTo>
                      <a:pt x="16688" y="2398"/>
                      <a:pt x="16430" y="2516"/>
                      <a:pt x="16256" y="2738"/>
                    </a:cubicBezTo>
                    <a:cubicBezTo>
                      <a:pt x="15949" y="2929"/>
                      <a:pt x="15627" y="3251"/>
                      <a:pt x="15273" y="3605"/>
                    </a:cubicBezTo>
                    <a:cubicBezTo>
                      <a:pt x="15161" y="3717"/>
                      <a:pt x="15053" y="3824"/>
                      <a:pt x="14951" y="3927"/>
                    </a:cubicBezTo>
                    <a:cubicBezTo>
                      <a:pt x="14820" y="4039"/>
                      <a:pt x="14680" y="4137"/>
                      <a:pt x="14536" y="4226"/>
                    </a:cubicBezTo>
                    <a:cubicBezTo>
                      <a:pt x="14191" y="4449"/>
                      <a:pt x="13762" y="4729"/>
                      <a:pt x="13398" y="5233"/>
                    </a:cubicBezTo>
                    <a:lnTo>
                      <a:pt x="13393" y="5237"/>
                    </a:lnTo>
                    <a:cubicBezTo>
                      <a:pt x="13151" y="5583"/>
                      <a:pt x="12997" y="5993"/>
                      <a:pt x="12871" y="6347"/>
                    </a:cubicBezTo>
                    <a:lnTo>
                      <a:pt x="12871" y="6352"/>
                    </a:lnTo>
                    <a:lnTo>
                      <a:pt x="12857" y="6403"/>
                    </a:lnTo>
                    <a:cubicBezTo>
                      <a:pt x="12754" y="6716"/>
                      <a:pt x="12652" y="7005"/>
                      <a:pt x="12517" y="7247"/>
                    </a:cubicBezTo>
                    <a:lnTo>
                      <a:pt x="12507" y="7266"/>
                    </a:lnTo>
                    <a:cubicBezTo>
                      <a:pt x="12405" y="7453"/>
                      <a:pt x="12232" y="7658"/>
                      <a:pt x="12050" y="7872"/>
                    </a:cubicBezTo>
                    <a:cubicBezTo>
                      <a:pt x="11812" y="8152"/>
                      <a:pt x="11547" y="8469"/>
                      <a:pt x="11351" y="8852"/>
                    </a:cubicBezTo>
                    <a:cubicBezTo>
                      <a:pt x="11360" y="8763"/>
                      <a:pt x="11365" y="8670"/>
                      <a:pt x="11365" y="8576"/>
                    </a:cubicBezTo>
                    <a:cubicBezTo>
                      <a:pt x="11365" y="8077"/>
                      <a:pt x="11239" y="7630"/>
                      <a:pt x="11127" y="7238"/>
                    </a:cubicBezTo>
                    <a:cubicBezTo>
                      <a:pt x="11048" y="6958"/>
                      <a:pt x="10973" y="6692"/>
                      <a:pt x="10959" y="6464"/>
                    </a:cubicBezTo>
                    <a:cubicBezTo>
                      <a:pt x="10940" y="6175"/>
                      <a:pt x="10987" y="5839"/>
                      <a:pt x="11029" y="5508"/>
                    </a:cubicBezTo>
                    <a:cubicBezTo>
                      <a:pt x="11090" y="5079"/>
                      <a:pt x="11145" y="4636"/>
                      <a:pt x="11090" y="4212"/>
                    </a:cubicBezTo>
                    <a:cubicBezTo>
                      <a:pt x="11001" y="3605"/>
                      <a:pt x="10763" y="3181"/>
                      <a:pt x="10563" y="2841"/>
                    </a:cubicBezTo>
                    <a:cubicBezTo>
                      <a:pt x="10479" y="2701"/>
                      <a:pt x="10404" y="2551"/>
                      <a:pt x="10348" y="2397"/>
                    </a:cubicBezTo>
                    <a:cubicBezTo>
                      <a:pt x="10287" y="2216"/>
                      <a:pt x="10236" y="2010"/>
                      <a:pt x="10185" y="1815"/>
                    </a:cubicBezTo>
                    <a:cubicBezTo>
                      <a:pt x="10078" y="1386"/>
                      <a:pt x="9984" y="1026"/>
                      <a:pt x="9835" y="747"/>
                    </a:cubicBezTo>
                    <a:cubicBezTo>
                      <a:pt x="9770" y="318"/>
                      <a:pt x="9401" y="1"/>
                      <a:pt x="89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55" name="Google Shape;3587;p73">
                <a:extLst>
                  <a:ext uri="{FF2B5EF4-FFF2-40B4-BE49-F238E27FC236}">
                    <a16:creationId xmlns:a16="http://schemas.microsoft.com/office/drawing/2014/main" id="{84983E8B-816B-86EC-56DA-44F6D6AF5697}"/>
                  </a:ext>
                </a:extLst>
              </p:cNvPr>
              <p:cNvSpPr/>
              <p:nvPr/>
            </p:nvSpPr>
            <p:spPr>
              <a:xfrm>
                <a:off x="13444355" y="6664503"/>
                <a:ext cx="115486" cy="533571"/>
              </a:xfrm>
              <a:custGeom>
                <a:avLst/>
                <a:gdLst/>
                <a:ahLst/>
                <a:cxnLst/>
                <a:rect l="l" t="t" r="r" b="b"/>
                <a:pathLst>
                  <a:path w="3331" h="15390" extrusionOk="0">
                    <a:moveTo>
                      <a:pt x="1666" y="1"/>
                    </a:moveTo>
                    <a:cubicBezTo>
                      <a:pt x="1358" y="1"/>
                      <a:pt x="1223" y="947"/>
                      <a:pt x="985" y="1726"/>
                    </a:cubicBezTo>
                    <a:cubicBezTo>
                      <a:pt x="826" y="2248"/>
                      <a:pt x="379" y="2659"/>
                      <a:pt x="267" y="3428"/>
                    </a:cubicBezTo>
                    <a:cubicBezTo>
                      <a:pt x="183" y="4053"/>
                      <a:pt x="449" y="4878"/>
                      <a:pt x="402" y="5625"/>
                    </a:cubicBezTo>
                    <a:cubicBezTo>
                      <a:pt x="360" y="6296"/>
                      <a:pt x="1" y="6958"/>
                      <a:pt x="1" y="7695"/>
                    </a:cubicBezTo>
                    <a:cubicBezTo>
                      <a:pt x="1" y="8427"/>
                      <a:pt x="360" y="9094"/>
                      <a:pt x="402" y="9761"/>
                    </a:cubicBezTo>
                    <a:cubicBezTo>
                      <a:pt x="449" y="10512"/>
                      <a:pt x="183" y="11332"/>
                      <a:pt x="267" y="11957"/>
                    </a:cubicBezTo>
                    <a:cubicBezTo>
                      <a:pt x="379" y="12727"/>
                      <a:pt x="826" y="13142"/>
                      <a:pt x="985" y="13659"/>
                    </a:cubicBezTo>
                    <a:cubicBezTo>
                      <a:pt x="1223" y="14438"/>
                      <a:pt x="1358" y="15390"/>
                      <a:pt x="1666" y="15390"/>
                    </a:cubicBezTo>
                    <a:cubicBezTo>
                      <a:pt x="1969" y="15390"/>
                      <a:pt x="2109" y="14438"/>
                      <a:pt x="2347" y="13659"/>
                    </a:cubicBezTo>
                    <a:cubicBezTo>
                      <a:pt x="2505" y="13137"/>
                      <a:pt x="2953" y="12727"/>
                      <a:pt x="3060" y="11957"/>
                    </a:cubicBezTo>
                    <a:cubicBezTo>
                      <a:pt x="3149" y="11332"/>
                      <a:pt x="2883" y="10507"/>
                      <a:pt x="2929" y="9761"/>
                    </a:cubicBezTo>
                    <a:cubicBezTo>
                      <a:pt x="2967" y="9094"/>
                      <a:pt x="3331" y="8423"/>
                      <a:pt x="3331" y="7695"/>
                    </a:cubicBezTo>
                    <a:cubicBezTo>
                      <a:pt x="3331" y="6958"/>
                      <a:pt x="2967" y="6291"/>
                      <a:pt x="2929" y="5625"/>
                    </a:cubicBezTo>
                    <a:cubicBezTo>
                      <a:pt x="2883" y="4874"/>
                      <a:pt x="3149" y="4053"/>
                      <a:pt x="3060" y="3428"/>
                    </a:cubicBezTo>
                    <a:cubicBezTo>
                      <a:pt x="2953" y="2659"/>
                      <a:pt x="2505" y="2244"/>
                      <a:pt x="2347" y="1726"/>
                    </a:cubicBezTo>
                    <a:cubicBezTo>
                      <a:pt x="2109" y="947"/>
                      <a:pt x="1969" y="1"/>
                      <a:pt x="1666" y="1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56" name="Google Shape;3588;p73">
                <a:extLst>
                  <a:ext uri="{FF2B5EF4-FFF2-40B4-BE49-F238E27FC236}">
                    <a16:creationId xmlns:a16="http://schemas.microsoft.com/office/drawing/2014/main" id="{F49BE15A-0532-B227-4EDE-9C77F04371CC}"/>
                  </a:ext>
                </a:extLst>
              </p:cNvPr>
              <p:cNvSpPr/>
              <p:nvPr/>
            </p:nvSpPr>
            <p:spPr>
              <a:xfrm>
                <a:off x="13496600" y="6659164"/>
                <a:ext cx="10678" cy="632034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8230" extrusionOk="0">
                    <a:moveTo>
                      <a:pt x="154" y="1"/>
                    </a:moveTo>
                    <a:cubicBezTo>
                      <a:pt x="77" y="1"/>
                      <a:pt x="0" y="52"/>
                      <a:pt x="0" y="155"/>
                    </a:cubicBezTo>
                    <a:lnTo>
                      <a:pt x="0" y="18076"/>
                    </a:lnTo>
                    <a:cubicBezTo>
                      <a:pt x="0" y="18160"/>
                      <a:pt x="70" y="18230"/>
                      <a:pt x="154" y="18230"/>
                    </a:cubicBezTo>
                    <a:cubicBezTo>
                      <a:pt x="238" y="18230"/>
                      <a:pt x="308" y="18160"/>
                      <a:pt x="308" y="18076"/>
                    </a:cubicBezTo>
                    <a:lnTo>
                      <a:pt x="308" y="155"/>
                    </a:lnTo>
                    <a:cubicBezTo>
                      <a:pt x="308" y="52"/>
                      <a:pt x="231" y="1"/>
                      <a:pt x="154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57" name="Google Shape;3589;p73">
                <a:extLst>
                  <a:ext uri="{FF2B5EF4-FFF2-40B4-BE49-F238E27FC236}">
                    <a16:creationId xmlns:a16="http://schemas.microsoft.com/office/drawing/2014/main" id="{E5487DC5-7A04-E221-79F2-538141949B3D}"/>
                  </a:ext>
                </a:extLst>
              </p:cNvPr>
              <p:cNvSpPr/>
              <p:nvPr/>
            </p:nvSpPr>
            <p:spPr>
              <a:xfrm>
                <a:off x="13555259" y="6746909"/>
                <a:ext cx="233190" cy="462290"/>
              </a:xfrm>
              <a:custGeom>
                <a:avLst/>
                <a:gdLst/>
                <a:ahLst/>
                <a:cxnLst/>
                <a:rect l="l" t="t" r="r" b="b"/>
                <a:pathLst>
                  <a:path w="6726" h="13334" extrusionOk="0">
                    <a:moveTo>
                      <a:pt x="6379" y="1"/>
                    </a:moveTo>
                    <a:cubicBezTo>
                      <a:pt x="6079" y="1"/>
                      <a:pt x="5499" y="663"/>
                      <a:pt x="4953" y="1186"/>
                    </a:cubicBezTo>
                    <a:cubicBezTo>
                      <a:pt x="4552" y="1569"/>
                      <a:pt x="3946" y="1765"/>
                      <a:pt x="3489" y="2394"/>
                    </a:cubicBezTo>
                    <a:cubicBezTo>
                      <a:pt x="3307" y="2655"/>
                      <a:pt x="3177" y="2982"/>
                      <a:pt x="3060" y="3327"/>
                    </a:cubicBezTo>
                    <a:cubicBezTo>
                      <a:pt x="2944" y="3672"/>
                      <a:pt x="2827" y="4031"/>
                      <a:pt x="2645" y="4348"/>
                    </a:cubicBezTo>
                    <a:cubicBezTo>
                      <a:pt x="2337" y="4922"/>
                      <a:pt x="1717" y="5397"/>
                      <a:pt x="1437" y="6050"/>
                    </a:cubicBezTo>
                    <a:cubicBezTo>
                      <a:pt x="1143" y="6698"/>
                      <a:pt x="1246" y="7393"/>
                      <a:pt x="1041" y="7999"/>
                    </a:cubicBezTo>
                    <a:cubicBezTo>
                      <a:pt x="808" y="8671"/>
                      <a:pt x="281" y="9338"/>
                      <a:pt x="146" y="9921"/>
                    </a:cubicBezTo>
                    <a:cubicBezTo>
                      <a:pt x="1" y="10644"/>
                      <a:pt x="299" y="11119"/>
                      <a:pt x="285" y="11623"/>
                    </a:cubicBezTo>
                    <a:cubicBezTo>
                      <a:pt x="267" y="12378"/>
                      <a:pt x="118" y="13260"/>
                      <a:pt x="416" y="13330"/>
                    </a:cubicBezTo>
                    <a:cubicBezTo>
                      <a:pt x="428" y="13332"/>
                      <a:pt x="440" y="13334"/>
                      <a:pt x="453" y="13334"/>
                    </a:cubicBezTo>
                    <a:cubicBezTo>
                      <a:pt x="747" y="13334"/>
                      <a:pt x="1139" y="12558"/>
                      <a:pt x="1591" y="11954"/>
                    </a:cubicBezTo>
                    <a:cubicBezTo>
                      <a:pt x="1908" y="11534"/>
                      <a:pt x="2468" y="11282"/>
                      <a:pt x="2818" y="10634"/>
                    </a:cubicBezTo>
                    <a:cubicBezTo>
                      <a:pt x="3116" y="10112"/>
                      <a:pt x="3125" y="9324"/>
                      <a:pt x="3438" y="8690"/>
                    </a:cubicBezTo>
                    <a:cubicBezTo>
                      <a:pt x="3718" y="8121"/>
                      <a:pt x="4291" y="7645"/>
                      <a:pt x="4571" y="7020"/>
                    </a:cubicBezTo>
                    <a:cubicBezTo>
                      <a:pt x="4841" y="6395"/>
                      <a:pt x="4776" y="5719"/>
                      <a:pt x="5005" y="5136"/>
                    </a:cubicBezTo>
                    <a:cubicBezTo>
                      <a:pt x="5140" y="4814"/>
                      <a:pt x="5350" y="4497"/>
                      <a:pt x="5555" y="4199"/>
                    </a:cubicBezTo>
                    <a:cubicBezTo>
                      <a:pt x="5760" y="3900"/>
                      <a:pt x="5961" y="3616"/>
                      <a:pt x="6059" y="3336"/>
                    </a:cubicBezTo>
                    <a:cubicBezTo>
                      <a:pt x="6301" y="2665"/>
                      <a:pt x="6077" y="2170"/>
                      <a:pt x="6185" y="1685"/>
                    </a:cubicBezTo>
                    <a:cubicBezTo>
                      <a:pt x="6338" y="958"/>
                      <a:pt x="6725" y="142"/>
                      <a:pt x="6450" y="16"/>
                    </a:cubicBezTo>
                    <a:cubicBezTo>
                      <a:pt x="6429" y="5"/>
                      <a:pt x="6405" y="1"/>
                      <a:pt x="6379" y="1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58" name="Google Shape;3590;p73">
                <a:extLst>
                  <a:ext uri="{FF2B5EF4-FFF2-40B4-BE49-F238E27FC236}">
                    <a16:creationId xmlns:a16="http://schemas.microsoft.com/office/drawing/2014/main" id="{7DCAC092-6CC0-66A3-A220-120E88D7154C}"/>
                  </a:ext>
                </a:extLst>
              </p:cNvPr>
              <p:cNvSpPr/>
              <p:nvPr/>
            </p:nvSpPr>
            <p:spPr>
              <a:xfrm>
                <a:off x="13538618" y="6742194"/>
                <a:ext cx="247301" cy="5511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5896" extrusionOk="0">
                    <a:moveTo>
                      <a:pt x="6925" y="0"/>
                    </a:moveTo>
                    <a:cubicBezTo>
                      <a:pt x="6881" y="0"/>
                      <a:pt x="6837" y="20"/>
                      <a:pt x="6804" y="68"/>
                    </a:cubicBezTo>
                    <a:cubicBezTo>
                      <a:pt x="6086" y="1145"/>
                      <a:pt x="5405" y="2339"/>
                      <a:pt x="4650" y="3831"/>
                    </a:cubicBezTo>
                    <a:cubicBezTo>
                      <a:pt x="4076" y="4955"/>
                      <a:pt x="3512" y="6191"/>
                      <a:pt x="2869" y="7720"/>
                    </a:cubicBezTo>
                    <a:cubicBezTo>
                      <a:pt x="1782" y="10327"/>
                      <a:pt x="835" y="12990"/>
                      <a:pt x="33" y="15699"/>
                    </a:cubicBezTo>
                    <a:cubicBezTo>
                      <a:pt x="1" y="15797"/>
                      <a:pt x="75" y="15895"/>
                      <a:pt x="178" y="15895"/>
                    </a:cubicBezTo>
                    <a:cubicBezTo>
                      <a:pt x="243" y="15895"/>
                      <a:pt x="304" y="15849"/>
                      <a:pt x="322" y="15783"/>
                    </a:cubicBezTo>
                    <a:cubicBezTo>
                      <a:pt x="1124" y="13088"/>
                      <a:pt x="2071" y="10434"/>
                      <a:pt x="3148" y="7837"/>
                    </a:cubicBezTo>
                    <a:cubicBezTo>
                      <a:pt x="3787" y="6317"/>
                      <a:pt x="4352" y="5086"/>
                      <a:pt x="4920" y="3966"/>
                    </a:cubicBezTo>
                    <a:cubicBezTo>
                      <a:pt x="5671" y="2488"/>
                      <a:pt x="6347" y="1304"/>
                      <a:pt x="7056" y="236"/>
                    </a:cubicBezTo>
                    <a:cubicBezTo>
                      <a:pt x="7132" y="117"/>
                      <a:pt x="7030" y="0"/>
                      <a:pt x="6925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59" name="Google Shape;3591;p73">
                <a:extLst>
                  <a:ext uri="{FF2B5EF4-FFF2-40B4-BE49-F238E27FC236}">
                    <a16:creationId xmlns:a16="http://schemas.microsoft.com/office/drawing/2014/main" id="{75DEC991-259B-2AC6-8C8E-B422D2339B0D}"/>
                  </a:ext>
                </a:extLst>
              </p:cNvPr>
              <p:cNvSpPr/>
              <p:nvPr/>
            </p:nvSpPr>
            <p:spPr>
              <a:xfrm>
                <a:off x="13215614" y="6746909"/>
                <a:ext cx="233156" cy="462290"/>
              </a:xfrm>
              <a:custGeom>
                <a:avLst/>
                <a:gdLst/>
                <a:ahLst/>
                <a:cxnLst/>
                <a:rect l="l" t="t" r="r" b="b"/>
                <a:pathLst>
                  <a:path w="6725" h="13334" extrusionOk="0">
                    <a:moveTo>
                      <a:pt x="342" y="1"/>
                    </a:moveTo>
                    <a:cubicBezTo>
                      <a:pt x="316" y="1"/>
                      <a:pt x="292" y="5"/>
                      <a:pt x="271" y="16"/>
                    </a:cubicBezTo>
                    <a:cubicBezTo>
                      <a:pt x="0" y="142"/>
                      <a:pt x="383" y="958"/>
                      <a:pt x="537" y="1685"/>
                    </a:cubicBezTo>
                    <a:cubicBezTo>
                      <a:pt x="644" y="2170"/>
                      <a:pt x="420" y="2665"/>
                      <a:pt x="667" y="3336"/>
                    </a:cubicBezTo>
                    <a:cubicBezTo>
                      <a:pt x="760" y="3616"/>
                      <a:pt x="961" y="3900"/>
                      <a:pt x="1166" y="4199"/>
                    </a:cubicBezTo>
                    <a:cubicBezTo>
                      <a:pt x="1376" y="4497"/>
                      <a:pt x="1586" y="4814"/>
                      <a:pt x="1721" y="5136"/>
                    </a:cubicBezTo>
                    <a:cubicBezTo>
                      <a:pt x="1950" y="5719"/>
                      <a:pt x="1884" y="6395"/>
                      <a:pt x="2150" y="7020"/>
                    </a:cubicBezTo>
                    <a:cubicBezTo>
                      <a:pt x="2430" y="7645"/>
                      <a:pt x="3008" y="8121"/>
                      <a:pt x="3283" y="8690"/>
                    </a:cubicBezTo>
                    <a:cubicBezTo>
                      <a:pt x="3596" y="9324"/>
                      <a:pt x="3610" y="10112"/>
                      <a:pt x="3908" y="10634"/>
                    </a:cubicBezTo>
                    <a:cubicBezTo>
                      <a:pt x="4258" y="11282"/>
                      <a:pt x="4813" y="11534"/>
                      <a:pt x="5130" y="11954"/>
                    </a:cubicBezTo>
                    <a:cubicBezTo>
                      <a:pt x="5582" y="12558"/>
                      <a:pt x="5974" y="13334"/>
                      <a:pt x="6268" y="13334"/>
                    </a:cubicBezTo>
                    <a:cubicBezTo>
                      <a:pt x="6281" y="13334"/>
                      <a:pt x="6293" y="13332"/>
                      <a:pt x="6305" y="13330"/>
                    </a:cubicBezTo>
                    <a:cubicBezTo>
                      <a:pt x="6604" y="13260"/>
                      <a:pt x="6459" y="12378"/>
                      <a:pt x="6440" y="11623"/>
                    </a:cubicBezTo>
                    <a:cubicBezTo>
                      <a:pt x="6426" y="11119"/>
                      <a:pt x="6725" y="10644"/>
                      <a:pt x="6576" y="9921"/>
                    </a:cubicBezTo>
                    <a:cubicBezTo>
                      <a:pt x="6440" y="9338"/>
                      <a:pt x="5918" y="8671"/>
                      <a:pt x="5685" y="7999"/>
                    </a:cubicBezTo>
                    <a:cubicBezTo>
                      <a:pt x="5480" y="7393"/>
                      <a:pt x="5578" y="6698"/>
                      <a:pt x="5289" y="6050"/>
                    </a:cubicBezTo>
                    <a:cubicBezTo>
                      <a:pt x="5009" y="5397"/>
                      <a:pt x="4384" y="4922"/>
                      <a:pt x="4076" y="4348"/>
                    </a:cubicBezTo>
                    <a:cubicBezTo>
                      <a:pt x="3894" y="4031"/>
                      <a:pt x="3778" y="3672"/>
                      <a:pt x="3661" y="3327"/>
                    </a:cubicBezTo>
                    <a:cubicBezTo>
                      <a:pt x="3544" y="2982"/>
                      <a:pt x="3414" y="2655"/>
                      <a:pt x="3232" y="2394"/>
                    </a:cubicBezTo>
                    <a:cubicBezTo>
                      <a:pt x="2775" y="1765"/>
                      <a:pt x="2169" y="1569"/>
                      <a:pt x="1772" y="1186"/>
                    </a:cubicBezTo>
                    <a:cubicBezTo>
                      <a:pt x="1223" y="663"/>
                      <a:pt x="642" y="1"/>
                      <a:pt x="342" y="1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60" name="Google Shape;3592;p73">
                <a:extLst>
                  <a:ext uri="{FF2B5EF4-FFF2-40B4-BE49-F238E27FC236}">
                    <a16:creationId xmlns:a16="http://schemas.microsoft.com/office/drawing/2014/main" id="{0A7431F8-A96A-57F1-BF26-E29F918B3768}"/>
                  </a:ext>
                </a:extLst>
              </p:cNvPr>
              <p:cNvSpPr/>
              <p:nvPr/>
            </p:nvSpPr>
            <p:spPr>
              <a:xfrm>
                <a:off x="13217972" y="6742194"/>
                <a:ext cx="247301" cy="5511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5896" extrusionOk="0">
                    <a:moveTo>
                      <a:pt x="210" y="0"/>
                    </a:moveTo>
                    <a:cubicBezTo>
                      <a:pt x="103" y="0"/>
                      <a:pt x="1" y="117"/>
                      <a:pt x="77" y="236"/>
                    </a:cubicBezTo>
                    <a:cubicBezTo>
                      <a:pt x="786" y="1304"/>
                      <a:pt x="1462" y="2488"/>
                      <a:pt x="2213" y="3966"/>
                    </a:cubicBezTo>
                    <a:cubicBezTo>
                      <a:pt x="2782" y="5090"/>
                      <a:pt x="3346" y="6321"/>
                      <a:pt x="3985" y="7837"/>
                    </a:cubicBezTo>
                    <a:cubicBezTo>
                      <a:pt x="5067" y="10434"/>
                      <a:pt x="6009" y="13088"/>
                      <a:pt x="6811" y="15783"/>
                    </a:cubicBezTo>
                    <a:cubicBezTo>
                      <a:pt x="6829" y="15848"/>
                      <a:pt x="6889" y="15894"/>
                      <a:pt x="6958" y="15895"/>
                    </a:cubicBezTo>
                    <a:lnTo>
                      <a:pt x="6958" y="15895"/>
                    </a:lnTo>
                    <a:cubicBezTo>
                      <a:pt x="7059" y="15894"/>
                      <a:pt x="7132" y="15797"/>
                      <a:pt x="7104" y="15699"/>
                    </a:cubicBezTo>
                    <a:cubicBezTo>
                      <a:pt x="6298" y="12990"/>
                      <a:pt x="5351" y="10327"/>
                      <a:pt x="4269" y="7720"/>
                    </a:cubicBezTo>
                    <a:cubicBezTo>
                      <a:pt x="3626" y="6196"/>
                      <a:pt x="3057" y="4960"/>
                      <a:pt x="2483" y="3831"/>
                    </a:cubicBezTo>
                    <a:cubicBezTo>
                      <a:pt x="1732" y="2344"/>
                      <a:pt x="1047" y="1145"/>
                      <a:pt x="333" y="68"/>
                    </a:cubicBezTo>
                    <a:cubicBezTo>
                      <a:pt x="299" y="20"/>
                      <a:pt x="254" y="0"/>
                      <a:pt x="210" y="0"/>
                    </a:cubicBezTo>
                    <a:close/>
                    <a:moveTo>
                      <a:pt x="6958" y="15895"/>
                    </a:moveTo>
                    <a:cubicBezTo>
                      <a:pt x="6957" y="15895"/>
                      <a:pt x="6956" y="15895"/>
                      <a:pt x="6955" y="15895"/>
                    </a:cubicBezTo>
                    <a:lnTo>
                      <a:pt x="6960" y="15895"/>
                    </a:lnTo>
                    <a:cubicBezTo>
                      <a:pt x="6959" y="15895"/>
                      <a:pt x="6958" y="15895"/>
                      <a:pt x="6958" y="15895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61" name="Google Shape;3593;p73">
                <a:extLst>
                  <a:ext uri="{FF2B5EF4-FFF2-40B4-BE49-F238E27FC236}">
                    <a16:creationId xmlns:a16="http://schemas.microsoft.com/office/drawing/2014/main" id="{303F877E-0B38-A8AA-0847-0E564D350671}"/>
                  </a:ext>
                </a:extLst>
              </p:cNvPr>
              <p:cNvSpPr/>
              <p:nvPr/>
            </p:nvSpPr>
            <p:spPr>
              <a:xfrm>
                <a:off x="13310501" y="7283538"/>
                <a:ext cx="382895" cy="398393"/>
              </a:xfrm>
              <a:custGeom>
                <a:avLst/>
                <a:gdLst/>
                <a:ahLst/>
                <a:cxnLst/>
                <a:rect l="l" t="t" r="r" b="b"/>
                <a:pathLst>
                  <a:path w="11044" h="11491" extrusionOk="0">
                    <a:moveTo>
                      <a:pt x="5522" y="0"/>
                    </a:moveTo>
                    <a:cubicBezTo>
                      <a:pt x="2472" y="0"/>
                      <a:pt x="1" y="2090"/>
                      <a:pt x="1" y="4664"/>
                    </a:cubicBezTo>
                    <a:cubicBezTo>
                      <a:pt x="1" y="6734"/>
                      <a:pt x="1600" y="8492"/>
                      <a:pt x="3811" y="9099"/>
                    </a:cubicBezTo>
                    <a:cubicBezTo>
                      <a:pt x="4338" y="9518"/>
                      <a:pt x="4771" y="10045"/>
                      <a:pt x="5084" y="10642"/>
                    </a:cubicBezTo>
                    <a:cubicBezTo>
                      <a:pt x="5214" y="10885"/>
                      <a:pt x="5322" y="11141"/>
                      <a:pt x="5405" y="11407"/>
                    </a:cubicBezTo>
                    <a:cubicBezTo>
                      <a:pt x="5424" y="11463"/>
                      <a:pt x="5473" y="11491"/>
                      <a:pt x="5522" y="11491"/>
                    </a:cubicBezTo>
                    <a:cubicBezTo>
                      <a:pt x="5571" y="11491"/>
                      <a:pt x="5620" y="11463"/>
                      <a:pt x="5639" y="11407"/>
                    </a:cubicBezTo>
                    <a:cubicBezTo>
                      <a:pt x="5723" y="11141"/>
                      <a:pt x="5830" y="10885"/>
                      <a:pt x="5960" y="10642"/>
                    </a:cubicBezTo>
                    <a:cubicBezTo>
                      <a:pt x="6278" y="10045"/>
                      <a:pt x="6711" y="9518"/>
                      <a:pt x="7238" y="9099"/>
                    </a:cubicBezTo>
                    <a:cubicBezTo>
                      <a:pt x="9449" y="8492"/>
                      <a:pt x="11043" y="6734"/>
                      <a:pt x="11043" y="4664"/>
                    </a:cubicBezTo>
                    <a:cubicBezTo>
                      <a:pt x="11043" y="2085"/>
                      <a:pt x="8572" y="0"/>
                      <a:pt x="5522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62" name="Google Shape;3594;p73">
                <a:extLst>
                  <a:ext uri="{FF2B5EF4-FFF2-40B4-BE49-F238E27FC236}">
                    <a16:creationId xmlns:a16="http://schemas.microsoft.com/office/drawing/2014/main" id="{BD1004E0-474C-32FA-379F-C18877BEFDA0}"/>
                  </a:ext>
                </a:extLst>
              </p:cNvPr>
              <p:cNvSpPr/>
              <p:nvPr/>
            </p:nvSpPr>
            <p:spPr>
              <a:xfrm>
                <a:off x="13389094" y="7358698"/>
                <a:ext cx="122558" cy="10540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304" extrusionOk="0">
                    <a:moveTo>
                      <a:pt x="205" y="1"/>
                    </a:moveTo>
                    <a:cubicBezTo>
                      <a:pt x="0" y="1"/>
                      <a:pt x="0" y="304"/>
                      <a:pt x="205" y="304"/>
                    </a:cubicBezTo>
                    <a:lnTo>
                      <a:pt x="3330" y="304"/>
                    </a:lnTo>
                    <a:cubicBezTo>
                      <a:pt x="3535" y="304"/>
                      <a:pt x="3535" y="1"/>
                      <a:pt x="3330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63" name="Google Shape;3595;p73">
                <a:extLst>
                  <a:ext uri="{FF2B5EF4-FFF2-40B4-BE49-F238E27FC236}">
                    <a16:creationId xmlns:a16="http://schemas.microsoft.com/office/drawing/2014/main" id="{947D14D2-3A3C-9FCD-FB70-5DB84686D956}"/>
                  </a:ext>
                </a:extLst>
              </p:cNvPr>
              <p:cNvSpPr/>
              <p:nvPr/>
            </p:nvSpPr>
            <p:spPr>
              <a:xfrm>
                <a:off x="13543298" y="7439857"/>
                <a:ext cx="122905" cy="1071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09" extrusionOk="0">
                    <a:moveTo>
                      <a:pt x="201" y="1"/>
                    </a:moveTo>
                    <a:cubicBezTo>
                      <a:pt x="1" y="1"/>
                      <a:pt x="1" y="309"/>
                      <a:pt x="201" y="309"/>
                    </a:cubicBezTo>
                    <a:lnTo>
                      <a:pt x="3340" y="309"/>
                    </a:lnTo>
                    <a:cubicBezTo>
                      <a:pt x="3545" y="309"/>
                      <a:pt x="3545" y="1"/>
                      <a:pt x="3340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64" name="Google Shape;3596;p73">
                <a:extLst>
                  <a:ext uri="{FF2B5EF4-FFF2-40B4-BE49-F238E27FC236}">
                    <a16:creationId xmlns:a16="http://schemas.microsoft.com/office/drawing/2014/main" id="{9490F56A-6817-6FE2-96F6-4F2EC36D7BB2}"/>
                  </a:ext>
                </a:extLst>
              </p:cNvPr>
              <p:cNvSpPr/>
              <p:nvPr/>
            </p:nvSpPr>
            <p:spPr>
              <a:xfrm>
                <a:off x="13419325" y="7439857"/>
                <a:ext cx="98810" cy="10713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09" extrusionOk="0">
                    <a:moveTo>
                      <a:pt x="205" y="1"/>
                    </a:moveTo>
                    <a:cubicBezTo>
                      <a:pt x="0" y="1"/>
                      <a:pt x="0" y="309"/>
                      <a:pt x="205" y="309"/>
                    </a:cubicBezTo>
                    <a:lnTo>
                      <a:pt x="2649" y="309"/>
                    </a:lnTo>
                    <a:cubicBezTo>
                      <a:pt x="2849" y="309"/>
                      <a:pt x="2849" y="1"/>
                      <a:pt x="2649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65" name="Google Shape;3597;p73">
                <a:extLst>
                  <a:ext uri="{FF2B5EF4-FFF2-40B4-BE49-F238E27FC236}">
                    <a16:creationId xmlns:a16="http://schemas.microsoft.com/office/drawing/2014/main" id="{FAF436C5-283E-725D-ABAC-A6FF9AD857A8}"/>
                  </a:ext>
                </a:extLst>
              </p:cNvPr>
              <p:cNvSpPr/>
              <p:nvPr/>
            </p:nvSpPr>
            <p:spPr>
              <a:xfrm>
                <a:off x="13327142" y="7439857"/>
                <a:ext cx="61019" cy="10713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9" extrusionOk="0">
                    <a:moveTo>
                      <a:pt x="206" y="1"/>
                    </a:moveTo>
                    <a:cubicBezTo>
                      <a:pt x="1" y="1"/>
                      <a:pt x="1" y="309"/>
                      <a:pt x="206" y="309"/>
                    </a:cubicBezTo>
                    <a:lnTo>
                      <a:pt x="1554" y="309"/>
                    </a:lnTo>
                    <a:cubicBezTo>
                      <a:pt x="1759" y="309"/>
                      <a:pt x="1759" y="1"/>
                      <a:pt x="1554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66" name="Google Shape;3598;p73">
                <a:extLst>
                  <a:ext uri="{FF2B5EF4-FFF2-40B4-BE49-F238E27FC236}">
                    <a16:creationId xmlns:a16="http://schemas.microsoft.com/office/drawing/2014/main" id="{ADDBAEB7-F9AF-BEE4-4A61-F8DB5968175F}"/>
                  </a:ext>
                </a:extLst>
              </p:cNvPr>
              <p:cNvSpPr/>
              <p:nvPr/>
            </p:nvSpPr>
            <p:spPr>
              <a:xfrm>
                <a:off x="13552693" y="7358698"/>
                <a:ext cx="60985" cy="1054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04" extrusionOk="0">
                    <a:moveTo>
                      <a:pt x="206" y="1"/>
                    </a:moveTo>
                    <a:cubicBezTo>
                      <a:pt x="0" y="1"/>
                      <a:pt x="0" y="304"/>
                      <a:pt x="206" y="304"/>
                    </a:cubicBezTo>
                    <a:lnTo>
                      <a:pt x="1558" y="304"/>
                    </a:lnTo>
                    <a:cubicBezTo>
                      <a:pt x="1758" y="304"/>
                      <a:pt x="1758" y="1"/>
                      <a:pt x="1558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67" name="Google Shape;3599;p73">
                <a:extLst>
                  <a:ext uri="{FF2B5EF4-FFF2-40B4-BE49-F238E27FC236}">
                    <a16:creationId xmlns:a16="http://schemas.microsoft.com/office/drawing/2014/main" id="{7E3F719F-E7DB-D787-3E9D-6B3B7AB3B3B6}"/>
                  </a:ext>
                </a:extLst>
              </p:cNvPr>
              <p:cNvSpPr/>
              <p:nvPr/>
            </p:nvSpPr>
            <p:spPr>
              <a:xfrm>
                <a:off x="13428373" y="7539632"/>
                <a:ext cx="89761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308" extrusionOk="0">
                    <a:moveTo>
                      <a:pt x="205" y="0"/>
                    </a:moveTo>
                    <a:cubicBezTo>
                      <a:pt x="0" y="0"/>
                      <a:pt x="0" y="308"/>
                      <a:pt x="205" y="308"/>
                    </a:cubicBezTo>
                    <a:lnTo>
                      <a:pt x="2383" y="308"/>
                    </a:lnTo>
                    <a:cubicBezTo>
                      <a:pt x="2588" y="308"/>
                      <a:pt x="2588" y="0"/>
                      <a:pt x="2383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68" name="Google Shape;3600;p73">
                <a:extLst>
                  <a:ext uri="{FF2B5EF4-FFF2-40B4-BE49-F238E27FC236}">
                    <a16:creationId xmlns:a16="http://schemas.microsoft.com/office/drawing/2014/main" id="{AC6729DC-B722-BF03-32AD-C4AF8291BAB7}"/>
                  </a:ext>
                </a:extLst>
              </p:cNvPr>
              <p:cNvSpPr/>
              <p:nvPr/>
            </p:nvSpPr>
            <p:spPr>
              <a:xfrm>
                <a:off x="13510988" y="7494840"/>
                <a:ext cx="89761" cy="10713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309" extrusionOk="0">
                    <a:moveTo>
                      <a:pt x="205" y="0"/>
                    </a:moveTo>
                    <a:cubicBezTo>
                      <a:pt x="0" y="0"/>
                      <a:pt x="0" y="308"/>
                      <a:pt x="205" y="308"/>
                    </a:cubicBezTo>
                    <a:lnTo>
                      <a:pt x="2383" y="308"/>
                    </a:lnTo>
                    <a:cubicBezTo>
                      <a:pt x="2588" y="308"/>
                      <a:pt x="2588" y="0"/>
                      <a:pt x="2383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22" name="Google Shape;3601;p73">
              <a:extLst>
                <a:ext uri="{FF2B5EF4-FFF2-40B4-BE49-F238E27FC236}">
                  <a16:creationId xmlns:a16="http://schemas.microsoft.com/office/drawing/2014/main" id="{9267CA11-8936-D0CE-7186-0895208A7377}"/>
                </a:ext>
              </a:extLst>
            </p:cNvPr>
            <p:cNvGrpSpPr/>
            <p:nvPr/>
          </p:nvGrpSpPr>
          <p:grpSpPr>
            <a:xfrm>
              <a:off x="776730" y="1793560"/>
              <a:ext cx="576018" cy="1164778"/>
              <a:chOff x="12645565" y="5401471"/>
              <a:chExt cx="454524" cy="919102"/>
            </a:xfrm>
          </p:grpSpPr>
          <p:sp>
            <p:nvSpPr>
              <p:cNvPr id="242" name="Google Shape;3602;p73">
                <a:extLst>
                  <a:ext uri="{FF2B5EF4-FFF2-40B4-BE49-F238E27FC236}">
                    <a16:creationId xmlns:a16="http://schemas.microsoft.com/office/drawing/2014/main" id="{108A9B64-55C0-119D-96C5-9F7BC11C234A}"/>
                  </a:ext>
                </a:extLst>
              </p:cNvPr>
              <p:cNvSpPr/>
              <p:nvPr/>
            </p:nvSpPr>
            <p:spPr>
              <a:xfrm>
                <a:off x="12645565" y="5401471"/>
                <a:ext cx="454524" cy="919102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26510" extrusionOk="0">
                    <a:moveTo>
                      <a:pt x="7189" y="0"/>
                    </a:moveTo>
                    <a:cubicBezTo>
                      <a:pt x="6904" y="0"/>
                      <a:pt x="6408" y="107"/>
                      <a:pt x="6035" y="763"/>
                    </a:cubicBezTo>
                    <a:cubicBezTo>
                      <a:pt x="5839" y="1131"/>
                      <a:pt x="5713" y="1537"/>
                      <a:pt x="5671" y="1952"/>
                    </a:cubicBezTo>
                    <a:cubicBezTo>
                      <a:pt x="5634" y="2274"/>
                      <a:pt x="5410" y="4685"/>
                      <a:pt x="5223" y="7110"/>
                    </a:cubicBezTo>
                    <a:cubicBezTo>
                      <a:pt x="5065" y="9189"/>
                      <a:pt x="4999" y="10351"/>
                      <a:pt x="4990" y="11041"/>
                    </a:cubicBezTo>
                    <a:cubicBezTo>
                      <a:pt x="4039" y="11199"/>
                      <a:pt x="3260" y="11885"/>
                      <a:pt x="2985" y="12808"/>
                    </a:cubicBezTo>
                    <a:cubicBezTo>
                      <a:pt x="2374" y="14888"/>
                      <a:pt x="1521" y="17915"/>
                      <a:pt x="896" y="20540"/>
                    </a:cubicBezTo>
                    <a:cubicBezTo>
                      <a:pt x="546" y="22032"/>
                      <a:pt x="308" y="23226"/>
                      <a:pt x="196" y="24089"/>
                    </a:cubicBezTo>
                    <a:cubicBezTo>
                      <a:pt x="70" y="25082"/>
                      <a:pt x="0" y="26169"/>
                      <a:pt x="803" y="26458"/>
                    </a:cubicBezTo>
                    <a:cubicBezTo>
                      <a:pt x="900" y="26490"/>
                      <a:pt x="1003" y="26509"/>
                      <a:pt x="1106" y="26509"/>
                    </a:cubicBezTo>
                    <a:cubicBezTo>
                      <a:pt x="1768" y="26509"/>
                      <a:pt x="2304" y="25740"/>
                      <a:pt x="2766" y="24998"/>
                    </a:cubicBezTo>
                    <a:cubicBezTo>
                      <a:pt x="3227" y="24257"/>
                      <a:pt x="3792" y="23184"/>
                      <a:pt x="4459" y="21804"/>
                    </a:cubicBezTo>
                    <a:cubicBezTo>
                      <a:pt x="5634" y="19374"/>
                      <a:pt x="6879" y="16483"/>
                      <a:pt x="7714" y="14487"/>
                    </a:cubicBezTo>
                    <a:cubicBezTo>
                      <a:pt x="8096" y="13578"/>
                      <a:pt x="7909" y="12533"/>
                      <a:pt x="7243" y="11810"/>
                    </a:cubicBezTo>
                    <a:cubicBezTo>
                      <a:pt x="7672" y="11269"/>
                      <a:pt x="8352" y="10332"/>
                      <a:pt x="9528" y="8635"/>
                    </a:cubicBezTo>
                    <a:cubicBezTo>
                      <a:pt x="10913" y="6639"/>
                      <a:pt x="12256" y="4624"/>
                      <a:pt x="12428" y="4349"/>
                    </a:cubicBezTo>
                    <a:cubicBezTo>
                      <a:pt x="13109" y="3295"/>
                      <a:pt x="13086" y="2250"/>
                      <a:pt x="12386" y="1807"/>
                    </a:cubicBezTo>
                    <a:cubicBezTo>
                      <a:pt x="12277" y="1736"/>
                      <a:pt x="12062" y="1630"/>
                      <a:pt x="11773" y="1630"/>
                    </a:cubicBezTo>
                    <a:cubicBezTo>
                      <a:pt x="11531" y="1630"/>
                      <a:pt x="11237" y="1704"/>
                      <a:pt x="10908" y="1933"/>
                    </a:cubicBezTo>
                    <a:cubicBezTo>
                      <a:pt x="10852" y="1971"/>
                      <a:pt x="10801" y="2008"/>
                      <a:pt x="10749" y="2050"/>
                    </a:cubicBezTo>
                    <a:cubicBezTo>
                      <a:pt x="10749" y="2013"/>
                      <a:pt x="10749" y="1975"/>
                      <a:pt x="10745" y="1938"/>
                    </a:cubicBezTo>
                    <a:cubicBezTo>
                      <a:pt x="10693" y="1057"/>
                      <a:pt x="10162" y="772"/>
                      <a:pt x="9929" y="693"/>
                    </a:cubicBezTo>
                    <a:cubicBezTo>
                      <a:pt x="9846" y="664"/>
                      <a:pt x="9715" y="630"/>
                      <a:pt x="9554" y="630"/>
                    </a:cubicBezTo>
                    <a:cubicBezTo>
                      <a:pt x="9272" y="630"/>
                      <a:pt x="8896" y="734"/>
                      <a:pt x="8516" y="1150"/>
                    </a:cubicBezTo>
                    <a:cubicBezTo>
                      <a:pt x="8488" y="1178"/>
                      <a:pt x="8460" y="1206"/>
                      <a:pt x="8436" y="1239"/>
                    </a:cubicBezTo>
                    <a:cubicBezTo>
                      <a:pt x="8422" y="1169"/>
                      <a:pt x="8408" y="1103"/>
                      <a:pt x="8390" y="1038"/>
                    </a:cubicBezTo>
                    <a:cubicBezTo>
                      <a:pt x="8143" y="189"/>
                      <a:pt x="7555" y="35"/>
                      <a:pt x="7317" y="7"/>
                    </a:cubicBezTo>
                    <a:cubicBezTo>
                      <a:pt x="7282" y="3"/>
                      <a:pt x="7239" y="0"/>
                      <a:pt x="71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43" name="Google Shape;3603;p73">
                <a:extLst>
                  <a:ext uri="{FF2B5EF4-FFF2-40B4-BE49-F238E27FC236}">
                    <a16:creationId xmlns:a16="http://schemas.microsoft.com/office/drawing/2014/main" id="{7669B4E7-86F0-7FA3-FA2F-55BE8919FD2D}"/>
                  </a:ext>
                </a:extLst>
              </p:cNvPr>
              <p:cNvSpPr/>
              <p:nvPr/>
            </p:nvSpPr>
            <p:spPr>
              <a:xfrm>
                <a:off x="12650730" y="5808163"/>
                <a:ext cx="252918" cy="487148"/>
              </a:xfrm>
              <a:custGeom>
                <a:avLst/>
                <a:gdLst/>
                <a:ahLst/>
                <a:cxnLst/>
                <a:rect l="l" t="t" r="r" b="b"/>
                <a:pathLst>
                  <a:path w="7295" h="14051" extrusionOk="0">
                    <a:moveTo>
                      <a:pt x="5253" y="0"/>
                    </a:moveTo>
                    <a:cubicBezTo>
                      <a:pt x="4484" y="0"/>
                      <a:pt x="3770" y="500"/>
                      <a:pt x="3540" y="1282"/>
                    </a:cubicBezTo>
                    <a:cubicBezTo>
                      <a:pt x="2416" y="5111"/>
                      <a:pt x="1" y="13719"/>
                      <a:pt x="901" y="14041"/>
                    </a:cubicBezTo>
                    <a:cubicBezTo>
                      <a:pt x="918" y="14047"/>
                      <a:pt x="936" y="14050"/>
                      <a:pt x="954" y="14050"/>
                    </a:cubicBezTo>
                    <a:cubicBezTo>
                      <a:pt x="1934" y="14050"/>
                      <a:pt x="5383" y="6086"/>
                      <a:pt x="6898" y="2476"/>
                    </a:cubicBezTo>
                    <a:cubicBezTo>
                      <a:pt x="7294" y="1530"/>
                      <a:pt x="6814" y="448"/>
                      <a:pt x="5848" y="103"/>
                    </a:cubicBezTo>
                    <a:cubicBezTo>
                      <a:pt x="5651" y="33"/>
                      <a:pt x="5450" y="0"/>
                      <a:pt x="5253" y="0"/>
                    </a:cubicBezTo>
                    <a:close/>
                  </a:path>
                </a:pathLst>
              </a:custGeom>
              <a:solidFill>
                <a:srgbClr val="F397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44" name="Google Shape;3604;p73">
                <a:extLst>
                  <a:ext uri="{FF2B5EF4-FFF2-40B4-BE49-F238E27FC236}">
                    <a16:creationId xmlns:a16="http://schemas.microsoft.com/office/drawing/2014/main" id="{642B4CE3-DA7C-1E2A-BDB9-8B9349906372}"/>
                  </a:ext>
                </a:extLst>
              </p:cNvPr>
              <p:cNvSpPr/>
              <p:nvPr/>
            </p:nvSpPr>
            <p:spPr>
              <a:xfrm>
                <a:off x="12778344" y="5848344"/>
                <a:ext cx="51554" cy="23541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679" extrusionOk="0">
                    <a:moveTo>
                      <a:pt x="216" y="1"/>
                    </a:moveTo>
                    <a:cubicBezTo>
                      <a:pt x="64" y="1"/>
                      <a:pt x="1" y="238"/>
                      <a:pt x="172" y="296"/>
                    </a:cubicBezTo>
                    <a:lnTo>
                      <a:pt x="1225" y="674"/>
                    </a:lnTo>
                    <a:cubicBezTo>
                      <a:pt x="1239" y="678"/>
                      <a:pt x="1258" y="678"/>
                      <a:pt x="1277" y="678"/>
                    </a:cubicBezTo>
                    <a:cubicBezTo>
                      <a:pt x="1445" y="678"/>
                      <a:pt x="1487" y="440"/>
                      <a:pt x="1328" y="385"/>
                    </a:cubicBezTo>
                    <a:lnTo>
                      <a:pt x="274" y="11"/>
                    </a:lnTo>
                    <a:cubicBezTo>
                      <a:pt x="254" y="4"/>
                      <a:pt x="234" y="1"/>
                      <a:pt x="216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45" name="Google Shape;3605;p73">
                <a:extLst>
                  <a:ext uri="{FF2B5EF4-FFF2-40B4-BE49-F238E27FC236}">
                    <a16:creationId xmlns:a16="http://schemas.microsoft.com/office/drawing/2014/main" id="{5C031AFC-6EC8-B53C-E9B0-47C3B9E25FDE}"/>
                  </a:ext>
                </a:extLst>
              </p:cNvPr>
              <p:cNvSpPr/>
              <p:nvPr/>
            </p:nvSpPr>
            <p:spPr>
              <a:xfrm>
                <a:off x="12821194" y="5901386"/>
                <a:ext cx="51554" cy="2368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683" extrusionOk="0">
                    <a:moveTo>
                      <a:pt x="216" y="0"/>
                    </a:moveTo>
                    <a:cubicBezTo>
                      <a:pt x="64" y="0"/>
                      <a:pt x="1" y="238"/>
                      <a:pt x="171" y="300"/>
                    </a:cubicBezTo>
                    <a:lnTo>
                      <a:pt x="1225" y="673"/>
                    </a:lnTo>
                    <a:cubicBezTo>
                      <a:pt x="1239" y="678"/>
                      <a:pt x="1258" y="683"/>
                      <a:pt x="1277" y="683"/>
                    </a:cubicBezTo>
                    <a:cubicBezTo>
                      <a:pt x="1444" y="683"/>
                      <a:pt x="1486" y="440"/>
                      <a:pt x="1328" y="384"/>
                    </a:cubicBezTo>
                    <a:lnTo>
                      <a:pt x="274" y="11"/>
                    </a:lnTo>
                    <a:cubicBezTo>
                      <a:pt x="254" y="4"/>
                      <a:pt x="234" y="0"/>
                      <a:pt x="216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46" name="Google Shape;3606;p73">
                <a:extLst>
                  <a:ext uri="{FF2B5EF4-FFF2-40B4-BE49-F238E27FC236}">
                    <a16:creationId xmlns:a16="http://schemas.microsoft.com/office/drawing/2014/main" id="{5AECF0EA-BA45-FDD8-2FD3-F1A92F111F72}"/>
                  </a:ext>
                </a:extLst>
              </p:cNvPr>
              <p:cNvSpPr/>
              <p:nvPr/>
            </p:nvSpPr>
            <p:spPr>
              <a:xfrm>
                <a:off x="12757162" y="5923851"/>
                <a:ext cx="51728" cy="23680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683" extrusionOk="0">
                    <a:moveTo>
                      <a:pt x="216" y="0"/>
                    </a:moveTo>
                    <a:cubicBezTo>
                      <a:pt x="65" y="0"/>
                      <a:pt x="1" y="238"/>
                      <a:pt x="172" y="300"/>
                    </a:cubicBezTo>
                    <a:lnTo>
                      <a:pt x="1226" y="673"/>
                    </a:lnTo>
                    <a:cubicBezTo>
                      <a:pt x="1244" y="678"/>
                      <a:pt x="1263" y="683"/>
                      <a:pt x="1277" y="683"/>
                    </a:cubicBezTo>
                    <a:cubicBezTo>
                      <a:pt x="1449" y="683"/>
                      <a:pt x="1491" y="445"/>
                      <a:pt x="1328" y="384"/>
                    </a:cubicBezTo>
                    <a:lnTo>
                      <a:pt x="274" y="11"/>
                    </a:lnTo>
                    <a:cubicBezTo>
                      <a:pt x="254" y="4"/>
                      <a:pt x="235" y="0"/>
                      <a:pt x="216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47" name="Google Shape;3607;p73">
                <a:extLst>
                  <a:ext uri="{FF2B5EF4-FFF2-40B4-BE49-F238E27FC236}">
                    <a16:creationId xmlns:a16="http://schemas.microsoft.com/office/drawing/2014/main" id="{8A1BE838-6D60-614E-9CD6-181DE7B5BF70}"/>
                  </a:ext>
                </a:extLst>
              </p:cNvPr>
              <p:cNvSpPr/>
              <p:nvPr/>
            </p:nvSpPr>
            <p:spPr>
              <a:xfrm>
                <a:off x="12787739" y="5984001"/>
                <a:ext cx="47186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636" extrusionOk="0">
                    <a:moveTo>
                      <a:pt x="216" y="0"/>
                    </a:moveTo>
                    <a:cubicBezTo>
                      <a:pt x="64" y="0"/>
                      <a:pt x="0" y="238"/>
                      <a:pt x="171" y="300"/>
                    </a:cubicBezTo>
                    <a:lnTo>
                      <a:pt x="1094" y="631"/>
                    </a:lnTo>
                    <a:cubicBezTo>
                      <a:pt x="1113" y="636"/>
                      <a:pt x="1132" y="636"/>
                      <a:pt x="1150" y="636"/>
                    </a:cubicBezTo>
                    <a:cubicBezTo>
                      <a:pt x="1318" y="636"/>
                      <a:pt x="1360" y="398"/>
                      <a:pt x="1202" y="342"/>
                    </a:cubicBezTo>
                    <a:lnTo>
                      <a:pt x="274" y="11"/>
                    </a:lnTo>
                    <a:cubicBezTo>
                      <a:pt x="253" y="4"/>
                      <a:pt x="234" y="0"/>
                      <a:pt x="216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48" name="Google Shape;3608;p73">
                <a:extLst>
                  <a:ext uri="{FF2B5EF4-FFF2-40B4-BE49-F238E27FC236}">
                    <a16:creationId xmlns:a16="http://schemas.microsoft.com/office/drawing/2014/main" id="{14D1A505-4328-011B-71BB-AD783A962A32}"/>
                  </a:ext>
                </a:extLst>
              </p:cNvPr>
              <p:cNvSpPr/>
              <p:nvPr/>
            </p:nvSpPr>
            <p:spPr>
              <a:xfrm>
                <a:off x="12735702" y="6014543"/>
                <a:ext cx="43580" cy="2076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599" extrusionOk="0">
                    <a:moveTo>
                      <a:pt x="219" y="1"/>
                    </a:moveTo>
                    <a:cubicBezTo>
                      <a:pt x="63" y="1"/>
                      <a:pt x="0" y="238"/>
                      <a:pt x="175" y="300"/>
                    </a:cubicBezTo>
                    <a:lnTo>
                      <a:pt x="996" y="590"/>
                    </a:lnTo>
                    <a:cubicBezTo>
                      <a:pt x="1010" y="594"/>
                      <a:pt x="1028" y="599"/>
                      <a:pt x="1047" y="599"/>
                    </a:cubicBezTo>
                    <a:cubicBezTo>
                      <a:pt x="1215" y="599"/>
                      <a:pt x="1257" y="361"/>
                      <a:pt x="1098" y="300"/>
                    </a:cubicBezTo>
                    <a:lnTo>
                      <a:pt x="278" y="11"/>
                    </a:lnTo>
                    <a:cubicBezTo>
                      <a:pt x="257" y="4"/>
                      <a:pt x="237" y="1"/>
                      <a:pt x="219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49" name="Google Shape;3609;p73">
                <a:extLst>
                  <a:ext uri="{FF2B5EF4-FFF2-40B4-BE49-F238E27FC236}">
                    <a16:creationId xmlns:a16="http://schemas.microsoft.com/office/drawing/2014/main" id="{F33CE666-CE11-322C-D2C4-A6FEB2956E51}"/>
                  </a:ext>
                </a:extLst>
              </p:cNvPr>
              <p:cNvSpPr/>
              <p:nvPr/>
            </p:nvSpPr>
            <p:spPr>
              <a:xfrm>
                <a:off x="12756191" y="6072751"/>
                <a:ext cx="39281" cy="19311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557" extrusionOk="0">
                    <a:moveTo>
                      <a:pt x="216" y="0"/>
                    </a:moveTo>
                    <a:cubicBezTo>
                      <a:pt x="65" y="0"/>
                      <a:pt x="1" y="238"/>
                      <a:pt x="172" y="300"/>
                    </a:cubicBezTo>
                    <a:lnTo>
                      <a:pt x="867" y="547"/>
                    </a:lnTo>
                    <a:cubicBezTo>
                      <a:pt x="880" y="552"/>
                      <a:pt x="899" y="557"/>
                      <a:pt x="918" y="557"/>
                    </a:cubicBezTo>
                    <a:cubicBezTo>
                      <a:pt x="1090" y="557"/>
                      <a:pt x="1132" y="314"/>
                      <a:pt x="969" y="258"/>
                    </a:cubicBezTo>
                    <a:lnTo>
                      <a:pt x="274" y="11"/>
                    </a:lnTo>
                    <a:cubicBezTo>
                      <a:pt x="254" y="4"/>
                      <a:pt x="235" y="0"/>
                      <a:pt x="216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50" name="Google Shape;3610;p73">
                <a:extLst>
                  <a:ext uri="{FF2B5EF4-FFF2-40B4-BE49-F238E27FC236}">
                    <a16:creationId xmlns:a16="http://schemas.microsoft.com/office/drawing/2014/main" id="{FC6529D2-C43E-E97C-31CF-42C54AA4B5F6}"/>
                  </a:ext>
                </a:extLst>
              </p:cNvPr>
              <p:cNvSpPr/>
              <p:nvPr/>
            </p:nvSpPr>
            <p:spPr>
              <a:xfrm>
                <a:off x="12710776" y="6110089"/>
                <a:ext cx="35710" cy="18028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520" extrusionOk="0">
                    <a:moveTo>
                      <a:pt x="216" y="1"/>
                    </a:moveTo>
                    <a:cubicBezTo>
                      <a:pt x="64" y="1"/>
                      <a:pt x="0" y="238"/>
                      <a:pt x="171" y="301"/>
                    </a:cubicBezTo>
                    <a:lnTo>
                      <a:pt x="764" y="510"/>
                    </a:lnTo>
                    <a:cubicBezTo>
                      <a:pt x="778" y="515"/>
                      <a:pt x="796" y="520"/>
                      <a:pt x="815" y="520"/>
                    </a:cubicBezTo>
                    <a:cubicBezTo>
                      <a:pt x="987" y="520"/>
                      <a:pt x="1029" y="277"/>
                      <a:pt x="866" y="221"/>
                    </a:cubicBezTo>
                    <a:lnTo>
                      <a:pt x="274" y="11"/>
                    </a:lnTo>
                    <a:cubicBezTo>
                      <a:pt x="253" y="4"/>
                      <a:pt x="234" y="1"/>
                      <a:pt x="216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51" name="Google Shape;3611;p73">
                <a:extLst>
                  <a:ext uri="{FF2B5EF4-FFF2-40B4-BE49-F238E27FC236}">
                    <a16:creationId xmlns:a16="http://schemas.microsoft.com/office/drawing/2014/main" id="{D43C62FA-29DE-C578-74F8-A860A6200A59}"/>
                  </a:ext>
                </a:extLst>
              </p:cNvPr>
              <p:cNvSpPr/>
              <p:nvPr/>
            </p:nvSpPr>
            <p:spPr>
              <a:xfrm>
                <a:off x="12723846" y="6163651"/>
                <a:ext cx="31203" cy="16364"/>
              </a:xfrm>
              <a:custGeom>
                <a:avLst/>
                <a:gdLst/>
                <a:ahLst/>
                <a:cxnLst/>
                <a:rect l="l" t="t" r="r" b="b"/>
                <a:pathLst>
                  <a:path w="900" h="472" extrusionOk="0">
                    <a:moveTo>
                      <a:pt x="219" y="0"/>
                    </a:moveTo>
                    <a:cubicBezTo>
                      <a:pt x="66" y="0"/>
                      <a:pt x="0" y="236"/>
                      <a:pt x="172" y="299"/>
                    </a:cubicBezTo>
                    <a:lnTo>
                      <a:pt x="634" y="462"/>
                    </a:lnTo>
                    <a:cubicBezTo>
                      <a:pt x="652" y="472"/>
                      <a:pt x="671" y="472"/>
                      <a:pt x="690" y="472"/>
                    </a:cubicBezTo>
                    <a:cubicBezTo>
                      <a:pt x="858" y="472"/>
                      <a:pt x="899" y="234"/>
                      <a:pt x="741" y="178"/>
                    </a:cubicBezTo>
                    <a:lnTo>
                      <a:pt x="275" y="10"/>
                    </a:lnTo>
                    <a:cubicBezTo>
                      <a:pt x="255" y="3"/>
                      <a:pt x="237" y="0"/>
                      <a:pt x="219" y="0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52" name="Google Shape;3612;p73">
                <a:extLst>
                  <a:ext uri="{FF2B5EF4-FFF2-40B4-BE49-F238E27FC236}">
                    <a16:creationId xmlns:a16="http://schemas.microsoft.com/office/drawing/2014/main" id="{2CB4FD50-BCF8-8B59-6864-5B0E16C63E8A}"/>
                  </a:ext>
                </a:extLst>
              </p:cNvPr>
              <p:cNvSpPr/>
              <p:nvPr/>
            </p:nvSpPr>
            <p:spPr>
              <a:xfrm>
                <a:off x="12690703" y="6217318"/>
                <a:ext cx="31376" cy="16364"/>
              </a:xfrm>
              <a:custGeom>
                <a:avLst/>
                <a:gdLst/>
                <a:ahLst/>
                <a:cxnLst/>
                <a:rect l="l" t="t" r="r" b="b"/>
                <a:pathLst>
                  <a:path w="905" h="472" extrusionOk="0">
                    <a:moveTo>
                      <a:pt x="219" y="1"/>
                    </a:moveTo>
                    <a:cubicBezTo>
                      <a:pt x="66" y="1"/>
                      <a:pt x="0" y="236"/>
                      <a:pt x="172" y="299"/>
                    </a:cubicBezTo>
                    <a:lnTo>
                      <a:pt x="638" y="463"/>
                    </a:lnTo>
                    <a:cubicBezTo>
                      <a:pt x="657" y="467"/>
                      <a:pt x="676" y="472"/>
                      <a:pt x="690" y="472"/>
                    </a:cubicBezTo>
                    <a:cubicBezTo>
                      <a:pt x="862" y="472"/>
                      <a:pt x="904" y="234"/>
                      <a:pt x="741" y="173"/>
                    </a:cubicBezTo>
                    <a:lnTo>
                      <a:pt x="275" y="10"/>
                    </a:lnTo>
                    <a:cubicBezTo>
                      <a:pt x="255" y="4"/>
                      <a:pt x="237" y="1"/>
                      <a:pt x="219" y="1"/>
                    </a:cubicBezTo>
                    <a:close/>
                  </a:path>
                </a:pathLst>
              </a:custGeom>
              <a:solidFill>
                <a:srgbClr val="000000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53" name="Google Shape;3613;p73">
                <a:extLst>
                  <a:ext uri="{FF2B5EF4-FFF2-40B4-BE49-F238E27FC236}">
                    <a16:creationId xmlns:a16="http://schemas.microsoft.com/office/drawing/2014/main" id="{57D03B8C-3EA0-4E92-0F79-8C3B73746096}"/>
                  </a:ext>
                </a:extLst>
              </p:cNvPr>
              <p:cNvSpPr/>
              <p:nvPr/>
            </p:nvSpPr>
            <p:spPr>
              <a:xfrm>
                <a:off x="12842307" y="5426675"/>
                <a:ext cx="232046" cy="39284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331" extrusionOk="0">
                    <a:moveTo>
                      <a:pt x="3881" y="941"/>
                    </a:moveTo>
                    <a:cubicBezTo>
                      <a:pt x="3890" y="941"/>
                      <a:pt x="3899" y="941"/>
                      <a:pt x="3909" y="945"/>
                    </a:cubicBezTo>
                    <a:cubicBezTo>
                      <a:pt x="3960" y="964"/>
                      <a:pt x="4025" y="1062"/>
                      <a:pt x="4034" y="1276"/>
                    </a:cubicBezTo>
                    <a:cubicBezTo>
                      <a:pt x="4044" y="1551"/>
                      <a:pt x="3997" y="1831"/>
                      <a:pt x="3895" y="2092"/>
                    </a:cubicBezTo>
                    <a:cubicBezTo>
                      <a:pt x="3680" y="2699"/>
                      <a:pt x="2113" y="6760"/>
                      <a:pt x="1078" y="9204"/>
                    </a:cubicBezTo>
                    <a:cubicBezTo>
                      <a:pt x="961" y="9414"/>
                      <a:pt x="859" y="9600"/>
                      <a:pt x="770" y="9768"/>
                    </a:cubicBezTo>
                    <a:cubicBezTo>
                      <a:pt x="803" y="9600"/>
                      <a:pt x="840" y="9409"/>
                      <a:pt x="877" y="9199"/>
                    </a:cubicBezTo>
                    <a:cubicBezTo>
                      <a:pt x="1610" y="6662"/>
                      <a:pt x="2976" y="2456"/>
                      <a:pt x="3195" y="1845"/>
                    </a:cubicBezTo>
                    <a:cubicBezTo>
                      <a:pt x="3284" y="1579"/>
                      <a:pt x="3419" y="1332"/>
                      <a:pt x="3601" y="1122"/>
                    </a:cubicBezTo>
                    <a:cubicBezTo>
                      <a:pt x="3727" y="987"/>
                      <a:pt x="3825" y="941"/>
                      <a:pt x="3881" y="941"/>
                    </a:cubicBezTo>
                    <a:close/>
                    <a:moveTo>
                      <a:pt x="1521" y="306"/>
                    </a:moveTo>
                    <a:cubicBezTo>
                      <a:pt x="1572" y="316"/>
                      <a:pt x="1656" y="395"/>
                      <a:pt x="1717" y="605"/>
                    </a:cubicBezTo>
                    <a:cubicBezTo>
                      <a:pt x="1787" y="875"/>
                      <a:pt x="1801" y="1155"/>
                      <a:pt x="1763" y="1430"/>
                    </a:cubicBezTo>
                    <a:cubicBezTo>
                      <a:pt x="1689" y="2083"/>
                      <a:pt x="1041" y="6537"/>
                      <a:pt x="574" y="9129"/>
                    </a:cubicBezTo>
                    <a:cubicBezTo>
                      <a:pt x="490" y="9428"/>
                      <a:pt x="420" y="9684"/>
                      <a:pt x="360" y="9903"/>
                    </a:cubicBezTo>
                    <a:cubicBezTo>
                      <a:pt x="458" y="7511"/>
                      <a:pt x="943" y="2064"/>
                      <a:pt x="1027" y="1346"/>
                    </a:cubicBezTo>
                    <a:cubicBezTo>
                      <a:pt x="1050" y="1066"/>
                      <a:pt x="1129" y="796"/>
                      <a:pt x="1260" y="549"/>
                    </a:cubicBezTo>
                    <a:cubicBezTo>
                      <a:pt x="1362" y="372"/>
                      <a:pt x="1456" y="306"/>
                      <a:pt x="1512" y="306"/>
                    </a:cubicBezTo>
                    <a:close/>
                    <a:moveTo>
                      <a:pt x="6113" y="1941"/>
                    </a:moveTo>
                    <a:cubicBezTo>
                      <a:pt x="6129" y="1941"/>
                      <a:pt x="6143" y="1946"/>
                      <a:pt x="6156" y="1952"/>
                    </a:cubicBezTo>
                    <a:cubicBezTo>
                      <a:pt x="6282" y="2032"/>
                      <a:pt x="6236" y="2521"/>
                      <a:pt x="5886" y="3072"/>
                    </a:cubicBezTo>
                    <a:cubicBezTo>
                      <a:pt x="5499" y="3683"/>
                      <a:pt x="2468" y="8178"/>
                      <a:pt x="1022" y="10109"/>
                    </a:cubicBezTo>
                    <a:cubicBezTo>
                      <a:pt x="1120" y="9889"/>
                      <a:pt x="1227" y="9638"/>
                      <a:pt x="1353" y="9339"/>
                    </a:cubicBezTo>
                    <a:cubicBezTo>
                      <a:pt x="2635" y="7026"/>
                      <a:pt x="4911" y="3221"/>
                      <a:pt x="5256" y="2671"/>
                    </a:cubicBezTo>
                    <a:cubicBezTo>
                      <a:pt x="5401" y="2433"/>
                      <a:pt x="5592" y="2223"/>
                      <a:pt x="5816" y="2060"/>
                    </a:cubicBezTo>
                    <a:cubicBezTo>
                      <a:pt x="5942" y="1971"/>
                      <a:pt x="6035" y="1943"/>
                      <a:pt x="6096" y="1943"/>
                    </a:cubicBezTo>
                    <a:cubicBezTo>
                      <a:pt x="6102" y="1942"/>
                      <a:pt x="6108" y="1941"/>
                      <a:pt x="6113" y="1941"/>
                    </a:cubicBezTo>
                    <a:close/>
                    <a:moveTo>
                      <a:pt x="1514" y="1"/>
                    </a:moveTo>
                    <a:cubicBezTo>
                      <a:pt x="1324" y="1"/>
                      <a:pt x="1141" y="140"/>
                      <a:pt x="994" y="395"/>
                    </a:cubicBezTo>
                    <a:cubicBezTo>
                      <a:pt x="845" y="679"/>
                      <a:pt x="751" y="987"/>
                      <a:pt x="723" y="1309"/>
                    </a:cubicBezTo>
                    <a:cubicBezTo>
                      <a:pt x="686" y="1626"/>
                      <a:pt x="462" y="4018"/>
                      <a:pt x="276" y="6439"/>
                    </a:cubicBezTo>
                    <a:cubicBezTo>
                      <a:pt x="1" y="10053"/>
                      <a:pt x="10" y="10929"/>
                      <a:pt x="113" y="11153"/>
                    </a:cubicBezTo>
                    <a:cubicBezTo>
                      <a:pt x="122" y="11274"/>
                      <a:pt x="173" y="11293"/>
                      <a:pt x="225" y="11312"/>
                    </a:cubicBezTo>
                    <a:cubicBezTo>
                      <a:pt x="248" y="11321"/>
                      <a:pt x="271" y="11326"/>
                      <a:pt x="294" y="11330"/>
                    </a:cubicBezTo>
                    <a:cubicBezTo>
                      <a:pt x="327" y="11330"/>
                      <a:pt x="369" y="11312"/>
                      <a:pt x="420" y="11251"/>
                    </a:cubicBezTo>
                    <a:cubicBezTo>
                      <a:pt x="654" y="11121"/>
                      <a:pt x="1236" y="10407"/>
                      <a:pt x="3256" y="7497"/>
                    </a:cubicBezTo>
                    <a:cubicBezTo>
                      <a:pt x="4636" y="5506"/>
                      <a:pt x="5970" y="3505"/>
                      <a:pt x="6142" y="3235"/>
                    </a:cubicBezTo>
                    <a:cubicBezTo>
                      <a:pt x="6506" y="2666"/>
                      <a:pt x="6693" y="1934"/>
                      <a:pt x="6319" y="1696"/>
                    </a:cubicBezTo>
                    <a:cubicBezTo>
                      <a:pt x="6254" y="1655"/>
                      <a:pt x="6180" y="1634"/>
                      <a:pt x="6100" y="1634"/>
                    </a:cubicBezTo>
                    <a:cubicBezTo>
                      <a:pt x="5963" y="1634"/>
                      <a:pt x="5808" y="1693"/>
                      <a:pt x="5643" y="1808"/>
                    </a:cubicBezTo>
                    <a:cubicBezTo>
                      <a:pt x="5387" y="1994"/>
                      <a:pt x="5168" y="2232"/>
                      <a:pt x="5000" y="2507"/>
                    </a:cubicBezTo>
                    <a:cubicBezTo>
                      <a:pt x="4827" y="2778"/>
                      <a:pt x="3587" y="4839"/>
                      <a:pt x="2374" y="6933"/>
                    </a:cubicBezTo>
                    <a:lnTo>
                      <a:pt x="2272" y="7105"/>
                    </a:lnTo>
                    <a:lnTo>
                      <a:pt x="2318" y="6989"/>
                    </a:lnTo>
                    <a:cubicBezTo>
                      <a:pt x="3218" y="4741"/>
                      <a:pt x="4076" y="2493"/>
                      <a:pt x="4184" y="2195"/>
                    </a:cubicBezTo>
                    <a:cubicBezTo>
                      <a:pt x="4296" y="1892"/>
                      <a:pt x="4352" y="1575"/>
                      <a:pt x="4342" y="1253"/>
                    </a:cubicBezTo>
                    <a:cubicBezTo>
                      <a:pt x="4324" y="936"/>
                      <a:pt x="4202" y="721"/>
                      <a:pt x="4011" y="651"/>
                    </a:cubicBezTo>
                    <a:cubicBezTo>
                      <a:pt x="3969" y="638"/>
                      <a:pt x="3927" y="631"/>
                      <a:pt x="3883" y="631"/>
                    </a:cubicBezTo>
                    <a:cubicBezTo>
                      <a:pt x="3720" y="631"/>
                      <a:pt x="3546" y="725"/>
                      <a:pt x="3377" y="913"/>
                    </a:cubicBezTo>
                    <a:cubicBezTo>
                      <a:pt x="3167" y="1155"/>
                      <a:pt x="3009" y="1435"/>
                      <a:pt x="2906" y="1738"/>
                    </a:cubicBezTo>
                    <a:cubicBezTo>
                      <a:pt x="2799" y="2041"/>
                      <a:pt x="2048" y="4326"/>
                      <a:pt x="1330" y="6639"/>
                    </a:cubicBezTo>
                    <a:lnTo>
                      <a:pt x="1278" y="6807"/>
                    </a:lnTo>
                    <a:lnTo>
                      <a:pt x="1320" y="6555"/>
                    </a:lnTo>
                    <a:cubicBezTo>
                      <a:pt x="1698" y="4163"/>
                      <a:pt x="2034" y="1785"/>
                      <a:pt x="2071" y="1467"/>
                    </a:cubicBezTo>
                    <a:cubicBezTo>
                      <a:pt x="2113" y="1146"/>
                      <a:pt x="2095" y="824"/>
                      <a:pt x="2015" y="516"/>
                    </a:cubicBezTo>
                    <a:cubicBezTo>
                      <a:pt x="1922" y="208"/>
                      <a:pt x="1763" y="27"/>
                      <a:pt x="1558" y="3"/>
                    </a:cubicBezTo>
                    <a:cubicBezTo>
                      <a:pt x="1543" y="2"/>
                      <a:pt x="1529" y="1"/>
                      <a:pt x="1514" y="1"/>
                    </a:cubicBezTo>
                    <a:close/>
                  </a:path>
                </a:pathLst>
              </a:custGeom>
              <a:solidFill>
                <a:srgbClr val="BFD3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23" name="Google Shape;3614;p73">
              <a:extLst>
                <a:ext uri="{FF2B5EF4-FFF2-40B4-BE49-F238E27FC236}">
                  <a16:creationId xmlns:a16="http://schemas.microsoft.com/office/drawing/2014/main" id="{42FFC04D-F207-D599-FCC0-A4418E65E548}"/>
                </a:ext>
              </a:extLst>
            </p:cNvPr>
            <p:cNvGrpSpPr/>
            <p:nvPr/>
          </p:nvGrpSpPr>
          <p:grpSpPr>
            <a:xfrm>
              <a:off x="132122" y="4168335"/>
              <a:ext cx="1310377" cy="943253"/>
              <a:chOff x="-2220512" y="8632235"/>
              <a:chExt cx="1081080" cy="778133"/>
            </a:xfrm>
          </p:grpSpPr>
          <p:sp>
            <p:nvSpPr>
              <p:cNvPr id="225" name="Google Shape;3615;p73">
                <a:extLst>
                  <a:ext uri="{FF2B5EF4-FFF2-40B4-BE49-F238E27FC236}">
                    <a16:creationId xmlns:a16="http://schemas.microsoft.com/office/drawing/2014/main" id="{80A75204-E3C4-5825-DF2F-DB969F11C6BB}"/>
                  </a:ext>
                </a:extLst>
              </p:cNvPr>
              <p:cNvSpPr/>
              <p:nvPr/>
            </p:nvSpPr>
            <p:spPr>
              <a:xfrm>
                <a:off x="-2220512" y="8632235"/>
                <a:ext cx="1081080" cy="778133"/>
              </a:xfrm>
              <a:custGeom>
                <a:avLst/>
                <a:gdLst/>
                <a:ahLst/>
                <a:cxnLst/>
                <a:rect l="l" t="t" r="r" b="b"/>
                <a:pathLst>
                  <a:path w="31182" h="22444" extrusionOk="0">
                    <a:moveTo>
                      <a:pt x="16165" y="1"/>
                    </a:moveTo>
                    <a:cubicBezTo>
                      <a:pt x="15229" y="1"/>
                      <a:pt x="14285" y="251"/>
                      <a:pt x="13439" y="768"/>
                    </a:cubicBezTo>
                    <a:cubicBezTo>
                      <a:pt x="12611" y="282"/>
                      <a:pt x="11696" y="46"/>
                      <a:pt x="10789" y="46"/>
                    </a:cubicBezTo>
                    <a:cubicBezTo>
                      <a:pt x="9364" y="46"/>
                      <a:pt x="7959" y="626"/>
                      <a:pt x="6938" y="1730"/>
                    </a:cubicBezTo>
                    <a:cubicBezTo>
                      <a:pt x="6366" y="1531"/>
                      <a:pt x="5785" y="1438"/>
                      <a:pt x="5216" y="1438"/>
                    </a:cubicBezTo>
                    <a:cubicBezTo>
                      <a:pt x="2762" y="1438"/>
                      <a:pt x="522" y="3181"/>
                      <a:pt x="57" y="5753"/>
                    </a:cubicBezTo>
                    <a:cubicBezTo>
                      <a:pt x="20" y="5842"/>
                      <a:pt x="1" y="5940"/>
                      <a:pt x="1" y="6039"/>
                    </a:cubicBezTo>
                    <a:cubicBezTo>
                      <a:pt x="1" y="6874"/>
                      <a:pt x="66" y="7710"/>
                      <a:pt x="198" y="8531"/>
                    </a:cubicBezTo>
                    <a:lnTo>
                      <a:pt x="212" y="8616"/>
                    </a:lnTo>
                    <a:cubicBezTo>
                      <a:pt x="231" y="8719"/>
                      <a:pt x="250" y="8827"/>
                      <a:pt x="273" y="8930"/>
                    </a:cubicBezTo>
                    <a:cubicBezTo>
                      <a:pt x="282" y="8982"/>
                      <a:pt x="292" y="9034"/>
                      <a:pt x="301" y="9090"/>
                    </a:cubicBezTo>
                    <a:cubicBezTo>
                      <a:pt x="311" y="9142"/>
                      <a:pt x="325" y="9198"/>
                      <a:pt x="334" y="9254"/>
                    </a:cubicBezTo>
                    <a:cubicBezTo>
                      <a:pt x="348" y="9320"/>
                      <a:pt x="362" y="9386"/>
                      <a:pt x="381" y="9456"/>
                    </a:cubicBezTo>
                    <a:cubicBezTo>
                      <a:pt x="395" y="9531"/>
                      <a:pt x="414" y="9611"/>
                      <a:pt x="433" y="9686"/>
                    </a:cubicBezTo>
                    <a:cubicBezTo>
                      <a:pt x="442" y="9728"/>
                      <a:pt x="456" y="9771"/>
                      <a:pt x="465" y="9817"/>
                    </a:cubicBezTo>
                    <a:cubicBezTo>
                      <a:pt x="827" y="11277"/>
                      <a:pt x="1404" y="12676"/>
                      <a:pt x="2169" y="13971"/>
                    </a:cubicBezTo>
                    <a:lnTo>
                      <a:pt x="2212" y="14047"/>
                    </a:lnTo>
                    <a:lnTo>
                      <a:pt x="2216" y="14051"/>
                    </a:lnTo>
                    <a:cubicBezTo>
                      <a:pt x="2249" y="14103"/>
                      <a:pt x="2277" y="14155"/>
                      <a:pt x="2310" y="14206"/>
                    </a:cubicBezTo>
                    <a:lnTo>
                      <a:pt x="2319" y="14225"/>
                    </a:lnTo>
                    <a:cubicBezTo>
                      <a:pt x="2456" y="14446"/>
                      <a:pt x="2601" y="14666"/>
                      <a:pt x="2751" y="14882"/>
                    </a:cubicBezTo>
                    <a:cubicBezTo>
                      <a:pt x="2761" y="14896"/>
                      <a:pt x="2770" y="14915"/>
                      <a:pt x="2779" y="14929"/>
                    </a:cubicBezTo>
                    <a:lnTo>
                      <a:pt x="2840" y="15009"/>
                    </a:lnTo>
                    <a:cubicBezTo>
                      <a:pt x="3948" y="16586"/>
                      <a:pt x="5347" y="17947"/>
                      <a:pt x="6952" y="19017"/>
                    </a:cubicBezTo>
                    <a:lnTo>
                      <a:pt x="6980" y="19036"/>
                    </a:lnTo>
                    <a:lnTo>
                      <a:pt x="7023" y="19064"/>
                    </a:lnTo>
                    <a:lnTo>
                      <a:pt x="7051" y="19083"/>
                    </a:lnTo>
                    <a:cubicBezTo>
                      <a:pt x="7117" y="19125"/>
                      <a:pt x="7182" y="19168"/>
                      <a:pt x="7253" y="19210"/>
                    </a:cubicBezTo>
                    <a:lnTo>
                      <a:pt x="7314" y="19252"/>
                    </a:lnTo>
                    <a:lnTo>
                      <a:pt x="7342" y="19266"/>
                    </a:lnTo>
                    <a:cubicBezTo>
                      <a:pt x="7412" y="19313"/>
                      <a:pt x="7483" y="19355"/>
                      <a:pt x="7553" y="19398"/>
                    </a:cubicBezTo>
                    <a:lnTo>
                      <a:pt x="7628" y="19440"/>
                    </a:lnTo>
                    <a:lnTo>
                      <a:pt x="7694" y="19482"/>
                    </a:lnTo>
                    <a:cubicBezTo>
                      <a:pt x="7750" y="19515"/>
                      <a:pt x="7802" y="19548"/>
                      <a:pt x="7858" y="19576"/>
                    </a:cubicBezTo>
                    <a:lnTo>
                      <a:pt x="7985" y="19646"/>
                    </a:lnTo>
                    <a:lnTo>
                      <a:pt x="8069" y="19693"/>
                    </a:lnTo>
                    <a:lnTo>
                      <a:pt x="8168" y="19750"/>
                    </a:lnTo>
                    <a:lnTo>
                      <a:pt x="8182" y="19759"/>
                    </a:lnTo>
                    <a:lnTo>
                      <a:pt x="8201" y="19768"/>
                    </a:lnTo>
                    <a:lnTo>
                      <a:pt x="8234" y="19787"/>
                    </a:lnTo>
                    <a:lnTo>
                      <a:pt x="8248" y="19792"/>
                    </a:lnTo>
                    <a:lnTo>
                      <a:pt x="8257" y="19796"/>
                    </a:lnTo>
                    <a:lnTo>
                      <a:pt x="8295" y="19820"/>
                    </a:lnTo>
                    <a:lnTo>
                      <a:pt x="8332" y="19839"/>
                    </a:lnTo>
                    <a:cubicBezTo>
                      <a:pt x="8393" y="19872"/>
                      <a:pt x="8454" y="19904"/>
                      <a:pt x="8515" y="19933"/>
                    </a:cubicBezTo>
                    <a:cubicBezTo>
                      <a:pt x="8614" y="19984"/>
                      <a:pt x="8708" y="20031"/>
                      <a:pt x="8806" y="20078"/>
                    </a:cubicBezTo>
                    <a:cubicBezTo>
                      <a:pt x="8858" y="20102"/>
                      <a:pt x="8910" y="20125"/>
                      <a:pt x="8961" y="20153"/>
                    </a:cubicBezTo>
                    <a:lnTo>
                      <a:pt x="9032" y="20186"/>
                    </a:lnTo>
                    <a:lnTo>
                      <a:pt x="9102" y="20219"/>
                    </a:lnTo>
                    <a:cubicBezTo>
                      <a:pt x="9168" y="20247"/>
                      <a:pt x="9229" y="20275"/>
                      <a:pt x="9294" y="20303"/>
                    </a:cubicBezTo>
                    <a:lnTo>
                      <a:pt x="9318" y="20313"/>
                    </a:lnTo>
                    <a:lnTo>
                      <a:pt x="9365" y="20336"/>
                    </a:lnTo>
                    <a:lnTo>
                      <a:pt x="9398" y="20346"/>
                    </a:lnTo>
                    <a:cubicBezTo>
                      <a:pt x="9632" y="20449"/>
                      <a:pt x="9867" y="20543"/>
                      <a:pt x="10106" y="20637"/>
                    </a:cubicBezTo>
                    <a:lnTo>
                      <a:pt x="10106" y="20731"/>
                    </a:lnTo>
                    <a:cubicBezTo>
                      <a:pt x="10106" y="21674"/>
                      <a:pt x="10876" y="22444"/>
                      <a:pt x="11820" y="22444"/>
                    </a:cubicBezTo>
                    <a:lnTo>
                      <a:pt x="19367" y="22444"/>
                    </a:lnTo>
                    <a:cubicBezTo>
                      <a:pt x="20311" y="22444"/>
                      <a:pt x="21076" y="21674"/>
                      <a:pt x="21081" y="20731"/>
                    </a:cubicBezTo>
                    <a:lnTo>
                      <a:pt x="21081" y="20637"/>
                    </a:lnTo>
                    <a:cubicBezTo>
                      <a:pt x="21325" y="20543"/>
                      <a:pt x="21569" y="20444"/>
                      <a:pt x="21808" y="20341"/>
                    </a:cubicBezTo>
                    <a:lnTo>
                      <a:pt x="21817" y="20336"/>
                    </a:lnTo>
                    <a:lnTo>
                      <a:pt x="21841" y="20327"/>
                    </a:lnTo>
                    <a:cubicBezTo>
                      <a:pt x="21921" y="20294"/>
                      <a:pt x="21996" y="20256"/>
                      <a:pt x="22076" y="20224"/>
                    </a:cubicBezTo>
                    <a:lnTo>
                      <a:pt x="22226" y="20153"/>
                    </a:lnTo>
                    <a:lnTo>
                      <a:pt x="22287" y="20125"/>
                    </a:lnTo>
                    <a:lnTo>
                      <a:pt x="22371" y="20083"/>
                    </a:lnTo>
                    <a:cubicBezTo>
                      <a:pt x="22470" y="20036"/>
                      <a:pt x="22564" y="19989"/>
                      <a:pt x="22658" y="19942"/>
                    </a:cubicBezTo>
                    <a:cubicBezTo>
                      <a:pt x="22766" y="19886"/>
                      <a:pt x="22874" y="19829"/>
                      <a:pt x="22977" y="19778"/>
                    </a:cubicBezTo>
                    <a:lnTo>
                      <a:pt x="23005" y="19759"/>
                    </a:lnTo>
                    <a:cubicBezTo>
                      <a:pt x="23108" y="19703"/>
                      <a:pt x="23221" y="19642"/>
                      <a:pt x="23343" y="19571"/>
                    </a:cubicBezTo>
                    <a:lnTo>
                      <a:pt x="23395" y="19543"/>
                    </a:lnTo>
                    <a:lnTo>
                      <a:pt x="23418" y="19524"/>
                    </a:lnTo>
                    <a:cubicBezTo>
                      <a:pt x="23498" y="19482"/>
                      <a:pt x="23573" y="19435"/>
                      <a:pt x="23648" y="19388"/>
                    </a:cubicBezTo>
                    <a:lnTo>
                      <a:pt x="23742" y="19332"/>
                    </a:lnTo>
                    <a:lnTo>
                      <a:pt x="23794" y="19299"/>
                    </a:lnTo>
                    <a:cubicBezTo>
                      <a:pt x="23845" y="19266"/>
                      <a:pt x="23901" y="19233"/>
                      <a:pt x="23953" y="19200"/>
                    </a:cubicBezTo>
                    <a:lnTo>
                      <a:pt x="24075" y="19121"/>
                    </a:lnTo>
                    <a:lnTo>
                      <a:pt x="24131" y="19088"/>
                    </a:lnTo>
                    <a:lnTo>
                      <a:pt x="24207" y="19036"/>
                    </a:lnTo>
                    <a:lnTo>
                      <a:pt x="24239" y="19013"/>
                    </a:lnTo>
                    <a:cubicBezTo>
                      <a:pt x="25727" y="18022"/>
                      <a:pt x="27037" y="16778"/>
                      <a:pt x="28102" y="15347"/>
                    </a:cubicBezTo>
                    <a:cubicBezTo>
                      <a:pt x="28149" y="15286"/>
                      <a:pt x="28192" y="15225"/>
                      <a:pt x="28234" y="15168"/>
                    </a:cubicBezTo>
                    <a:lnTo>
                      <a:pt x="28257" y="15136"/>
                    </a:lnTo>
                    <a:cubicBezTo>
                      <a:pt x="29407" y="13540"/>
                      <a:pt x="30247" y="11733"/>
                      <a:pt x="30722" y="9822"/>
                    </a:cubicBezTo>
                    <a:cubicBezTo>
                      <a:pt x="30731" y="9775"/>
                      <a:pt x="30745" y="9728"/>
                      <a:pt x="30754" y="9686"/>
                    </a:cubicBezTo>
                    <a:cubicBezTo>
                      <a:pt x="30773" y="9616"/>
                      <a:pt x="30787" y="9541"/>
                      <a:pt x="30801" y="9470"/>
                    </a:cubicBezTo>
                    <a:cubicBezTo>
                      <a:pt x="30820" y="9400"/>
                      <a:pt x="30834" y="9329"/>
                      <a:pt x="30848" y="9254"/>
                    </a:cubicBezTo>
                    <a:cubicBezTo>
                      <a:pt x="30862" y="9203"/>
                      <a:pt x="30872" y="9146"/>
                      <a:pt x="30881" y="9095"/>
                    </a:cubicBezTo>
                    <a:cubicBezTo>
                      <a:pt x="30895" y="9038"/>
                      <a:pt x="30905" y="8987"/>
                      <a:pt x="30914" y="8930"/>
                    </a:cubicBezTo>
                    <a:cubicBezTo>
                      <a:pt x="30933" y="8827"/>
                      <a:pt x="30952" y="8724"/>
                      <a:pt x="30970" y="8621"/>
                    </a:cubicBezTo>
                    <a:lnTo>
                      <a:pt x="30984" y="8536"/>
                    </a:lnTo>
                    <a:cubicBezTo>
                      <a:pt x="31116" y="7710"/>
                      <a:pt x="31182" y="6879"/>
                      <a:pt x="31182" y="6044"/>
                    </a:cubicBezTo>
                    <a:cubicBezTo>
                      <a:pt x="31182" y="5912"/>
                      <a:pt x="31144" y="5786"/>
                      <a:pt x="31074" y="5678"/>
                    </a:cubicBezTo>
                    <a:cubicBezTo>
                      <a:pt x="30783" y="3903"/>
                      <a:pt x="29604" y="2401"/>
                      <a:pt x="27948" y="1707"/>
                    </a:cubicBezTo>
                    <a:cubicBezTo>
                      <a:pt x="27296" y="1434"/>
                      <a:pt x="26607" y="1299"/>
                      <a:pt x="25921" y="1299"/>
                    </a:cubicBezTo>
                    <a:cubicBezTo>
                      <a:pt x="24863" y="1299"/>
                      <a:pt x="23812" y="1620"/>
                      <a:pt x="22920" y="2246"/>
                    </a:cubicBezTo>
                    <a:cubicBezTo>
                      <a:pt x="22191" y="1881"/>
                      <a:pt x="21392" y="1693"/>
                      <a:pt x="20583" y="1693"/>
                    </a:cubicBezTo>
                    <a:cubicBezTo>
                      <a:pt x="20403" y="1693"/>
                      <a:pt x="20223" y="1702"/>
                      <a:pt x="20043" y="1721"/>
                    </a:cubicBezTo>
                    <a:cubicBezTo>
                      <a:pt x="19023" y="592"/>
                      <a:pt x="17603" y="1"/>
                      <a:pt x="161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6" name="Google Shape;3616;p73">
                <a:extLst>
                  <a:ext uri="{FF2B5EF4-FFF2-40B4-BE49-F238E27FC236}">
                    <a16:creationId xmlns:a16="http://schemas.microsoft.com/office/drawing/2014/main" id="{3B5DE9DF-1F5B-0F92-17CE-469413F18683}"/>
                  </a:ext>
                </a:extLst>
              </p:cNvPr>
              <p:cNvSpPr/>
              <p:nvPr/>
            </p:nvSpPr>
            <p:spPr>
              <a:xfrm>
                <a:off x="-2194476" y="8657750"/>
                <a:ext cx="717218" cy="362301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0450" extrusionOk="0">
                    <a:moveTo>
                      <a:pt x="15408" y="1"/>
                    </a:moveTo>
                    <a:cubicBezTo>
                      <a:pt x="14434" y="1"/>
                      <a:pt x="13479" y="317"/>
                      <a:pt x="12693" y="914"/>
                    </a:cubicBezTo>
                    <a:cubicBezTo>
                      <a:pt x="11890" y="328"/>
                      <a:pt x="10957" y="44"/>
                      <a:pt x="10033" y="44"/>
                    </a:cubicBezTo>
                    <a:cubicBezTo>
                      <a:pt x="8650" y="44"/>
                      <a:pt x="7286" y="678"/>
                      <a:pt x="6403" y="1876"/>
                    </a:cubicBezTo>
                    <a:cubicBezTo>
                      <a:pt x="5770" y="1574"/>
                      <a:pt x="5111" y="1434"/>
                      <a:pt x="4466" y="1434"/>
                    </a:cubicBezTo>
                    <a:cubicBezTo>
                      <a:pt x="2316" y="1434"/>
                      <a:pt x="329" y="2994"/>
                      <a:pt x="1" y="5312"/>
                    </a:cubicBezTo>
                    <a:cubicBezTo>
                      <a:pt x="254" y="7561"/>
                      <a:pt x="1367" y="10053"/>
                      <a:pt x="3831" y="10405"/>
                    </a:cubicBezTo>
                    <a:cubicBezTo>
                      <a:pt x="4041" y="10435"/>
                      <a:pt x="4250" y="10449"/>
                      <a:pt x="4459" y="10449"/>
                    </a:cubicBezTo>
                    <a:cubicBezTo>
                      <a:pt x="5878" y="10449"/>
                      <a:pt x="7233" y="9779"/>
                      <a:pt x="8088" y="8617"/>
                    </a:cubicBezTo>
                    <a:cubicBezTo>
                      <a:pt x="8705" y="8910"/>
                      <a:pt x="9368" y="9054"/>
                      <a:pt x="10028" y="9054"/>
                    </a:cubicBezTo>
                    <a:cubicBezTo>
                      <a:pt x="10994" y="9054"/>
                      <a:pt x="11953" y="8745"/>
                      <a:pt x="12754" y="8143"/>
                    </a:cubicBezTo>
                    <a:cubicBezTo>
                      <a:pt x="13563" y="8734"/>
                      <a:pt x="14490" y="9011"/>
                      <a:pt x="15402" y="9011"/>
                    </a:cubicBezTo>
                    <a:cubicBezTo>
                      <a:pt x="17155" y="9011"/>
                      <a:pt x="18858" y="7987"/>
                      <a:pt x="19583" y="6199"/>
                    </a:cubicBezTo>
                    <a:cubicBezTo>
                      <a:pt x="20686" y="3486"/>
                      <a:pt x="18945" y="454"/>
                      <a:pt x="16044" y="46"/>
                    </a:cubicBezTo>
                    <a:cubicBezTo>
                      <a:pt x="15832" y="16"/>
                      <a:pt x="15620" y="1"/>
                      <a:pt x="15408" y="1"/>
                    </a:cubicBezTo>
                    <a:close/>
                  </a:path>
                </a:pathLst>
              </a:custGeom>
              <a:solidFill>
                <a:srgbClr val="FDF3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7" name="Google Shape;3617;p73">
                <a:extLst>
                  <a:ext uri="{FF2B5EF4-FFF2-40B4-BE49-F238E27FC236}">
                    <a16:creationId xmlns:a16="http://schemas.microsoft.com/office/drawing/2014/main" id="{8B4954DB-E6E0-5CD1-A31F-79AC6E45D681}"/>
                  </a:ext>
                </a:extLst>
              </p:cNvPr>
              <p:cNvSpPr/>
              <p:nvPr/>
            </p:nvSpPr>
            <p:spPr>
              <a:xfrm>
                <a:off x="-1862493" y="8702611"/>
                <a:ext cx="720269" cy="385669"/>
              </a:xfrm>
              <a:custGeom>
                <a:avLst/>
                <a:gdLst/>
                <a:ahLst/>
                <a:cxnLst/>
                <a:rect l="l" t="t" r="r" b="b"/>
                <a:pathLst>
                  <a:path w="20775" h="11124" extrusionOk="0">
                    <a:moveTo>
                      <a:pt x="15584" y="1"/>
                    </a:moveTo>
                    <a:cubicBezTo>
                      <a:pt x="14512" y="1"/>
                      <a:pt x="13472" y="391"/>
                      <a:pt x="12655" y="1099"/>
                    </a:cubicBezTo>
                    <a:cubicBezTo>
                      <a:pt x="11910" y="624"/>
                      <a:pt x="11077" y="398"/>
                      <a:pt x="10254" y="398"/>
                    </a:cubicBezTo>
                    <a:cubicBezTo>
                      <a:pt x="8775" y="398"/>
                      <a:pt x="7325" y="1130"/>
                      <a:pt x="6468" y="2469"/>
                    </a:cubicBezTo>
                    <a:cubicBezTo>
                      <a:pt x="5928" y="2253"/>
                      <a:pt x="5363" y="2147"/>
                      <a:pt x="4802" y="2147"/>
                    </a:cubicBezTo>
                    <a:cubicBezTo>
                      <a:pt x="3686" y="2147"/>
                      <a:pt x="2588" y="2565"/>
                      <a:pt x="1741" y="3352"/>
                    </a:cubicBezTo>
                    <a:cubicBezTo>
                      <a:pt x="474" y="4539"/>
                      <a:pt x="0" y="6351"/>
                      <a:pt x="535" y="8008"/>
                    </a:cubicBezTo>
                    <a:cubicBezTo>
                      <a:pt x="1066" y="9665"/>
                      <a:pt x="2507" y="10862"/>
                      <a:pt x="4229" y="11087"/>
                    </a:cubicBezTo>
                    <a:cubicBezTo>
                      <a:pt x="4421" y="11112"/>
                      <a:pt x="4613" y="11124"/>
                      <a:pt x="4803" y="11124"/>
                    </a:cubicBezTo>
                    <a:cubicBezTo>
                      <a:pt x="6321" y="11124"/>
                      <a:pt x="7755" y="10356"/>
                      <a:pt x="8585" y="9055"/>
                    </a:cubicBezTo>
                    <a:cubicBezTo>
                      <a:pt x="9122" y="9268"/>
                      <a:pt x="9685" y="9373"/>
                      <a:pt x="10245" y="9373"/>
                    </a:cubicBezTo>
                    <a:cubicBezTo>
                      <a:pt x="11309" y="9373"/>
                      <a:pt x="12359" y="8995"/>
                      <a:pt x="13190" y="8276"/>
                    </a:cubicBezTo>
                    <a:cubicBezTo>
                      <a:pt x="13943" y="8755"/>
                      <a:pt x="14773" y="8979"/>
                      <a:pt x="15588" y="8979"/>
                    </a:cubicBezTo>
                    <a:cubicBezTo>
                      <a:pt x="17440" y="8979"/>
                      <a:pt x="19216" y="7826"/>
                      <a:pt x="19855" y="5901"/>
                    </a:cubicBezTo>
                    <a:cubicBezTo>
                      <a:pt x="20775" y="3127"/>
                      <a:pt x="18846" y="230"/>
                      <a:pt x="15931" y="15"/>
                    </a:cubicBezTo>
                    <a:cubicBezTo>
                      <a:pt x="15815" y="5"/>
                      <a:pt x="15699" y="1"/>
                      <a:pt x="15584" y="1"/>
                    </a:cubicBezTo>
                    <a:close/>
                  </a:path>
                </a:pathLst>
              </a:custGeom>
              <a:solidFill>
                <a:srgbClr val="F8CE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8" name="Google Shape;3618;p73">
                <a:extLst>
                  <a:ext uri="{FF2B5EF4-FFF2-40B4-BE49-F238E27FC236}">
                    <a16:creationId xmlns:a16="http://schemas.microsoft.com/office/drawing/2014/main" id="{8548318F-4F24-669D-1EF5-6BB68789AA19}"/>
                  </a:ext>
                </a:extLst>
              </p:cNvPr>
              <p:cNvSpPr/>
              <p:nvPr/>
            </p:nvSpPr>
            <p:spPr>
              <a:xfrm>
                <a:off x="-1844916" y="9316897"/>
                <a:ext cx="329538" cy="68057"/>
              </a:xfrm>
              <a:custGeom>
                <a:avLst/>
                <a:gdLst/>
                <a:ahLst/>
                <a:cxnLst/>
                <a:rect l="l" t="t" r="r" b="b"/>
                <a:pathLst>
                  <a:path w="9505" h="1963" extrusionOk="0">
                    <a:moveTo>
                      <a:pt x="981" y="1"/>
                    </a:moveTo>
                    <a:cubicBezTo>
                      <a:pt x="437" y="1"/>
                      <a:pt x="0" y="442"/>
                      <a:pt x="0" y="982"/>
                    </a:cubicBezTo>
                    <a:cubicBezTo>
                      <a:pt x="0" y="1526"/>
                      <a:pt x="437" y="1963"/>
                      <a:pt x="981" y="1963"/>
                    </a:cubicBezTo>
                    <a:lnTo>
                      <a:pt x="8524" y="1963"/>
                    </a:lnTo>
                    <a:cubicBezTo>
                      <a:pt x="9064" y="1963"/>
                      <a:pt x="9505" y="1526"/>
                      <a:pt x="9505" y="982"/>
                    </a:cubicBezTo>
                    <a:cubicBezTo>
                      <a:pt x="9505" y="442"/>
                      <a:pt x="9064" y="1"/>
                      <a:pt x="8524" y="1"/>
                    </a:cubicBezTo>
                    <a:close/>
                  </a:path>
                </a:pathLst>
              </a:custGeom>
              <a:solidFill>
                <a:srgbClr val="F8CE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9" name="Google Shape;3619;p73">
                <a:extLst>
                  <a:ext uri="{FF2B5EF4-FFF2-40B4-BE49-F238E27FC236}">
                    <a16:creationId xmlns:a16="http://schemas.microsoft.com/office/drawing/2014/main" id="{20D5C032-00D1-9D60-11F0-E5A6217F8497}"/>
                  </a:ext>
                </a:extLst>
              </p:cNvPr>
              <p:cNvSpPr/>
              <p:nvPr/>
            </p:nvSpPr>
            <p:spPr>
              <a:xfrm>
                <a:off x="-2195134" y="8841734"/>
                <a:ext cx="1029976" cy="514919"/>
              </a:xfrm>
              <a:custGeom>
                <a:avLst/>
                <a:gdLst/>
                <a:ahLst/>
                <a:cxnLst/>
                <a:rect l="l" t="t" r="r" b="b"/>
                <a:pathLst>
                  <a:path w="29708" h="14852" extrusionOk="0">
                    <a:moveTo>
                      <a:pt x="1" y="1"/>
                    </a:moveTo>
                    <a:cubicBezTo>
                      <a:pt x="1" y="8201"/>
                      <a:pt x="6647" y="14852"/>
                      <a:pt x="14852" y="14852"/>
                    </a:cubicBezTo>
                    <a:cubicBezTo>
                      <a:pt x="23057" y="14852"/>
                      <a:pt x="29708" y="8201"/>
                      <a:pt x="29708" y="1"/>
                    </a:cubicBezTo>
                    <a:close/>
                  </a:path>
                </a:pathLst>
              </a:custGeom>
              <a:solidFill>
                <a:srgbClr val="F397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0" name="Google Shape;3620;p73">
                <a:extLst>
                  <a:ext uri="{FF2B5EF4-FFF2-40B4-BE49-F238E27FC236}">
                    <a16:creationId xmlns:a16="http://schemas.microsoft.com/office/drawing/2014/main" id="{0D8B4FB9-9DFF-BFC9-97D5-359E5FFA1BE9}"/>
                  </a:ext>
                </a:extLst>
              </p:cNvPr>
              <p:cNvSpPr/>
              <p:nvPr/>
            </p:nvSpPr>
            <p:spPr>
              <a:xfrm>
                <a:off x="-1750549" y="8864650"/>
                <a:ext cx="140622" cy="136149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3927" extrusionOk="0">
                    <a:moveTo>
                      <a:pt x="2028" y="0"/>
                    </a:moveTo>
                    <a:cubicBezTo>
                      <a:pt x="1932" y="0"/>
                      <a:pt x="1836" y="65"/>
                      <a:pt x="1836" y="194"/>
                    </a:cubicBezTo>
                    <a:lnTo>
                      <a:pt x="1836" y="1499"/>
                    </a:lnTo>
                    <a:lnTo>
                      <a:pt x="911" y="574"/>
                    </a:lnTo>
                    <a:cubicBezTo>
                      <a:pt x="870" y="533"/>
                      <a:pt x="824" y="516"/>
                      <a:pt x="780" y="516"/>
                    </a:cubicBezTo>
                    <a:cubicBezTo>
                      <a:pt x="631" y="516"/>
                      <a:pt x="501" y="709"/>
                      <a:pt x="639" y="846"/>
                    </a:cubicBezTo>
                    <a:lnTo>
                      <a:pt x="1563" y="1771"/>
                    </a:lnTo>
                    <a:lnTo>
                      <a:pt x="259" y="1771"/>
                    </a:lnTo>
                    <a:cubicBezTo>
                      <a:pt x="0" y="1771"/>
                      <a:pt x="0" y="2156"/>
                      <a:pt x="259" y="2156"/>
                    </a:cubicBezTo>
                    <a:lnTo>
                      <a:pt x="1563" y="2156"/>
                    </a:lnTo>
                    <a:lnTo>
                      <a:pt x="639" y="3081"/>
                    </a:lnTo>
                    <a:cubicBezTo>
                      <a:pt x="501" y="3218"/>
                      <a:pt x="631" y="3411"/>
                      <a:pt x="780" y="3411"/>
                    </a:cubicBezTo>
                    <a:cubicBezTo>
                      <a:pt x="824" y="3411"/>
                      <a:pt x="870" y="3394"/>
                      <a:pt x="911" y="3353"/>
                    </a:cubicBezTo>
                    <a:lnTo>
                      <a:pt x="1836" y="2428"/>
                    </a:lnTo>
                    <a:lnTo>
                      <a:pt x="1836" y="3733"/>
                    </a:lnTo>
                    <a:cubicBezTo>
                      <a:pt x="1836" y="3862"/>
                      <a:pt x="1932" y="3927"/>
                      <a:pt x="2028" y="3927"/>
                    </a:cubicBezTo>
                    <a:cubicBezTo>
                      <a:pt x="2124" y="3927"/>
                      <a:pt x="2221" y="3862"/>
                      <a:pt x="2221" y="3733"/>
                    </a:cubicBezTo>
                    <a:lnTo>
                      <a:pt x="2221" y="2428"/>
                    </a:lnTo>
                    <a:lnTo>
                      <a:pt x="3145" y="3353"/>
                    </a:lnTo>
                    <a:cubicBezTo>
                      <a:pt x="3188" y="3396"/>
                      <a:pt x="3236" y="3414"/>
                      <a:pt x="3281" y="3414"/>
                    </a:cubicBezTo>
                    <a:cubicBezTo>
                      <a:pt x="3431" y="3414"/>
                      <a:pt x="3558" y="3221"/>
                      <a:pt x="3417" y="3081"/>
                    </a:cubicBezTo>
                    <a:lnTo>
                      <a:pt x="2493" y="2156"/>
                    </a:lnTo>
                    <a:lnTo>
                      <a:pt x="3802" y="2156"/>
                    </a:lnTo>
                    <a:cubicBezTo>
                      <a:pt x="4056" y="2156"/>
                      <a:pt x="4056" y="1771"/>
                      <a:pt x="3802" y="1771"/>
                    </a:cubicBezTo>
                    <a:lnTo>
                      <a:pt x="2493" y="1771"/>
                    </a:lnTo>
                    <a:lnTo>
                      <a:pt x="3417" y="846"/>
                    </a:lnTo>
                    <a:cubicBezTo>
                      <a:pt x="3555" y="709"/>
                      <a:pt x="3428" y="516"/>
                      <a:pt x="3278" y="516"/>
                    </a:cubicBezTo>
                    <a:cubicBezTo>
                      <a:pt x="3234" y="516"/>
                      <a:pt x="3187" y="533"/>
                      <a:pt x="3145" y="574"/>
                    </a:cubicBezTo>
                    <a:lnTo>
                      <a:pt x="2221" y="1499"/>
                    </a:lnTo>
                    <a:lnTo>
                      <a:pt x="2221" y="194"/>
                    </a:lnTo>
                    <a:cubicBezTo>
                      <a:pt x="2221" y="65"/>
                      <a:pt x="2124" y="0"/>
                      <a:pt x="2028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1" name="Google Shape;3621;p73">
                <a:extLst>
                  <a:ext uri="{FF2B5EF4-FFF2-40B4-BE49-F238E27FC236}">
                    <a16:creationId xmlns:a16="http://schemas.microsoft.com/office/drawing/2014/main" id="{8F2F90BE-2AF2-782D-067E-990BAC43337A}"/>
                  </a:ext>
                </a:extLst>
              </p:cNvPr>
              <p:cNvSpPr/>
              <p:nvPr/>
            </p:nvSpPr>
            <p:spPr>
              <a:xfrm>
                <a:off x="-2001963" y="8864477"/>
                <a:ext cx="140795" cy="136357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933" extrusionOk="0">
                    <a:moveTo>
                      <a:pt x="2028" y="1"/>
                    </a:moveTo>
                    <a:cubicBezTo>
                      <a:pt x="1932" y="1"/>
                      <a:pt x="1836" y="65"/>
                      <a:pt x="1836" y="194"/>
                    </a:cubicBezTo>
                    <a:lnTo>
                      <a:pt x="1836" y="1504"/>
                    </a:lnTo>
                    <a:lnTo>
                      <a:pt x="911" y="579"/>
                    </a:lnTo>
                    <a:cubicBezTo>
                      <a:pt x="869" y="536"/>
                      <a:pt x="823" y="518"/>
                      <a:pt x="778" y="518"/>
                    </a:cubicBezTo>
                    <a:cubicBezTo>
                      <a:pt x="630" y="518"/>
                      <a:pt x="503" y="711"/>
                      <a:pt x="644" y="851"/>
                    </a:cubicBezTo>
                    <a:lnTo>
                      <a:pt x="1568" y="1776"/>
                    </a:lnTo>
                    <a:lnTo>
                      <a:pt x="259" y="1776"/>
                    </a:lnTo>
                    <a:cubicBezTo>
                      <a:pt x="1" y="1776"/>
                      <a:pt x="1" y="2156"/>
                      <a:pt x="259" y="2156"/>
                    </a:cubicBezTo>
                    <a:lnTo>
                      <a:pt x="259" y="2161"/>
                    </a:lnTo>
                    <a:lnTo>
                      <a:pt x="1564" y="2161"/>
                    </a:lnTo>
                    <a:lnTo>
                      <a:pt x="639" y="3086"/>
                    </a:lnTo>
                    <a:cubicBezTo>
                      <a:pt x="501" y="3223"/>
                      <a:pt x="629" y="3416"/>
                      <a:pt x="778" y="3416"/>
                    </a:cubicBezTo>
                    <a:cubicBezTo>
                      <a:pt x="822" y="3416"/>
                      <a:pt x="869" y="3399"/>
                      <a:pt x="911" y="3358"/>
                    </a:cubicBezTo>
                    <a:lnTo>
                      <a:pt x="1840" y="2433"/>
                    </a:lnTo>
                    <a:lnTo>
                      <a:pt x="1840" y="3743"/>
                    </a:lnTo>
                    <a:cubicBezTo>
                      <a:pt x="1840" y="3869"/>
                      <a:pt x="1937" y="3933"/>
                      <a:pt x="2033" y="3933"/>
                    </a:cubicBezTo>
                    <a:cubicBezTo>
                      <a:pt x="2129" y="3933"/>
                      <a:pt x="2225" y="3869"/>
                      <a:pt x="2225" y="3743"/>
                    </a:cubicBezTo>
                    <a:lnTo>
                      <a:pt x="2225" y="2433"/>
                    </a:lnTo>
                    <a:lnTo>
                      <a:pt x="3150" y="3358"/>
                    </a:lnTo>
                    <a:cubicBezTo>
                      <a:pt x="3192" y="3401"/>
                      <a:pt x="3239" y="3419"/>
                      <a:pt x="3284" y="3419"/>
                    </a:cubicBezTo>
                    <a:cubicBezTo>
                      <a:pt x="3431" y="3419"/>
                      <a:pt x="3559" y="3226"/>
                      <a:pt x="3422" y="3086"/>
                    </a:cubicBezTo>
                    <a:lnTo>
                      <a:pt x="2498" y="2161"/>
                    </a:lnTo>
                    <a:lnTo>
                      <a:pt x="3802" y="2161"/>
                    </a:lnTo>
                    <a:cubicBezTo>
                      <a:pt x="4061" y="2161"/>
                      <a:pt x="4061" y="1776"/>
                      <a:pt x="3802" y="1776"/>
                    </a:cubicBezTo>
                    <a:lnTo>
                      <a:pt x="2498" y="1776"/>
                    </a:lnTo>
                    <a:lnTo>
                      <a:pt x="3418" y="851"/>
                    </a:lnTo>
                    <a:cubicBezTo>
                      <a:pt x="3558" y="711"/>
                      <a:pt x="3431" y="518"/>
                      <a:pt x="3281" y="518"/>
                    </a:cubicBezTo>
                    <a:cubicBezTo>
                      <a:pt x="3236" y="518"/>
                      <a:pt x="3188" y="536"/>
                      <a:pt x="3145" y="579"/>
                    </a:cubicBezTo>
                    <a:lnTo>
                      <a:pt x="2221" y="1504"/>
                    </a:lnTo>
                    <a:lnTo>
                      <a:pt x="2221" y="194"/>
                    </a:lnTo>
                    <a:cubicBezTo>
                      <a:pt x="2221" y="65"/>
                      <a:pt x="2124" y="1"/>
                      <a:pt x="2028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2" name="Google Shape;3622;p73">
                <a:extLst>
                  <a:ext uri="{FF2B5EF4-FFF2-40B4-BE49-F238E27FC236}">
                    <a16:creationId xmlns:a16="http://schemas.microsoft.com/office/drawing/2014/main" id="{651255AB-D86A-1ABB-1277-6A85231C224A}"/>
                  </a:ext>
                </a:extLst>
              </p:cNvPr>
              <p:cNvSpPr/>
              <p:nvPr/>
            </p:nvSpPr>
            <p:spPr>
              <a:xfrm>
                <a:off x="-2189761" y="8864650"/>
                <a:ext cx="74922" cy="118225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3410" extrusionOk="0">
                    <a:moveTo>
                      <a:pt x="198" y="0"/>
                    </a:moveTo>
                    <a:cubicBezTo>
                      <a:pt x="102" y="0"/>
                      <a:pt x="6" y="65"/>
                      <a:pt x="6" y="194"/>
                    </a:cubicBezTo>
                    <a:lnTo>
                      <a:pt x="6" y="1499"/>
                    </a:lnTo>
                    <a:lnTo>
                      <a:pt x="1" y="1499"/>
                    </a:lnTo>
                    <a:cubicBezTo>
                      <a:pt x="90" y="2118"/>
                      <a:pt x="221" y="2733"/>
                      <a:pt x="390" y="3339"/>
                    </a:cubicBezTo>
                    <a:lnTo>
                      <a:pt x="390" y="2428"/>
                    </a:lnTo>
                    <a:lnTo>
                      <a:pt x="1315" y="3348"/>
                    </a:lnTo>
                    <a:cubicBezTo>
                      <a:pt x="1353" y="3386"/>
                      <a:pt x="1400" y="3409"/>
                      <a:pt x="1451" y="3409"/>
                    </a:cubicBezTo>
                    <a:cubicBezTo>
                      <a:pt x="1620" y="3404"/>
                      <a:pt x="1705" y="3203"/>
                      <a:pt x="1587" y="3081"/>
                    </a:cubicBezTo>
                    <a:lnTo>
                      <a:pt x="663" y="2156"/>
                    </a:lnTo>
                    <a:lnTo>
                      <a:pt x="1968" y="2156"/>
                    </a:lnTo>
                    <a:cubicBezTo>
                      <a:pt x="2076" y="2156"/>
                      <a:pt x="2160" y="2067"/>
                      <a:pt x="2160" y="1963"/>
                    </a:cubicBezTo>
                    <a:cubicBezTo>
                      <a:pt x="2160" y="1858"/>
                      <a:pt x="2080" y="1776"/>
                      <a:pt x="1976" y="1776"/>
                    </a:cubicBezTo>
                    <a:cubicBezTo>
                      <a:pt x="1973" y="1776"/>
                      <a:pt x="1970" y="1776"/>
                      <a:pt x="1968" y="1776"/>
                    </a:cubicBezTo>
                    <a:lnTo>
                      <a:pt x="663" y="1776"/>
                    </a:lnTo>
                    <a:lnTo>
                      <a:pt x="1587" y="846"/>
                    </a:lnTo>
                    <a:cubicBezTo>
                      <a:pt x="1724" y="710"/>
                      <a:pt x="1596" y="518"/>
                      <a:pt x="1449" y="518"/>
                    </a:cubicBezTo>
                    <a:cubicBezTo>
                      <a:pt x="1404" y="518"/>
                      <a:pt x="1357" y="536"/>
                      <a:pt x="1315" y="579"/>
                    </a:cubicBezTo>
                    <a:lnTo>
                      <a:pt x="390" y="1499"/>
                    </a:lnTo>
                    <a:lnTo>
                      <a:pt x="390" y="194"/>
                    </a:lnTo>
                    <a:cubicBezTo>
                      <a:pt x="390" y="65"/>
                      <a:pt x="294" y="0"/>
                      <a:pt x="198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3" name="Google Shape;3623;p73">
                <a:extLst>
                  <a:ext uri="{FF2B5EF4-FFF2-40B4-BE49-F238E27FC236}">
                    <a16:creationId xmlns:a16="http://schemas.microsoft.com/office/drawing/2014/main" id="{78817B53-3B68-99B1-8C07-E85102679BD6}"/>
                  </a:ext>
                </a:extLst>
              </p:cNvPr>
              <p:cNvSpPr/>
              <p:nvPr/>
            </p:nvSpPr>
            <p:spPr>
              <a:xfrm>
                <a:off x="-1247721" y="8864477"/>
                <a:ext cx="77002" cy="118398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3415" extrusionOk="0">
                    <a:moveTo>
                      <a:pt x="2028" y="1"/>
                    </a:moveTo>
                    <a:cubicBezTo>
                      <a:pt x="1932" y="1"/>
                      <a:pt x="1835" y="65"/>
                      <a:pt x="1835" y="194"/>
                    </a:cubicBezTo>
                    <a:lnTo>
                      <a:pt x="1835" y="1504"/>
                    </a:lnTo>
                    <a:lnTo>
                      <a:pt x="906" y="579"/>
                    </a:lnTo>
                    <a:cubicBezTo>
                      <a:pt x="864" y="536"/>
                      <a:pt x="818" y="518"/>
                      <a:pt x="773" y="518"/>
                    </a:cubicBezTo>
                    <a:cubicBezTo>
                      <a:pt x="625" y="518"/>
                      <a:pt x="498" y="711"/>
                      <a:pt x="639" y="851"/>
                    </a:cubicBezTo>
                    <a:lnTo>
                      <a:pt x="1559" y="1781"/>
                    </a:lnTo>
                    <a:lnTo>
                      <a:pt x="254" y="1781"/>
                    </a:lnTo>
                    <a:cubicBezTo>
                      <a:pt x="0" y="1781"/>
                      <a:pt x="0" y="2166"/>
                      <a:pt x="254" y="2166"/>
                    </a:cubicBezTo>
                    <a:lnTo>
                      <a:pt x="1563" y="2166"/>
                    </a:lnTo>
                    <a:lnTo>
                      <a:pt x="639" y="3086"/>
                    </a:lnTo>
                    <a:cubicBezTo>
                      <a:pt x="517" y="3208"/>
                      <a:pt x="601" y="3414"/>
                      <a:pt x="775" y="3414"/>
                    </a:cubicBezTo>
                    <a:cubicBezTo>
                      <a:pt x="826" y="3414"/>
                      <a:pt x="873" y="3395"/>
                      <a:pt x="906" y="3358"/>
                    </a:cubicBezTo>
                    <a:lnTo>
                      <a:pt x="1835" y="2433"/>
                    </a:lnTo>
                    <a:lnTo>
                      <a:pt x="1835" y="3339"/>
                    </a:lnTo>
                    <a:cubicBezTo>
                      <a:pt x="2004" y="2734"/>
                      <a:pt x="2131" y="2119"/>
                      <a:pt x="2220" y="1499"/>
                    </a:cubicBezTo>
                    <a:lnTo>
                      <a:pt x="2220" y="194"/>
                    </a:lnTo>
                    <a:cubicBezTo>
                      <a:pt x="2220" y="65"/>
                      <a:pt x="2124" y="1"/>
                      <a:pt x="2028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4" name="Google Shape;3624;p73">
                <a:extLst>
                  <a:ext uri="{FF2B5EF4-FFF2-40B4-BE49-F238E27FC236}">
                    <a16:creationId xmlns:a16="http://schemas.microsoft.com/office/drawing/2014/main" id="{D37A9BDC-3F5A-160E-DBA8-42A99FDA1074}"/>
                  </a:ext>
                </a:extLst>
              </p:cNvPr>
              <p:cNvSpPr/>
              <p:nvPr/>
            </p:nvSpPr>
            <p:spPr>
              <a:xfrm>
                <a:off x="-1499135" y="8864650"/>
                <a:ext cx="140622" cy="136149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3927" extrusionOk="0">
                    <a:moveTo>
                      <a:pt x="2028" y="0"/>
                    </a:moveTo>
                    <a:cubicBezTo>
                      <a:pt x="1932" y="0"/>
                      <a:pt x="1836" y="65"/>
                      <a:pt x="1836" y="194"/>
                    </a:cubicBezTo>
                    <a:lnTo>
                      <a:pt x="1836" y="1499"/>
                    </a:lnTo>
                    <a:lnTo>
                      <a:pt x="911" y="574"/>
                    </a:lnTo>
                    <a:cubicBezTo>
                      <a:pt x="869" y="533"/>
                      <a:pt x="822" y="516"/>
                      <a:pt x="777" y="516"/>
                    </a:cubicBezTo>
                    <a:cubicBezTo>
                      <a:pt x="627" y="516"/>
                      <a:pt x="498" y="709"/>
                      <a:pt x="639" y="846"/>
                    </a:cubicBezTo>
                    <a:lnTo>
                      <a:pt x="1563" y="1771"/>
                    </a:lnTo>
                    <a:lnTo>
                      <a:pt x="254" y="1771"/>
                    </a:lnTo>
                    <a:cubicBezTo>
                      <a:pt x="0" y="1771"/>
                      <a:pt x="0" y="2156"/>
                      <a:pt x="254" y="2156"/>
                    </a:cubicBezTo>
                    <a:lnTo>
                      <a:pt x="1563" y="2156"/>
                    </a:lnTo>
                    <a:lnTo>
                      <a:pt x="639" y="3081"/>
                    </a:lnTo>
                    <a:cubicBezTo>
                      <a:pt x="498" y="3218"/>
                      <a:pt x="627" y="3411"/>
                      <a:pt x="777" y="3411"/>
                    </a:cubicBezTo>
                    <a:cubicBezTo>
                      <a:pt x="822" y="3411"/>
                      <a:pt x="869" y="3394"/>
                      <a:pt x="911" y="3353"/>
                    </a:cubicBezTo>
                    <a:lnTo>
                      <a:pt x="1836" y="2428"/>
                    </a:lnTo>
                    <a:lnTo>
                      <a:pt x="1836" y="3733"/>
                    </a:lnTo>
                    <a:cubicBezTo>
                      <a:pt x="1836" y="3862"/>
                      <a:pt x="1932" y="3927"/>
                      <a:pt x="2028" y="3927"/>
                    </a:cubicBezTo>
                    <a:cubicBezTo>
                      <a:pt x="2124" y="3927"/>
                      <a:pt x="2220" y="3862"/>
                      <a:pt x="2220" y="3733"/>
                    </a:cubicBezTo>
                    <a:lnTo>
                      <a:pt x="2220" y="2428"/>
                    </a:lnTo>
                    <a:lnTo>
                      <a:pt x="3145" y="3353"/>
                    </a:lnTo>
                    <a:cubicBezTo>
                      <a:pt x="3187" y="3396"/>
                      <a:pt x="3234" y="3414"/>
                      <a:pt x="3279" y="3414"/>
                    </a:cubicBezTo>
                    <a:cubicBezTo>
                      <a:pt x="3426" y="3414"/>
                      <a:pt x="3554" y="3221"/>
                      <a:pt x="3417" y="3081"/>
                    </a:cubicBezTo>
                    <a:lnTo>
                      <a:pt x="2493" y="2156"/>
                    </a:lnTo>
                    <a:lnTo>
                      <a:pt x="3798" y="2156"/>
                    </a:lnTo>
                    <a:cubicBezTo>
                      <a:pt x="4056" y="2156"/>
                      <a:pt x="4056" y="1771"/>
                      <a:pt x="3798" y="1771"/>
                    </a:cubicBezTo>
                    <a:lnTo>
                      <a:pt x="2493" y="1771"/>
                    </a:lnTo>
                    <a:lnTo>
                      <a:pt x="3417" y="846"/>
                    </a:lnTo>
                    <a:cubicBezTo>
                      <a:pt x="3555" y="709"/>
                      <a:pt x="3425" y="516"/>
                      <a:pt x="3276" y="516"/>
                    </a:cubicBezTo>
                    <a:cubicBezTo>
                      <a:pt x="3232" y="516"/>
                      <a:pt x="3186" y="533"/>
                      <a:pt x="3145" y="574"/>
                    </a:cubicBezTo>
                    <a:lnTo>
                      <a:pt x="2220" y="1499"/>
                    </a:lnTo>
                    <a:lnTo>
                      <a:pt x="2220" y="194"/>
                    </a:lnTo>
                    <a:cubicBezTo>
                      <a:pt x="2220" y="65"/>
                      <a:pt x="2124" y="0"/>
                      <a:pt x="2028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5" name="Google Shape;3625;p73">
                <a:extLst>
                  <a:ext uri="{FF2B5EF4-FFF2-40B4-BE49-F238E27FC236}">
                    <a16:creationId xmlns:a16="http://schemas.microsoft.com/office/drawing/2014/main" id="{62147EBB-A867-DAD9-4236-C2FE505EF3FF}"/>
                  </a:ext>
                </a:extLst>
              </p:cNvPr>
              <p:cNvSpPr/>
              <p:nvPr/>
            </p:nvSpPr>
            <p:spPr>
              <a:xfrm>
                <a:off x="-1883190" y="9037124"/>
                <a:ext cx="138541" cy="136184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3928" extrusionOk="0">
                    <a:moveTo>
                      <a:pt x="2029" y="1"/>
                    </a:moveTo>
                    <a:cubicBezTo>
                      <a:pt x="1932" y="1"/>
                      <a:pt x="1836" y="65"/>
                      <a:pt x="1836" y="194"/>
                    </a:cubicBezTo>
                    <a:lnTo>
                      <a:pt x="1836" y="1504"/>
                    </a:lnTo>
                    <a:lnTo>
                      <a:pt x="912" y="579"/>
                    </a:lnTo>
                    <a:cubicBezTo>
                      <a:pt x="870" y="536"/>
                      <a:pt x="823" y="518"/>
                      <a:pt x="778" y="518"/>
                    </a:cubicBezTo>
                    <a:cubicBezTo>
                      <a:pt x="630" y="518"/>
                      <a:pt x="503" y="710"/>
                      <a:pt x="639" y="847"/>
                    </a:cubicBezTo>
                    <a:lnTo>
                      <a:pt x="1569" y="1771"/>
                    </a:lnTo>
                    <a:lnTo>
                      <a:pt x="259" y="1771"/>
                    </a:lnTo>
                    <a:cubicBezTo>
                      <a:pt x="1" y="1771"/>
                      <a:pt x="1" y="2156"/>
                      <a:pt x="259" y="2156"/>
                    </a:cubicBezTo>
                    <a:lnTo>
                      <a:pt x="1569" y="2156"/>
                    </a:lnTo>
                    <a:lnTo>
                      <a:pt x="644" y="3081"/>
                    </a:lnTo>
                    <a:cubicBezTo>
                      <a:pt x="503" y="3218"/>
                      <a:pt x="632" y="3411"/>
                      <a:pt x="783" y="3411"/>
                    </a:cubicBezTo>
                    <a:cubicBezTo>
                      <a:pt x="827" y="3411"/>
                      <a:pt x="874" y="3394"/>
                      <a:pt x="916" y="3353"/>
                    </a:cubicBezTo>
                    <a:lnTo>
                      <a:pt x="1841" y="2429"/>
                    </a:lnTo>
                    <a:lnTo>
                      <a:pt x="1841" y="3733"/>
                    </a:lnTo>
                    <a:cubicBezTo>
                      <a:pt x="1841" y="3863"/>
                      <a:pt x="1937" y="3927"/>
                      <a:pt x="2033" y="3927"/>
                    </a:cubicBezTo>
                    <a:cubicBezTo>
                      <a:pt x="2130" y="3927"/>
                      <a:pt x="2226" y="3863"/>
                      <a:pt x="2226" y="3733"/>
                    </a:cubicBezTo>
                    <a:lnTo>
                      <a:pt x="2226" y="2429"/>
                    </a:lnTo>
                    <a:lnTo>
                      <a:pt x="3150" y="3353"/>
                    </a:lnTo>
                    <a:cubicBezTo>
                      <a:pt x="3191" y="3394"/>
                      <a:pt x="3237" y="3411"/>
                      <a:pt x="3282" y="3411"/>
                    </a:cubicBezTo>
                    <a:cubicBezTo>
                      <a:pt x="3430" y="3411"/>
                      <a:pt x="3560" y="3218"/>
                      <a:pt x="3423" y="3081"/>
                    </a:cubicBezTo>
                    <a:lnTo>
                      <a:pt x="2498" y="2156"/>
                    </a:lnTo>
                    <a:lnTo>
                      <a:pt x="3803" y="2156"/>
                    </a:lnTo>
                    <a:cubicBezTo>
                      <a:pt x="3911" y="2152"/>
                      <a:pt x="3995" y="2067"/>
                      <a:pt x="3995" y="1964"/>
                    </a:cubicBezTo>
                    <a:cubicBezTo>
                      <a:pt x="3995" y="1856"/>
                      <a:pt x="3906" y="1771"/>
                      <a:pt x="3803" y="1771"/>
                    </a:cubicBezTo>
                    <a:lnTo>
                      <a:pt x="2493" y="1771"/>
                    </a:lnTo>
                    <a:lnTo>
                      <a:pt x="3418" y="847"/>
                    </a:lnTo>
                    <a:cubicBezTo>
                      <a:pt x="3558" y="707"/>
                      <a:pt x="3431" y="514"/>
                      <a:pt x="3282" y="514"/>
                    </a:cubicBezTo>
                    <a:cubicBezTo>
                      <a:pt x="3236" y="514"/>
                      <a:pt x="3189" y="532"/>
                      <a:pt x="3146" y="575"/>
                    </a:cubicBezTo>
                    <a:lnTo>
                      <a:pt x="2221" y="1504"/>
                    </a:lnTo>
                    <a:lnTo>
                      <a:pt x="2221" y="194"/>
                    </a:lnTo>
                    <a:cubicBezTo>
                      <a:pt x="2221" y="65"/>
                      <a:pt x="2125" y="1"/>
                      <a:pt x="2029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6" name="Google Shape;3626;p73">
                <a:extLst>
                  <a:ext uri="{FF2B5EF4-FFF2-40B4-BE49-F238E27FC236}">
                    <a16:creationId xmlns:a16="http://schemas.microsoft.com/office/drawing/2014/main" id="{8A0BA49D-28B0-A41F-05E7-E826875E2232}"/>
                  </a:ext>
                </a:extLst>
              </p:cNvPr>
              <p:cNvSpPr/>
              <p:nvPr/>
            </p:nvSpPr>
            <p:spPr>
              <a:xfrm>
                <a:off x="-2126457" y="9037124"/>
                <a:ext cx="130394" cy="136184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928" extrusionOk="0">
                    <a:moveTo>
                      <a:pt x="1801" y="1"/>
                    </a:moveTo>
                    <a:cubicBezTo>
                      <a:pt x="1706" y="1"/>
                      <a:pt x="1611" y="65"/>
                      <a:pt x="1611" y="194"/>
                    </a:cubicBezTo>
                    <a:lnTo>
                      <a:pt x="1611" y="1499"/>
                    </a:lnTo>
                    <a:lnTo>
                      <a:pt x="681" y="575"/>
                    </a:lnTo>
                    <a:cubicBezTo>
                      <a:pt x="640" y="534"/>
                      <a:pt x="594" y="516"/>
                      <a:pt x="550" y="516"/>
                    </a:cubicBezTo>
                    <a:cubicBezTo>
                      <a:pt x="402" y="516"/>
                      <a:pt x="273" y="709"/>
                      <a:pt x="414" y="847"/>
                    </a:cubicBezTo>
                    <a:lnTo>
                      <a:pt x="1334" y="1771"/>
                    </a:lnTo>
                    <a:lnTo>
                      <a:pt x="1" y="1771"/>
                    </a:lnTo>
                    <a:cubicBezTo>
                      <a:pt x="71" y="1903"/>
                      <a:pt x="146" y="2030"/>
                      <a:pt x="226" y="2156"/>
                    </a:cubicBezTo>
                    <a:lnTo>
                      <a:pt x="1334" y="2156"/>
                    </a:lnTo>
                    <a:lnTo>
                      <a:pt x="663" y="2828"/>
                    </a:lnTo>
                    <a:cubicBezTo>
                      <a:pt x="738" y="2931"/>
                      <a:pt x="813" y="3039"/>
                      <a:pt x="893" y="3142"/>
                    </a:cubicBezTo>
                    <a:lnTo>
                      <a:pt x="1606" y="2429"/>
                    </a:lnTo>
                    <a:lnTo>
                      <a:pt x="1606" y="3733"/>
                    </a:lnTo>
                    <a:cubicBezTo>
                      <a:pt x="1606" y="3863"/>
                      <a:pt x="1702" y="3927"/>
                      <a:pt x="1798" y="3927"/>
                    </a:cubicBezTo>
                    <a:cubicBezTo>
                      <a:pt x="1895" y="3927"/>
                      <a:pt x="1991" y="3863"/>
                      <a:pt x="1991" y="3733"/>
                    </a:cubicBezTo>
                    <a:lnTo>
                      <a:pt x="1991" y="2429"/>
                    </a:lnTo>
                    <a:lnTo>
                      <a:pt x="2916" y="3353"/>
                    </a:lnTo>
                    <a:cubicBezTo>
                      <a:pt x="2957" y="3390"/>
                      <a:pt x="3002" y="3406"/>
                      <a:pt x="3044" y="3406"/>
                    </a:cubicBezTo>
                    <a:cubicBezTo>
                      <a:pt x="3193" y="3406"/>
                      <a:pt x="3319" y="3219"/>
                      <a:pt x="3188" y="3081"/>
                    </a:cubicBezTo>
                    <a:lnTo>
                      <a:pt x="2263" y="2156"/>
                    </a:lnTo>
                    <a:lnTo>
                      <a:pt x="3568" y="2156"/>
                    </a:lnTo>
                    <a:cubicBezTo>
                      <a:pt x="3676" y="2156"/>
                      <a:pt x="3760" y="2067"/>
                      <a:pt x="3760" y="1964"/>
                    </a:cubicBezTo>
                    <a:cubicBezTo>
                      <a:pt x="3760" y="1856"/>
                      <a:pt x="3676" y="1771"/>
                      <a:pt x="3573" y="1771"/>
                    </a:cubicBezTo>
                    <a:lnTo>
                      <a:pt x="2263" y="1771"/>
                    </a:lnTo>
                    <a:lnTo>
                      <a:pt x="3188" y="847"/>
                    </a:lnTo>
                    <a:cubicBezTo>
                      <a:pt x="3325" y="709"/>
                      <a:pt x="3198" y="516"/>
                      <a:pt x="3049" y="516"/>
                    </a:cubicBezTo>
                    <a:cubicBezTo>
                      <a:pt x="3004" y="516"/>
                      <a:pt x="2958" y="534"/>
                      <a:pt x="2916" y="575"/>
                    </a:cubicBezTo>
                    <a:lnTo>
                      <a:pt x="1991" y="1499"/>
                    </a:lnTo>
                    <a:lnTo>
                      <a:pt x="1991" y="194"/>
                    </a:lnTo>
                    <a:cubicBezTo>
                      <a:pt x="1991" y="65"/>
                      <a:pt x="1896" y="1"/>
                      <a:pt x="1801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7" name="Google Shape;3627;p73">
                <a:extLst>
                  <a:ext uri="{FF2B5EF4-FFF2-40B4-BE49-F238E27FC236}">
                    <a16:creationId xmlns:a16="http://schemas.microsoft.com/office/drawing/2014/main" id="{643AE6CF-BE2C-8A19-3F8A-794F52BA0663}"/>
                  </a:ext>
                </a:extLst>
              </p:cNvPr>
              <p:cNvSpPr/>
              <p:nvPr/>
            </p:nvSpPr>
            <p:spPr>
              <a:xfrm>
                <a:off x="-1380501" y="9037124"/>
                <a:ext cx="138507" cy="136184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3928" extrusionOk="0">
                    <a:moveTo>
                      <a:pt x="2028" y="1"/>
                    </a:moveTo>
                    <a:cubicBezTo>
                      <a:pt x="1932" y="1"/>
                      <a:pt x="1835" y="65"/>
                      <a:pt x="1835" y="194"/>
                    </a:cubicBezTo>
                    <a:lnTo>
                      <a:pt x="1835" y="1499"/>
                    </a:lnTo>
                    <a:lnTo>
                      <a:pt x="911" y="575"/>
                    </a:lnTo>
                    <a:cubicBezTo>
                      <a:pt x="873" y="537"/>
                      <a:pt x="824" y="518"/>
                      <a:pt x="775" y="518"/>
                    </a:cubicBezTo>
                    <a:cubicBezTo>
                      <a:pt x="725" y="518"/>
                      <a:pt x="676" y="537"/>
                      <a:pt x="638" y="575"/>
                    </a:cubicBezTo>
                    <a:cubicBezTo>
                      <a:pt x="563" y="650"/>
                      <a:pt x="563" y="772"/>
                      <a:pt x="638" y="847"/>
                    </a:cubicBezTo>
                    <a:lnTo>
                      <a:pt x="1563" y="1771"/>
                    </a:lnTo>
                    <a:lnTo>
                      <a:pt x="258" y="1771"/>
                    </a:lnTo>
                    <a:cubicBezTo>
                      <a:pt x="0" y="1771"/>
                      <a:pt x="0" y="2156"/>
                      <a:pt x="258" y="2156"/>
                    </a:cubicBezTo>
                    <a:lnTo>
                      <a:pt x="1563" y="2156"/>
                    </a:lnTo>
                    <a:lnTo>
                      <a:pt x="638" y="3081"/>
                    </a:lnTo>
                    <a:cubicBezTo>
                      <a:pt x="563" y="3156"/>
                      <a:pt x="563" y="3278"/>
                      <a:pt x="638" y="3353"/>
                    </a:cubicBezTo>
                    <a:cubicBezTo>
                      <a:pt x="676" y="3391"/>
                      <a:pt x="725" y="3410"/>
                      <a:pt x="775" y="3410"/>
                    </a:cubicBezTo>
                    <a:cubicBezTo>
                      <a:pt x="824" y="3410"/>
                      <a:pt x="873" y="3391"/>
                      <a:pt x="911" y="3353"/>
                    </a:cubicBezTo>
                    <a:lnTo>
                      <a:pt x="1835" y="2429"/>
                    </a:lnTo>
                    <a:lnTo>
                      <a:pt x="1835" y="3733"/>
                    </a:lnTo>
                    <a:cubicBezTo>
                      <a:pt x="1835" y="3863"/>
                      <a:pt x="1932" y="3927"/>
                      <a:pt x="2028" y="3927"/>
                    </a:cubicBezTo>
                    <a:cubicBezTo>
                      <a:pt x="2124" y="3927"/>
                      <a:pt x="2220" y="3863"/>
                      <a:pt x="2220" y="3733"/>
                    </a:cubicBezTo>
                    <a:lnTo>
                      <a:pt x="2220" y="2429"/>
                    </a:lnTo>
                    <a:lnTo>
                      <a:pt x="3145" y="3353"/>
                    </a:lnTo>
                    <a:cubicBezTo>
                      <a:pt x="3150" y="3358"/>
                      <a:pt x="3159" y="3363"/>
                      <a:pt x="3164" y="3367"/>
                    </a:cubicBezTo>
                    <a:cubicBezTo>
                      <a:pt x="3248" y="3264"/>
                      <a:pt x="3323" y="3161"/>
                      <a:pt x="3398" y="3058"/>
                    </a:cubicBezTo>
                    <a:lnTo>
                      <a:pt x="2492" y="2156"/>
                    </a:lnTo>
                    <a:lnTo>
                      <a:pt x="3802" y="2156"/>
                    </a:lnTo>
                    <a:cubicBezTo>
                      <a:pt x="3910" y="2156"/>
                      <a:pt x="3994" y="2067"/>
                      <a:pt x="3994" y="1964"/>
                    </a:cubicBezTo>
                    <a:cubicBezTo>
                      <a:pt x="3994" y="1856"/>
                      <a:pt x="3910" y="1771"/>
                      <a:pt x="3807" y="1771"/>
                    </a:cubicBezTo>
                    <a:lnTo>
                      <a:pt x="2492" y="1771"/>
                    </a:lnTo>
                    <a:lnTo>
                      <a:pt x="3417" y="847"/>
                    </a:lnTo>
                    <a:cubicBezTo>
                      <a:pt x="3492" y="772"/>
                      <a:pt x="3492" y="650"/>
                      <a:pt x="3417" y="575"/>
                    </a:cubicBezTo>
                    <a:cubicBezTo>
                      <a:pt x="3380" y="537"/>
                      <a:pt x="3330" y="518"/>
                      <a:pt x="3281" y="518"/>
                    </a:cubicBezTo>
                    <a:cubicBezTo>
                      <a:pt x="3232" y="518"/>
                      <a:pt x="3182" y="537"/>
                      <a:pt x="3145" y="575"/>
                    </a:cubicBezTo>
                    <a:lnTo>
                      <a:pt x="2220" y="1499"/>
                    </a:lnTo>
                    <a:lnTo>
                      <a:pt x="2220" y="194"/>
                    </a:lnTo>
                    <a:cubicBezTo>
                      <a:pt x="2220" y="65"/>
                      <a:pt x="2124" y="1"/>
                      <a:pt x="2028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8" name="Google Shape;3628;p73">
                <a:extLst>
                  <a:ext uri="{FF2B5EF4-FFF2-40B4-BE49-F238E27FC236}">
                    <a16:creationId xmlns:a16="http://schemas.microsoft.com/office/drawing/2014/main" id="{3A019B0C-F140-DC0D-E62F-DE58CCAC650D}"/>
                  </a:ext>
                </a:extLst>
              </p:cNvPr>
              <p:cNvSpPr/>
              <p:nvPr/>
            </p:nvSpPr>
            <p:spPr>
              <a:xfrm>
                <a:off x="-1631776" y="9037124"/>
                <a:ext cx="138541" cy="136218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3929" extrusionOk="0">
                    <a:moveTo>
                      <a:pt x="2029" y="1"/>
                    </a:moveTo>
                    <a:cubicBezTo>
                      <a:pt x="1932" y="1"/>
                      <a:pt x="1836" y="65"/>
                      <a:pt x="1836" y="194"/>
                    </a:cubicBezTo>
                    <a:lnTo>
                      <a:pt x="1836" y="1504"/>
                    </a:lnTo>
                    <a:lnTo>
                      <a:pt x="911" y="579"/>
                    </a:lnTo>
                    <a:cubicBezTo>
                      <a:pt x="870" y="536"/>
                      <a:pt x="823" y="518"/>
                      <a:pt x="778" y="518"/>
                    </a:cubicBezTo>
                    <a:cubicBezTo>
                      <a:pt x="630" y="518"/>
                      <a:pt x="503" y="710"/>
                      <a:pt x="639" y="847"/>
                    </a:cubicBezTo>
                    <a:lnTo>
                      <a:pt x="1564" y="1771"/>
                    </a:lnTo>
                    <a:lnTo>
                      <a:pt x="259" y="1771"/>
                    </a:lnTo>
                    <a:cubicBezTo>
                      <a:pt x="1" y="1771"/>
                      <a:pt x="1" y="2156"/>
                      <a:pt x="259" y="2156"/>
                    </a:cubicBezTo>
                    <a:lnTo>
                      <a:pt x="1564" y="2156"/>
                    </a:lnTo>
                    <a:lnTo>
                      <a:pt x="639" y="3081"/>
                    </a:lnTo>
                    <a:cubicBezTo>
                      <a:pt x="503" y="3221"/>
                      <a:pt x="628" y="3414"/>
                      <a:pt x="776" y="3414"/>
                    </a:cubicBezTo>
                    <a:cubicBezTo>
                      <a:pt x="821" y="3414"/>
                      <a:pt x="869" y="3396"/>
                      <a:pt x="911" y="3353"/>
                    </a:cubicBezTo>
                    <a:lnTo>
                      <a:pt x="1836" y="2429"/>
                    </a:lnTo>
                    <a:lnTo>
                      <a:pt x="1836" y="3738"/>
                    </a:lnTo>
                    <a:cubicBezTo>
                      <a:pt x="1836" y="3865"/>
                      <a:pt x="1932" y="3928"/>
                      <a:pt x="2029" y="3928"/>
                    </a:cubicBezTo>
                    <a:cubicBezTo>
                      <a:pt x="2125" y="3928"/>
                      <a:pt x="2221" y="3865"/>
                      <a:pt x="2221" y="3738"/>
                    </a:cubicBezTo>
                    <a:lnTo>
                      <a:pt x="2221" y="2429"/>
                    </a:lnTo>
                    <a:lnTo>
                      <a:pt x="3146" y="3353"/>
                    </a:lnTo>
                    <a:cubicBezTo>
                      <a:pt x="3187" y="3396"/>
                      <a:pt x="3234" y="3414"/>
                      <a:pt x="3279" y="3414"/>
                    </a:cubicBezTo>
                    <a:cubicBezTo>
                      <a:pt x="3427" y="3414"/>
                      <a:pt x="3555" y="3221"/>
                      <a:pt x="3418" y="3081"/>
                    </a:cubicBezTo>
                    <a:lnTo>
                      <a:pt x="2493" y="2156"/>
                    </a:lnTo>
                    <a:lnTo>
                      <a:pt x="3798" y="2156"/>
                    </a:lnTo>
                    <a:cubicBezTo>
                      <a:pt x="3906" y="2156"/>
                      <a:pt x="3995" y="2072"/>
                      <a:pt x="3991" y="1964"/>
                    </a:cubicBezTo>
                    <a:cubicBezTo>
                      <a:pt x="3991" y="1856"/>
                      <a:pt x="3906" y="1771"/>
                      <a:pt x="3803" y="1771"/>
                    </a:cubicBezTo>
                    <a:lnTo>
                      <a:pt x="2493" y="1771"/>
                    </a:lnTo>
                    <a:lnTo>
                      <a:pt x="3418" y="847"/>
                    </a:lnTo>
                    <a:cubicBezTo>
                      <a:pt x="3555" y="707"/>
                      <a:pt x="3429" y="514"/>
                      <a:pt x="3281" y="514"/>
                    </a:cubicBezTo>
                    <a:cubicBezTo>
                      <a:pt x="3236" y="514"/>
                      <a:pt x="3188" y="532"/>
                      <a:pt x="3146" y="575"/>
                    </a:cubicBezTo>
                    <a:lnTo>
                      <a:pt x="2221" y="1504"/>
                    </a:lnTo>
                    <a:lnTo>
                      <a:pt x="2221" y="194"/>
                    </a:lnTo>
                    <a:cubicBezTo>
                      <a:pt x="2221" y="65"/>
                      <a:pt x="2125" y="1"/>
                      <a:pt x="2029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9" name="Google Shape;3629;p73">
                <a:extLst>
                  <a:ext uri="{FF2B5EF4-FFF2-40B4-BE49-F238E27FC236}">
                    <a16:creationId xmlns:a16="http://schemas.microsoft.com/office/drawing/2014/main" id="{AE0EB6A3-9CBF-EADA-4954-51B14D2D93A6}"/>
                  </a:ext>
                </a:extLst>
              </p:cNvPr>
              <p:cNvSpPr/>
              <p:nvPr/>
            </p:nvSpPr>
            <p:spPr>
              <a:xfrm>
                <a:off x="-1750549" y="9209564"/>
                <a:ext cx="140622" cy="136218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3929" extrusionOk="0">
                    <a:moveTo>
                      <a:pt x="2028" y="1"/>
                    </a:moveTo>
                    <a:cubicBezTo>
                      <a:pt x="1932" y="1"/>
                      <a:pt x="1836" y="64"/>
                      <a:pt x="1836" y="191"/>
                    </a:cubicBezTo>
                    <a:lnTo>
                      <a:pt x="1836" y="1501"/>
                    </a:lnTo>
                    <a:lnTo>
                      <a:pt x="911" y="576"/>
                    </a:lnTo>
                    <a:cubicBezTo>
                      <a:pt x="869" y="533"/>
                      <a:pt x="823" y="515"/>
                      <a:pt x="778" y="515"/>
                    </a:cubicBezTo>
                    <a:cubicBezTo>
                      <a:pt x="630" y="515"/>
                      <a:pt x="502" y="708"/>
                      <a:pt x="639" y="848"/>
                    </a:cubicBezTo>
                    <a:lnTo>
                      <a:pt x="1563" y="1773"/>
                    </a:lnTo>
                    <a:lnTo>
                      <a:pt x="259" y="1773"/>
                    </a:lnTo>
                    <a:cubicBezTo>
                      <a:pt x="0" y="1773"/>
                      <a:pt x="0" y="2158"/>
                      <a:pt x="259" y="2158"/>
                    </a:cubicBezTo>
                    <a:lnTo>
                      <a:pt x="1563" y="2158"/>
                    </a:lnTo>
                    <a:lnTo>
                      <a:pt x="639" y="3082"/>
                    </a:lnTo>
                    <a:cubicBezTo>
                      <a:pt x="501" y="3220"/>
                      <a:pt x="631" y="3413"/>
                      <a:pt x="780" y="3413"/>
                    </a:cubicBezTo>
                    <a:cubicBezTo>
                      <a:pt x="824" y="3413"/>
                      <a:pt x="870" y="3396"/>
                      <a:pt x="911" y="3355"/>
                    </a:cubicBezTo>
                    <a:lnTo>
                      <a:pt x="1836" y="2430"/>
                    </a:lnTo>
                    <a:lnTo>
                      <a:pt x="1836" y="3735"/>
                    </a:lnTo>
                    <a:cubicBezTo>
                      <a:pt x="1836" y="3864"/>
                      <a:pt x="1932" y="3929"/>
                      <a:pt x="2028" y="3929"/>
                    </a:cubicBezTo>
                    <a:cubicBezTo>
                      <a:pt x="2124" y="3929"/>
                      <a:pt x="2221" y="3864"/>
                      <a:pt x="2221" y="3735"/>
                    </a:cubicBezTo>
                    <a:lnTo>
                      <a:pt x="2221" y="2430"/>
                    </a:lnTo>
                    <a:lnTo>
                      <a:pt x="3145" y="3355"/>
                    </a:lnTo>
                    <a:cubicBezTo>
                      <a:pt x="3187" y="3396"/>
                      <a:pt x="3234" y="3413"/>
                      <a:pt x="3279" y="3413"/>
                    </a:cubicBezTo>
                    <a:cubicBezTo>
                      <a:pt x="3429" y="3413"/>
                      <a:pt x="3558" y="3220"/>
                      <a:pt x="3417" y="3082"/>
                    </a:cubicBezTo>
                    <a:lnTo>
                      <a:pt x="2493" y="2158"/>
                    </a:lnTo>
                    <a:lnTo>
                      <a:pt x="3802" y="2158"/>
                    </a:lnTo>
                    <a:cubicBezTo>
                      <a:pt x="4056" y="2158"/>
                      <a:pt x="4056" y="1773"/>
                      <a:pt x="3802" y="1773"/>
                    </a:cubicBezTo>
                    <a:lnTo>
                      <a:pt x="2493" y="1773"/>
                    </a:lnTo>
                    <a:lnTo>
                      <a:pt x="3417" y="848"/>
                    </a:lnTo>
                    <a:cubicBezTo>
                      <a:pt x="3554" y="708"/>
                      <a:pt x="3429" y="515"/>
                      <a:pt x="3281" y="515"/>
                    </a:cubicBezTo>
                    <a:cubicBezTo>
                      <a:pt x="3235" y="515"/>
                      <a:pt x="3188" y="533"/>
                      <a:pt x="3145" y="576"/>
                    </a:cubicBezTo>
                    <a:lnTo>
                      <a:pt x="2221" y="1501"/>
                    </a:lnTo>
                    <a:lnTo>
                      <a:pt x="2221" y="191"/>
                    </a:lnTo>
                    <a:cubicBezTo>
                      <a:pt x="2221" y="64"/>
                      <a:pt x="2124" y="1"/>
                      <a:pt x="2028" y="1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40" name="Google Shape;3630;p73">
                <a:extLst>
                  <a:ext uri="{FF2B5EF4-FFF2-40B4-BE49-F238E27FC236}">
                    <a16:creationId xmlns:a16="http://schemas.microsoft.com/office/drawing/2014/main" id="{B8711049-2098-58C1-18AE-8593EBCEC41A}"/>
                  </a:ext>
                </a:extLst>
              </p:cNvPr>
              <p:cNvSpPr/>
              <p:nvPr/>
            </p:nvSpPr>
            <p:spPr>
              <a:xfrm>
                <a:off x="-1982272" y="9209633"/>
                <a:ext cx="118814" cy="104391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3011" extrusionOk="0">
                    <a:moveTo>
                      <a:pt x="1460" y="0"/>
                    </a:moveTo>
                    <a:cubicBezTo>
                      <a:pt x="1364" y="0"/>
                      <a:pt x="1268" y="65"/>
                      <a:pt x="1268" y="194"/>
                    </a:cubicBezTo>
                    <a:lnTo>
                      <a:pt x="1268" y="1499"/>
                    </a:lnTo>
                    <a:lnTo>
                      <a:pt x="343" y="574"/>
                    </a:lnTo>
                    <a:cubicBezTo>
                      <a:pt x="306" y="536"/>
                      <a:pt x="256" y="518"/>
                      <a:pt x="208" y="518"/>
                    </a:cubicBezTo>
                    <a:cubicBezTo>
                      <a:pt x="159" y="518"/>
                      <a:pt x="111" y="536"/>
                      <a:pt x="76" y="574"/>
                    </a:cubicBezTo>
                    <a:cubicBezTo>
                      <a:pt x="0" y="649"/>
                      <a:pt x="0" y="771"/>
                      <a:pt x="76" y="846"/>
                    </a:cubicBezTo>
                    <a:lnTo>
                      <a:pt x="996" y="1771"/>
                    </a:lnTo>
                    <a:lnTo>
                      <a:pt x="507" y="1771"/>
                    </a:lnTo>
                    <a:cubicBezTo>
                      <a:pt x="878" y="2015"/>
                      <a:pt x="1258" y="2245"/>
                      <a:pt x="1653" y="2461"/>
                    </a:cubicBezTo>
                    <a:lnTo>
                      <a:pt x="1653" y="2428"/>
                    </a:lnTo>
                    <a:lnTo>
                      <a:pt x="1728" y="2498"/>
                    </a:lnTo>
                    <a:cubicBezTo>
                      <a:pt x="2070" y="2682"/>
                      <a:pt x="2422" y="2850"/>
                      <a:pt x="2784" y="3010"/>
                    </a:cubicBezTo>
                    <a:lnTo>
                      <a:pt x="1925" y="2156"/>
                    </a:lnTo>
                    <a:lnTo>
                      <a:pt x="3234" y="2156"/>
                    </a:lnTo>
                    <a:cubicBezTo>
                      <a:pt x="3342" y="2156"/>
                      <a:pt x="3427" y="2067"/>
                      <a:pt x="3427" y="1963"/>
                    </a:cubicBezTo>
                    <a:cubicBezTo>
                      <a:pt x="3427" y="1855"/>
                      <a:pt x="3342" y="1771"/>
                      <a:pt x="3234" y="1771"/>
                    </a:cubicBezTo>
                    <a:lnTo>
                      <a:pt x="1925" y="1771"/>
                    </a:lnTo>
                    <a:lnTo>
                      <a:pt x="2850" y="846"/>
                    </a:lnTo>
                    <a:cubicBezTo>
                      <a:pt x="2925" y="771"/>
                      <a:pt x="2925" y="649"/>
                      <a:pt x="2850" y="574"/>
                    </a:cubicBezTo>
                    <a:cubicBezTo>
                      <a:pt x="2812" y="536"/>
                      <a:pt x="2763" y="518"/>
                      <a:pt x="2713" y="518"/>
                    </a:cubicBezTo>
                    <a:cubicBezTo>
                      <a:pt x="2664" y="518"/>
                      <a:pt x="2615" y="536"/>
                      <a:pt x="2577" y="574"/>
                    </a:cubicBezTo>
                    <a:lnTo>
                      <a:pt x="1653" y="1499"/>
                    </a:lnTo>
                    <a:lnTo>
                      <a:pt x="1653" y="194"/>
                    </a:lnTo>
                    <a:cubicBezTo>
                      <a:pt x="1653" y="65"/>
                      <a:pt x="1556" y="0"/>
                      <a:pt x="1460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41" name="Google Shape;3631;p73">
                <a:extLst>
                  <a:ext uri="{FF2B5EF4-FFF2-40B4-BE49-F238E27FC236}">
                    <a16:creationId xmlns:a16="http://schemas.microsoft.com/office/drawing/2014/main" id="{88F7D9A2-F284-0BD6-38BE-1176CE4AEAB8}"/>
                  </a:ext>
                </a:extLst>
              </p:cNvPr>
              <p:cNvSpPr/>
              <p:nvPr/>
            </p:nvSpPr>
            <p:spPr>
              <a:xfrm>
                <a:off x="-1499309" y="9209633"/>
                <a:ext cx="121102" cy="104391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011" extrusionOk="0">
                    <a:moveTo>
                      <a:pt x="2028" y="0"/>
                    </a:moveTo>
                    <a:cubicBezTo>
                      <a:pt x="1932" y="0"/>
                      <a:pt x="1836" y="65"/>
                      <a:pt x="1836" y="194"/>
                    </a:cubicBezTo>
                    <a:lnTo>
                      <a:pt x="1836" y="1499"/>
                    </a:lnTo>
                    <a:lnTo>
                      <a:pt x="911" y="574"/>
                    </a:lnTo>
                    <a:cubicBezTo>
                      <a:pt x="874" y="536"/>
                      <a:pt x="824" y="518"/>
                      <a:pt x="775" y="518"/>
                    </a:cubicBezTo>
                    <a:cubicBezTo>
                      <a:pt x="726" y="518"/>
                      <a:pt x="677" y="536"/>
                      <a:pt x="639" y="574"/>
                    </a:cubicBezTo>
                    <a:cubicBezTo>
                      <a:pt x="564" y="649"/>
                      <a:pt x="564" y="771"/>
                      <a:pt x="639" y="846"/>
                    </a:cubicBezTo>
                    <a:lnTo>
                      <a:pt x="1564" y="1771"/>
                    </a:lnTo>
                    <a:lnTo>
                      <a:pt x="259" y="1771"/>
                    </a:lnTo>
                    <a:cubicBezTo>
                      <a:pt x="1" y="1771"/>
                      <a:pt x="1" y="2156"/>
                      <a:pt x="259" y="2156"/>
                    </a:cubicBezTo>
                    <a:lnTo>
                      <a:pt x="1564" y="2156"/>
                    </a:lnTo>
                    <a:lnTo>
                      <a:pt x="709" y="3010"/>
                    </a:lnTo>
                    <a:cubicBezTo>
                      <a:pt x="1071" y="2850"/>
                      <a:pt x="1428" y="2682"/>
                      <a:pt x="1765" y="2498"/>
                    </a:cubicBezTo>
                    <a:lnTo>
                      <a:pt x="1841" y="2428"/>
                    </a:lnTo>
                    <a:lnTo>
                      <a:pt x="1841" y="2461"/>
                    </a:lnTo>
                    <a:cubicBezTo>
                      <a:pt x="2230" y="2245"/>
                      <a:pt x="2615" y="2015"/>
                      <a:pt x="2986" y="1771"/>
                    </a:cubicBezTo>
                    <a:lnTo>
                      <a:pt x="2493" y="1771"/>
                    </a:lnTo>
                    <a:lnTo>
                      <a:pt x="3418" y="846"/>
                    </a:lnTo>
                    <a:cubicBezTo>
                      <a:pt x="3493" y="771"/>
                      <a:pt x="3493" y="649"/>
                      <a:pt x="3418" y="574"/>
                    </a:cubicBezTo>
                    <a:cubicBezTo>
                      <a:pt x="3380" y="536"/>
                      <a:pt x="3331" y="518"/>
                      <a:pt x="3282" y="518"/>
                    </a:cubicBezTo>
                    <a:cubicBezTo>
                      <a:pt x="3232" y="518"/>
                      <a:pt x="3183" y="536"/>
                      <a:pt x="3145" y="574"/>
                    </a:cubicBezTo>
                    <a:lnTo>
                      <a:pt x="2221" y="1499"/>
                    </a:lnTo>
                    <a:lnTo>
                      <a:pt x="2221" y="194"/>
                    </a:lnTo>
                    <a:cubicBezTo>
                      <a:pt x="2221" y="65"/>
                      <a:pt x="2125" y="0"/>
                      <a:pt x="2028" y="0"/>
                    </a:cubicBezTo>
                    <a:close/>
                  </a:path>
                </a:pathLst>
              </a:custGeom>
              <a:solidFill>
                <a:srgbClr val="D93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224" name="Google Shape;3632;p73">
              <a:extLst>
                <a:ext uri="{FF2B5EF4-FFF2-40B4-BE49-F238E27FC236}">
                  <a16:creationId xmlns:a16="http://schemas.microsoft.com/office/drawing/2014/main" id="{9514A6A8-4660-2B33-1421-83ACB92FC3EA}"/>
                </a:ext>
              </a:extLst>
            </p:cNvPr>
            <p:cNvSpPr/>
            <p:nvPr/>
          </p:nvSpPr>
          <p:spPr>
            <a:xfrm>
              <a:off x="-5950" y="4657741"/>
              <a:ext cx="1098488" cy="491665"/>
            </a:xfrm>
            <a:custGeom>
              <a:avLst/>
              <a:gdLst/>
              <a:ahLst/>
              <a:cxnLst/>
              <a:rect l="l" t="t" r="r" b="b"/>
              <a:pathLst>
                <a:path w="18264" h="8175" extrusionOk="0">
                  <a:moveTo>
                    <a:pt x="10345" y="0"/>
                  </a:moveTo>
                  <a:cubicBezTo>
                    <a:pt x="6055" y="0"/>
                    <a:pt x="5503" y="6370"/>
                    <a:pt x="5503" y="6370"/>
                  </a:cubicBezTo>
                  <a:cubicBezTo>
                    <a:pt x="5503" y="6370"/>
                    <a:pt x="5421" y="2755"/>
                    <a:pt x="3443" y="2755"/>
                  </a:cubicBezTo>
                  <a:cubicBezTo>
                    <a:pt x="3371" y="2755"/>
                    <a:pt x="3296" y="2760"/>
                    <a:pt x="3218" y="2770"/>
                  </a:cubicBezTo>
                  <a:cubicBezTo>
                    <a:pt x="691" y="3097"/>
                    <a:pt x="0" y="8170"/>
                    <a:pt x="0" y="8170"/>
                  </a:cubicBezTo>
                  <a:lnTo>
                    <a:pt x="17964" y="8175"/>
                  </a:lnTo>
                  <a:cubicBezTo>
                    <a:pt x="17964" y="8175"/>
                    <a:pt x="18264" y="4248"/>
                    <a:pt x="15770" y="4248"/>
                  </a:cubicBezTo>
                  <a:cubicBezTo>
                    <a:pt x="15719" y="4248"/>
                    <a:pt x="15667" y="4250"/>
                    <a:pt x="15613" y="4253"/>
                  </a:cubicBezTo>
                  <a:cubicBezTo>
                    <a:pt x="13062" y="4407"/>
                    <a:pt x="12475" y="6370"/>
                    <a:pt x="12475" y="6370"/>
                  </a:cubicBezTo>
                  <a:cubicBezTo>
                    <a:pt x="12475" y="6370"/>
                    <a:pt x="14177" y="173"/>
                    <a:pt x="10549" y="5"/>
                  </a:cubicBezTo>
                  <a:cubicBezTo>
                    <a:pt x="10480" y="2"/>
                    <a:pt x="10412" y="0"/>
                    <a:pt x="10345" y="0"/>
                  </a:cubicBezTo>
                  <a:close/>
                </a:path>
              </a:pathLst>
            </a:custGeom>
            <a:solidFill>
              <a:srgbClr val="277F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76" name="Picture 10">
            <a:extLst>
              <a:ext uri="{FF2B5EF4-FFF2-40B4-BE49-F238E27FC236}">
                <a16:creationId xmlns:a16="http://schemas.microsoft.com/office/drawing/2014/main" id="{1D474EC4-C829-1432-969D-7A794C21CB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571336" y="2374160"/>
            <a:ext cx="1365768" cy="16381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0577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5F4310C3-16CB-AAD7-9F7F-DB64C5A82855}"/>
              </a:ext>
            </a:extLst>
          </p:cNvPr>
          <p:cNvSpPr txBox="1">
            <a:spLocks/>
          </p:cNvSpPr>
          <p:nvPr/>
        </p:nvSpPr>
        <p:spPr>
          <a:xfrm>
            <a:off x="3458599" y="1725128"/>
            <a:ext cx="5274800" cy="745356"/>
          </a:xfrm>
          <a:prstGeom prst="rect">
            <a:avLst/>
          </a:prstGeom>
          <a:solidFill>
            <a:srgbClr val="D933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osis"/>
              <a:buNone/>
              <a:defRPr sz="5333" b="1" i="0" u="sng" strike="noStrike" cap="none">
                <a:solidFill>
                  <a:schemeClr val="lt1"/>
                </a:solidFill>
                <a:latin typeface="Arial" panose="020B0604020202020204" pitchFamily="34" charset="0"/>
                <a:ea typeface="Dosis"/>
                <a:cs typeface="Arial" panose="020B0604020202020204" pitchFamily="34" charset="0"/>
                <a:sym typeface="Dosis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8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8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8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8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8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8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8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ans"/>
              <a:buNone/>
              <a:defRPr sz="80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BE8"/>
              </a:buClr>
              <a:buSzPts val="6000"/>
              <a:buFont typeface="Dosi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BE8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ea"/>
                <a:sym typeface="+mn-lt"/>
              </a:rPr>
              <a:t>KẾT LUẬN</a:t>
            </a:r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BAE2389E-A51B-BE8B-3BD2-0534F892F587}"/>
              </a:ext>
            </a:extLst>
          </p:cNvPr>
          <p:cNvSpPr/>
          <p:nvPr/>
        </p:nvSpPr>
        <p:spPr>
          <a:xfrm>
            <a:off x="1003411" y="3465589"/>
            <a:ext cx="10185177" cy="222971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3970E">
                <a:shade val="50000"/>
              </a:srgb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+mn-ea"/>
                <a:sym typeface="+mn-lt"/>
              </a:rPr>
              <a:t>Thực phẩm được sản xuất, bảo quản và chế biến hợp vệ sinh; không chứa chất gây hại cho sức khỏe con người là thực phẩm an toàn.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70C676A6-1C9C-90DB-C653-EEA3CEFD3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26230" y="2470484"/>
            <a:ext cx="1347372" cy="13644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3737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92;p42">
            <a:extLst>
              <a:ext uri="{FF2B5EF4-FFF2-40B4-BE49-F238E27FC236}">
                <a16:creationId xmlns:a16="http://schemas.microsoft.com/office/drawing/2014/main" id="{230792C9-70D6-6784-3E20-A7AE311DEED5}"/>
              </a:ext>
            </a:extLst>
          </p:cNvPr>
          <p:cNvSpPr txBox="1">
            <a:spLocks/>
          </p:cNvSpPr>
          <p:nvPr/>
        </p:nvSpPr>
        <p:spPr>
          <a:xfrm>
            <a:off x="960000" y="1467895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sis"/>
              <a:buNone/>
              <a:defRPr sz="35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Dosis"/>
                <a:cs typeface="Arial" panose="020B0604020202020204" pitchFamily="34" charset="0"/>
                <a:sym typeface="Dosi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>
                <a:latin typeface="UTM Avo" panose="02040603050506020204" pitchFamily="18"/>
                <a:ea typeface="+mn-ea"/>
                <a:cs typeface="+mn-ea"/>
                <a:sym typeface="+mn-lt"/>
              </a:rPr>
              <a:t>THẢO LUẬN NHÓM</a:t>
            </a:r>
          </a:p>
        </p:txBody>
      </p:sp>
      <p:sp>
        <p:nvSpPr>
          <p:cNvPr id="10" name="Google Shape;1194;p42">
            <a:extLst>
              <a:ext uri="{FF2B5EF4-FFF2-40B4-BE49-F238E27FC236}">
                <a16:creationId xmlns:a16="http://schemas.microsoft.com/office/drawing/2014/main" id="{F1690F41-3F8D-1687-17DF-291AB647A8DB}"/>
              </a:ext>
            </a:extLst>
          </p:cNvPr>
          <p:cNvSpPr txBox="1">
            <a:spLocks/>
          </p:cNvSpPr>
          <p:nvPr/>
        </p:nvSpPr>
        <p:spPr>
          <a:xfrm>
            <a:off x="2451684" y="2665400"/>
            <a:ext cx="892638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Quicksand Medium"/>
                <a:cs typeface="Arial" panose="020B0604020202020204" pitchFamily="34" charset="0"/>
                <a:sym typeface="Quicksand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None/>
              <a:defRPr sz="1867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2400">
                <a:latin typeface="UTM Avo" panose="02040603050506020204" pitchFamily="18"/>
                <a:ea typeface="+mn-ea"/>
                <a:cs typeface="+mn-ea"/>
                <a:sym typeface="+mn-lt"/>
              </a:rPr>
              <a:t>Vì sao chúng ta cần phải sử dụng thực phẩm an toàn?</a:t>
            </a:r>
            <a:endParaRPr lang="en-US" sz="2400" dirty="0">
              <a:latin typeface="UTM Avo" panose="02040603050506020204" pitchFamily="18"/>
              <a:ea typeface="+mn-ea"/>
              <a:cs typeface="+mn-ea"/>
              <a:sym typeface="+mn-lt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5AADB29A-4DBF-F338-2669-2A064D6C1F0D}"/>
              </a:ext>
            </a:extLst>
          </p:cNvPr>
          <p:cNvSpPr/>
          <p:nvPr/>
        </p:nvSpPr>
        <p:spPr>
          <a:xfrm>
            <a:off x="3138360" y="3862905"/>
            <a:ext cx="5915279" cy="2529768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BE8"/>
              </a:solidFill>
              <a:effectLst/>
              <a:uLnTx/>
              <a:uFillTx/>
              <a:latin typeface="UTM Avo" panose="02040603050506020204" pitchFamily="18"/>
              <a:cs typeface="+mn-ea"/>
              <a:sym typeface="+mn-lt"/>
            </a:endParaRPr>
          </a:p>
        </p:txBody>
      </p:sp>
      <p:pic>
        <p:nvPicPr>
          <p:cNvPr id="12" name="Picture 19">
            <a:extLst>
              <a:ext uri="{FF2B5EF4-FFF2-40B4-BE49-F238E27FC236}">
                <a16:creationId xmlns:a16="http://schemas.microsoft.com/office/drawing/2014/main" id="{5D5103F9-8BE2-77BF-2401-ED20CBEA03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9850" y="2401756"/>
            <a:ext cx="1364096" cy="1364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6411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SLIDE_THUMBNAIL_REFRESH" val="1"/>
  <p:tag name="ARTICULATE_PROJECT_OPEN" val="0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174</TotalTime>
  <Words>1239</Words>
  <PresentationFormat>Widescreen</PresentationFormat>
  <Paragraphs>92</Paragraphs>
  <Slides>26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UTM Avo</vt:lpstr>
      <vt:lpstr>Dosis</vt:lpstr>
      <vt:lpstr>Calibri Light</vt:lpstr>
      <vt:lpstr>Quicksand Medium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2023-12-08T04:46:43Z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