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57" r:id="rId8"/>
    <p:sldId id="262" r:id="rId9"/>
    <p:sldId id="261" r:id="rId10"/>
    <p:sldId id="260" r:id="rId11"/>
    <p:sldId id="259" r:id="rId12"/>
    <p:sldId id="258" r:id="rId13"/>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29455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1520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0681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093833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64166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32286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06483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99539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20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87051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6417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9/27/2020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12623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3.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slideLayout" Target="../slideLayouts/slideLayout7.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jpg"/><Relationship Id="rId11" Type="http://schemas.microsoft.com/office/2007/relationships/hdphoto" Target="../media/hdphoto3.wdp"/><Relationship Id="rId5" Type="http://schemas.openxmlformats.org/officeDocument/2006/relationships/slideLayout" Target="../slideLayouts/slideLayout62.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g"/><Relationship Id="rId11" Type="http://schemas.microsoft.com/office/2007/relationships/hdphoto" Target="../media/hdphoto3.wdp"/><Relationship Id="rId5" Type="http://schemas.openxmlformats.org/officeDocument/2006/relationships/slideLayout" Target="../slideLayouts/slideLayout51.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6.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jpg"/><Relationship Id="rId11" Type="http://schemas.microsoft.com/office/2007/relationships/hdphoto" Target="../media/hdphoto3.wdp"/><Relationship Id="rId5" Type="http://schemas.openxmlformats.org/officeDocument/2006/relationships/slideLayout" Target="../slideLayouts/slideLayout40.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7.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jpg"/><Relationship Id="rId11" Type="http://schemas.microsoft.com/office/2007/relationships/hdphoto" Target="../media/hdphoto3.wdp"/><Relationship Id="rId5" Type="http://schemas.openxmlformats.org/officeDocument/2006/relationships/slideLayout" Target="../slideLayouts/slideLayout29.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jpg"/><Relationship Id="rId11" Type="http://schemas.microsoft.com/office/2007/relationships/hdphoto" Target="../media/hdphoto3.wdp"/><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685800"/>
            <a:ext cx="3505200" cy="3170099"/>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DORAEMON</a:t>
            </a:r>
          </a:p>
          <a:p>
            <a:endParaRPr lang="en-US" sz="4000" b="1">
              <a:solidFill>
                <a:srgbClr val="FF0000"/>
              </a:solidFill>
              <a:latin typeface="Times New Roman" pitchFamily="18" charset="0"/>
              <a:cs typeface="Times New Roman" pitchFamily="18" charset="0"/>
            </a:endParaRPr>
          </a:p>
          <a:p>
            <a:r>
              <a:rPr lang="en-US" sz="4000" b="1" smtClean="0">
                <a:solidFill>
                  <a:srgbClr val="FF0000"/>
                </a:solidFill>
                <a:latin typeface="Times New Roman" pitchFamily="18" charset="0"/>
                <a:cs typeface="Times New Roman" pitchFamily="18" charset="0"/>
              </a:rPr>
              <a:t>VÀ CHIẾC</a:t>
            </a:r>
          </a:p>
          <a:p>
            <a:endParaRPr lang="en-US" sz="4000" b="1">
              <a:solidFill>
                <a:srgbClr val="FF0000"/>
              </a:solidFill>
              <a:latin typeface="Times New Roman" pitchFamily="18" charset="0"/>
              <a:cs typeface="Times New Roman" pitchFamily="18" charset="0"/>
            </a:endParaRPr>
          </a:p>
          <a:p>
            <a:r>
              <a:rPr lang="en-US" sz="4000" b="1" smtClean="0">
                <a:solidFill>
                  <a:srgbClr val="FF0000"/>
                </a:solidFill>
                <a:latin typeface="Times New Roman" pitchFamily="18" charset="0"/>
                <a:cs typeface="Times New Roman" pitchFamily="18" charset="0"/>
              </a:rPr>
              <a:t>BÁNH RÁN</a:t>
            </a:r>
          </a:p>
        </p:txBody>
      </p:sp>
      <p:sp>
        <p:nvSpPr>
          <p:cNvPr id="5" name="Rounded Rectangle 4"/>
          <p:cNvSpPr/>
          <p:nvPr/>
        </p:nvSpPr>
        <p:spPr>
          <a:xfrm>
            <a:off x="3124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3515590" y="2641431"/>
            <a:ext cx="5476010" cy="3046988"/>
          </a:xfrm>
          <a:prstGeom prst="rect">
            <a:avLst/>
          </a:prstGeom>
          <a:noFill/>
        </p:spPr>
        <p:txBody>
          <a:bodyPr wrap="square" rtlCol="0">
            <a:spAutoFit/>
          </a:bodyPr>
          <a:lstStyle/>
          <a:p>
            <a:r>
              <a:rPr lang="en-US" sz="3200" smtClean="0">
                <a:latin typeface="Times New Roman" pitchFamily="18" charset="0"/>
                <a:cs typeface="Times New Roman" pitchFamily="18" charset="0"/>
              </a:rPr>
              <a:t>Những con chuột đáng ghét đang tìm cách ăn vụng bánh rán của chú mèo máy Doraemon. Các em hãy ngăn cản chúng bằng cách trả lời các câu hỏi nhé.</a:t>
            </a:r>
            <a:endParaRPr lang="en-US" sz="3200">
              <a:latin typeface="Times New Roman" pitchFamily="18" charset="0"/>
              <a:cs typeface="Times New Roman" pitchFamily="18" charset="0"/>
            </a:endParaRPr>
          </a:p>
        </p:txBody>
      </p:sp>
      <p:pic>
        <p:nvPicPr>
          <p:cNvPr id="8" name="Picture 7">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25400"/>
            <a:ext cx="609600" cy="609600"/>
          </a:xfrm>
          <a:prstGeom prst="rect">
            <a:avLst/>
          </a:prstGeom>
        </p:spPr>
      </p:pic>
    </p:spTree>
    <p:extLst>
      <p:ext uri="{BB962C8B-B14F-4D97-AF65-F5344CB8AC3E}">
        <p14:creationId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Thầy cô điền câu hỏi vào đây.</a:t>
            </a:r>
            <a:endParaRPr lang="en-US" sz="3200">
              <a:latin typeface="Times New Roman" pitchFamily="18" charset="0"/>
              <a:cs typeface="Times New Roman" pitchFamily="18" charset="0"/>
            </a:endParaRPr>
          </a:p>
        </p:txBody>
      </p:sp>
      <p:sp>
        <p:nvSpPr>
          <p:cNvPr id="4" name="Rounded Rectangle 3"/>
          <p:cNvSpPr/>
          <p:nvPr/>
        </p:nvSpPr>
        <p:spPr>
          <a:xfrm>
            <a:off x="838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052945" y="2803755"/>
            <a:ext cx="170410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Đúng</a:t>
            </a:r>
            <a:endParaRPr lang="en-US" sz="3200">
              <a:latin typeface="Times New Roman" pitchFamily="18" charset="0"/>
              <a:cs typeface="Times New Roman" pitchFamily="18" charset="0"/>
            </a:endParaRP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Sai</a:t>
            </a:r>
            <a:endParaRPr lang="en-US" sz="3200">
              <a:latin typeface="Times New Roman" pitchFamily="18" charset="0"/>
              <a:cs typeface="Times New Roman" pitchFamily="18" charset="0"/>
            </a:endParaRP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latin typeface="Times New Roman" pitchFamily="18" charset="0"/>
                <a:cs typeface="Times New Roman" pitchFamily="18" charset="0"/>
              </a:rPr>
              <a:t>D</a:t>
            </a:r>
            <a:r>
              <a:rPr lang="en-US" sz="3200" smtClean="0">
                <a:latin typeface="Times New Roman" pitchFamily="18" charset="0"/>
                <a:cs typeface="Times New Roman" pitchFamily="18" charset="0"/>
              </a:rPr>
              <a:t>: Sai</a:t>
            </a:r>
            <a:endParaRPr lang="en-US" sz="3200">
              <a:latin typeface="Times New Roman" pitchFamily="18" charset="0"/>
              <a:cs typeface="Times New Roman" pitchFamily="18" charset="0"/>
            </a:endParaRP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latin typeface="Times New Roman" pitchFamily="18" charset="0"/>
                <a:cs typeface="Times New Roman" pitchFamily="18" charset="0"/>
              </a:rPr>
              <a:t>C</a:t>
            </a:r>
            <a:r>
              <a:rPr lang="en-US" sz="3200" smtClean="0">
                <a:latin typeface="Times New Roman" pitchFamily="18" charset="0"/>
                <a:cs typeface="Times New Roman" pitchFamily="18" charset="0"/>
              </a:rPr>
              <a:t>: Sai</a:t>
            </a:r>
            <a:endParaRPr lang="en-US" sz="3200">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2" name="Picture 21">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928254" y="4390097"/>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969817" y="261504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66799" y="4470112"/>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233054" y="2864658"/>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287481" y="1450111"/>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838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52945" y="2803755"/>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7000" r="-17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4572000" y="2460275"/>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768927" y="25081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4752108" y="2606676"/>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Đúng</a:t>
            </a:r>
          </a:p>
        </p:txBody>
      </p:sp>
      <p:sp>
        <p:nvSpPr>
          <p:cNvPr id="9" name="TextBox 8"/>
          <p:cNvSpPr txBox="1"/>
          <p:nvPr/>
        </p:nvSpPr>
        <p:spPr>
          <a:xfrm>
            <a:off x="990600" y="2643277"/>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464" y="1506621"/>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4572000" y="42480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768927" y="24799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4558145" y="4381568"/>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1073727" y="2649681"/>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32508" y="1719247"/>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1278081" y="2782974"/>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500"/>
                                        <p:tgtEl>
                                          <p:spTgt spid="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826942" y="267704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52945" y="2803755"/>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sp>
        <p:nvSpPr>
          <p:cNvPr id="20" name="Rounded Rectangle 19">
            <a:hlinkClick r:id="" action="ppaction://hlinkshowjump?jump=nextslide"/>
          </p:cNvPr>
          <p:cNvSpPr/>
          <p:nvPr/>
        </p:nvSpPr>
        <p:spPr>
          <a:xfrm>
            <a:off x="7623464" y="7055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mtClean="0">
                <a:solidFill>
                  <a:srgbClr val="FF0000"/>
                </a:solidFill>
                <a:latin typeface="Times New Roman" pitchFamily="18" charset="0"/>
                <a:cs typeface="Times New Roman" pitchFamily="18" charset="0"/>
              </a:rPr>
              <a:t>BÀI MỚI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2&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quot;/&gt;&lt;property id=&quot;20307&quot; value=&quot;258&quot;/&gt;&lt;/object&gt;&lt;/object&gt;&lt;object type=&quot;8&quot; unique_id=&quot;1001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160</Words>
  <PresentationFormat>On-screen Show (4:3)</PresentationFormat>
  <Paragraphs>37</Paragraphs>
  <Slides>7</Slides>
  <Notes>0</Notes>
  <HiddenSlides>0</HiddenSlides>
  <MMClips>25</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2020-08-10T08:10:46Z</dcterms:created>
  <dcterms:modified xsi:type="dcterms:W3CDTF">2020-09-27T06:48:03Z</dcterms:modified>
</cp:coreProperties>
</file>