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7969" y="3870960"/>
            <a:ext cx="75989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09319" y="42893"/>
            <a:ext cx="6858000" cy="1599885"/>
            <a:chOff x="4701326" y="42893"/>
            <a:chExt cx="6858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01326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TRẬN BÓNG TRÊN ĐƯỜNG PHỐ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9671</TotalTime>
  <Words>31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2022-08-04T12:34:00Z</dcterms:modified>
</cp:coreProperties>
</file>