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50"/>
  </p:notesMasterIdLst>
  <p:sldIdLst>
    <p:sldId id="592" r:id="rId2"/>
    <p:sldId id="593" r:id="rId3"/>
    <p:sldId id="657" r:id="rId4"/>
    <p:sldId id="658" r:id="rId5"/>
    <p:sldId id="594" r:id="rId6"/>
    <p:sldId id="659" r:id="rId7"/>
    <p:sldId id="655" r:id="rId8"/>
    <p:sldId id="656" r:id="rId9"/>
    <p:sldId id="604" r:id="rId10"/>
    <p:sldId id="635" r:id="rId11"/>
    <p:sldId id="660" r:id="rId12"/>
    <p:sldId id="626" r:id="rId13"/>
    <p:sldId id="628" r:id="rId14"/>
    <p:sldId id="608" r:id="rId15"/>
    <p:sldId id="661" r:id="rId16"/>
    <p:sldId id="662" r:id="rId17"/>
    <p:sldId id="605" r:id="rId18"/>
    <p:sldId id="652" r:id="rId19"/>
    <p:sldId id="610" r:id="rId20"/>
    <p:sldId id="638" r:id="rId21"/>
    <p:sldId id="651" r:id="rId22"/>
    <p:sldId id="607" r:id="rId23"/>
    <p:sldId id="631" r:id="rId24"/>
    <p:sldId id="654" r:id="rId25"/>
    <p:sldId id="623" r:id="rId26"/>
    <p:sldId id="602" r:id="rId27"/>
    <p:sldId id="648" r:id="rId28"/>
    <p:sldId id="647" r:id="rId29"/>
    <p:sldId id="632" r:id="rId30"/>
    <p:sldId id="650" r:id="rId31"/>
    <p:sldId id="646" r:id="rId32"/>
    <p:sldId id="644" r:id="rId33"/>
    <p:sldId id="645" r:id="rId34"/>
    <p:sldId id="653" r:id="rId35"/>
    <p:sldId id="641" r:id="rId36"/>
    <p:sldId id="642" r:id="rId37"/>
    <p:sldId id="663" r:id="rId38"/>
    <p:sldId id="664" r:id="rId39"/>
    <p:sldId id="665" r:id="rId40"/>
    <p:sldId id="544" r:id="rId41"/>
    <p:sldId id="630" r:id="rId42"/>
    <p:sldId id="649" r:id="rId43"/>
    <p:sldId id="640" r:id="rId44"/>
    <p:sldId id="617" r:id="rId45"/>
    <p:sldId id="666" r:id="rId46"/>
    <p:sldId id="667" r:id="rId47"/>
    <p:sldId id="668" r:id="rId48"/>
    <p:sldId id="62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uấn Cường" initials="NTC" lastIdx="1" clrIdx="0">
    <p:extLst>
      <p:ext uri="{19B8F6BF-5375-455C-9EA6-DF929625EA0E}">
        <p15:presenceInfo xmlns:p15="http://schemas.microsoft.com/office/powerpoint/2012/main" userId="Nguyễn Tuấn Cườ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7" autoAdjust="0"/>
    <p:restoredTop sz="94545" autoAdjust="0"/>
  </p:normalViewPr>
  <p:slideViewPr>
    <p:cSldViewPr snapToGrid="0">
      <p:cViewPr varScale="1">
        <p:scale>
          <a:sx n="109" d="100"/>
          <a:sy n="109" d="100"/>
        </p:scale>
        <p:origin x="13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5D06A5-0002-49A7-808F-91558D41ADC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DB80B43-E725-42C7-B18C-41A0185BFDCA}">
      <dgm:prSet phldrT="[Text]"/>
      <dgm:spPr>
        <a:solidFill>
          <a:srgbClr val="FFC000"/>
        </a:solidFill>
      </dgm:spPr>
      <dgm:t>
        <a:bodyPr/>
        <a:lstStyle/>
        <a:p>
          <a:pPr rtl="0"/>
          <a:r>
            <a:rPr lang="en-US" b="1" dirty="0">
              <a:solidFill>
                <a:schemeClr val="tx1"/>
              </a:solidFill>
            </a:rPr>
            <a:t>Quan </a:t>
          </a:r>
          <a:r>
            <a:rPr lang="en-US" b="1" dirty="0" err="1">
              <a:solidFill>
                <a:schemeClr val="tx1"/>
              </a:solidFill>
            </a:rPr>
            <a:t>sát</a:t>
          </a:r>
          <a:r>
            <a:rPr lang="en-US" b="1" dirty="0">
              <a:solidFill>
                <a:schemeClr val="tx1"/>
              </a:solidFill>
            </a:rPr>
            <a:t>- </a:t>
          </a:r>
          <a:r>
            <a:rPr lang="en-US" b="1" dirty="0" err="1">
              <a:solidFill>
                <a:schemeClr val="tx1"/>
              </a:solidFill>
            </a:rPr>
            <a:t>nhận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thức</a:t>
          </a:r>
          <a:endParaRPr lang="en-US" b="1" dirty="0">
            <a:solidFill>
              <a:schemeClr val="tx1"/>
            </a:solidFill>
          </a:endParaRPr>
        </a:p>
      </dgm:t>
    </dgm:pt>
    <dgm:pt modelId="{DC0C4847-B33B-4029-8171-341DF3D89330}" type="parTrans" cxnId="{F31AE644-A1A5-496D-ACE6-7ED10A05617B}">
      <dgm:prSet/>
      <dgm:spPr/>
      <dgm:t>
        <a:bodyPr/>
        <a:lstStyle/>
        <a:p>
          <a:endParaRPr lang="en-US"/>
        </a:p>
      </dgm:t>
    </dgm:pt>
    <dgm:pt modelId="{5FC44F5D-C6AF-45F0-8002-BB40167A0ECD}" type="sibTrans" cxnId="{F31AE644-A1A5-496D-ACE6-7ED10A05617B}">
      <dgm:prSet/>
      <dgm:spPr/>
      <dgm:t>
        <a:bodyPr/>
        <a:lstStyle/>
        <a:p>
          <a:endParaRPr lang="en-US"/>
        </a:p>
      </dgm:t>
    </dgm:pt>
    <dgm:pt modelId="{9CA81297-C271-4B1D-849D-1041227CD1E4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thức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kĩ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năng</a:t>
          </a:r>
          <a:endParaRPr lang="en-US" dirty="0">
            <a:solidFill>
              <a:schemeClr val="tx1"/>
            </a:solidFill>
          </a:endParaRPr>
        </a:p>
      </dgm:t>
    </dgm:pt>
    <dgm:pt modelId="{35C581D8-D31D-46B3-8359-0DA4C310C7B7}" type="parTrans" cxnId="{BF1A68D2-3642-44DF-881E-3F3C9FA4C786}">
      <dgm:prSet/>
      <dgm:spPr/>
      <dgm:t>
        <a:bodyPr/>
        <a:lstStyle/>
        <a:p>
          <a:endParaRPr lang="en-US"/>
        </a:p>
      </dgm:t>
    </dgm:pt>
    <dgm:pt modelId="{22B3A77A-1150-4F51-B2A2-51E23DAB6D50}" type="sibTrans" cxnId="{BF1A68D2-3642-44DF-881E-3F3C9FA4C786}">
      <dgm:prSet/>
      <dgm:spPr/>
      <dgm:t>
        <a:bodyPr/>
        <a:lstStyle/>
        <a:p>
          <a:endParaRPr lang="en-US"/>
        </a:p>
      </dgm:t>
    </dgm:pt>
    <dgm:pt modelId="{D7A1860D-9F05-4214-AD22-2337879DDF9B}">
      <dgm:prSet phldrT="[Text]"/>
      <dgm:spPr>
        <a:solidFill>
          <a:srgbClr val="FFFF00"/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Luyện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tập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sáng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endParaRPr lang="en-US" dirty="0">
            <a:solidFill>
              <a:schemeClr val="tx1"/>
            </a:solidFill>
          </a:endParaRPr>
        </a:p>
      </dgm:t>
    </dgm:pt>
    <dgm:pt modelId="{AE6B793F-245B-4C97-8A28-BD841B1AF7BB}" type="parTrans" cxnId="{4F006DD9-67B4-4350-A380-5EB42952A3EF}">
      <dgm:prSet/>
      <dgm:spPr/>
      <dgm:t>
        <a:bodyPr/>
        <a:lstStyle/>
        <a:p>
          <a:endParaRPr lang="en-US"/>
        </a:p>
      </dgm:t>
    </dgm:pt>
    <dgm:pt modelId="{F9121E9C-9F18-4915-A012-25370254FEF0}" type="sibTrans" cxnId="{4F006DD9-67B4-4350-A380-5EB42952A3EF}">
      <dgm:prSet/>
      <dgm:spPr/>
      <dgm:t>
        <a:bodyPr/>
        <a:lstStyle/>
        <a:p>
          <a:endParaRPr lang="en-US"/>
        </a:p>
      </dgm:t>
    </dgm:pt>
    <dgm:pt modelId="{79665E88-2DF7-4F70-A1B6-5FFB8954288D}">
      <dgm:prSet/>
      <dgm:spPr>
        <a:solidFill>
          <a:schemeClr val="accent3"/>
        </a:solidFill>
      </dgm:spPr>
      <dgm:t>
        <a:bodyPr/>
        <a:lstStyle/>
        <a:p>
          <a:pPr rtl="0"/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Phân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tích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đánh</a:t>
          </a: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b="1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giá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gm:t>
    </dgm:pt>
    <dgm:pt modelId="{5B518D3F-75B1-4505-A982-A84A8CDBCDCD}" type="parTrans" cxnId="{0CD3A9B0-CAC2-4478-91B1-2DC46F84C557}">
      <dgm:prSet/>
      <dgm:spPr/>
      <dgm:t>
        <a:bodyPr/>
        <a:lstStyle/>
        <a:p>
          <a:endParaRPr lang="en-US"/>
        </a:p>
      </dgm:t>
    </dgm:pt>
    <dgm:pt modelId="{F06E71F4-0D5A-4A01-943E-77528A1140C7}" type="sibTrans" cxnId="{0CD3A9B0-CAC2-4478-91B1-2DC46F84C557}">
      <dgm:prSet/>
      <dgm:spPr/>
      <dgm:t>
        <a:bodyPr/>
        <a:lstStyle/>
        <a:p>
          <a:endParaRPr lang="en-US"/>
        </a:p>
      </dgm:t>
    </dgm:pt>
    <dgm:pt modelId="{BD0C8F68-21FD-4FA8-819B-982DED9D444E}">
      <dgm:prSet/>
      <dgm:spPr>
        <a:solidFill>
          <a:schemeClr val="accent6"/>
        </a:solidFill>
      </dgm:spPr>
      <dgm:t>
        <a:bodyPr/>
        <a:lstStyle/>
        <a:p>
          <a:r>
            <a:rPr lang="en-US" b="1" dirty="0" err="1">
              <a:solidFill>
                <a:schemeClr val="tx1"/>
              </a:solidFill>
              <a:latin typeface="Myriad Pro" panose="020B0503030403020204" pitchFamily="34" charset="0"/>
            </a:rPr>
            <a:t>Vận</a:t>
          </a:r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Myriad Pro" panose="020B0503030403020204" pitchFamily="34" charset="0"/>
            </a:rPr>
            <a:t>dụng</a:t>
          </a:r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Myriad Pro" panose="020B0503030403020204" pitchFamily="34" charset="0"/>
            </a:rPr>
            <a:t>phát</a:t>
          </a:r>
          <a:r>
            <a:rPr lang="en-US" b="1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b="1" dirty="0" err="1">
              <a:solidFill>
                <a:schemeClr val="tx1"/>
              </a:solidFill>
              <a:latin typeface="Myriad Pro" panose="020B0503030403020204" pitchFamily="34" charset="0"/>
            </a:rPr>
            <a:t>triển</a:t>
          </a:r>
          <a:endParaRPr kumimoji="0" lang="en-US" b="1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gm:t>
    </dgm:pt>
    <dgm:pt modelId="{72A7ADDC-3236-429E-AE48-51A39E48D732}" type="parTrans" cxnId="{5F558D85-BCE1-4A16-AB90-4F8E61271584}">
      <dgm:prSet/>
      <dgm:spPr/>
      <dgm:t>
        <a:bodyPr/>
        <a:lstStyle/>
        <a:p>
          <a:endParaRPr lang="en-US"/>
        </a:p>
      </dgm:t>
    </dgm:pt>
    <dgm:pt modelId="{344B5A92-3B89-4D85-8EE0-10A65C40C173}" type="sibTrans" cxnId="{5F558D85-BCE1-4A16-AB90-4F8E61271584}">
      <dgm:prSet/>
      <dgm:spPr/>
      <dgm:t>
        <a:bodyPr/>
        <a:lstStyle/>
        <a:p>
          <a:endParaRPr lang="en-US"/>
        </a:p>
      </dgm:t>
    </dgm:pt>
    <dgm:pt modelId="{CFCF2769-D925-4A23-89CF-90B3CA439D1F}" type="pres">
      <dgm:prSet presAssocID="{C25D06A5-0002-49A7-808F-91558D41ADC6}" presName="Name0" presStyleCnt="0">
        <dgm:presLayoutVars>
          <dgm:dir/>
          <dgm:animLvl val="lvl"/>
          <dgm:resizeHandles val="exact"/>
        </dgm:presLayoutVars>
      </dgm:prSet>
      <dgm:spPr/>
    </dgm:pt>
    <dgm:pt modelId="{EB919425-79E9-414B-B9DB-17565A7E317D}" type="pres">
      <dgm:prSet presAssocID="{FDB80B43-E725-42C7-B18C-41A0185BFDC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E4A3A-F28B-4E48-B6D9-BB65B9E3115D}" type="pres">
      <dgm:prSet presAssocID="{5FC44F5D-C6AF-45F0-8002-BB40167A0ECD}" presName="parTxOnlySpace" presStyleCnt="0"/>
      <dgm:spPr/>
    </dgm:pt>
    <dgm:pt modelId="{8BD8E5F1-72C4-4252-BAEA-1828C1EE4C0D}" type="pres">
      <dgm:prSet presAssocID="{9CA81297-C271-4B1D-849D-1041227CD1E4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5DC66-C132-401B-A723-3CBD8012C7AD}" type="pres">
      <dgm:prSet presAssocID="{22B3A77A-1150-4F51-B2A2-51E23DAB6D50}" presName="parTxOnlySpace" presStyleCnt="0"/>
      <dgm:spPr/>
    </dgm:pt>
    <dgm:pt modelId="{ACF2EA40-F53A-4262-8E54-6877FAFEA327}" type="pres">
      <dgm:prSet presAssocID="{D7A1860D-9F05-4214-AD22-2337879DDF9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27C3F4-1F4C-4329-9FCE-EFFE90957D4B}" type="pres">
      <dgm:prSet presAssocID="{F9121E9C-9F18-4915-A012-25370254FEF0}" presName="parTxOnlySpace" presStyleCnt="0"/>
      <dgm:spPr/>
    </dgm:pt>
    <dgm:pt modelId="{DF86FC37-F3F4-44E3-A02B-5C7C70B030F2}" type="pres">
      <dgm:prSet presAssocID="{79665E88-2DF7-4F70-A1B6-5FFB8954288D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F7F7C-8FA9-4765-BFE2-478C5C2546FD}" type="pres">
      <dgm:prSet presAssocID="{F06E71F4-0D5A-4A01-943E-77528A1140C7}" presName="parTxOnlySpace" presStyleCnt="0"/>
      <dgm:spPr/>
    </dgm:pt>
    <dgm:pt modelId="{16B2B409-A467-4656-A39F-4FF4DC4CAB35}" type="pres">
      <dgm:prSet presAssocID="{BD0C8F68-21FD-4FA8-819B-982DED9D444E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8E76A8-9786-4FF9-BF1D-2C82F49C3762}" type="presOf" srcId="{D7A1860D-9F05-4214-AD22-2337879DDF9B}" destId="{ACF2EA40-F53A-4262-8E54-6877FAFEA327}" srcOrd="0" destOrd="0" presId="urn:microsoft.com/office/officeart/2005/8/layout/chevron1"/>
    <dgm:cxn modelId="{5F558D85-BCE1-4A16-AB90-4F8E61271584}" srcId="{C25D06A5-0002-49A7-808F-91558D41ADC6}" destId="{BD0C8F68-21FD-4FA8-819B-982DED9D444E}" srcOrd="4" destOrd="0" parTransId="{72A7ADDC-3236-429E-AE48-51A39E48D732}" sibTransId="{344B5A92-3B89-4D85-8EE0-10A65C40C173}"/>
    <dgm:cxn modelId="{09322644-3EAB-4C64-AB8C-009B41DF31C6}" type="presOf" srcId="{C25D06A5-0002-49A7-808F-91558D41ADC6}" destId="{CFCF2769-D925-4A23-89CF-90B3CA439D1F}" srcOrd="0" destOrd="0" presId="urn:microsoft.com/office/officeart/2005/8/layout/chevron1"/>
    <dgm:cxn modelId="{0CD3A9B0-CAC2-4478-91B1-2DC46F84C557}" srcId="{C25D06A5-0002-49A7-808F-91558D41ADC6}" destId="{79665E88-2DF7-4F70-A1B6-5FFB8954288D}" srcOrd="3" destOrd="0" parTransId="{5B518D3F-75B1-4505-A982-A84A8CDBCDCD}" sibTransId="{F06E71F4-0D5A-4A01-943E-77528A1140C7}"/>
    <dgm:cxn modelId="{4F006DD9-67B4-4350-A380-5EB42952A3EF}" srcId="{C25D06A5-0002-49A7-808F-91558D41ADC6}" destId="{D7A1860D-9F05-4214-AD22-2337879DDF9B}" srcOrd="2" destOrd="0" parTransId="{AE6B793F-245B-4C97-8A28-BD841B1AF7BB}" sibTransId="{F9121E9C-9F18-4915-A012-25370254FEF0}"/>
    <dgm:cxn modelId="{EC000DE0-45A7-4584-AF38-B3C1FF346BC8}" type="presOf" srcId="{FDB80B43-E725-42C7-B18C-41A0185BFDCA}" destId="{EB919425-79E9-414B-B9DB-17565A7E317D}" srcOrd="0" destOrd="0" presId="urn:microsoft.com/office/officeart/2005/8/layout/chevron1"/>
    <dgm:cxn modelId="{BF1A68D2-3642-44DF-881E-3F3C9FA4C786}" srcId="{C25D06A5-0002-49A7-808F-91558D41ADC6}" destId="{9CA81297-C271-4B1D-849D-1041227CD1E4}" srcOrd="1" destOrd="0" parTransId="{35C581D8-D31D-46B3-8359-0DA4C310C7B7}" sibTransId="{22B3A77A-1150-4F51-B2A2-51E23DAB6D50}"/>
    <dgm:cxn modelId="{0384423B-7B99-4CEF-99C9-72A629933668}" type="presOf" srcId="{9CA81297-C271-4B1D-849D-1041227CD1E4}" destId="{8BD8E5F1-72C4-4252-BAEA-1828C1EE4C0D}" srcOrd="0" destOrd="0" presId="urn:microsoft.com/office/officeart/2005/8/layout/chevron1"/>
    <dgm:cxn modelId="{9FFBE4C7-1452-474D-895D-0FCDDE19072E}" type="presOf" srcId="{79665E88-2DF7-4F70-A1B6-5FFB8954288D}" destId="{DF86FC37-F3F4-44E3-A02B-5C7C70B030F2}" srcOrd="0" destOrd="0" presId="urn:microsoft.com/office/officeart/2005/8/layout/chevron1"/>
    <dgm:cxn modelId="{F31AE644-A1A5-496D-ACE6-7ED10A05617B}" srcId="{C25D06A5-0002-49A7-808F-91558D41ADC6}" destId="{FDB80B43-E725-42C7-B18C-41A0185BFDCA}" srcOrd="0" destOrd="0" parTransId="{DC0C4847-B33B-4029-8171-341DF3D89330}" sibTransId="{5FC44F5D-C6AF-45F0-8002-BB40167A0ECD}"/>
    <dgm:cxn modelId="{397E0F0F-B452-4B9D-8F83-B7343A46278A}" type="presOf" srcId="{BD0C8F68-21FD-4FA8-819B-982DED9D444E}" destId="{16B2B409-A467-4656-A39F-4FF4DC4CAB35}" srcOrd="0" destOrd="0" presId="urn:microsoft.com/office/officeart/2005/8/layout/chevron1"/>
    <dgm:cxn modelId="{3338EE22-7637-4083-AA7E-9A809315F7EA}" type="presParOf" srcId="{CFCF2769-D925-4A23-89CF-90B3CA439D1F}" destId="{EB919425-79E9-414B-B9DB-17565A7E317D}" srcOrd="0" destOrd="0" presId="urn:microsoft.com/office/officeart/2005/8/layout/chevron1"/>
    <dgm:cxn modelId="{22FC2D47-F89F-426E-9C63-71C1561584C5}" type="presParOf" srcId="{CFCF2769-D925-4A23-89CF-90B3CA439D1F}" destId="{A95E4A3A-F28B-4E48-B6D9-BB65B9E3115D}" srcOrd="1" destOrd="0" presId="urn:microsoft.com/office/officeart/2005/8/layout/chevron1"/>
    <dgm:cxn modelId="{6CFFE8F1-C9C4-4600-8878-102DBCB06AB5}" type="presParOf" srcId="{CFCF2769-D925-4A23-89CF-90B3CA439D1F}" destId="{8BD8E5F1-72C4-4252-BAEA-1828C1EE4C0D}" srcOrd="2" destOrd="0" presId="urn:microsoft.com/office/officeart/2005/8/layout/chevron1"/>
    <dgm:cxn modelId="{BEEFE4E9-A3B9-4CB9-ABD0-A399993BA0BD}" type="presParOf" srcId="{CFCF2769-D925-4A23-89CF-90B3CA439D1F}" destId="{5B65DC66-C132-401B-A723-3CBD8012C7AD}" srcOrd="3" destOrd="0" presId="urn:microsoft.com/office/officeart/2005/8/layout/chevron1"/>
    <dgm:cxn modelId="{BA615D26-7E39-4C3B-8477-087EC541C636}" type="presParOf" srcId="{CFCF2769-D925-4A23-89CF-90B3CA439D1F}" destId="{ACF2EA40-F53A-4262-8E54-6877FAFEA327}" srcOrd="4" destOrd="0" presId="urn:microsoft.com/office/officeart/2005/8/layout/chevron1"/>
    <dgm:cxn modelId="{C3F41928-172D-4B04-AF45-E80F2C71CF86}" type="presParOf" srcId="{CFCF2769-D925-4A23-89CF-90B3CA439D1F}" destId="{1B27C3F4-1F4C-4329-9FCE-EFFE90957D4B}" srcOrd="5" destOrd="0" presId="urn:microsoft.com/office/officeart/2005/8/layout/chevron1"/>
    <dgm:cxn modelId="{BBC2A251-4E23-4D69-BE03-6B77ABC118FE}" type="presParOf" srcId="{CFCF2769-D925-4A23-89CF-90B3CA439D1F}" destId="{DF86FC37-F3F4-44E3-A02B-5C7C70B030F2}" srcOrd="6" destOrd="0" presId="urn:microsoft.com/office/officeart/2005/8/layout/chevron1"/>
    <dgm:cxn modelId="{D91CAD12-7E70-4E53-AB0E-A07F70E5D2C6}" type="presParOf" srcId="{CFCF2769-D925-4A23-89CF-90B3CA439D1F}" destId="{C08F7F7C-8FA9-4765-BFE2-478C5C2546FD}" srcOrd="7" destOrd="0" presId="urn:microsoft.com/office/officeart/2005/8/layout/chevron1"/>
    <dgm:cxn modelId="{4F1AC49C-F458-409C-88B5-F0F7E88AC365}" type="presParOf" srcId="{CFCF2769-D925-4A23-89CF-90B3CA439D1F}" destId="{16B2B409-A467-4656-A39F-4FF4DC4CAB3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29A124-D824-4533-9C7C-E4AA2CF3295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C93E4E6-39B0-4716-BEBC-1B3E050DD282}">
      <dgm:prSet phldrT="[Văn bản]" custT="1"/>
      <dgm:spPr/>
      <dgm:t>
        <a:bodyPr/>
        <a:lstStyle/>
        <a:p>
          <a:pPr algn="ctr"/>
          <a:r>
            <a:rPr lang="en-US" sz="1600" b="1" dirty="0">
              <a:latin typeface="Arial"/>
              <a:cs typeface="Arial"/>
            </a:rPr>
            <a:t>1.Quan </a:t>
          </a:r>
          <a:r>
            <a:rPr lang="en-US" sz="1600" b="1" dirty="0" err="1">
              <a:latin typeface="Arial"/>
              <a:cs typeface="Arial"/>
            </a:rPr>
            <a:t>sát</a:t>
          </a:r>
          <a:r>
            <a:rPr lang="en-US" sz="1600" b="1" dirty="0">
              <a:latin typeface="Arial"/>
              <a:cs typeface="Arial"/>
            </a:rPr>
            <a:t>-  </a:t>
          </a:r>
        </a:p>
        <a:p>
          <a:pPr algn="ctr"/>
          <a:r>
            <a:rPr lang="en-US" sz="1600" b="1" dirty="0" err="1">
              <a:latin typeface="Arial"/>
              <a:cs typeface="Arial"/>
            </a:rPr>
            <a:t>Nhận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thức</a:t>
          </a:r>
          <a:endParaRPr lang="en-US" sz="1600" b="1" dirty="0">
            <a:latin typeface="Arial"/>
            <a:cs typeface="Arial"/>
          </a:endParaRPr>
        </a:p>
      </dgm:t>
    </dgm:pt>
    <dgm:pt modelId="{6D1787DE-52DC-4B03-B51E-7C3AE6A35ADA}" type="parTrans" cxnId="{B97BDD45-DD17-49EA-9B54-FD742F1AA9BA}">
      <dgm:prSet/>
      <dgm:spPr/>
      <dgm:t>
        <a:bodyPr/>
        <a:lstStyle/>
        <a:p>
          <a:endParaRPr lang="en-US"/>
        </a:p>
      </dgm:t>
    </dgm:pt>
    <dgm:pt modelId="{658E3247-92F1-4A2E-9871-34311978C8EB}" type="sibTrans" cxnId="{B97BDD45-DD17-49EA-9B54-FD742F1AA9BA}">
      <dgm:prSet/>
      <dgm:spPr/>
      <dgm:t>
        <a:bodyPr/>
        <a:lstStyle/>
        <a:p>
          <a:endParaRPr lang="en-US"/>
        </a:p>
      </dgm:t>
    </dgm:pt>
    <dgm:pt modelId="{34B76D2E-2FDC-4678-B750-F20717BD10EE}">
      <dgm:prSet phldrT="[Văn bản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2. </a:t>
          </a:r>
          <a:r>
            <a:rPr lang="en-US" sz="1600" b="1" dirty="0" err="1">
              <a:latin typeface="Arial"/>
              <a:cs typeface="Arial"/>
            </a:rPr>
            <a:t>Kiến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tạo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kiến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thức</a:t>
          </a:r>
          <a:r>
            <a:rPr lang="en-US" sz="1600" b="1" dirty="0">
              <a:latin typeface="Arial"/>
              <a:cs typeface="Arial"/>
            </a:rPr>
            <a:t>, </a:t>
          </a:r>
          <a:r>
            <a:rPr lang="en-US" sz="1600" b="1" dirty="0" err="1">
              <a:latin typeface="Arial"/>
              <a:cs typeface="Arial"/>
            </a:rPr>
            <a:t>kĩ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năng</a:t>
          </a:r>
          <a:endParaRPr lang="en-US" sz="1600" b="1" dirty="0">
            <a:latin typeface="Arial"/>
            <a:cs typeface="Arial"/>
          </a:endParaRPr>
        </a:p>
      </dgm:t>
    </dgm:pt>
    <dgm:pt modelId="{9A463951-B0E1-46AA-99CB-982FA95BDEB9}" type="parTrans" cxnId="{42691393-14B9-4EE3-B635-EF575317615F}">
      <dgm:prSet/>
      <dgm:spPr/>
      <dgm:t>
        <a:bodyPr/>
        <a:lstStyle/>
        <a:p>
          <a:endParaRPr lang="en-US"/>
        </a:p>
      </dgm:t>
    </dgm:pt>
    <dgm:pt modelId="{EF90F03C-A81D-49A6-8143-44BF3A238D1D}" type="sibTrans" cxnId="{42691393-14B9-4EE3-B635-EF575317615F}">
      <dgm:prSet/>
      <dgm:spPr/>
      <dgm:t>
        <a:bodyPr/>
        <a:lstStyle/>
        <a:p>
          <a:endParaRPr lang="en-US"/>
        </a:p>
      </dgm:t>
    </dgm:pt>
    <dgm:pt modelId="{C5D7362D-759F-490A-997B-93F1DCE9CFD9}">
      <dgm:prSet phldrT="[Văn bản]" custT="1"/>
      <dgm:spPr/>
      <dgm:t>
        <a:bodyPr/>
        <a:lstStyle/>
        <a:p>
          <a:r>
            <a:rPr lang="en-US" sz="1600" b="1">
              <a:latin typeface="Arial"/>
              <a:cs typeface="Arial"/>
            </a:rPr>
            <a:t>3. </a:t>
          </a:r>
          <a:r>
            <a:rPr lang="en-US" sz="1600" b="1" err="1">
              <a:latin typeface="Arial"/>
              <a:cs typeface="Arial"/>
            </a:rPr>
            <a:t>Luyện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tập</a:t>
          </a:r>
          <a:r>
            <a:rPr lang="en-US" sz="1600" b="1">
              <a:latin typeface="Arial"/>
              <a:cs typeface="Arial"/>
            </a:rPr>
            <a:t> - </a:t>
          </a:r>
          <a:r>
            <a:rPr lang="en-US" sz="1600" b="1" err="1">
              <a:latin typeface="Arial"/>
              <a:cs typeface="Arial"/>
            </a:rPr>
            <a:t>sáng</a:t>
          </a:r>
          <a:r>
            <a:rPr lang="en-US" sz="1600" b="1">
              <a:latin typeface="Arial"/>
              <a:cs typeface="Arial"/>
            </a:rPr>
            <a:t> </a:t>
          </a:r>
          <a:r>
            <a:rPr lang="en-US" sz="1600" b="1" err="1">
              <a:latin typeface="Arial"/>
              <a:cs typeface="Arial"/>
            </a:rPr>
            <a:t>tạo</a:t>
          </a:r>
          <a:endParaRPr lang="en-US" sz="1600" b="1">
            <a:latin typeface="Arial"/>
            <a:cs typeface="Arial"/>
          </a:endParaRPr>
        </a:p>
      </dgm:t>
    </dgm:pt>
    <dgm:pt modelId="{EF6F7BA3-5CD7-4568-86B4-CB2E8DFDDAFD}" type="parTrans" cxnId="{F1523755-572A-4664-A4CA-1107206BB405}">
      <dgm:prSet/>
      <dgm:spPr/>
      <dgm:t>
        <a:bodyPr/>
        <a:lstStyle/>
        <a:p>
          <a:endParaRPr lang="en-US"/>
        </a:p>
      </dgm:t>
    </dgm:pt>
    <dgm:pt modelId="{679CEBDF-32A8-4F2D-9191-68F8F049C6EE}" type="sibTrans" cxnId="{F1523755-572A-4664-A4CA-1107206BB405}">
      <dgm:prSet/>
      <dgm:spPr/>
      <dgm:t>
        <a:bodyPr/>
        <a:lstStyle/>
        <a:p>
          <a:endParaRPr lang="en-US"/>
        </a:p>
      </dgm:t>
    </dgm:pt>
    <dgm:pt modelId="{8DDBB656-200F-4E72-A9EB-D690AEE1BC86}">
      <dgm:prSet phldrT="[Văn bản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4. </a:t>
          </a:r>
          <a:r>
            <a:rPr lang="en-US" sz="1600" b="1" dirty="0" err="1">
              <a:latin typeface="Arial"/>
              <a:cs typeface="Arial"/>
            </a:rPr>
            <a:t>Phân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tích</a:t>
          </a:r>
          <a:r>
            <a:rPr lang="en-US" sz="1600" b="1" dirty="0">
              <a:latin typeface="Arial"/>
              <a:cs typeface="Arial"/>
            </a:rPr>
            <a:t> - </a:t>
          </a:r>
          <a:r>
            <a:rPr lang="en-US" sz="1600" b="1" dirty="0" err="1">
              <a:latin typeface="Arial"/>
              <a:cs typeface="Arial"/>
            </a:rPr>
            <a:t>đánh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giá</a:t>
          </a:r>
          <a:endParaRPr lang="en-US" sz="1600" b="1" dirty="0">
            <a:latin typeface="Arial"/>
            <a:cs typeface="Arial"/>
          </a:endParaRPr>
        </a:p>
      </dgm:t>
    </dgm:pt>
    <dgm:pt modelId="{4439A48B-85F7-41C7-A7D9-6E0BF97C0047}" type="parTrans" cxnId="{83F1CAD0-F60B-4132-A3A8-7006003522F1}">
      <dgm:prSet/>
      <dgm:spPr/>
      <dgm:t>
        <a:bodyPr/>
        <a:lstStyle/>
        <a:p>
          <a:endParaRPr lang="en-US"/>
        </a:p>
      </dgm:t>
    </dgm:pt>
    <dgm:pt modelId="{8FC8094F-321C-4FA8-B896-B3FCC02D4CF9}" type="sibTrans" cxnId="{83F1CAD0-F60B-4132-A3A8-7006003522F1}">
      <dgm:prSet/>
      <dgm:spPr/>
      <dgm:t>
        <a:bodyPr/>
        <a:lstStyle/>
        <a:p>
          <a:endParaRPr lang="en-US"/>
        </a:p>
      </dgm:t>
    </dgm:pt>
    <dgm:pt modelId="{90DC02A9-D316-49E1-8261-1F82B5C7A69A}">
      <dgm:prSet phldrT="[Văn bản]" custT="1"/>
      <dgm:spPr/>
      <dgm:t>
        <a:bodyPr/>
        <a:lstStyle/>
        <a:p>
          <a:r>
            <a:rPr lang="en-US" sz="1600" b="1" dirty="0">
              <a:latin typeface="Arial"/>
              <a:cs typeface="Arial"/>
            </a:rPr>
            <a:t>5. </a:t>
          </a:r>
          <a:r>
            <a:rPr lang="en-US" sz="1600" b="1" dirty="0" err="1">
              <a:latin typeface="Arial"/>
              <a:cs typeface="Arial"/>
            </a:rPr>
            <a:t>Vận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dụng</a:t>
          </a:r>
          <a:r>
            <a:rPr lang="en-US" sz="1600" b="1" dirty="0">
              <a:latin typeface="Arial"/>
              <a:cs typeface="Arial"/>
            </a:rPr>
            <a:t> - </a:t>
          </a:r>
          <a:r>
            <a:rPr lang="en-US" sz="1600" b="1" dirty="0" err="1">
              <a:latin typeface="Arial"/>
              <a:cs typeface="Arial"/>
            </a:rPr>
            <a:t>phát</a:t>
          </a:r>
          <a:r>
            <a:rPr lang="en-US" sz="1600" b="1" dirty="0">
              <a:latin typeface="Arial"/>
              <a:cs typeface="Arial"/>
            </a:rPr>
            <a:t> </a:t>
          </a:r>
          <a:r>
            <a:rPr lang="en-US" sz="1600" b="1" dirty="0" err="1">
              <a:latin typeface="Arial"/>
              <a:cs typeface="Arial"/>
            </a:rPr>
            <a:t>triển</a:t>
          </a:r>
          <a:endParaRPr lang="en-US" sz="1600" b="1" dirty="0">
            <a:latin typeface="Arial"/>
            <a:cs typeface="Arial"/>
          </a:endParaRPr>
        </a:p>
      </dgm:t>
    </dgm:pt>
    <dgm:pt modelId="{5366836A-58D9-4141-950F-C931476EE026}" type="parTrans" cxnId="{41F461ED-94EB-41B3-B6D4-27265FE768F5}">
      <dgm:prSet/>
      <dgm:spPr/>
      <dgm:t>
        <a:bodyPr/>
        <a:lstStyle/>
        <a:p>
          <a:endParaRPr lang="en-US"/>
        </a:p>
      </dgm:t>
    </dgm:pt>
    <dgm:pt modelId="{E167421B-1A30-4D8C-B786-3F1F3993D954}" type="sibTrans" cxnId="{41F461ED-94EB-41B3-B6D4-27265FE768F5}">
      <dgm:prSet/>
      <dgm:spPr/>
      <dgm:t>
        <a:bodyPr/>
        <a:lstStyle/>
        <a:p>
          <a:endParaRPr lang="en-US"/>
        </a:p>
      </dgm:t>
    </dgm:pt>
    <dgm:pt modelId="{8C7EA650-3334-4522-8865-6A406E6408DD}" type="pres">
      <dgm:prSet presAssocID="{AC29A124-D824-4533-9C7C-E4AA2CF3295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962295-487E-475F-9984-05BF983354BC}" type="pres">
      <dgm:prSet presAssocID="{5C93E4E6-39B0-4716-BEBC-1B3E050DD282}" presName="node" presStyleLbl="node1" presStyleIdx="0" presStyleCnt="5" custScaleX="120494" custScaleY="114569" custRadScaleRad="97733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DB55D-A460-4DDC-B47D-59E1C16F82CD}" type="pres">
      <dgm:prSet presAssocID="{658E3247-92F1-4A2E-9871-34311978C8EB}" presName="sibTrans" presStyleLbl="sibTrans2D1" presStyleIdx="0" presStyleCnt="5"/>
      <dgm:spPr/>
      <dgm:t>
        <a:bodyPr/>
        <a:lstStyle/>
        <a:p>
          <a:endParaRPr lang="en-US"/>
        </a:p>
      </dgm:t>
    </dgm:pt>
    <dgm:pt modelId="{B6092CC3-ABE0-471D-920F-E174E532DB3C}" type="pres">
      <dgm:prSet presAssocID="{658E3247-92F1-4A2E-9871-34311978C8EB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D2B3F9BF-E9DE-4029-9BC5-C7A7D5C10264}" type="pres">
      <dgm:prSet presAssocID="{34B76D2E-2FDC-4678-B750-F20717BD10EE}" presName="node" presStyleLbl="node1" presStyleIdx="1" presStyleCnt="5" custScaleX="117297" custScaleY="1110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79F7E-4E72-43BD-A94E-3204788897B4}" type="pres">
      <dgm:prSet presAssocID="{EF90F03C-A81D-49A6-8143-44BF3A238D1D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BD1957A-B299-44AF-86FF-A1EA1828B83F}" type="pres">
      <dgm:prSet presAssocID="{EF90F03C-A81D-49A6-8143-44BF3A238D1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4AB81AF-60EA-4DA6-871A-7444F7AB3521}" type="pres">
      <dgm:prSet presAssocID="{C5D7362D-759F-490A-997B-93F1DCE9CFD9}" presName="node" presStyleLbl="node1" presStyleIdx="2" presStyleCnt="5" custScaleX="120561" custScaleY="1131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1CE1F-3238-4D25-98E5-3DC00459B941}" type="pres">
      <dgm:prSet presAssocID="{679CEBDF-32A8-4F2D-9191-68F8F049C6E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0002D83-0351-49F1-ACC0-D94510EAF006}" type="pres">
      <dgm:prSet presAssocID="{679CEBDF-32A8-4F2D-9191-68F8F049C6E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4ADCD46C-25A5-4451-9EE5-A11F9E106CC3}" type="pres">
      <dgm:prSet presAssocID="{8DDBB656-200F-4E72-A9EB-D690AEE1BC86}" presName="node" presStyleLbl="node1" presStyleIdx="3" presStyleCnt="5" custScaleX="128511" custScaleY="114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BA407-B33D-4170-912E-66A24D43326C}" type="pres">
      <dgm:prSet presAssocID="{8FC8094F-321C-4FA8-B896-B3FCC02D4CF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6EC67AB-B979-4981-866E-57CD28D26FE1}" type="pres">
      <dgm:prSet presAssocID="{8FC8094F-321C-4FA8-B896-B3FCC02D4CF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29E058FE-EB41-49F9-BF47-6C642B97C130}" type="pres">
      <dgm:prSet presAssocID="{90DC02A9-D316-49E1-8261-1F82B5C7A69A}" presName="node" presStyleLbl="node1" presStyleIdx="4" presStyleCnt="5" custScaleX="122753" custScaleY="120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F3A7D4-8512-48E7-89AB-34DDADA0BB77}" type="pres">
      <dgm:prSet presAssocID="{E167421B-1A30-4D8C-B786-3F1F3993D95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C62443EC-94D2-4966-B29F-F459008B9A4F}" type="pres">
      <dgm:prSet presAssocID="{E167421B-1A30-4D8C-B786-3F1F3993D954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EA4043B-5AF8-824A-AAFE-35BD57D05331}" type="presOf" srcId="{AC29A124-D824-4533-9C7C-E4AA2CF3295A}" destId="{8C7EA650-3334-4522-8865-6A406E6408DD}" srcOrd="0" destOrd="0" presId="urn:microsoft.com/office/officeart/2005/8/layout/cycle2"/>
    <dgm:cxn modelId="{42691393-14B9-4EE3-B635-EF575317615F}" srcId="{AC29A124-D824-4533-9C7C-E4AA2CF3295A}" destId="{34B76D2E-2FDC-4678-B750-F20717BD10EE}" srcOrd="1" destOrd="0" parTransId="{9A463951-B0E1-46AA-99CB-982FA95BDEB9}" sibTransId="{EF90F03C-A81D-49A6-8143-44BF3A238D1D}"/>
    <dgm:cxn modelId="{779C45A8-CC34-8441-8456-77BF237DA9DD}" type="presOf" srcId="{90DC02A9-D316-49E1-8261-1F82B5C7A69A}" destId="{29E058FE-EB41-49F9-BF47-6C642B97C130}" srcOrd="0" destOrd="0" presId="urn:microsoft.com/office/officeart/2005/8/layout/cycle2"/>
    <dgm:cxn modelId="{2764A41E-CAFB-9D49-8CD7-33ACC268CA0C}" type="presOf" srcId="{EF90F03C-A81D-49A6-8143-44BF3A238D1D}" destId="{DA879F7E-4E72-43BD-A94E-3204788897B4}" srcOrd="0" destOrd="0" presId="urn:microsoft.com/office/officeart/2005/8/layout/cycle2"/>
    <dgm:cxn modelId="{F1523755-572A-4664-A4CA-1107206BB405}" srcId="{AC29A124-D824-4533-9C7C-E4AA2CF3295A}" destId="{C5D7362D-759F-490A-997B-93F1DCE9CFD9}" srcOrd="2" destOrd="0" parTransId="{EF6F7BA3-5CD7-4568-86B4-CB2E8DFDDAFD}" sibTransId="{679CEBDF-32A8-4F2D-9191-68F8F049C6EE}"/>
    <dgm:cxn modelId="{E9A82E03-E96E-3D4B-8134-A1E09F4C7BB4}" type="presOf" srcId="{658E3247-92F1-4A2E-9871-34311978C8EB}" destId="{F2BDB55D-A460-4DDC-B47D-59E1C16F82CD}" srcOrd="0" destOrd="0" presId="urn:microsoft.com/office/officeart/2005/8/layout/cycle2"/>
    <dgm:cxn modelId="{BD506219-7EB9-5840-8E99-070DA4A56542}" type="presOf" srcId="{658E3247-92F1-4A2E-9871-34311978C8EB}" destId="{B6092CC3-ABE0-471D-920F-E174E532DB3C}" srcOrd="1" destOrd="0" presId="urn:microsoft.com/office/officeart/2005/8/layout/cycle2"/>
    <dgm:cxn modelId="{B97BDD45-DD17-49EA-9B54-FD742F1AA9BA}" srcId="{AC29A124-D824-4533-9C7C-E4AA2CF3295A}" destId="{5C93E4E6-39B0-4716-BEBC-1B3E050DD282}" srcOrd="0" destOrd="0" parTransId="{6D1787DE-52DC-4B03-B51E-7C3AE6A35ADA}" sibTransId="{658E3247-92F1-4A2E-9871-34311978C8EB}"/>
    <dgm:cxn modelId="{362709B6-340C-8244-AF19-D1BFD4E6F646}" type="presOf" srcId="{679CEBDF-32A8-4F2D-9191-68F8F049C6EE}" destId="{20002D83-0351-49F1-ACC0-D94510EAF006}" srcOrd="1" destOrd="0" presId="urn:microsoft.com/office/officeart/2005/8/layout/cycle2"/>
    <dgm:cxn modelId="{B8293E4A-2A54-934C-97F0-6EFB56B77981}" type="presOf" srcId="{679CEBDF-32A8-4F2D-9191-68F8F049C6EE}" destId="{C801CE1F-3238-4D25-98E5-3DC00459B941}" srcOrd="0" destOrd="0" presId="urn:microsoft.com/office/officeart/2005/8/layout/cycle2"/>
    <dgm:cxn modelId="{773109EA-EA24-9F49-BA94-69BFC83D31DD}" type="presOf" srcId="{8DDBB656-200F-4E72-A9EB-D690AEE1BC86}" destId="{4ADCD46C-25A5-4451-9EE5-A11F9E106CC3}" srcOrd="0" destOrd="0" presId="urn:microsoft.com/office/officeart/2005/8/layout/cycle2"/>
    <dgm:cxn modelId="{D1CF9251-54BB-4846-AFC2-4B20B94A29FE}" type="presOf" srcId="{E167421B-1A30-4D8C-B786-3F1F3993D954}" destId="{48F3A7D4-8512-48E7-89AB-34DDADA0BB77}" srcOrd="0" destOrd="0" presId="urn:microsoft.com/office/officeart/2005/8/layout/cycle2"/>
    <dgm:cxn modelId="{83F1CAD0-F60B-4132-A3A8-7006003522F1}" srcId="{AC29A124-D824-4533-9C7C-E4AA2CF3295A}" destId="{8DDBB656-200F-4E72-A9EB-D690AEE1BC86}" srcOrd="3" destOrd="0" parTransId="{4439A48B-85F7-41C7-A7D9-6E0BF97C0047}" sibTransId="{8FC8094F-321C-4FA8-B896-B3FCC02D4CF9}"/>
    <dgm:cxn modelId="{5F408F7C-AFFB-CA46-B595-BD1D7F5AEDD8}" type="presOf" srcId="{E167421B-1A30-4D8C-B786-3F1F3993D954}" destId="{C62443EC-94D2-4966-B29F-F459008B9A4F}" srcOrd="1" destOrd="0" presId="urn:microsoft.com/office/officeart/2005/8/layout/cycle2"/>
    <dgm:cxn modelId="{9AD479DA-0423-1E41-BD4F-7718014E8C0F}" type="presOf" srcId="{8FC8094F-321C-4FA8-B896-B3FCC02D4CF9}" destId="{4BBBA407-B33D-4170-912E-66A24D43326C}" srcOrd="0" destOrd="0" presId="urn:microsoft.com/office/officeart/2005/8/layout/cycle2"/>
    <dgm:cxn modelId="{526E31D2-582A-3442-BFEB-0A373BEF06A8}" type="presOf" srcId="{8FC8094F-321C-4FA8-B896-B3FCC02D4CF9}" destId="{E6EC67AB-B979-4981-866E-57CD28D26FE1}" srcOrd="1" destOrd="0" presId="urn:microsoft.com/office/officeart/2005/8/layout/cycle2"/>
    <dgm:cxn modelId="{41F461ED-94EB-41B3-B6D4-27265FE768F5}" srcId="{AC29A124-D824-4533-9C7C-E4AA2CF3295A}" destId="{90DC02A9-D316-49E1-8261-1F82B5C7A69A}" srcOrd="4" destOrd="0" parTransId="{5366836A-58D9-4141-950F-C931476EE026}" sibTransId="{E167421B-1A30-4D8C-B786-3F1F3993D954}"/>
    <dgm:cxn modelId="{D1B72159-A143-DB4F-AD40-E68966C23470}" type="presOf" srcId="{5C93E4E6-39B0-4716-BEBC-1B3E050DD282}" destId="{74962295-487E-475F-9984-05BF983354BC}" srcOrd="0" destOrd="0" presId="urn:microsoft.com/office/officeart/2005/8/layout/cycle2"/>
    <dgm:cxn modelId="{BCECB966-A460-7742-8D22-F04DA040DAE0}" type="presOf" srcId="{34B76D2E-2FDC-4678-B750-F20717BD10EE}" destId="{D2B3F9BF-E9DE-4029-9BC5-C7A7D5C10264}" srcOrd="0" destOrd="0" presId="urn:microsoft.com/office/officeart/2005/8/layout/cycle2"/>
    <dgm:cxn modelId="{2988BFF2-AA3A-3F4B-82BB-8B4E9EDAE895}" type="presOf" srcId="{C5D7362D-759F-490A-997B-93F1DCE9CFD9}" destId="{24AB81AF-60EA-4DA6-871A-7444F7AB3521}" srcOrd="0" destOrd="0" presId="urn:microsoft.com/office/officeart/2005/8/layout/cycle2"/>
    <dgm:cxn modelId="{EED7B94E-3022-2447-B2FB-44293A6D0BF1}" type="presOf" srcId="{EF90F03C-A81D-49A6-8143-44BF3A238D1D}" destId="{DBD1957A-B299-44AF-86FF-A1EA1828B83F}" srcOrd="1" destOrd="0" presId="urn:microsoft.com/office/officeart/2005/8/layout/cycle2"/>
    <dgm:cxn modelId="{AB7867F9-8331-BD46-B279-E600FE9B0B26}" type="presParOf" srcId="{8C7EA650-3334-4522-8865-6A406E6408DD}" destId="{74962295-487E-475F-9984-05BF983354BC}" srcOrd="0" destOrd="0" presId="urn:microsoft.com/office/officeart/2005/8/layout/cycle2"/>
    <dgm:cxn modelId="{30E8BA9D-5FE6-C545-B7BA-89E14D2D6B4B}" type="presParOf" srcId="{8C7EA650-3334-4522-8865-6A406E6408DD}" destId="{F2BDB55D-A460-4DDC-B47D-59E1C16F82CD}" srcOrd="1" destOrd="0" presId="urn:microsoft.com/office/officeart/2005/8/layout/cycle2"/>
    <dgm:cxn modelId="{FD691484-CD88-5C4A-9304-28C6DD3DE801}" type="presParOf" srcId="{F2BDB55D-A460-4DDC-B47D-59E1C16F82CD}" destId="{B6092CC3-ABE0-471D-920F-E174E532DB3C}" srcOrd="0" destOrd="0" presId="urn:microsoft.com/office/officeart/2005/8/layout/cycle2"/>
    <dgm:cxn modelId="{906790D8-4CFB-2643-8642-5C73AE3A66A9}" type="presParOf" srcId="{8C7EA650-3334-4522-8865-6A406E6408DD}" destId="{D2B3F9BF-E9DE-4029-9BC5-C7A7D5C10264}" srcOrd="2" destOrd="0" presId="urn:microsoft.com/office/officeart/2005/8/layout/cycle2"/>
    <dgm:cxn modelId="{AB2B2DB8-05CE-224C-A718-E4EEB3512A70}" type="presParOf" srcId="{8C7EA650-3334-4522-8865-6A406E6408DD}" destId="{DA879F7E-4E72-43BD-A94E-3204788897B4}" srcOrd="3" destOrd="0" presId="urn:microsoft.com/office/officeart/2005/8/layout/cycle2"/>
    <dgm:cxn modelId="{00B9F4EE-63EB-9544-BBC1-B3CA42FC112C}" type="presParOf" srcId="{DA879F7E-4E72-43BD-A94E-3204788897B4}" destId="{DBD1957A-B299-44AF-86FF-A1EA1828B83F}" srcOrd="0" destOrd="0" presId="urn:microsoft.com/office/officeart/2005/8/layout/cycle2"/>
    <dgm:cxn modelId="{DCD90009-4851-1B42-86A0-E17F5885E5C6}" type="presParOf" srcId="{8C7EA650-3334-4522-8865-6A406E6408DD}" destId="{24AB81AF-60EA-4DA6-871A-7444F7AB3521}" srcOrd="4" destOrd="0" presId="urn:microsoft.com/office/officeart/2005/8/layout/cycle2"/>
    <dgm:cxn modelId="{F4C4EA69-D1C7-C141-BFFD-FED865247322}" type="presParOf" srcId="{8C7EA650-3334-4522-8865-6A406E6408DD}" destId="{C801CE1F-3238-4D25-98E5-3DC00459B941}" srcOrd="5" destOrd="0" presId="urn:microsoft.com/office/officeart/2005/8/layout/cycle2"/>
    <dgm:cxn modelId="{B024C204-B402-7C42-91BA-8619EBCED120}" type="presParOf" srcId="{C801CE1F-3238-4D25-98E5-3DC00459B941}" destId="{20002D83-0351-49F1-ACC0-D94510EAF006}" srcOrd="0" destOrd="0" presId="urn:microsoft.com/office/officeart/2005/8/layout/cycle2"/>
    <dgm:cxn modelId="{7C23724F-6FC9-2C4E-9779-0A45B480A6BC}" type="presParOf" srcId="{8C7EA650-3334-4522-8865-6A406E6408DD}" destId="{4ADCD46C-25A5-4451-9EE5-A11F9E106CC3}" srcOrd="6" destOrd="0" presId="urn:microsoft.com/office/officeart/2005/8/layout/cycle2"/>
    <dgm:cxn modelId="{80235B30-BD78-D942-B482-A4E16767873D}" type="presParOf" srcId="{8C7EA650-3334-4522-8865-6A406E6408DD}" destId="{4BBBA407-B33D-4170-912E-66A24D43326C}" srcOrd="7" destOrd="0" presId="urn:microsoft.com/office/officeart/2005/8/layout/cycle2"/>
    <dgm:cxn modelId="{C7E5F99C-9A3D-A74F-8F41-5636FEEA2533}" type="presParOf" srcId="{4BBBA407-B33D-4170-912E-66A24D43326C}" destId="{E6EC67AB-B979-4981-866E-57CD28D26FE1}" srcOrd="0" destOrd="0" presId="urn:microsoft.com/office/officeart/2005/8/layout/cycle2"/>
    <dgm:cxn modelId="{16EB6C14-4C51-B940-A934-E4E727999289}" type="presParOf" srcId="{8C7EA650-3334-4522-8865-6A406E6408DD}" destId="{29E058FE-EB41-49F9-BF47-6C642B97C130}" srcOrd="8" destOrd="0" presId="urn:microsoft.com/office/officeart/2005/8/layout/cycle2"/>
    <dgm:cxn modelId="{BDD1A590-FB71-AB4E-BDB7-EBD48D7046AA}" type="presParOf" srcId="{8C7EA650-3334-4522-8865-6A406E6408DD}" destId="{48F3A7D4-8512-48E7-89AB-34DDADA0BB77}" srcOrd="9" destOrd="0" presId="urn:microsoft.com/office/officeart/2005/8/layout/cycle2"/>
    <dgm:cxn modelId="{8186C6F1-B626-3244-806D-94D9696630D4}" type="presParOf" srcId="{48F3A7D4-8512-48E7-89AB-34DDADA0BB77}" destId="{C62443EC-94D2-4966-B29F-F459008B9A4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2EFDBC-689F-4BA5-835F-5167BC6B0327}" type="doc">
      <dgm:prSet loTypeId="urn:microsoft.com/office/officeart/2005/8/layout/orgChart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67B38A0A-E81E-4FE9-B6D5-1F8DCBEE0F17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3200" i="0" dirty="0" err="1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Cấu</a:t>
          </a:r>
          <a:r>
            <a:rPr lang="en-US" sz="3200" i="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3200" i="0" dirty="0" err="1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trúc</a:t>
          </a:r>
          <a:r>
            <a:rPr lang="en-US" sz="3200" i="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 SGK MĨ THUẬT 8 - CTST- BẢN 1</a:t>
          </a:r>
          <a:endParaRPr lang="vi-VN" sz="3200" dirty="0">
            <a:solidFill>
              <a:srgbClr val="002060"/>
            </a:solidFill>
          </a:endParaRPr>
        </a:p>
      </dgm:t>
    </dgm:pt>
    <dgm:pt modelId="{75A6A7BE-B70D-4232-93C5-3C4531AE155D}" type="parTrans" cxnId="{8AB5E79C-9AD2-4C82-930A-53231B30F95B}">
      <dgm:prSet/>
      <dgm:spPr/>
      <dgm:t>
        <a:bodyPr/>
        <a:lstStyle/>
        <a:p>
          <a:endParaRPr lang="vi-VN"/>
        </a:p>
      </dgm:t>
    </dgm:pt>
    <dgm:pt modelId="{4B99E56B-8ADA-483C-92DF-71027DCDC8EE}" type="sibTrans" cxnId="{8AB5E79C-9AD2-4C82-930A-53231B30F95B}">
      <dgm:prSet/>
      <dgm:spPr/>
      <dgm:t>
        <a:bodyPr/>
        <a:lstStyle/>
        <a:p>
          <a:endParaRPr lang="vi-VN"/>
        </a:p>
      </dgm:t>
    </dgm:pt>
    <dgm:pt modelId="{9C7890BB-EA7C-4BFD-B9BB-03299312CA67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MỞ ĐẦU</a:t>
          </a:r>
        </a:p>
        <a:p>
          <a:r>
            <a:rPr lang="en-US" b="1" dirty="0">
              <a:solidFill>
                <a:srgbClr val="002060"/>
              </a:solidFill>
            </a:rPr>
            <a:t>- </a:t>
          </a:r>
          <a:r>
            <a:rPr lang="en-US" b="1" dirty="0" err="1">
              <a:solidFill>
                <a:srgbClr val="002060"/>
              </a:solidFill>
            </a:rPr>
            <a:t>Bìa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sách</a:t>
          </a:r>
          <a:endParaRPr lang="en-US" b="1" dirty="0">
            <a:solidFill>
              <a:srgbClr val="002060"/>
            </a:solidFill>
          </a:endParaRPr>
        </a:p>
        <a:p>
          <a:r>
            <a:rPr lang="en-US" b="1" dirty="0">
              <a:solidFill>
                <a:srgbClr val="002060"/>
              </a:solidFill>
            </a:rPr>
            <a:t>- </a:t>
          </a:r>
          <a:r>
            <a:rPr lang="en-US" b="1" dirty="0" err="1">
              <a:solidFill>
                <a:srgbClr val="002060"/>
              </a:solidFill>
            </a:rPr>
            <a:t>Hướng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dẫn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sử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dụng</a:t>
          </a:r>
          <a:endParaRPr lang="en-US" b="1" dirty="0">
            <a:solidFill>
              <a:srgbClr val="002060"/>
            </a:solidFill>
          </a:endParaRPr>
        </a:p>
        <a:p>
          <a:r>
            <a:rPr lang="en-US" b="1" dirty="0">
              <a:solidFill>
                <a:srgbClr val="002060"/>
              </a:solidFill>
            </a:rPr>
            <a:t>- </a:t>
          </a:r>
          <a:r>
            <a:rPr lang="en-US" b="1" dirty="0" err="1">
              <a:solidFill>
                <a:srgbClr val="002060"/>
              </a:solidFill>
            </a:rPr>
            <a:t>Lời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nói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đầu</a:t>
          </a:r>
          <a:endParaRPr lang="vi-VN" b="1" dirty="0">
            <a:solidFill>
              <a:srgbClr val="002060"/>
            </a:solidFill>
          </a:endParaRPr>
        </a:p>
      </dgm:t>
    </dgm:pt>
    <dgm:pt modelId="{9593D5E8-F69E-472C-BBA4-5E0E49001AFD}" type="parTrans" cxnId="{07999CA8-3AB2-44B2-8598-92F5A612E52C}">
      <dgm:prSet/>
      <dgm:spPr/>
      <dgm:t>
        <a:bodyPr/>
        <a:lstStyle/>
        <a:p>
          <a:endParaRPr lang="vi-VN"/>
        </a:p>
      </dgm:t>
    </dgm:pt>
    <dgm:pt modelId="{A59A88DE-2E02-4305-9AC1-DF0FB53B22A6}" type="sibTrans" cxnId="{07999CA8-3AB2-44B2-8598-92F5A612E52C}">
      <dgm:prSet/>
      <dgm:spPr/>
      <dgm:t>
        <a:bodyPr/>
        <a:lstStyle/>
        <a:p>
          <a:endParaRPr lang="vi-VN"/>
        </a:p>
      </dgm:t>
    </dgm:pt>
    <dgm:pt modelId="{EE89B719-D856-46EE-A7FC-D8C83D99D4C1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PHẦN NỘI DUNG CHÍNH</a:t>
          </a:r>
        </a:p>
        <a:p>
          <a:r>
            <a:rPr lang="en-US" b="1" dirty="0">
              <a:solidFill>
                <a:srgbClr val="002060"/>
              </a:solidFill>
            </a:rPr>
            <a:t>- 6 </a:t>
          </a:r>
          <a:r>
            <a:rPr lang="en-US" b="1" dirty="0" err="1">
              <a:solidFill>
                <a:srgbClr val="002060"/>
              </a:solidFill>
            </a:rPr>
            <a:t>chủ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đề</a:t>
          </a:r>
          <a:endParaRPr lang="en-US" b="1" dirty="0">
            <a:solidFill>
              <a:srgbClr val="002060"/>
            </a:solidFill>
          </a:endParaRPr>
        </a:p>
        <a:p>
          <a:r>
            <a:rPr lang="en-US" b="1" dirty="0">
              <a:solidFill>
                <a:srgbClr val="002060"/>
              </a:solidFill>
            </a:rPr>
            <a:t>- 16 </a:t>
          </a:r>
          <a:r>
            <a:rPr lang="en-US" b="1" dirty="0" err="1">
              <a:solidFill>
                <a:srgbClr val="002060"/>
              </a:solidFill>
            </a:rPr>
            <a:t>bài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học</a:t>
          </a:r>
          <a:endParaRPr lang="en-US" b="1" dirty="0">
            <a:solidFill>
              <a:srgbClr val="002060"/>
            </a:solidFill>
          </a:endParaRPr>
        </a:p>
        <a:p>
          <a:r>
            <a:rPr lang="en-US" b="1" dirty="0">
              <a:solidFill>
                <a:srgbClr val="002060"/>
              </a:solidFill>
            </a:rPr>
            <a:t>- 2 </a:t>
          </a:r>
          <a:r>
            <a:rPr lang="en-US" b="1" dirty="0" err="1" smtClean="0">
              <a:solidFill>
                <a:srgbClr val="002060"/>
              </a:solidFill>
            </a:rPr>
            <a:t>hoạt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động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tổng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kết</a:t>
          </a:r>
          <a:r>
            <a:rPr lang="en-US" b="1" dirty="0">
              <a:solidFill>
                <a:srgbClr val="002060"/>
              </a:solidFill>
            </a:rPr>
            <a:t> HK1 </a:t>
          </a:r>
          <a:r>
            <a:rPr lang="en-US" b="1" dirty="0" err="1">
              <a:solidFill>
                <a:srgbClr val="002060"/>
              </a:solidFill>
            </a:rPr>
            <a:t>và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cuối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năm</a:t>
          </a:r>
          <a:endParaRPr lang="vi-VN" b="1" dirty="0">
            <a:solidFill>
              <a:srgbClr val="002060"/>
            </a:solidFill>
          </a:endParaRPr>
        </a:p>
      </dgm:t>
    </dgm:pt>
    <dgm:pt modelId="{013D708D-AB6B-4FC0-B101-B1E71E9A5131}" type="parTrans" cxnId="{245ECF2C-7C58-44F4-A858-886E89E59887}">
      <dgm:prSet/>
      <dgm:spPr/>
      <dgm:t>
        <a:bodyPr/>
        <a:lstStyle/>
        <a:p>
          <a:endParaRPr lang="vi-VN"/>
        </a:p>
      </dgm:t>
    </dgm:pt>
    <dgm:pt modelId="{9275EA24-250A-4A50-8DF9-789C1BA931D9}" type="sibTrans" cxnId="{245ECF2C-7C58-44F4-A858-886E89E59887}">
      <dgm:prSet/>
      <dgm:spPr/>
      <dgm:t>
        <a:bodyPr/>
        <a:lstStyle/>
        <a:p>
          <a:endParaRPr lang="vi-VN"/>
        </a:p>
      </dgm:t>
    </dgm:pt>
    <dgm:pt modelId="{85AB0DB2-93EA-4E7E-85F3-EF65DB09F77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002060"/>
              </a:solidFill>
            </a:rPr>
            <a:t>PHẦN CUỐI SÁCH</a:t>
          </a:r>
        </a:p>
        <a:p>
          <a:r>
            <a:rPr lang="en-US" b="1" dirty="0">
              <a:solidFill>
                <a:srgbClr val="002060"/>
              </a:solidFill>
            </a:rPr>
            <a:t>- </a:t>
          </a:r>
          <a:r>
            <a:rPr lang="en-US" b="1" dirty="0" err="1">
              <a:solidFill>
                <a:srgbClr val="002060"/>
              </a:solidFill>
            </a:rPr>
            <a:t>Giải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thích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thuật</a:t>
          </a:r>
          <a:r>
            <a:rPr lang="en-US" b="1" dirty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ngữ</a:t>
          </a:r>
          <a:endParaRPr lang="en-US" b="1" dirty="0">
            <a:solidFill>
              <a:srgbClr val="002060"/>
            </a:solidFill>
          </a:endParaRPr>
        </a:p>
        <a:p>
          <a:r>
            <a:rPr lang="en-US" b="1" dirty="0">
              <a:solidFill>
                <a:srgbClr val="002060"/>
              </a:solidFill>
            </a:rPr>
            <a:t>- </a:t>
          </a:r>
          <a:r>
            <a:rPr lang="en-US" b="1" dirty="0" err="1" smtClean="0">
              <a:solidFill>
                <a:srgbClr val="002060"/>
              </a:solidFill>
            </a:rPr>
            <a:t>Trang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trách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nhiệm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xuất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>
              <a:solidFill>
                <a:srgbClr val="002060"/>
              </a:solidFill>
            </a:rPr>
            <a:t>bản</a:t>
          </a:r>
          <a:endParaRPr lang="vi-VN" b="1" dirty="0">
            <a:solidFill>
              <a:srgbClr val="002060"/>
            </a:solidFill>
          </a:endParaRPr>
        </a:p>
      </dgm:t>
    </dgm:pt>
    <dgm:pt modelId="{21D4AC4C-734F-407E-901E-F65C6FAD08DA}" type="parTrans" cxnId="{274A782C-5855-4A66-AB9C-FE599AC33C84}">
      <dgm:prSet/>
      <dgm:spPr/>
      <dgm:t>
        <a:bodyPr/>
        <a:lstStyle/>
        <a:p>
          <a:endParaRPr lang="vi-VN"/>
        </a:p>
      </dgm:t>
    </dgm:pt>
    <dgm:pt modelId="{7CA21024-E72A-4339-B621-4B0A2F28671F}" type="sibTrans" cxnId="{274A782C-5855-4A66-AB9C-FE599AC33C84}">
      <dgm:prSet/>
      <dgm:spPr/>
      <dgm:t>
        <a:bodyPr/>
        <a:lstStyle/>
        <a:p>
          <a:endParaRPr lang="vi-VN"/>
        </a:p>
      </dgm:t>
    </dgm:pt>
    <dgm:pt modelId="{FA5D0D30-4AC9-41E8-90FD-DF461CE4E2C0}" type="pres">
      <dgm:prSet presAssocID="{1A2EFDBC-689F-4BA5-835F-5167BC6B032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08C5C8D-E7CF-488A-85EE-8CCF9C92DB44}" type="pres">
      <dgm:prSet presAssocID="{67B38A0A-E81E-4FE9-B6D5-1F8DCBEE0F17}" presName="hierRoot1" presStyleCnt="0">
        <dgm:presLayoutVars>
          <dgm:hierBranch val="init"/>
        </dgm:presLayoutVars>
      </dgm:prSet>
      <dgm:spPr/>
    </dgm:pt>
    <dgm:pt modelId="{DE6B970F-6102-40FE-9B80-AFFB29B0CAFA}" type="pres">
      <dgm:prSet presAssocID="{67B38A0A-E81E-4FE9-B6D5-1F8DCBEE0F17}" presName="rootComposite1" presStyleCnt="0"/>
      <dgm:spPr/>
    </dgm:pt>
    <dgm:pt modelId="{E80BFC3B-802A-4CD2-A73F-300650DFED32}" type="pres">
      <dgm:prSet presAssocID="{67B38A0A-E81E-4FE9-B6D5-1F8DCBEE0F17}" presName="rootText1" presStyleLbl="node0" presStyleIdx="0" presStyleCnt="1" custScaleX="242706" custScaleY="64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C053F2-6DC1-48A4-96F4-78453BB8CB03}" type="pres">
      <dgm:prSet presAssocID="{67B38A0A-E81E-4FE9-B6D5-1F8DCBEE0F1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DD17D59-2D32-49D6-8362-9E84C581F3F2}" type="pres">
      <dgm:prSet presAssocID="{67B38A0A-E81E-4FE9-B6D5-1F8DCBEE0F17}" presName="hierChild2" presStyleCnt="0"/>
      <dgm:spPr/>
    </dgm:pt>
    <dgm:pt modelId="{DC64E933-2194-4767-B74A-E620111779C1}" type="pres">
      <dgm:prSet presAssocID="{9593D5E8-F69E-472C-BBA4-5E0E49001AFD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2EDA891-1795-4450-8CBD-E7D84E1CBD65}" type="pres">
      <dgm:prSet presAssocID="{9C7890BB-EA7C-4BFD-B9BB-03299312CA67}" presName="hierRoot2" presStyleCnt="0">
        <dgm:presLayoutVars>
          <dgm:hierBranch val="init"/>
        </dgm:presLayoutVars>
      </dgm:prSet>
      <dgm:spPr/>
    </dgm:pt>
    <dgm:pt modelId="{BB4193D5-DD22-4CE0-887F-7E199848E2A9}" type="pres">
      <dgm:prSet presAssocID="{9C7890BB-EA7C-4BFD-B9BB-03299312CA67}" presName="rootComposite" presStyleCnt="0"/>
      <dgm:spPr/>
    </dgm:pt>
    <dgm:pt modelId="{5925DD80-2A4F-4882-A340-4DC93294E2DB}" type="pres">
      <dgm:prSet presAssocID="{9C7890BB-EA7C-4BFD-B9BB-03299312CA67}" presName="rootText" presStyleLbl="node2" presStyleIdx="0" presStyleCnt="3" custLinFactNeighborX="1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5E6BD8-6079-4BF0-BB65-CB4601C7EE34}" type="pres">
      <dgm:prSet presAssocID="{9C7890BB-EA7C-4BFD-B9BB-03299312CA67}" presName="rootConnector" presStyleLbl="node2" presStyleIdx="0" presStyleCnt="3"/>
      <dgm:spPr/>
      <dgm:t>
        <a:bodyPr/>
        <a:lstStyle/>
        <a:p>
          <a:endParaRPr lang="en-US"/>
        </a:p>
      </dgm:t>
    </dgm:pt>
    <dgm:pt modelId="{F19FF140-1646-43A0-BD6C-5F6C84FD10B3}" type="pres">
      <dgm:prSet presAssocID="{9C7890BB-EA7C-4BFD-B9BB-03299312CA67}" presName="hierChild4" presStyleCnt="0"/>
      <dgm:spPr/>
    </dgm:pt>
    <dgm:pt modelId="{1B90A087-9ED9-44AC-A615-110053CD8625}" type="pres">
      <dgm:prSet presAssocID="{9C7890BB-EA7C-4BFD-B9BB-03299312CA67}" presName="hierChild5" presStyleCnt="0"/>
      <dgm:spPr/>
    </dgm:pt>
    <dgm:pt modelId="{897087F9-3232-4254-A750-09248B574B2A}" type="pres">
      <dgm:prSet presAssocID="{013D708D-AB6B-4FC0-B101-B1E71E9A5131}" presName="Name37" presStyleLbl="parChTrans1D2" presStyleIdx="1" presStyleCnt="3"/>
      <dgm:spPr/>
      <dgm:t>
        <a:bodyPr/>
        <a:lstStyle/>
        <a:p>
          <a:endParaRPr lang="en-US"/>
        </a:p>
      </dgm:t>
    </dgm:pt>
    <dgm:pt modelId="{D899CCB0-7C45-4B28-A11C-2489D2ADC3BC}" type="pres">
      <dgm:prSet presAssocID="{EE89B719-D856-46EE-A7FC-D8C83D99D4C1}" presName="hierRoot2" presStyleCnt="0">
        <dgm:presLayoutVars>
          <dgm:hierBranch val="init"/>
        </dgm:presLayoutVars>
      </dgm:prSet>
      <dgm:spPr/>
    </dgm:pt>
    <dgm:pt modelId="{AEF9D312-34F1-4C8C-9265-208171444947}" type="pres">
      <dgm:prSet presAssocID="{EE89B719-D856-46EE-A7FC-D8C83D99D4C1}" presName="rootComposite" presStyleCnt="0"/>
      <dgm:spPr/>
    </dgm:pt>
    <dgm:pt modelId="{B0EA1855-0516-4218-B35B-6A2C5E7B3072}" type="pres">
      <dgm:prSet presAssocID="{EE89B719-D856-46EE-A7FC-D8C83D99D4C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5293B6-0554-498C-811D-E5FBC1FACD43}" type="pres">
      <dgm:prSet presAssocID="{EE89B719-D856-46EE-A7FC-D8C83D99D4C1}" presName="rootConnector" presStyleLbl="node2" presStyleIdx="1" presStyleCnt="3"/>
      <dgm:spPr/>
      <dgm:t>
        <a:bodyPr/>
        <a:lstStyle/>
        <a:p>
          <a:endParaRPr lang="en-US"/>
        </a:p>
      </dgm:t>
    </dgm:pt>
    <dgm:pt modelId="{16B36164-8E65-4E0A-86D5-B89E3E9A7FE9}" type="pres">
      <dgm:prSet presAssocID="{EE89B719-D856-46EE-A7FC-D8C83D99D4C1}" presName="hierChild4" presStyleCnt="0"/>
      <dgm:spPr/>
    </dgm:pt>
    <dgm:pt modelId="{594FCE95-D484-441C-94B8-48BDFB4B0E03}" type="pres">
      <dgm:prSet presAssocID="{EE89B719-D856-46EE-A7FC-D8C83D99D4C1}" presName="hierChild5" presStyleCnt="0"/>
      <dgm:spPr/>
    </dgm:pt>
    <dgm:pt modelId="{4A100534-D51A-4A72-90E4-BE9C0F20ACF0}" type="pres">
      <dgm:prSet presAssocID="{21D4AC4C-734F-407E-901E-F65C6FAD08DA}" presName="Name37" presStyleLbl="parChTrans1D2" presStyleIdx="2" presStyleCnt="3"/>
      <dgm:spPr/>
      <dgm:t>
        <a:bodyPr/>
        <a:lstStyle/>
        <a:p>
          <a:endParaRPr lang="en-US"/>
        </a:p>
      </dgm:t>
    </dgm:pt>
    <dgm:pt modelId="{6D370495-867B-45F5-B986-EA8463B48507}" type="pres">
      <dgm:prSet presAssocID="{85AB0DB2-93EA-4E7E-85F3-EF65DB09F770}" presName="hierRoot2" presStyleCnt="0">
        <dgm:presLayoutVars>
          <dgm:hierBranch val="init"/>
        </dgm:presLayoutVars>
      </dgm:prSet>
      <dgm:spPr/>
    </dgm:pt>
    <dgm:pt modelId="{89A2FC8A-4EC5-497C-86E6-10D2B25800DD}" type="pres">
      <dgm:prSet presAssocID="{85AB0DB2-93EA-4E7E-85F3-EF65DB09F770}" presName="rootComposite" presStyleCnt="0"/>
      <dgm:spPr/>
    </dgm:pt>
    <dgm:pt modelId="{2FB8E064-6069-43A2-BB2E-6A6B58F0582B}" type="pres">
      <dgm:prSet presAssocID="{85AB0DB2-93EA-4E7E-85F3-EF65DB09F770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886EA0-D76D-4869-9996-953678A71EAA}" type="pres">
      <dgm:prSet presAssocID="{85AB0DB2-93EA-4E7E-85F3-EF65DB09F770}" presName="rootConnector" presStyleLbl="node2" presStyleIdx="2" presStyleCnt="3"/>
      <dgm:spPr/>
      <dgm:t>
        <a:bodyPr/>
        <a:lstStyle/>
        <a:p>
          <a:endParaRPr lang="en-US"/>
        </a:p>
      </dgm:t>
    </dgm:pt>
    <dgm:pt modelId="{1DD3A150-2EFB-41A4-96F2-2090E4281EEC}" type="pres">
      <dgm:prSet presAssocID="{85AB0DB2-93EA-4E7E-85F3-EF65DB09F770}" presName="hierChild4" presStyleCnt="0"/>
      <dgm:spPr/>
    </dgm:pt>
    <dgm:pt modelId="{A0EE507F-1111-43B7-82D4-3A8EA207DA86}" type="pres">
      <dgm:prSet presAssocID="{85AB0DB2-93EA-4E7E-85F3-EF65DB09F770}" presName="hierChild5" presStyleCnt="0"/>
      <dgm:spPr/>
    </dgm:pt>
    <dgm:pt modelId="{AAA7378E-7AD7-4BE4-812B-A8BB734046D7}" type="pres">
      <dgm:prSet presAssocID="{67B38A0A-E81E-4FE9-B6D5-1F8DCBEE0F17}" presName="hierChild3" presStyleCnt="0"/>
      <dgm:spPr/>
    </dgm:pt>
  </dgm:ptLst>
  <dgm:cxnLst>
    <dgm:cxn modelId="{07999CA8-3AB2-44B2-8598-92F5A612E52C}" srcId="{67B38A0A-E81E-4FE9-B6D5-1F8DCBEE0F17}" destId="{9C7890BB-EA7C-4BFD-B9BB-03299312CA67}" srcOrd="0" destOrd="0" parTransId="{9593D5E8-F69E-472C-BBA4-5E0E49001AFD}" sibTransId="{A59A88DE-2E02-4305-9AC1-DF0FB53B22A6}"/>
    <dgm:cxn modelId="{12D04B09-3D61-4C5E-9286-1B03621FAA99}" type="presOf" srcId="{85AB0DB2-93EA-4E7E-85F3-EF65DB09F770}" destId="{C8886EA0-D76D-4869-9996-953678A71EAA}" srcOrd="1" destOrd="0" presId="urn:microsoft.com/office/officeart/2005/8/layout/orgChart1"/>
    <dgm:cxn modelId="{21644814-B29D-4798-B84E-B38BF99159F8}" type="presOf" srcId="{9C7890BB-EA7C-4BFD-B9BB-03299312CA67}" destId="{3F5E6BD8-6079-4BF0-BB65-CB4601C7EE34}" srcOrd="1" destOrd="0" presId="urn:microsoft.com/office/officeart/2005/8/layout/orgChart1"/>
    <dgm:cxn modelId="{7B25A74A-D11E-453F-9C86-88766ADA3BD0}" type="presOf" srcId="{013D708D-AB6B-4FC0-B101-B1E71E9A5131}" destId="{897087F9-3232-4254-A750-09248B574B2A}" srcOrd="0" destOrd="0" presId="urn:microsoft.com/office/officeart/2005/8/layout/orgChart1"/>
    <dgm:cxn modelId="{C06FAD42-2747-4C85-9B0A-988A2BB83226}" type="presOf" srcId="{21D4AC4C-734F-407E-901E-F65C6FAD08DA}" destId="{4A100534-D51A-4A72-90E4-BE9C0F20ACF0}" srcOrd="0" destOrd="0" presId="urn:microsoft.com/office/officeart/2005/8/layout/orgChart1"/>
    <dgm:cxn modelId="{274A782C-5855-4A66-AB9C-FE599AC33C84}" srcId="{67B38A0A-E81E-4FE9-B6D5-1F8DCBEE0F17}" destId="{85AB0DB2-93EA-4E7E-85F3-EF65DB09F770}" srcOrd="2" destOrd="0" parTransId="{21D4AC4C-734F-407E-901E-F65C6FAD08DA}" sibTransId="{7CA21024-E72A-4339-B621-4B0A2F28671F}"/>
    <dgm:cxn modelId="{245ECF2C-7C58-44F4-A858-886E89E59887}" srcId="{67B38A0A-E81E-4FE9-B6D5-1F8DCBEE0F17}" destId="{EE89B719-D856-46EE-A7FC-D8C83D99D4C1}" srcOrd="1" destOrd="0" parTransId="{013D708D-AB6B-4FC0-B101-B1E71E9A5131}" sibTransId="{9275EA24-250A-4A50-8DF9-789C1BA931D9}"/>
    <dgm:cxn modelId="{8AB5E79C-9AD2-4C82-930A-53231B30F95B}" srcId="{1A2EFDBC-689F-4BA5-835F-5167BC6B0327}" destId="{67B38A0A-E81E-4FE9-B6D5-1F8DCBEE0F17}" srcOrd="0" destOrd="0" parTransId="{75A6A7BE-B70D-4232-93C5-3C4531AE155D}" sibTransId="{4B99E56B-8ADA-483C-92DF-71027DCDC8EE}"/>
    <dgm:cxn modelId="{C90E3D83-4B6B-419A-9882-B4A88CE9E534}" type="presOf" srcId="{9593D5E8-F69E-472C-BBA4-5E0E49001AFD}" destId="{DC64E933-2194-4767-B74A-E620111779C1}" srcOrd="0" destOrd="0" presId="urn:microsoft.com/office/officeart/2005/8/layout/orgChart1"/>
    <dgm:cxn modelId="{CF81C036-DC31-44F7-94AE-E07240E32DB1}" type="presOf" srcId="{67B38A0A-E81E-4FE9-B6D5-1F8DCBEE0F17}" destId="{1CC053F2-6DC1-48A4-96F4-78453BB8CB03}" srcOrd="1" destOrd="0" presId="urn:microsoft.com/office/officeart/2005/8/layout/orgChart1"/>
    <dgm:cxn modelId="{8A296667-CF66-4F1F-8FA5-1A8E42099933}" type="presOf" srcId="{67B38A0A-E81E-4FE9-B6D5-1F8DCBEE0F17}" destId="{E80BFC3B-802A-4CD2-A73F-300650DFED32}" srcOrd="0" destOrd="0" presId="urn:microsoft.com/office/officeart/2005/8/layout/orgChart1"/>
    <dgm:cxn modelId="{8D512E16-3438-4274-910F-E89B44AF9692}" type="presOf" srcId="{EE89B719-D856-46EE-A7FC-D8C83D99D4C1}" destId="{B0EA1855-0516-4218-B35B-6A2C5E7B3072}" srcOrd="0" destOrd="0" presId="urn:microsoft.com/office/officeart/2005/8/layout/orgChart1"/>
    <dgm:cxn modelId="{5C220E36-E882-45AE-9580-9206B0973725}" type="presOf" srcId="{1A2EFDBC-689F-4BA5-835F-5167BC6B0327}" destId="{FA5D0D30-4AC9-41E8-90FD-DF461CE4E2C0}" srcOrd="0" destOrd="0" presId="urn:microsoft.com/office/officeart/2005/8/layout/orgChart1"/>
    <dgm:cxn modelId="{790E799B-CAE3-44B2-A821-D50E986CD2F0}" type="presOf" srcId="{9C7890BB-EA7C-4BFD-B9BB-03299312CA67}" destId="{5925DD80-2A4F-4882-A340-4DC93294E2DB}" srcOrd="0" destOrd="0" presId="urn:microsoft.com/office/officeart/2005/8/layout/orgChart1"/>
    <dgm:cxn modelId="{C3F02319-FB52-4D19-8E95-2ACC10760CB4}" type="presOf" srcId="{85AB0DB2-93EA-4E7E-85F3-EF65DB09F770}" destId="{2FB8E064-6069-43A2-BB2E-6A6B58F0582B}" srcOrd="0" destOrd="0" presId="urn:microsoft.com/office/officeart/2005/8/layout/orgChart1"/>
    <dgm:cxn modelId="{14A1E170-05FC-45DB-96F7-4CCBCD0B29FF}" type="presOf" srcId="{EE89B719-D856-46EE-A7FC-D8C83D99D4C1}" destId="{545293B6-0554-498C-811D-E5FBC1FACD43}" srcOrd="1" destOrd="0" presId="urn:microsoft.com/office/officeart/2005/8/layout/orgChart1"/>
    <dgm:cxn modelId="{54668FD8-6009-483C-8607-35D988F6BE38}" type="presParOf" srcId="{FA5D0D30-4AC9-41E8-90FD-DF461CE4E2C0}" destId="{408C5C8D-E7CF-488A-85EE-8CCF9C92DB44}" srcOrd="0" destOrd="0" presId="urn:microsoft.com/office/officeart/2005/8/layout/orgChart1"/>
    <dgm:cxn modelId="{3963CEE8-4EE2-468A-B94D-9448DCD8EE50}" type="presParOf" srcId="{408C5C8D-E7CF-488A-85EE-8CCF9C92DB44}" destId="{DE6B970F-6102-40FE-9B80-AFFB29B0CAFA}" srcOrd="0" destOrd="0" presId="urn:microsoft.com/office/officeart/2005/8/layout/orgChart1"/>
    <dgm:cxn modelId="{88F9F521-C0A4-470B-B719-8FDCFF191DBB}" type="presParOf" srcId="{DE6B970F-6102-40FE-9B80-AFFB29B0CAFA}" destId="{E80BFC3B-802A-4CD2-A73F-300650DFED32}" srcOrd="0" destOrd="0" presId="urn:microsoft.com/office/officeart/2005/8/layout/orgChart1"/>
    <dgm:cxn modelId="{4F53A7B9-AD5D-4F65-9A4A-392CFF9DD0F8}" type="presParOf" srcId="{DE6B970F-6102-40FE-9B80-AFFB29B0CAFA}" destId="{1CC053F2-6DC1-48A4-96F4-78453BB8CB03}" srcOrd="1" destOrd="0" presId="urn:microsoft.com/office/officeart/2005/8/layout/orgChart1"/>
    <dgm:cxn modelId="{83ED3BAA-0D1D-4709-B2EA-05D922C60486}" type="presParOf" srcId="{408C5C8D-E7CF-488A-85EE-8CCF9C92DB44}" destId="{6DD17D59-2D32-49D6-8362-9E84C581F3F2}" srcOrd="1" destOrd="0" presId="urn:microsoft.com/office/officeart/2005/8/layout/orgChart1"/>
    <dgm:cxn modelId="{8CF66F76-45A9-484D-A872-7549EC3B5059}" type="presParOf" srcId="{6DD17D59-2D32-49D6-8362-9E84C581F3F2}" destId="{DC64E933-2194-4767-B74A-E620111779C1}" srcOrd="0" destOrd="0" presId="urn:microsoft.com/office/officeart/2005/8/layout/orgChart1"/>
    <dgm:cxn modelId="{74F0A635-AF80-4768-B7A5-466F66DFCAB0}" type="presParOf" srcId="{6DD17D59-2D32-49D6-8362-9E84C581F3F2}" destId="{A2EDA891-1795-4450-8CBD-E7D84E1CBD65}" srcOrd="1" destOrd="0" presId="urn:microsoft.com/office/officeart/2005/8/layout/orgChart1"/>
    <dgm:cxn modelId="{8D86A916-4C8A-449A-8AC2-E735EEF38C88}" type="presParOf" srcId="{A2EDA891-1795-4450-8CBD-E7D84E1CBD65}" destId="{BB4193D5-DD22-4CE0-887F-7E199848E2A9}" srcOrd="0" destOrd="0" presId="urn:microsoft.com/office/officeart/2005/8/layout/orgChart1"/>
    <dgm:cxn modelId="{D1A621A5-D336-4D27-B631-7FF1A46B99F8}" type="presParOf" srcId="{BB4193D5-DD22-4CE0-887F-7E199848E2A9}" destId="{5925DD80-2A4F-4882-A340-4DC93294E2DB}" srcOrd="0" destOrd="0" presId="urn:microsoft.com/office/officeart/2005/8/layout/orgChart1"/>
    <dgm:cxn modelId="{5251D115-DADB-4EB3-BCB3-254BF94F0530}" type="presParOf" srcId="{BB4193D5-DD22-4CE0-887F-7E199848E2A9}" destId="{3F5E6BD8-6079-4BF0-BB65-CB4601C7EE34}" srcOrd="1" destOrd="0" presId="urn:microsoft.com/office/officeart/2005/8/layout/orgChart1"/>
    <dgm:cxn modelId="{9BBF2439-63D2-445D-84AF-B207B937BF41}" type="presParOf" srcId="{A2EDA891-1795-4450-8CBD-E7D84E1CBD65}" destId="{F19FF140-1646-43A0-BD6C-5F6C84FD10B3}" srcOrd="1" destOrd="0" presId="urn:microsoft.com/office/officeart/2005/8/layout/orgChart1"/>
    <dgm:cxn modelId="{41057B42-67E4-4DB8-AA95-6ED8F8A1BEA0}" type="presParOf" srcId="{A2EDA891-1795-4450-8CBD-E7D84E1CBD65}" destId="{1B90A087-9ED9-44AC-A615-110053CD8625}" srcOrd="2" destOrd="0" presId="urn:microsoft.com/office/officeart/2005/8/layout/orgChart1"/>
    <dgm:cxn modelId="{B08F2BA6-77CA-4B27-9094-43440184805F}" type="presParOf" srcId="{6DD17D59-2D32-49D6-8362-9E84C581F3F2}" destId="{897087F9-3232-4254-A750-09248B574B2A}" srcOrd="2" destOrd="0" presId="urn:microsoft.com/office/officeart/2005/8/layout/orgChart1"/>
    <dgm:cxn modelId="{2352A636-E35B-455B-889F-6C64B0066379}" type="presParOf" srcId="{6DD17D59-2D32-49D6-8362-9E84C581F3F2}" destId="{D899CCB0-7C45-4B28-A11C-2489D2ADC3BC}" srcOrd="3" destOrd="0" presId="urn:microsoft.com/office/officeart/2005/8/layout/orgChart1"/>
    <dgm:cxn modelId="{6F01843A-FAE7-45BD-BCF4-56B26EF4C546}" type="presParOf" srcId="{D899CCB0-7C45-4B28-A11C-2489D2ADC3BC}" destId="{AEF9D312-34F1-4C8C-9265-208171444947}" srcOrd="0" destOrd="0" presId="urn:microsoft.com/office/officeart/2005/8/layout/orgChart1"/>
    <dgm:cxn modelId="{44BBF7E9-C733-40F4-9C42-AF4A58276D46}" type="presParOf" srcId="{AEF9D312-34F1-4C8C-9265-208171444947}" destId="{B0EA1855-0516-4218-B35B-6A2C5E7B3072}" srcOrd="0" destOrd="0" presId="urn:microsoft.com/office/officeart/2005/8/layout/orgChart1"/>
    <dgm:cxn modelId="{8C4E458B-D477-487E-BF9C-254DC0D7BAF5}" type="presParOf" srcId="{AEF9D312-34F1-4C8C-9265-208171444947}" destId="{545293B6-0554-498C-811D-E5FBC1FACD43}" srcOrd="1" destOrd="0" presId="urn:microsoft.com/office/officeart/2005/8/layout/orgChart1"/>
    <dgm:cxn modelId="{DB5CEE98-2536-49FB-A89F-1CEF638A06F0}" type="presParOf" srcId="{D899CCB0-7C45-4B28-A11C-2489D2ADC3BC}" destId="{16B36164-8E65-4E0A-86D5-B89E3E9A7FE9}" srcOrd="1" destOrd="0" presId="urn:microsoft.com/office/officeart/2005/8/layout/orgChart1"/>
    <dgm:cxn modelId="{836379EC-FC9F-4ED2-A255-5991526AF829}" type="presParOf" srcId="{D899CCB0-7C45-4B28-A11C-2489D2ADC3BC}" destId="{594FCE95-D484-441C-94B8-48BDFB4B0E03}" srcOrd="2" destOrd="0" presId="urn:microsoft.com/office/officeart/2005/8/layout/orgChart1"/>
    <dgm:cxn modelId="{E403B1B0-1744-4676-A3EA-7518F3F5F05F}" type="presParOf" srcId="{6DD17D59-2D32-49D6-8362-9E84C581F3F2}" destId="{4A100534-D51A-4A72-90E4-BE9C0F20ACF0}" srcOrd="4" destOrd="0" presId="urn:microsoft.com/office/officeart/2005/8/layout/orgChart1"/>
    <dgm:cxn modelId="{2C006BA5-C5A0-414B-8134-236DDDB3AF91}" type="presParOf" srcId="{6DD17D59-2D32-49D6-8362-9E84C581F3F2}" destId="{6D370495-867B-45F5-B986-EA8463B48507}" srcOrd="5" destOrd="0" presId="urn:microsoft.com/office/officeart/2005/8/layout/orgChart1"/>
    <dgm:cxn modelId="{0BFBB8BE-2741-4930-9585-7AA059D587B9}" type="presParOf" srcId="{6D370495-867B-45F5-B986-EA8463B48507}" destId="{89A2FC8A-4EC5-497C-86E6-10D2B25800DD}" srcOrd="0" destOrd="0" presId="urn:microsoft.com/office/officeart/2005/8/layout/orgChart1"/>
    <dgm:cxn modelId="{4E2F86DA-130E-49F3-B376-0A1DF25B66BA}" type="presParOf" srcId="{89A2FC8A-4EC5-497C-86E6-10D2B25800DD}" destId="{2FB8E064-6069-43A2-BB2E-6A6B58F0582B}" srcOrd="0" destOrd="0" presId="urn:microsoft.com/office/officeart/2005/8/layout/orgChart1"/>
    <dgm:cxn modelId="{9673EC24-4F2C-4419-9631-807AAA195347}" type="presParOf" srcId="{89A2FC8A-4EC5-497C-86E6-10D2B25800DD}" destId="{C8886EA0-D76D-4869-9996-953678A71EAA}" srcOrd="1" destOrd="0" presId="urn:microsoft.com/office/officeart/2005/8/layout/orgChart1"/>
    <dgm:cxn modelId="{BF2C861D-EBFD-4E77-926A-E7A64295EB22}" type="presParOf" srcId="{6D370495-867B-45F5-B986-EA8463B48507}" destId="{1DD3A150-2EFB-41A4-96F2-2090E4281EEC}" srcOrd="1" destOrd="0" presId="urn:microsoft.com/office/officeart/2005/8/layout/orgChart1"/>
    <dgm:cxn modelId="{6BCC0268-9914-47B1-AA76-947017CB17F7}" type="presParOf" srcId="{6D370495-867B-45F5-B986-EA8463B48507}" destId="{A0EE507F-1111-43B7-82D4-3A8EA207DA86}" srcOrd="2" destOrd="0" presId="urn:microsoft.com/office/officeart/2005/8/layout/orgChart1"/>
    <dgm:cxn modelId="{8600BEE9-E195-4972-9CD4-1FF14E3BE0A0}" type="presParOf" srcId="{408C5C8D-E7CF-488A-85EE-8CCF9C92DB44}" destId="{AAA7378E-7AD7-4BE4-812B-A8BB734046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5055B5-B459-4A8B-83DD-97DB32B4D219}" type="doc">
      <dgm:prSet loTypeId="urn:diagrams.loki3.com/VaryingWidthList" loCatId="list" qsTypeId="urn:microsoft.com/office/officeart/2005/8/quickstyle/simple5" qsCatId="simple" csTypeId="urn:microsoft.com/office/officeart/2005/8/colors/colorful4" csCatId="colorful" phldr="1"/>
      <dgm:spPr/>
    </dgm:pt>
    <dgm:pt modelId="{6255DE86-1D4D-4536-9C50-20D01C5B1D40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taphuan.nxbgd.vn</a:t>
          </a:r>
          <a:endParaRPr lang="en-US" sz="2800" dirty="0">
            <a:solidFill>
              <a:srgbClr val="002060"/>
            </a:solidFill>
          </a:endParaRPr>
        </a:p>
      </dgm:t>
    </dgm:pt>
    <dgm:pt modelId="{833B6948-A7F9-4F8A-94CF-0D81FB09BB23}" type="parTrans" cxnId="{5E7A165B-206F-4EA5-A4E5-C69B8CA3BBAC}">
      <dgm:prSet/>
      <dgm:spPr/>
      <dgm:t>
        <a:bodyPr/>
        <a:lstStyle/>
        <a:p>
          <a:endParaRPr lang="en-US"/>
        </a:p>
      </dgm:t>
    </dgm:pt>
    <dgm:pt modelId="{2792B46E-62C0-42C0-BFCB-C1F74BAD2BF8}" type="sibTrans" cxnId="{5E7A165B-206F-4EA5-A4E5-C69B8CA3BBAC}">
      <dgm:prSet/>
      <dgm:spPr/>
      <dgm:t>
        <a:bodyPr/>
        <a:lstStyle/>
        <a:p>
          <a:endParaRPr lang="en-US"/>
        </a:p>
      </dgm:t>
    </dgm:pt>
    <dgm:pt modelId="{AC73964B-A448-4A70-BD37-01A16157A490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hanhtrangso.nxbgd.vn</a:t>
          </a:r>
          <a:endParaRPr lang="en-US" sz="2800" dirty="0">
            <a:solidFill>
              <a:srgbClr val="002060"/>
            </a:solidFill>
          </a:endParaRPr>
        </a:p>
      </dgm:t>
    </dgm:pt>
    <dgm:pt modelId="{7114270E-BC03-4306-B7D2-DFBF55795B2D}" type="parTrans" cxnId="{7CAA3664-2664-433A-A587-44D268679AC1}">
      <dgm:prSet/>
      <dgm:spPr/>
      <dgm:t>
        <a:bodyPr/>
        <a:lstStyle/>
        <a:p>
          <a:endParaRPr lang="en-US"/>
        </a:p>
      </dgm:t>
    </dgm:pt>
    <dgm:pt modelId="{F33E9803-9BC1-43CB-B5E0-CD5A754174E0}" type="sibTrans" cxnId="{7CAA3664-2664-433A-A587-44D268679AC1}">
      <dgm:prSet/>
      <dgm:spPr/>
      <dgm:t>
        <a:bodyPr/>
        <a:lstStyle/>
        <a:p>
          <a:endParaRPr lang="en-US"/>
        </a:p>
      </dgm:t>
    </dgm:pt>
    <dgm:pt modelId="{A25EC2C8-332C-43AE-9E1D-CFC246087488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</a:t>
          </a:r>
          <a:endParaRPr lang="en-US" sz="2800" dirty="0">
            <a:solidFill>
              <a:srgbClr val="002060"/>
            </a:solidFill>
          </a:endParaRPr>
        </a:p>
      </dgm:t>
    </dgm:pt>
    <dgm:pt modelId="{4D0CC39A-36D0-4656-A232-64CA7A7AAFB3}" type="parTrans" cxnId="{24ACF049-9989-4CF0-8A93-3A775096FC2F}">
      <dgm:prSet/>
      <dgm:spPr/>
      <dgm:t>
        <a:bodyPr/>
        <a:lstStyle/>
        <a:p>
          <a:endParaRPr lang="en-US"/>
        </a:p>
      </dgm:t>
    </dgm:pt>
    <dgm:pt modelId="{D0A9A2EB-A3FC-4560-B910-9C0537101BC0}" type="sibTrans" cxnId="{24ACF049-9989-4CF0-8A93-3A775096FC2F}">
      <dgm:prSet/>
      <dgm:spPr/>
      <dgm:t>
        <a:bodyPr/>
        <a:lstStyle/>
        <a:p>
          <a:endParaRPr lang="en-US"/>
        </a:p>
      </dgm:t>
    </dgm:pt>
    <dgm:pt modelId="{DBBA26C4-0BB8-4488-89D4-494F8ED245B9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www.chantroisangtao.vn/hotro</a:t>
          </a:r>
          <a:endParaRPr lang="en-US" sz="2800" dirty="0">
            <a:solidFill>
              <a:srgbClr val="002060"/>
            </a:solidFill>
          </a:endParaRPr>
        </a:p>
      </dgm:t>
    </dgm:pt>
    <dgm:pt modelId="{505BD4D0-39C5-44F2-BD49-75D0EC206DE5}" type="parTrans" cxnId="{3D8E08F2-8C54-4F47-85D8-2CFB9796DAA5}">
      <dgm:prSet/>
      <dgm:spPr/>
      <dgm:t>
        <a:bodyPr/>
        <a:lstStyle/>
        <a:p>
          <a:endParaRPr lang="en-US"/>
        </a:p>
      </dgm:t>
    </dgm:pt>
    <dgm:pt modelId="{5164A40B-074E-4EDE-A2BD-554804B2D851}" type="sibTrans" cxnId="{3D8E08F2-8C54-4F47-85D8-2CFB9796DAA5}">
      <dgm:prSet/>
      <dgm:spPr/>
      <dgm:t>
        <a:bodyPr/>
        <a:lstStyle/>
        <a:p>
          <a:endParaRPr lang="en-US"/>
        </a:p>
      </dgm:t>
    </dgm:pt>
    <dgm:pt modelId="{324DF09C-8031-E442-B9B1-C69B480D1E2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b="1" dirty="0" err="1">
              <a:solidFill>
                <a:srgbClr val="002060"/>
              </a:solidFill>
            </a:rPr>
            <a:t>Sachthietbigiaoduc.vn</a:t>
          </a:r>
          <a:endParaRPr lang="en-US" sz="2800" b="1" dirty="0">
            <a:solidFill>
              <a:srgbClr val="002060"/>
            </a:solidFill>
          </a:endParaRPr>
        </a:p>
      </dgm:t>
    </dgm:pt>
    <dgm:pt modelId="{61BDB289-801D-D049-9A69-1FFF35651B43}" type="parTrans" cxnId="{A5F19094-31F8-E244-88A2-C9FF65587660}">
      <dgm:prSet/>
      <dgm:spPr/>
      <dgm:t>
        <a:bodyPr/>
        <a:lstStyle/>
        <a:p>
          <a:endParaRPr lang="en-US"/>
        </a:p>
      </dgm:t>
    </dgm:pt>
    <dgm:pt modelId="{596EDFEB-5B7A-D846-A5E6-BE9BC2D9D350}" type="sibTrans" cxnId="{A5F19094-31F8-E244-88A2-C9FF65587660}">
      <dgm:prSet/>
      <dgm:spPr/>
      <dgm:t>
        <a:bodyPr/>
        <a:lstStyle/>
        <a:p>
          <a:endParaRPr lang="en-US"/>
        </a:p>
      </dgm:t>
    </dgm:pt>
    <dgm:pt modelId="{4C215D04-72B6-48D3-886C-5E8999CB78A5}" type="pres">
      <dgm:prSet presAssocID="{725055B5-B459-4A8B-83DD-97DB32B4D219}" presName="Name0" presStyleCnt="0">
        <dgm:presLayoutVars>
          <dgm:resizeHandles/>
        </dgm:presLayoutVars>
      </dgm:prSet>
      <dgm:spPr/>
    </dgm:pt>
    <dgm:pt modelId="{EBD18824-8849-47E0-B285-A593F8EF7F5B}" type="pres">
      <dgm:prSet presAssocID="{6255DE86-1D4D-4536-9C50-20D01C5B1D40}" presName="text" presStyleLbl="node1" presStyleIdx="0" presStyleCnt="5" custScaleX="191722" custScaleY="57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E9719A-226D-4EF3-BC29-4B8DDCBB8080}" type="pres">
      <dgm:prSet presAssocID="{2792B46E-62C0-42C0-BFCB-C1F74BAD2BF8}" presName="space" presStyleCnt="0"/>
      <dgm:spPr/>
    </dgm:pt>
    <dgm:pt modelId="{4D12741D-2AF0-4165-B696-5A9B09E4D47F}" type="pres">
      <dgm:prSet presAssocID="{AC73964B-A448-4A70-BD37-01A16157A490}" presName="text" presStyleLbl="node1" presStyleIdx="1" presStyleCnt="5" custScaleX="152758" custScaleY="52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573A6-70E8-42FE-8FE1-62DB8E050C04}" type="pres">
      <dgm:prSet presAssocID="{F33E9803-9BC1-43CB-B5E0-CD5A754174E0}" presName="space" presStyleCnt="0"/>
      <dgm:spPr/>
    </dgm:pt>
    <dgm:pt modelId="{B87681B5-957B-45B1-BBF9-E6626082002E}" type="pres">
      <dgm:prSet presAssocID="{A25EC2C8-332C-43AE-9E1D-CFC246087488}" presName="text" presStyleLbl="node1" presStyleIdx="2" presStyleCnt="5" custScaleX="140857" custScaleY="508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B5EB1-8F11-4587-ADDD-4AA4433912A5}" type="pres">
      <dgm:prSet presAssocID="{D0A9A2EB-A3FC-4560-B910-9C0537101BC0}" presName="space" presStyleCnt="0"/>
      <dgm:spPr/>
    </dgm:pt>
    <dgm:pt modelId="{DC022C15-5A9B-42B8-B301-A0658D70D3BF}" type="pres">
      <dgm:prSet presAssocID="{DBBA26C4-0BB8-4488-89D4-494F8ED245B9}" presName="text" presStyleLbl="node1" presStyleIdx="3" presStyleCnt="5" custScaleX="115033" custScaleY="578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80F04-E2D9-B847-9EE1-BD25BC8C25C6}" type="pres">
      <dgm:prSet presAssocID="{5164A40B-074E-4EDE-A2BD-554804B2D851}" presName="space" presStyleCnt="0"/>
      <dgm:spPr/>
    </dgm:pt>
    <dgm:pt modelId="{BA527C34-8822-EB4C-B282-A962BA20CFC2}" type="pres">
      <dgm:prSet presAssocID="{324DF09C-8031-E442-B9B1-C69B480D1E21}" presName="text" presStyleLbl="node1" presStyleIdx="4" presStyleCnt="5" custScaleX="487320" custScaleY="54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F36CD4-FB64-4D88-A936-96AE43FCBF26}" type="presOf" srcId="{AC73964B-A448-4A70-BD37-01A16157A490}" destId="{4D12741D-2AF0-4165-B696-5A9B09E4D47F}" srcOrd="0" destOrd="0" presId="urn:diagrams.loki3.com/VaryingWidthList"/>
    <dgm:cxn modelId="{3D8E08F2-8C54-4F47-85D8-2CFB9796DAA5}" srcId="{725055B5-B459-4A8B-83DD-97DB32B4D219}" destId="{DBBA26C4-0BB8-4488-89D4-494F8ED245B9}" srcOrd="3" destOrd="0" parTransId="{505BD4D0-39C5-44F2-BD49-75D0EC206DE5}" sibTransId="{5164A40B-074E-4EDE-A2BD-554804B2D851}"/>
    <dgm:cxn modelId="{243287F7-66D6-418A-8D1C-87BC5A428E63}" type="presOf" srcId="{6255DE86-1D4D-4536-9C50-20D01C5B1D40}" destId="{EBD18824-8849-47E0-B285-A593F8EF7F5B}" srcOrd="0" destOrd="0" presId="urn:diagrams.loki3.com/VaryingWidthList"/>
    <dgm:cxn modelId="{29CFD5F5-8A37-4B47-96C8-1A26C337FACC}" type="presOf" srcId="{324DF09C-8031-E442-B9B1-C69B480D1E21}" destId="{BA527C34-8822-EB4C-B282-A962BA20CFC2}" srcOrd="0" destOrd="0" presId="urn:diagrams.loki3.com/VaryingWidthList"/>
    <dgm:cxn modelId="{A5F19094-31F8-E244-88A2-C9FF65587660}" srcId="{725055B5-B459-4A8B-83DD-97DB32B4D219}" destId="{324DF09C-8031-E442-B9B1-C69B480D1E21}" srcOrd="4" destOrd="0" parTransId="{61BDB289-801D-D049-9A69-1FFF35651B43}" sibTransId="{596EDFEB-5B7A-D846-A5E6-BE9BC2D9D350}"/>
    <dgm:cxn modelId="{BBB489AA-9E42-4A31-8DB6-8DDCD6E656FD}" type="presOf" srcId="{A25EC2C8-332C-43AE-9E1D-CFC246087488}" destId="{B87681B5-957B-45B1-BBF9-E6626082002E}" srcOrd="0" destOrd="0" presId="urn:diagrams.loki3.com/VaryingWidthList"/>
    <dgm:cxn modelId="{7CAA3664-2664-433A-A587-44D268679AC1}" srcId="{725055B5-B459-4A8B-83DD-97DB32B4D219}" destId="{AC73964B-A448-4A70-BD37-01A16157A490}" srcOrd="1" destOrd="0" parTransId="{7114270E-BC03-4306-B7D2-DFBF55795B2D}" sibTransId="{F33E9803-9BC1-43CB-B5E0-CD5A754174E0}"/>
    <dgm:cxn modelId="{24ACF049-9989-4CF0-8A93-3A775096FC2F}" srcId="{725055B5-B459-4A8B-83DD-97DB32B4D219}" destId="{A25EC2C8-332C-43AE-9E1D-CFC246087488}" srcOrd="2" destOrd="0" parTransId="{4D0CC39A-36D0-4656-A232-64CA7A7AAFB3}" sibTransId="{D0A9A2EB-A3FC-4560-B910-9C0537101BC0}"/>
    <dgm:cxn modelId="{08D3F7E4-9D34-4A64-974E-752B1E75141E}" type="presOf" srcId="{725055B5-B459-4A8B-83DD-97DB32B4D219}" destId="{4C215D04-72B6-48D3-886C-5E8999CB78A5}" srcOrd="0" destOrd="0" presId="urn:diagrams.loki3.com/VaryingWidthList"/>
    <dgm:cxn modelId="{5E7A165B-206F-4EA5-A4E5-C69B8CA3BBAC}" srcId="{725055B5-B459-4A8B-83DD-97DB32B4D219}" destId="{6255DE86-1D4D-4536-9C50-20D01C5B1D40}" srcOrd="0" destOrd="0" parTransId="{833B6948-A7F9-4F8A-94CF-0D81FB09BB23}" sibTransId="{2792B46E-62C0-42C0-BFCB-C1F74BAD2BF8}"/>
    <dgm:cxn modelId="{7D323A8C-0D75-4789-95E3-26042F68EE3A}" type="presOf" srcId="{DBBA26C4-0BB8-4488-89D4-494F8ED245B9}" destId="{DC022C15-5A9B-42B8-B301-A0658D70D3BF}" srcOrd="0" destOrd="0" presId="urn:diagrams.loki3.com/VaryingWidthList"/>
    <dgm:cxn modelId="{110CC1FE-DA4F-4B3D-B3F1-D00E6139F5B0}" type="presParOf" srcId="{4C215D04-72B6-48D3-886C-5E8999CB78A5}" destId="{EBD18824-8849-47E0-B285-A593F8EF7F5B}" srcOrd="0" destOrd="0" presId="urn:diagrams.loki3.com/VaryingWidthList"/>
    <dgm:cxn modelId="{21D48851-92A8-4D73-8788-D8074A5F15E1}" type="presParOf" srcId="{4C215D04-72B6-48D3-886C-5E8999CB78A5}" destId="{9EE9719A-226D-4EF3-BC29-4B8DDCBB8080}" srcOrd="1" destOrd="0" presId="urn:diagrams.loki3.com/VaryingWidthList"/>
    <dgm:cxn modelId="{966EA96C-E030-4863-8388-FE6723B4192E}" type="presParOf" srcId="{4C215D04-72B6-48D3-886C-5E8999CB78A5}" destId="{4D12741D-2AF0-4165-B696-5A9B09E4D47F}" srcOrd="2" destOrd="0" presId="urn:diagrams.loki3.com/VaryingWidthList"/>
    <dgm:cxn modelId="{5DC40AC1-08A1-48C3-A112-6B67AB801A48}" type="presParOf" srcId="{4C215D04-72B6-48D3-886C-5E8999CB78A5}" destId="{A7B573A6-70E8-42FE-8FE1-62DB8E050C04}" srcOrd="3" destOrd="0" presId="urn:diagrams.loki3.com/VaryingWidthList"/>
    <dgm:cxn modelId="{2B96DEC4-2A76-44BF-A407-9CBB5AE0E206}" type="presParOf" srcId="{4C215D04-72B6-48D3-886C-5E8999CB78A5}" destId="{B87681B5-957B-45B1-BBF9-E6626082002E}" srcOrd="4" destOrd="0" presId="urn:diagrams.loki3.com/VaryingWidthList"/>
    <dgm:cxn modelId="{D1517D9C-D2EB-4BF8-BA9F-FD407D524291}" type="presParOf" srcId="{4C215D04-72B6-48D3-886C-5E8999CB78A5}" destId="{0F6B5EB1-8F11-4587-ADDD-4AA4433912A5}" srcOrd="5" destOrd="0" presId="urn:diagrams.loki3.com/VaryingWidthList"/>
    <dgm:cxn modelId="{8F4256A9-0EFE-40E7-B762-E9C5DAA12836}" type="presParOf" srcId="{4C215D04-72B6-48D3-886C-5E8999CB78A5}" destId="{DC022C15-5A9B-42B8-B301-A0658D70D3BF}" srcOrd="6" destOrd="0" presId="urn:diagrams.loki3.com/VaryingWidthList"/>
    <dgm:cxn modelId="{02393ECA-476C-EA4C-86FA-89BC77B47C0B}" type="presParOf" srcId="{4C215D04-72B6-48D3-886C-5E8999CB78A5}" destId="{FDF80F04-E2D9-B847-9EE1-BD25BC8C25C6}" srcOrd="7" destOrd="0" presId="urn:diagrams.loki3.com/VaryingWidthList"/>
    <dgm:cxn modelId="{4753A9BF-DEC8-5049-BF24-BABD09758D2D}" type="presParOf" srcId="{4C215D04-72B6-48D3-886C-5E8999CB78A5}" destId="{BA527C34-8822-EB4C-B282-A962BA20CFC2}" srcOrd="8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919425-79E9-414B-B9DB-17565A7E317D}">
      <dsp:nvSpPr>
        <dsp:cNvPr id="0" name=""/>
        <dsp:cNvSpPr/>
      </dsp:nvSpPr>
      <dsp:spPr>
        <a:xfrm>
          <a:off x="2716" y="0"/>
          <a:ext cx="2417802" cy="939009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solidFill>
                <a:schemeClr val="tx1"/>
              </a:solidFill>
            </a:rPr>
            <a:t>Quan </a:t>
          </a:r>
          <a:r>
            <a:rPr lang="en-US" sz="2100" b="1" kern="1200" dirty="0" err="1">
              <a:solidFill>
                <a:schemeClr val="tx1"/>
              </a:solidFill>
            </a:rPr>
            <a:t>sát</a:t>
          </a:r>
          <a:r>
            <a:rPr lang="en-US" sz="2100" b="1" kern="1200" dirty="0">
              <a:solidFill>
                <a:schemeClr val="tx1"/>
              </a:solidFill>
            </a:rPr>
            <a:t>- </a:t>
          </a:r>
          <a:r>
            <a:rPr lang="en-US" sz="2100" b="1" kern="1200" dirty="0" err="1">
              <a:solidFill>
                <a:schemeClr val="tx1"/>
              </a:solidFill>
            </a:rPr>
            <a:t>nhận</a:t>
          </a:r>
          <a:r>
            <a:rPr lang="en-US" sz="2100" b="1" kern="1200" dirty="0">
              <a:solidFill>
                <a:schemeClr val="tx1"/>
              </a:solidFill>
            </a:rPr>
            <a:t> </a:t>
          </a:r>
          <a:r>
            <a:rPr lang="en-US" sz="2100" b="1" kern="1200" dirty="0" err="1">
              <a:solidFill>
                <a:schemeClr val="tx1"/>
              </a:solidFill>
            </a:rPr>
            <a:t>thức</a:t>
          </a:r>
          <a:endParaRPr lang="en-US" sz="2100" b="1" kern="1200" dirty="0">
            <a:solidFill>
              <a:schemeClr val="tx1"/>
            </a:solidFill>
          </a:endParaRPr>
        </a:p>
      </dsp:txBody>
      <dsp:txXfrm>
        <a:off x="472221" y="0"/>
        <a:ext cx="1478793" cy="939009"/>
      </dsp:txXfrm>
    </dsp:sp>
    <dsp:sp modelId="{8BD8E5F1-72C4-4252-BAEA-1828C1EE4C0D}">
      <dsp:nvSpPr>
        <dsp:cNvPr id="0" name=""/>
        <dsp:cNvSpPr/>
      </dsp:nvSpPr>
      <dsp:spPr>
        <a:xfrm>
          <a:off x="2178739" y="0"/>
          <a:ext cx="2417802" cy="939009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Kiến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thức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kĩ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năng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2648244" y="0"/>
        <a:ext cx="1478793" cy="939009"/>
      </dsp:txXfrm>
    </dsp:sp>
    <dsp:sp modelId="{ACF2EA40-F53A-4262-8E54-6877FAFEA327}">
      <dsp:nvSpPr>
        <dsp:cNvPr id="0" name=""/>
        <dsp:cNvSpPr/>
      </dsp:nvSpPr>
      <dsp:spPr>
        <a:xfrm>
          <a:off x="4354762" y="0"/>
          <a:ext cx="2417802" cy="939009"/>
        </a:xfrm>
        <a:prstGeom prst="chevron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Luyện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tập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sáng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tạo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4824267" y="0"/>
        <a:ext cx="1478793" cy="939009"/>
      </dsp:txXfrm>
    </dsp:sp>
    <dsp:sp modelId="{DF86FC37-F3F4-44E3-A02B-5C7C70B030F2}">
      <dsp:nvSpPr>
        <dsp:cNvPr id="0" name=""/>
        <dsp:cNvSpPr/>
      </dsp:nvSpPr>
      <dsp:spPr>
        <a:xfrm>
          <a:off x="6530784" y="0"/>
          <a:ext cx="2417802" cy="939009"/>
        </a:xfrm>
        <a:prstGeom prst="chevron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Phân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tích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đánh</a:t>
          </a:r>
          <a:r>
            <a: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 </a:t>
          </a:r>
          <a:r>
            <a:rPr kumimoji="0" lang="en-US" sz="2100" b="1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rPr>
            <a:t>giá</a:t>
          </a:r>
          <a:endParaRPr kumimoji="0" lang="en-US" sz="21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sp:txBody>
      <dsp:txXfrm>
        <a:off x="7000289" y="0"/>
        <a:ext cx="1478793" cy="939009"/>
      </dsp:txXfrm>
    </dsp:sp>
    <dsp:sp modelId="{16B2B409-A467-4656-A39F-4FF4DC4CAB35}">
      <dsp:nvSpPr>
        <dsp:cNvPr id="0" name=""/>
        <dsp:cNvSpPr/>
      </dsp:nvSpPr>
      <dsp:spPr>
        <a:xfrm>
          <a:off x="8706807" y="0"/>
          <a:ext cx="2417802" cy="939009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>
              <a:solidFill>
                <a:schemeClr val="tx1"/>
              </a:solidFill>
              <a:latin typeface="Myriad Pro" panose="020B0503030403020204" pitchFamily="34" charset="0"/>
            </a:rPr>
            <a:t>Vận</a:t>
          </a:r>
          <a:r>
            <a:rPr lang="en-US" sz="2100" b="1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Myriad Pro" panose="020B0503030403020204" pitchFamily="34" charset="0"/>
            </a:rPr>
            <a:t>dụng</a:t>
          </a:r>
          <a:r>
            <a:rPr lang="en-US" sz="2100" b="1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Myriad Pro" panose="020B0503030403020204" pitchFamily="34" charset="0"/>
            </a:rPr>
            <a:t>phát</a:t>
          </a:r>
          <a:r>
            <a:rPr lang="en-US" sz="2100" b="1" kern="1200" dirty="0">
              <a:solidFill>
                <a:schemeClr val="tx1"/>
              </a:solidFill>
              <a:latin typeface="Myriad Pro" panose="020B0503030403020204" pitchFamily="34" charset="0"/>
            </a:rPr>
            <a:t> </a:t>
          </a:r>
          <a:r>
            <a:rPr lang="en-US" sz="2100" b="1" kern="1200" dirty="0" err="1">
              <a:solidFill>
                <a:schemeClr val="tx1"/>
              </a:solidFill>
              <a:latin typeface="Myriad Pro" panose="020B0503030403020204" pitchFamily="34" charset="0"/>
            </a:rPr>
            <a:t>triển</a:t>
          </a:r>
          <a:endParaRPr kumimoji="0" lang="en-US" sz="2100" b="1" i="0" u="none" strike="noStrike" kern="1200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Myriad Pro" panose="020B0503030403020204" pitchFamily="34" charset="0"/>
            <a:ea typeface="+mn-ea"/>
            <a:cs typeface="+mn-cs"/>
          </a:endParaRPr>
        </a:p>
      </dsp:txBody>
      <dsp:txXfrm>
        <a:off x="9176312" y="0"/>
        <a:ext cx="1478793" cy="9390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62295-487E-475F-9984-05BF983354BC}">
      <dsp:nvSpPr>
        <dsp:cNvPr id="0" name=""/>
        <dsp:cNvSpPr/>
      </dsp:nvSpPr>
      <dsp:spPr>
        <a:xfrm>
          <a:off x="1709826" y="-51488"/>
          <a:ext cx="1463994" cy="13920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/>
              <a:cs typeface="Arial"/>
            </a:rPr>
            <a:t>1.Quan </a:t>
          </a:r>
          <a:r>
            <a:rPr lang="en-US" sz="1600" b="1" kern="1200" dirty="0" err="1">
              <a:latin typeface="Arial"/>
              <a:cs typeface="Arial"/>
            </a:rPr>
            <a:t>sát</a:t>
          </a:r>
          <a:r>
            <a:rPr lang="en-US" sz="1600" b="1" kern="1200" dirty="0">
              <a:latin typeface="Arial"/>
              <a:cs typeface="Arial"/>
            </a:rPr>
            <a:t>-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latin typeface="Arial"/>
              <a:cs typeface="Arial"/>
            </a:rPr>
            <a:t>Nhận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thức</a:t>
          </a:r>
          <a:endParaRPr lang="en-US" sz="1600" b="1" kern="1200" dirty="0">
            <a:latin typeface="Arial"/>
            <a:cs typeface="Arial"/>
          </a:endParaRPr>
        </a:p>
      </dsp:txBody>
      <dsp:txXfrm>
        <a:off x="1924223" y="152367"/>
        <a:ext cx="1035200" cy="984296"/>
      </dsp:txXfrm>
    </dsp:sp>
    <dsp:sp modelId="{F2BDB55D-A460-4DDC-B47D-59E1C16F82CD}">
      <dsp:nvSpPr>
        <dsp:cNvPr id="0" name=""/>
        <dsp:cNvSpPr/>
      </dsp:nvSpPr>
      <dsp:spPr>
        <a:xfrm rot="2105756">
          <a:off x="3081094" y="960173"/>
          <a:ext cx="203411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086641" y="1024642"/>
        <a:ext cx="142388" cy="246036"/>
      </dsp:txXfrm>
    </dsp:sp>
    <dsp:sp modelId="{D2B3F9BF-E9DE-4029-9BC5-C7A7D5C10264}">
      <dsp:nvSpPr>
        <dsp:cNvPr id="0" name=""/>
        <dsp:cNvSpPr/>
      </dsp:nvSpPr>
      <dsp:spPr>
        <a:xfrm>
          <a:off x="3204109" y="1006349"/>
          <a:ext cx="1425151" cy="13491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/>
              <a:cs typeface="Arial"/>
            </a:rPr>
            <a:t>2. </a:t>
          </a:r>
          <a:r>
            <a:rPr lang="en-US" sz="1600" b="1" kern="1200" dirty="0" err="1">
              <a:latin typeface="Arial"/>
              <a:cs typeface="Arial"/>
            </a:rPr>
            <a:t>Kiến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tạo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kiến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thức</a:t>
          </a:r>
          <a:r>
            <a:rPr lang="en-US" sz="1600" b="1" kern="1200" dirty="0">
              <a:latin typeface="Arial"/>
              <a:cs typeface="Arial"/>
            </a:rPr>
            <a:t>, </a:t>
          </a:r>
          <a:r>
            <a:rPr lang="en-US" sz="1600" b="1" kern="1200" dirty="0" err="1">
              <a:latin typeface="Arial"/>
              <a:cs typeface="Arial"/>
            </a:rPr>
            <a:t>kĩ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năng</a:t>
          </a:r>
          <a:endParaRPr lang="en-US" sz="1600" b="1" kern="1200" dirty="0">
            <a:latin typeface="Arial"/>
            <a:cs typeface="Arial"/>
          </a:endParaRPr>
        </a:p>
      </dsp:txBody>
      <dsp:txXfrm>
        <a:off x="3412818" y="1203923"/>
        <a:ext cx="1007733" cy="953969"/>
      </dsp:txXfrm>
    </dsp:sp>
    <dsp:sp modelId="{DA879F7E-4E72-43BD-A94E-3204788897B4}">
      <dsp:nvSpPr>
        <dsp:cNvPr id="0" name=""/>
        <dsp:cNvSpPr/>
      </dsp:nvSpPr>
      <dsp:spPr>
        <a:xfrm rot="6480000">
          <a:off x="3518896" y="2329979"/>
          <a:ext cx="240550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3566129" y="2377675"/>
        <a:ext cx="168385" cy="246036"/>
      </dsp:txXfrm>
    </dsp:sp>
    <dsp:sp modelId="{24AB81AF-60EA-4DA6-871A-7444F7AB3521}">
      <dsp:nvSpPr>
        <dsp:cNvPr id="0" name=""/>
        <dsp:cNvSpPr/>
      </dsp:nvSpPr>
      <dsp:spPr>
        <a:xfrm>
          <a:off x="2620933" y="2727433"/>
          <a:ext cx="1464808" cy="13745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>
              <a:latin typeface="Arial"/>
              <a:cs typeface="Arial"/>
            </a:rPr>
            <a:t>3. </a:t>
          </a:r>
          <a:r>
            <a:rPr lang="en-US" sz="1600" b="1" kern="1200" err="1">
              <a:latin typeface="Arial"/>
              <a:cs typeface="Arial"/>
            </a:rPr>
            <a:t>Luyện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tập</a:t>
          </a:r>
          <a:r>
            <a:rPr lang="en-US" sz="1600" b="1" kern="1200">
              <a:latin typeface="Arial"/>
              <a:cs typeface="Arial"/>
            </a:rPr>
            <a:t> - </a:t>
          </a:r>
          <a:r>
            <a:rPr lang="en-US" sz="1600" b="1" kern="1200" err="1">
              <a:latin typeface="Arial"/>
              <a:cs typeface="Arial"/>
            </a:rPr>
            <a:t>sáng</a:t>
          </a:r>
          <a:r>
            <a:rPr lang="en-US" sz="1600" b="1" kern="1200">
              <a:latin typeface="Arial"/>
              <a:cs typeface="Arial"/>
            </a:rPr>
            <a:t> </a:t>
          </a:r>
          <a:r>
            <a:rPr lang="en-US" sz="1600" b="1" kern="1200" err="1">
              <a:latin typeface="Arial"/>
              <a:cs typeface="Arial"/>
            </a:rPr>
            <a:t>tạo</a:t>
          </a:r>
          <a:endParaRPr lang="en-US" sz="1600" b="1" kern="1200">
            <a:latin typeface="Arial"/>
            <a:cs typeface="Arial"/>
          </a:endParaRPr>
        </a:p>
      </dsp:txBody>
      <dsp:txXfrm>
        <a:off x="2835449" y="2928733"/>
        <a:ext cx="1035776" cy="971959"/>
      </dsp:txXfrm>
    </dsp:sp>
    <dsp:sp modelId="{C801CE1F-3238-4D25-98E5-3DC00459B941}">
      <dsp:nvSpPr>
        <dsp:cNvPr id="0" name=""/>
        <dsp:cNvSpPr/>
      </dsp:nvSpPr>
      <dsp:spPr>
        <a:xfrm rot="10800000">
          <a:off x="2388490" y="3209682"/>
          <a:ext cx="164260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437768" y="3291694"/>
        <a:ext cx="114982" cy="246036"/>
      </dsp:txXfrm>
    </dsp:sp>
    <dsp:sp modelId="{4ADCD46C-25A5-4451-9EE5-A11F9E106CC3}">
      <dsp:nvSpPr>
        <dsp:cNvPr id="0" name=""/>
        <dsp:cNvSpPr/>
      </dsp:nvSpPr>
      <dsp:spPr>
        <a:xfrm>
          <a:off x="749608" y="2718648"/>
          <a:ext cx="1561400" cy="139212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/>
              <a:cs typeface="Arial"/>
            </a:rPr>
            <a:t>4. </a:t>
          </a:r>
          <a:r>
            <a:rPr lang="en-US" sz="1600" b="1" kern="1200" dirty="0" err="1">
              <a:latin typeface="Arial"/>
              <a:cs typeface="Arial"/>
            </a:rPr>
            <a:t>Phân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tích</a:t>
          </a:r>
          <a:r>
            <a:rPr lang="en-US" sz="1600" b="1" kern="1200" dirty="0">
              <a:latin typeface="Arial"/>
              <a:cs typeface="Arial"/>
            </a:rPr>
            <a:t> - </a:t>
          </a:r>
          <a:r>
            <a:rPr lang="en-US" sz="1600" b="1" kern="1200" dirty="0" err="1">
              <a:latin typeface="Arial"/>
              <a:cs typeface="Arial"/>
            </a:rPr>
            <a:t>đánh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giá</a:t>
          </a:r>
          <a:endParaRPr lang="en-US" sz="1600" b="1" kern="1200" dirty="0">
            <a:latin typeface="Arial"/>
            <a:cs typeface="Arial"/>
          </a:endParaRPr>
        </a:p>
      </dsp:txBody>
      <dsp:txXfrm>
        <a:off x="978270" y="2922520"/>
        <a:ext cx="1104076" cy="984383"/>
      </dsp:txXfrm>
    </dsp:sp>
    <dsp:sp modelId="{4BBBA407-B33D-4170-912E-66A24D43326C}">
      <dsp:nvSpPr>
        <dsp:cNvPr id="0" name=""/>
        <dsp:cNvSpPr/>
      </dsp:nvSpPr>
      <dsp:spPr>
        <a:xfrm rot="15120000">
          <a:off x="1152810" y="2362922"/>
          <a:ext cx="204738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1193011" y="2474141"/>
        <a:ext cx="143317" cy="246036"/>
      </dsp:txXfrm>
    </dsp:sp>
    <dsp:sp modelId="{29E058FE-EB41-49F9-BF47-6C642B97C130}">
      <dsp:nvSpPr>
        <dsp:cNvPr id="0" name=""/>
        <dsp:cNvSpPr/>
      </dsp:nvSpPr>
      <dsp:spPr>
        <a:xfrm>
          <a:off x="221240" y="948388"/>
          <a:ext cx="1491441" cy="146503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latin typeface="Arial"/>
              <a:cs typeface="Arial"/>
            </a:rPr>
            <a:t>5. </a:t>
          </a:r>
          <a:r>
            <a:rPr lang="en-US" sz="1600" b="1" kern="1200" dirty="0" err="1">
              <a:latin typeface="Arial"/>
              <a:cs typeface="Arial"/>
            </a:rPr>
            <a:t>Vận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dụng</a:t>
          </a:r>
          <a:r>
            <a:rPr lang="en-US" sz="1600" b="1" kern="1200" dirty="0">
              <a:latin typeface="Arial"/>
              <a:cs typeface="Arial"/>
            </a:rPr>
            <a:t> - </a:t>
          </a:r>
          <a:r>
            <a:rPr lang="en-US" sz="1600" b="1" kern="1200" dirty="0" err="1">
              <a:latin typeface="Arial"/>
              <a:cs typeface="Arial"/>
            </a:rPr>
            <a:t>phát</a:t>
          </a:r>
          <a:r>
            <a:rPr lang="en-US" sz="1600" b="1" kern="1200" dirty="0">
              <a:latin typeface="Arial"/>
              <a:cs typeface="Arial"/>
            </a:rPr>
            <a:t> </a:t>
          </a:r>
          <a:r>
            <a:rPr lang="en-US" sz="1600" b="1" kern="1200" dirty="0" err="1">
              <a:latin typeface="Arial"/>
              <a:cs typeface="Arial"/>
            </a:rPr>
            <a:t>triển</a:t>
          </a:r>
          <a:endParaRPr lang="en-US" sz="1600" b="1" kern="1200" dirty="0">
            <a:latin typeface="Arial"/>
            <a:cs typeface="Arial"/>
          </a:endParaRPr>
        </a:p>
      </dsp:txBody>
      <dsp:txXfrm>
        <a:off x="439656" y="1162938"/>
        <a:ext cx="1054609" cy="1035939"/>
      </dsp:txXfrm>
    </dsp:sp>
    <dsp:sp modelId="{48F3A7D4-8512-48E7-89AB-34DDADA0BB77}">
      <dsp:nvSpPr>
        <dsp:cNvPr id="0" name=""/>
        <dsp:cNvSpPr/>
      </dsp:nvSpPr>
      <dsp:spPr>
        <a:xfrm rot="19494244">
          <a:off x="1618528" y="954365"/>
          <a:ext cx="181166" cy="410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623469" y="1052001"/>
        <a:ext cx="126816" cy="2460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100534-D51A-4A72-90E4-BE9C0F20ACF0}">
      <dsp:nvSpPr>
        <dsp:cNvPr id="0" name=""/>
        <dsp:cNvSpPr/>
      </dsp:nvSpPr>
      <dsp:spPr>
        <a:xfrm>
          <a:off x="5209107" y="1457787"/>
          <a:ext cx="3685481" cy="6396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814"/>
              </a:lnTo>
              <a:lnTo>
                <a:pt x="3685481" y="319814"/>
              </a:lnTo>
              <a:lnTo>
                <a:pt x="3685481" y="6396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087F9-3232-4254-A750-09248B574B2A}">
      <dsp:nvSpPr>
        <dsp:cNvPr id="0" name=""/>
        <dsp:cNvSpPr/>
      </dsp:nvSpPr>
      <dsp:spPr>
        <a:xfrm>
          <a:off x="5163387" y="1457787"/>
          <a:ext cx="91440" cy="6396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96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64E933-2194-4767-B74A-E620111779C1}">
      <dsp:nvSpPr>
        <dsp:cNvPr id="0" name=""/>
        <dsp:cNvSpPr/>
      </dsp:nvSpPr>
      <dsp:spPr>
        <a:xfrm>
          <a:off x="1555302" y="1457787"/>
          <a:ext cx="3653804" cy="639628"/>
        </a:xfrm>
        <a:custGeom>
          <a:avLst/>
          <a:gdLst/>
          <a:ahLst/>
          <a:cxnLst/>
          <a:rect l="0" t="0" r="0" b="0"/>
          <a:pathLst>
            <a:path>
              <a:moveTo>
                <a:pt x="3653804" y="0"/>
              </a:moveTo>
              <a:lnTo>
                <a:pt x="3653804" y="319814"/>
              </a:lnTo>
              <a:lnTo>
                <a:pt x="0" y="319814"/>
              </a:lnTo>
              <a:lnTo>
                <a:pt x="0" y="6396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BFC3B-802A-4CD2-A73F-300650DFED32}">
      <dsp:nvSpPr>
        <dsp:cNvPr id="0" name=""/>
        <dsp:cNvSpPr/>
      </dsp:nvSpPr>
      <dsp:spPr>
        <a:xfrm>
          <a:off x="1512873" y="483114"/>
          <a:ext cx="7392466" cy="97467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0" kern="1200" dirty="0" err="1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Cấu</a:t>
          </a:r>
          <a:r>
            <a:rPr lang="en-US" sz="3200" i="0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 </a:t>
          </a:r>
          <a:r>
            <a:rPr lang="en-US" sz="3200" i="0" kern="1200" dirty="0" err="1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trúc</a:t>
          </a:r>
          <a:r>
            <a:rPr lang="en-US" sz="3200" i="0" kern="1200" dirty="0">
              <a:solidFill>
                <a:srgbClr val="002060"/>
              </a:solidFill>
              <a:latin typeface="+mn-lt"/>
              <a:cs typeface="Arial" panose="020B0604020202020204" pitchFamily="34" charset="0"/>
            </a:rPr>
            <a:t> SGK MĨ THUẬT 8 - CTST- BẢN 1</a:t>
          </a:r>
          <a:endParaRPr lang="vi-VN" sz="3200" kern="1200" dirty="0">
            <a:solidFill>
              <a:srgbClr val="002060"/>
            </a:solidFill>
          </a:endParaRPr>
        </a:p>
      </dsp:txBody>
      <dsp:txXfrm>
        <a:off x="1512873" y="483114"/>
        <a:ext cx="7392466" cy="974672"/>
      </dsp:txXfrm>
    </dsp:sp>
    <dsp:sp modelId="{5925DD80-2A4F-4882-A340-4DC93294E2DB}">
      <dsp:nvSpPr>
        <dsp:cNvPr id="0" name=""/>
        <dsp:cNvSpPr/>
      </dsp:nvSpPr>
      <dsp:spPr>
        <a:xfrm>
          <a:off x="32376" y="2097416"/>
          <a:ext cx="3045852" cy="152292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MỞ ĐẦU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</a:t>
          </a:r>
          <a:r>
            <a:rPr lang="en-US" sz="1700" b="1" kern="1200" dirty="0" err="1">
              <a:solidFill>
                <a:srgbClr val="002060"/>
              </a:solidFill>
            </a:rPr>
            <a:t>Bìa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sách</a:t>
          </a:r>
          <a:endParaRPr lang="en-US" sz="1700" b="1" kern="1200" dirty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</a:t>
          </a:r>
          <a:r>
            <a:rPr lang="en-US" sz="1700" b="1" kern="1200" dirty="0" err="1">
              <a:solidFill>
                <a:srgbClr val="002060"/>
              </a:solidFill>
            </a:rPr>
            <a:t>Hướng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dẫn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sử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dụng</a:t>
          </a:r>
          <a:endParaRPr lang="en-US" sz="1700" b="1" kern="1200" dirty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</a:t>
          </a:r>
          <a:r>
            <a:rPr lang="en-US" sz="1700" b="1" kern="1200" dirty="0" err="1">
              <a:solidFill>
                <a:srgbClr val="002060"/>
              </a:solidFill>
            </a:rPr>
            <a:t>Lời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nói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đầu</a:t>
          </a:r>
          <a:endParaRPr lang="vi-VN" sz="1700" b="1" kern="1200" dirty="0">
            <a:solidFill>
              <a:srgbClr val="002060"/>
            </a:solidFill>
          </a:endParaRPr>
        </a:p>
      </dsp:txBody>
      <dsp:txXfrm>
        <a:off x="32376" y="2097416"/>
        <a:ext cx="3045852" cy="1522926"/>
      </dsp:txXfrm>
    </dsp:sp>
    <dsp:sp modelId="{B0EA1855-0516-4218-B35B-6A2C5E7B3072}">
      <dsp:nvSpPr>
        <dsp:cNvPr id="0" name=""/>
        <dsp:cNvSpPr/>
      </dsp:nvSpPr>
      <dsp:spPr>
        <a:xfrm>
          <a:off x="3686180" y="2097416"/>
          <a:ext cx="3045852" cy="152292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PHẦN NỘI DUNG CHÍNH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- 6 </a:t>
          </a:r>
          <a:r>
            <a:rPr lang="en-US" sz="1700" b="1" kern="1200" dirty="0" err="1">
              <a:solidFill>
                <a:srgbClr val="002060"/>
              </a:solidFill>
            </a:rPr>
            <a:t>chủ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đề</a:t>
          </a:r>
          <a:endParaRPr lang="en-US" sz="1700" b="1" kern="1200" dirty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- 16 </a:t>
          </a:r>
          <a:r>
            <a:rPr lang="en-US" sz="1700" b="1" kern="1200" dirty="0" err="1">
              <a:solidFill>
                <a:srgbClr val="002060"/>
              </a:solidFill>
            </a:rPr>
            <a:t>bài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học</a:t>
          </a:r>
          <a:endParaRPr lang="en-US" sz="1700" b="1" kern="1200" dirty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- 2 </a:t>
          </a:r>
          <a:r>
            <a:rPr lang="en-US" sz="1700" b="1" kern="1200" dirty="0" err="1" smtClean="0">
              <a:solidFill>
                <a:srgbClr val="002060"/>
              </a:solidFill>
            </a:rPr>
            <a:t>hoạt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 smtClean="0">
              <a:solidFill>
                <a:srgbClr val="002060"/>
              </a:solidFill>
            </a:rPr>
            <a:t>động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 smtClean="0">
              <a:solidFill>
                <a:srgbClr val="002060"/>
              </a:solidFill>
            </a:rPr>
            <a:t>tổng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kết</a:t>
          </a:r>
          <a:r>
            <a:rPr lang="en-US" sz="1700" b="1" kern="1200" dirty="0">
              <a:solidFill>
                <a:srgbClr val="002060"/>
              </a:solidFill>
            </a:rPr>
            <a:t> HK1 </a:t>
          </a:r>
          <a:r>
            <a:rPr lang="en-US" sz="1700" b="1" kern="1200" dirty="0" err="1">
              <a:solidFill>
                <a:srgbClr val="002060"/>
              </a:solidFill>
            </a:rPr>
            <a:t>và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cuối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năm</a:t>
          </a:r>
          <a:endParaRPr lang="vi-VN" sz="1700" b="1" kern="1200" dirty="0">
            <a:solidFill>
              <a:srgbClr val="002060"/>
            </a:solidFill>
          </a:endParaRPr>
        </a:p>
      </dsp:txBody>
      <dsp:txXfrm>
        <a:off x="3686180" y="2097416"/>
        <a:ext cx="3045852" cy="1522926"/>
      </dsp:txXfrm>
    </dsp:sp>
    <dsp:sp modelId="{2FB8E064-6069-43A2-BB2E-6A6B58F0582B}">
      <dsp:nvSpPr>
        <dsp:cNvPr id="0" name=""/>
        <dsp:cNvSpPr/>
      </dsp:nvSpPr>
      <dsp:spPr>
        <a:xfrm>
          <a:off x="7371662" y="2097416"/>
          <a:ext cx="3045852" cy="1522926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PHẦN CUỐI SÁCH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</a:t>
          </a:r>
          <a:r>
            <a:rPr lang="en-US" sz="1700" b="1" kern="1200" dirty="0" err="1">
              <a:solidFill>
                <a:srgbClr val="002060"/>
              </a:solidFill>
            </a:rPr>
            <a:t>Giải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thích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thuật</a:t>
          </a:r>
          <a:r>
            <a:rPr lang="en-US" sz="1700" b="1" kern="1200" dirty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ngữ</a:t>
          </a:r>
          <a:endParaRPr lang="en-US" sz="1700" b="1" kern="1200" dirty="0">
            <a:solidFill>
              <a:srgbClr val="002060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>
              <a:solidFill>
                <a:srgbClr val="002060"/>
              </a:solidFill>
            </a:rPr>
            <a:t>- </a:t>
          </a:r>
          <a:r>
            <a:rPr lang="en-US" sz="1700" b="1" kern="1200" dirty="0" err="1" smtClean="0">
              <a:solidFill>
                <a:srgbClr val="002060"/>
              </a:solidFill>
            </a:rPr>
            <a:t>Trang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 smtClean="0">
              <a:solidFill>
                <a:srgbClr val="002060"/>
              </a:solidFill>
            </a:rPr>
            <a:t>trách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 smtClean="0">
              <a:solidFill>
                <a:srgbClr val="002060"/>
              </a:solidFill>
            </a:rPr>
            <a:t>nhiệm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 smtClean="0">
              <a:solidFill>
                <a:srgbClr val="002060"/>
              </a:solidFill>
            </a:rPr>
            <a:t>xuất</a:t>
          </a:r>
          <a:r>
            <a:rPr lang="en-US" sz="1700" b="1" kern="1200" dirty="0" smtClean="0">
              <a:solidFill>
                <a:srgbClr val="002060"/>
              </a:solidFill>
            </a:rPr>
            <a:t> </a:t>
          </a:r>
          <a:r>
            <a:rPr lang="en-US" sz="1700" b="1" kern="1200" dirty="0" err="1">
              <a:solidFill>
                <a:srgbClr val="002060"/>
              </a:solidFill>
            </a:rPr>
            <a:t>bản</a:t>
          </a:r>
          <a:endParaRPr lang="vi-VN" sz="1700" b="1" kern="1200" dirty="0">
            <a:solidFill>
              <a:srgbClr val="002060"/>
            </a:solidFill>
          </a:endParaRPr>
        </a:p>
      </dsp:txBody>
      <dsp:txXfrm>
        <a:off x="7371662" y="2097416"/>
        <a:ext cx="3045852" cy="1522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18824-8849-47E0-B285-A593F8EF7F5B}">
      <dsp:nvSpPr>
        <dsp:cNvPr id="0" name=""/>
        <dsp:cNvSpPr/>
      </dsp:nvSpPr>
      <dsp:spPr>
        <a:xfrm>
          <a:off x="0" y="2255"/>
          <a:ext cx="6211782" cy="626415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taphuan.nxbgd.vn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0" y="2255"/>
        <a:ext cx="6211782" cy="626415"/>
      </dsp:txXfrm>
    </dsp:sp>
    <dsp:sp modelId="{4D12741D-2AF0-4165-B696-5A9B09E4D47F}">
      <dsp:nvSpPr>
        <dsp:cNvPr id="0" name=""/>
        <dsp:cNvSpPr/>
      </dsp:nvSpPr>
      <dsp:spPr>
        <a:xfrm>
          <a:off x="12541" y="683551"/>
          <a:ext cx="6186699" cy="576067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hanhtrangso.nxbgd.vn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12541" y="683551"/>
        <a:ext cx="6186699" cy="576067"/>
      </dsp:txXfrm>
    </dsp:sp>
    <dsp:sp modelId="{B87681B5-957B-45B1-BBF9-E6626082002E}">
      <dsp:nvSpPr>
        <dsp:cNvPr id="0" name=""/>
        <dsp:cNvSpPr/>
      </dsp:nvSpPr>
      <dsp:spPr>
        <a:xfrm>
          <a:off x="0" y="1314499"/>
          <a:ext cx="6211782" cy="557979"/>
        </a:xfrm>
        <a:prstGeom prst="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0" y="1314499"/>
        <a:ext cx="6211782" cy="557979"/>
      </dsp:txXfrm>
    </dsp:sp>
    <dsp:sp modelId="{DC022C15-5A9B-42B8-B301-A0658D70D3BF}">
      <dsp:nvSpPr>
        <dsp:cNvPr id="0" name=""/>
        <dsp:cNvSpPr/>
      </dsp:nvSpPr>
      <dsp:spPr>
        <a:xfrm>
          <a:off x="0" y="1927359"/>
          <a:ext cx="6211782" cy="634680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rPr>
            <a:t>www.chantroisangtao.vn/hotro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0" y="1927359"/>
        <a:ext cx="6211782" cy="634680"/>
      </dsp:txXfrm>
    </dsp:sp>
    <dsp:sp modelId="{BA527C34-8822-EB4C-B282-A962BA20CFC2}">
      <dsp:nvSpPr>
        <dsp:cNvPr id="0" name=""/>
        <dsp:cNvSpPr/>
      </dsp:nvSpPr>
      <dsp:spPr>
        <a:xfrm>
          <a:off x="0" y="2616919"/>
          <a:ext cx="6211782" cy="59670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solidFill>
                <a:srgbClr val="002060"/>
              </a:solidFill>
            </a:rPr>
            <a:t>Sachthietbigiaoduc.vn</a:t>
          </a:r>
          <a:endParaRPr lang="en-US" sz="2800" b="1" kern="1200" dirty="0">
            <a:solidFill>
              <a:srgbClr val="002060"/>
            </a:solidFill>
          </a:endParaRPr>
        </a:p>
      </dsp:txBody>
      <dsp:txXfrm>
        <a:off x="0" y="2616919"/>
        <a:ext cx="6211782" cy="596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B6477-8217-4805-A09C-BCF4D2B14AB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1ACE6-7DBA-4AF4-94A8-07B29CF16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85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3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C1ACE6-7DBA-4AF4-94A8-07B29CF166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1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ACE6-7DBA-4AF4-94A8-07B29CF166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79E66-F3D4-4ADB-813F-F3D5755A1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5AECB-326B-4859-B2EF-94B4D55BA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3CFB8-C659-461C-8F9B-7CFA96B7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A14C-57CA-4BB2-8164-F28EC613B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394E8-5637-4ED4-9A7E-29F957AF2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07735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1E3B8-2B3D-4292-8A79-8683E2E8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403A9-4D1E-42F8-84FB-0CFE85555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45EBE-7068-45B7-A908-2E0416DB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FBA7-866F-45CE-B87A-777E97665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5C821-4BC9-425A-9FDA-29635ED3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9903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AC9EE2-D505-46D3-9BD3-37C4E07795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2D0D1-9A7D-4058-9FE1-EE12447B9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179CA-D137-434A-95A6-CDE05395B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28DF1-82AC-4151-8AB2-36AAD597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D0379-098F-4DCB-8455-DC5B3ECB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0030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52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3" y="1172817"/>
            <a:ext cx="2216571" cy="4688232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6B729-6944-4BC0-934C-23CD2DCCCB7C}" type="datetime1">
              <a:rPr lang="en-US" smtClean="0"/>
              <a:t>4/14/2023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79C4323-E1AD-4834-8B83-7D48C0574BE9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A4F-F26D-4BAB-9553-FAC538EAC411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3108-E431-4D0F-92F5-332BE590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5174A-E28D-44E4-8E56-2DD1D18A5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598A2-A40E-48E6-81A2-FA2F6BC33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2F0AF-A277-44B8-A52D-1F16CBAB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54CA1-0F8B-4DEB-806A-F119486A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7374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6E007-0BD6-4BC0-9116-385C91F9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E518D-41D1-432A-8EFC-3D81B03B5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8C37-A2EA-4A4C-A50D-AACC4E07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BD4C0-0D3E-4FA7-9A7B-D4C88245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D9BD-4AA4-4956-BA4F-5D5212B5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59D2F-5B72-42BB-A67E-38CE5294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85CAD-B671-4C6A-BEFD-9869CA2D7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0B96F-F262-40DE-9D3F-9059C0D19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BED98-D201-41FC-A9F9-48CA6F8D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D44FE-178B-4832-80DC-523C7FF18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E6278-A104-421A-BD52-538DBB61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01007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DD151-2D39-42A0-B0B3-612403FD5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FF818-D7B7-407A-BFBB-D68789160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9360B-7CF4-4816-9E8A-9AE5E3F30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7F13F2-A2D3-4F8B-BBCB-92C20AB02F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8D5790-58BD-4900-B5B9-FD7605C0D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6109CE-32CD-42C3-9CDC-333E0029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CFEA9-0EA4-42B0-B005-A06FCD66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8EDDB-B7AA-4EAA-BF6A-91ADF06E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00345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E13D2-91F7-4994-82B7-5D7CB8F88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02349-182F-43A9-8E5B-A1CD23AEE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0110F-ED51-43F9-8268-33B9CEED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2D28C-0113-4F6F-8800-DE440CDD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7825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5B79B4-5EE9-4DE8-B059-3231465D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8B763-27D6-4931-BA99-53548DE8A1FB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9216C-F3A9-4816-B20A-C28C16635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FB6CB-586B-461C-8371-736881F2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2B59-F4F4-4A65-B677-E1E9AE46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28A96-DE81-4465-BBE7-1CCC8F38E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CBC90-C57E-454D-B2A4-3E0AA6639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D7E3D-CDA1-4736-B039-29DAC254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A947F-6686-41FC-A5C2-F432B32D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1E2F6-7F54-4648-9037-DBC67A0F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61637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C3AD-5B17-4028-8DCA-B7429E723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DCE89-C19C-42EE-9DA2-B687AFE40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AE1C60-9E51-4CEB-AA01-3223560C9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0070A-89BA-4B81-8A07-B5C03656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18980-4D85-4003-8ABA-6FCD48006499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BA16B-1584-4D34-BEE4-2538ACE72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2091C-6109-49A3-B917-C4E1E41E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01263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A131A-2FA2-4C1A-BC30-729E7D88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DC6C3-92B0-42D2-991F-F07C432F0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5CCDE-F434-42F8-8382-22CD43F32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AADD8F-D67F-4833-AA9E-23F3A04B062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515E1-A175-42CC-A6FD-E39E09FB1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31FA-7E64-4E7A-B138-BF5F8897B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075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649" r:id="rId12"/>
    <p:sldLayoutId id="2147483657" r:id="rId13"/>
    <p:sldLayoutId id="2147483674" r:id="rId14"/>
    <p:sldLayoutId id="2147483673" r:id="rId15"/>
    <p:sldLayoutId id="214748367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4.jpe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4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8714A-DBBC-461A-BDFD-61F22177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</a:t>
            </a:fld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FBEB691-904A-4770-8A59-1C6341D6D878}"/>
              </a:ext>
            </a:extLst>
          </p:cNvPr>
          <p:cNvSpPr txBox="1">
            <a:spLocks/>
          </p:cNvSpPr>
          <p:nvPr/>
        </p:nvSpPr>
        <p:spPr>
          <a:xfrm>
            <a:off x="1615368" y="4236808"/>
            <a:ext cx="8829457" cy="1461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 GIÁO KHOA MĨ THUẬT</a:t>
            </a:r>
            <a:r>
              <a:rPr lang="vi-VN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  <a:p>
            <a:pPr algn="ctr">
              <a:lnSpc>
                <a:spcPct val="100000"/>
              </a:lnSpc>
            </a:pPr>
            <a:r>
              <a:rPr lang="vi-VN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TRỜI SÁNG TẠO – BẢN 1</a:t>
            </a:r>
            <a:endParaRPr lang="en-US" sz="3000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590CE5D-BC04-4D7D-9B7A-A7A309AA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3A9B9A7-C4AA-467E-A90E-D7B2E4CB7A48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348BD0-04DC-40C8-912D-3AAE80045BB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1AD6ABDF-F87D-4FF7-9C95-2A1B119DFAE3}"/>
              </a:ext>
            </a:extLst>
          </p:cNvPr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A9B9A7-C4AA-467E-A90E-D7B2E4CB7A48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99AC8C7-0D2D-4062-AB2D-BF9DDEE2489C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480C3-FD89-8B47-BEBF-792DFCC1E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4" y="322009"/>
            <a:ext cx="2719177" cy="3792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Users\DHNV1\Desktop\LogoChanTroi.jpg">
            <a:extLst>
              <a:ext uri="{FF2B5EF4-FFF2-40B4-BE49-F238E27FC236}">
                <a16:creationId xmlns:a16="http://schemas.microsoft.com/office/drawing/2014/main" id="{9474AD4A-A526-BD40-B9F7-A3AC23B9D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9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EF26C-792B-4680-8752-28D79B94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10</a:t>
            </a:fld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D8BA61-6E01-4F71-B1FE-D4167CEB27CC}"/>
              </a:ext>
            </a:extLst>
          </p:cNvPr>
          <p:cNvSpPr txBox="1">
            <a:spLocks/>
          </p:cNvSpPr>
          <p:nvPr/>
        </p:nvSpPr>
        <p:spPr>
          <a:xfrm>
            <a:off x="8949091" y="6316298"/>
            <a:ext cx="299297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>
                <a:solidFill>
                  <a:srgbClr val="0070C0"/>
                </a:solidFill>
              </a:rPr>
              <a:pPr/>
              <a:t>10</a:t>
            </a:fld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DFEDCA-4D74-4224-8E17-923A9EF853C3}"/>
              </a:ext>
            </a:extLst>
          </p:cNvPr>
          <p:cNvSpPr txBox="1">
            <a:spLocks/>
          </p:cNvSpPr>
          <p:nvPr/>
        </p:nvSpPr>
        <p:spPr>
          <a:xfrm>
            <a:off x="2819675" y="1477483"/>
            <a:ext cx="536049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vi-VN" sz="2100" b="1" dirty="0">
              <a:solidFill>
                <a:schemeClr val="accent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D6495E-0B0C-6644-9D4C-57AE07D75B55}"/>
              </a:ext>
            </a:extLst>
          </p:cNvPr>
          <p:cNvGrpSpPr/>
          <p:nvPr/>
        </p:nvGrpSpPr>
        <p:grpSpPr>
          <a:xfrm>
            <a:off x="791884" y="1477483"/>
            <a:ext cx="10283090" cy="4051962"/>
            <a:chOff x="-1010529" y="1034388"/>
            <a:chExt cx="10283090" cy="40519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8B471B5-100F-564A-A86E-12DF77A8449A}"/>
                </a:ext>
              </a:extLst>
            </p:cNvPr>
            <p:cNvGrpSpPr/>
            <p:nvPr/>
          </p:nvGrpSpPr>
          <p:grpSpPr>
            <a:xfrm>
              <a:off x="-1010529" y="1034388"/>
              <a:ext cx="10283090" cy="4051962"/>
              <a:chOff x="-1010529" y="1034388"/>
              <a:chExt cx="10283090" cy="4051962"/>
            </a:xfrm>
          </p:grpSpPr>
          <p:graphicFrame>
            <p:nvGraphicFramePr>
              <p:cNvPr id="19" name="Sơ đồ 9">
                <a:extLst>
                  <a:ext uri="{FF2B5EF4-FFF2-40B4-BE49-F238E27FC236}">
                    <a16:creationId xmlns:a16="http://schemas.microsoft.com/office/drawing/2014/main" id="{1E5F4837-D03C-6140-8A23-579EFD910770}"/>
                  </a:ext>
                </a:extLst>
              </p:cNvPr>
              <p:cNvGraphicFramePr/>
              <p:nvPr/>
            </p:nvGraphicFramePr>
            <p:xfrm>
              <a:off x="4422059" y="1034388"/>
              <a:ext cx="4850502" cy="402413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20" name="Right Arrow 19">
                <a:extLst>
                  <a:ext uri="{FF2B5EF4-FFF2-40B4-BE49-F238E27FC236}">
                    <a16:creationId xmlns:a16="http://schemas.microsoft.com/office/drawing/2014/main" id="{6F53E88F-5D76-CD43-A33B-3210DD0ED24E}"/>
                  </a:ext>
                </a:extLst>
              </p:cNvPr>
              <p:cNvSpPr/>
              <p:nvPr/>
            </p:nvSpPr>
            <p:spPr>
              <a:xfrm>
                <a:off x="-994610" y="1123950"/>
                <a:ext cx="5414210" cy="1219199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chemeClr val="accent2">
                  <a:lumMod val="25000"/>
                  <a:lumOff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tư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33/2017/TT/BGDĐT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quy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cấu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trúc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mới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Vận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b="1">
                  <a:latin typeface="Myriad Pro" panose="020B0503030403020204" pitchFamily="34" charset="0"/>
                </a:endParaRPr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4B8B089A-06BE-D44D-BAAC-E2046AEF6208}"/>
                  </a:ext>
                </a:extLst>
              </p:cNvPr>
              <p:cNvSpPr/>
              <p:nvPr/>
            </p:nvSpPr>
            <p:spPr>
              <a:xfrm>
                <a:off x="-991649" y="2419350"/>
                <a:ext cx="5401871" cy="1219200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rgbClr val="F89A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Chương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GDPT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tới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học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160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khám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phá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vận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1600" b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Right Arrow 21">
                <a:extLst>
                  <a:ext uri="{FF2B5EF4-FFF2-40B4-BE49-F238E27FC236}">
                    <a16:creationId xmlns:a16="http://schemas.microsoft.com/office/drawing/2014/main" id="{A227E033-213F-F14D-90B3-539DD6758247}"/>
                  </a:ext>
                </a:extLst>
              </p:cNvPr>
              <p:cNvSpPr/>
              <p:nvPr/>
            </p:nvSpPr>
            <p:spPr>
              <a:xfrm>
                <a:off x="-1010529" y="3638550"/>
                <a:ext cx="5480539" cy="1447800"/>
              </a:xfrm>
              <a:prstGeom prst="rightArrow">
                <a:avLst>
                  <a:gd name="adj1" fmla="val 77888"/>
                  <a:gd name="adj2" fmla="val 23810"/>
                </a:avLst>
              </a:prstGeom>
              <a:solidFill>
                <a:srgbClr val="F89A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ClrTx/>
                  <a:buSzPct val="110000"/>
                  <a:defRPr/>
                </a:pP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thù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Môn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Mĩ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thuật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hướng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tới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thẩm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mĩ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truyền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thông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văn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hoá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lịch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kĩ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hành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sáng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tạo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vận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tế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khơi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dậy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cảm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xúc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cực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spc="-20" dirty="0" err="1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  <a:cs typeface="Times New Roman" panose="02020603050405020304" pitchFamily="18" charset="0"/>
                  </a:rPr>
                  <a:t> HS</a:t>
                </a:r>
                <a:r>
                  <a:rPr lang="en-US" sz="1600" spc="-20" dirty="0">
                    <a:solidFill>
                      <a:schemeClr val="tx1"/>
                    </a:solidFill>
                    <a:latin typeface="Myriad Pro" panose="020B0503030403020204" pitchFamily="34" charset="0"/>
                  </a:rPr>
                  <a:t>.</a:t>
                </a:r>
                <a:endParaRPr lang="en-US" sz="1600" spc="-20" dirty="0">
                  <a:solidFill>
                    <a:schemeClr val="tx1"/>
                  </a:solidFill>
                  <a:latin typeface="Myriad Pro" panose="020B0503030403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7F507F1-8B0A-9D45-BEFF-9AE5FCE1FBD4}"/>
                </a:ext>
              </a:extLst>
            </p:cNvPr>
            <p:cNvGrpSpPr/>
            <p:nvPr/>
          </p:nvGrpSpPr>
          <p:grpSpPr>
            <a:xfrm>
              <a:off x="6075941" y="2419350"/>
              <a:ext cx="1554476" cy="1447800"/>
              <a:chOff x="6152141" y="2092341"/>
              <a:chExt cx="1554476" cy="14478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A30C1FE-8F2E-9F46-A4D5-C4C8541D857A}"/>
                  </a:ext>
                </a:extLst>
              </p:cNvPr>
              <p:cNvSpPr/>
              <p:nvPr/>
            </p:nvSpPr>
            <p:spPr bwMode="gray">
              <a:xfrm>
                <a:off x="6290283" y="2220898"/>
                <a:ext cx="1278191" cy="1190686"/>
              </a:xfrm>
              <a:prstGeom prst="ellipse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endParaRPr lang="en-US" sz="3300" b="1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  <a:reflection blurRad="6350" stA="60000" endA="900" endPos="58000" dir="5400000" sy="-100000" algn="bl" rotWithShape="0"/>
                  </a:effectLst>
                  <a:latin typeface="Myriad Pro" panose="020B0503030403020204" pitchFamily="34" charset="0"/>
                </a:endParaRPr>
              </a:p>
            </p:txBody>
          </p:sp>
          <p:sp>
            <p:nvSpPr>
              <p:cNvPr id="17" name="TG_Oval 19">
                <a:extLst>
                  <a:ext uri="{FF2B5EF4-FFF2-40B4-BE49-F238E27FC236}">
                    <a16:creationId xmlns:a16="http://schemas.microsoft.com/office/drawing/2014/main" id="{644E1422-7686-494B-A55A-DB8922CE2FE7}"/>
                  </a:ext>
                </a:extLst>
              </p:cNvPr>
              <p:cNvSpPr/>
              <p:nvPr/>
            </p:nvSpPr>
            <p:spPr bwMode="gray">
              <a:xfrm>
                <a:off x="6152141" y="2092341"/>
                <a:ext cx="1554476" cy="1447800"/>
              </a:xfrm>
              <a:prstGeom prst="donut">
                <a:avLst>
                  <a:gd name="adj" fmla="val 4214"/>
                </a:avLst>
              </a:prstGeom>
              <a:gradFill>
                <a:gsLst>
                  <a:gs pos="0">
                    <a:schemeClr val="tx1">
                      <a:alpha val="50000"/>
                    </a:schemeClr>
                  </a:gs>
                  <a:gs pos="25000">
                    <a:schemeClr val="tx1"/>
                  </a:gs>
                  <a:gs pos="50000">
                    <a:schemeClr val="tx1">
                      <a:alpha val="50000"/>
                    </a:schemeClr>
                  </a:gs>
                  <a:gs pos="75000">
                    <a:schemeClr val="tx1"/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0"/>
              </a:gradFill>
              <a:ln w="28575">
                <a:solidFill>
                  <a:schemeClr val="lt1">
                    <a:alpha val="30000"/>
                  </a:schemeClr>
                </a:solidFill>
              </a:ln>
              <a:effectLst>
                <a:outerShdw blurRad="63500" sx="102000" sy="102000" algn="ctr" rotWithShape="0">
                  <a:srgbClr val="FFFFFF">
                    <a:alpha val="4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7200000"/>
                </a:lightRig>
              </a:scene3d>
              <a:sp3d prstMaterial="clear">
                <a:bevelT w="254000" h="177800"/>
                <a:contourClr>
                  <a:srgbClr val="FFFFFF"/>
                </a:contourClr>
              </a:sp3d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Myriad Pro" panose="020B0503030403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57AA5EA-E70B-0045-93AB-5226727FD29B}"/>
                  </a:ext>
                </a:extLst>
              </p:cNvPr>
              <p:cNvSpPr/>
              <p:nvPr/>
            </p:nvSpPr>
            <p:spPr bwMode="gray">
              <a:xfrm>
                <a:off x="6333600" y="2514034"/>
                <a:ext cx="1167820" cy="623248"/>
              </a:xfrm>
              <a:prstGeom prst="rect">
                <a:avLst/>
              </a:prstGeom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sx="102000" sy="102000" algn="ctr" rotWithShape="0">
                        <a:prstClr val="black">
                          <a:alpha val="40000"/>
                        </a:prstClr>
                      </a:outerShdw>
                    </a:effectLst>
                    <a:latin typeface="Myriad Pro" panose="020B0503030403020204" pitchFamily="34" charset="0"/>
                    <a:cs typeface="Arial"/>
                  </a:rPr>
                  <a:t>MÔ HÌNH BÀI HỌC</a:t>
                </a:r>
              </a:p>
            </p:txBody>
          </p:sp>
        </p:grpSp>
      </p:grpSp>
      <p:pic>
        <p:nvPicPr>
          <p:cNvPr id="23" name="Picture 5" descr="C:\Users\DHNV1\Desktop\LogoChanTroi.jpg">
            <a:extLst>
              <a:ext uri="{FF2B5EF4-FFF2-40B4-BE49-F238E27FC236}">
                <a16:creationId xmlns:a16="http://schemas.microsoft.com/office/drawing/2014/main" id="{AF5239D4-459A-E94F-B875-1471AFDE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83AE667-A5BD-294C-19AE-9B069BC60D9B}"/>
              </a:ext>
            </a:extLst>
          </p:cNvPr>
          <p:cNvSpPr txBox="1">
            <a:spLocks/>
          </p:cNvSpPr>
          <p:nvPr/>
        </p:nvSpPr>
        <p:spPr>
          <a:xfrm>
            <a:off x="3659704" y="591413"/>
            <a:ext cx="4872592" cy="387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Mô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bài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SGK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mĩ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thuật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8 - </a:t>
            </a:r>
            <a:r>
              <a:rPr lang="en-US" sz="2000" b="1" dirty="0" err="1">
                <a:solidFill>
                  <a:srgbClr val="002060"/>
                </a:solidFill>
                <a:latin typeface="+mn-lt"/>
              </a:rPr>
              <a:t>Bản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54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8D5AB1-9C70-E755-2227-15E41BEA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97FE1-7F23-E63A-F2DA-895C161C92C4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44598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Tìm hiểu các chủ đề của SGK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8 - CTST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4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731EF-C463-41FB-AE86-6520A064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D115E13-D094-4080-B876-D56C8433C0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059415"/>
              </p:ext>
            </p:extLst>
          </p:nvPr>
        </p:nvGraphicFramePr>
        <p:xfrm>
          <a:off x="935586" y="1681548"/>
          <a:ext cx="10418214" cy="4103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5" descr="C:\Users\DHNV1\Desktop\LogoChanTroi.jpg">
            <a:extLst>
              <a:ext uri="{FF2B5EF4-FFF2-40B4-BE49-F238E27FC236}">
                <a16:creationId xmlns:a16="http://schemas.microsoft.com/office/drawing/2014/main" id="{4D1B96C7-E723-144C-B5B1-01A7E3DE76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74CD2A-F03A-CB7E-D267-6CC8AB79C8C9}"/>
              </a:ext>
            </a:extLst>
          </p:cNvPr>
          <p:cNvSpPr txBox="1"/>
          <p:nvPr/>
        </p:nvSpPr>
        <p:spPr>
          <a:xfrm>
            <a:off x="560510" y="1103698"/>
            <a:ext cx="609746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4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Cấu trúc SGK và mô hình bài học</a:t>
            </a:r>
          </a:p>
        </p:txBody>
      </p:sp>
    </p:spTree>
    <p:extLst>
      <p:ext uri="{BB962C8B-B14F-4D97-AF65-F5344CB8AC3E}">
        <p14:creationId xmlns:p14="http://schemas.microsoft.com/office/powerpoint/2010/main" val="282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C96E91-E0A2-49B8-8B9E-0DE7A943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9E787-6B22-437C-B949-5ECE9EE2EBD8}"/>
              </a:ext>
            </a:extLst>
          </p:cNvPr>
          <p:cNvSpPr txBox="1"/>
          <p:nvPr/>
        </p:nvSpPr>
        <p:spPr>
          <a:xfrm>
            <a:off x="426833" y="1710142"/>
            <a:ext cx="574493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B050"/>
                </a:solidFill>
              </a:rPr>
              <a:t>Chủ đề: NGHỆ THUẬT HIỆN ĐẠI THẾ GIỚI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1: Thiên nhiên trong tranh của hoạ sĩ </a:t>
            </a:r>
            <a:r>
              <a:rPr lang="vi-VN" sz="1400" b="1" dirty="0">
                <a:solidFill>
                  <a:srgbClr val="002060"/>
                </a:solidFill>
              </a:rPr>
              <a:t>Paul Gauguin</a:t>
            </a:r>
            <a:endParaRPr lang="vi-VN" sz="1400" b="1" dirty="0">
              <a:solidFill>
                <a:srgbClr val="002060"/>
              </a:solidFill>
            </a:endParaRPr>
          </a:p>
          <a:p>
            <a:r>
              <a:rPr lang="vi-VN" sz="1400" b="1" dirty="0">
                <a:solidFill>
                  <a:srgbClr val="002060"/>
                </a:solidFill>
              </a:rPr>
              <a:t>Bài 2: Nghệ thuật tranh cắt dán (Collage art)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3: Tranh chân dung theo trường phái Biểu hiện</a:t>
            </a:r>
          </a:p>
          <a:p>
            <a:endParaRPr lang="vi-VN" sz="14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7030A0"/>
                </a:solidFill>
              </a:rPr>
              <a:t>Chủ đề: NGHỆ THUẬT HIỆN ĐẠI VIỆT NAM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4: Nét đặc trưng trong tranh sơn mài Việt Nam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5: Nét đẹp trong tranh </a:t>
            </a:r>
            <a:r>
              <a:rPr lang="vi-VN" sz="1400" b="1" dirty="0" smtClean="0">
                <a:solidFill>
                  <a:srgbClr val="002060"/>
                </a:solidFill>
              </a:rPr>
              <a:t>l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ụa</a:t>
            </a:r>
            <a:r>
              <a:rPr lang="vi-VN" sz="1400" b="1" dirty="0" smtClean="0">
                <a:solidFill>
                  <a:srgbClr val="002060"/>
                </a:solidFill>
              </a:rPr>
              <a:t> </a:t>
            </a:r>
            <a:r>
              <a:rPr lang="vi-VN" sz="1400" b="1" dirty="0">
                <a:solidFill>
                  <a:srgbClr val="002060"/>
                </a:solidFill>
              </a:rPr>
              <a:t>của hoạ sĩ Nguyễn Phan Chánh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6: Tượng chân dung nhân vật</a:t>
            </a:r>
          </a:p>
          <a:p>
            <a:endParaRPr lang="vi-VN" sz="1400" b="1" dirty="0"/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C00000"/>
                </a:solidFill>
              </a:rPr>
              <a:t>Chủ đề: MĨ THUẬT CỦA CÁC DÂN TỘC THIỂU SỐ VIỆT NAM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7: Tạo mẫu nền trang trí với hoạ tiết dân tộc thiểu số Việt Nam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8: Thiết kế trang phục với hoạ tiết dân tộc</a:t>
            </a:r>
          </a:p>
          <a:p>
            <a:r>
              <a:rPr lang="vi-VN" sz="1400" b="1" dirty="0"/>
              <a:t>	</a:t>
            </a:r>
          </a:p>
          <a:p>
            <a:endParaRPr lang="vi-VN" sz="1400" b="1" dirty="0"/>
          </a:p>
          <a:p>
            <a:r>
              <a:rPr lang="vi-VN" sz="1400" b="1" dirty="0">
                <a:solidFill>
                  <a:schemeClr val="accent4">
                    <a:lumMod val="50000"/>
                  </a:schemeClr>
                </a:solidFill>
              </a:rPr>
              <a:t>Tổng kết học kì I: TRƯNG BÀY SẢN PHẨM MĨ THUẬT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982A3-BE2A-4174-BD52-FF983D11E250}"/>
              </a:ext>
            </a:extLst>
          </p:cNvPr>
          <p:cNvSpPr txBox="1"/>
          <p:nvPr/>
        </p:nvSpPr>
        <p:spPr>
          <a:xfrm>
            <a:off x="6171766" y="1390615"/>
            <a:ext cx="59147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chemeClr val="accent2"/>
                </a:solidFill>
              </a:rPr>
              <a:t>Chủ đề: NỘI THẤT CĂN PHÒNG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</a:t>
            </a:r>
            <a:r>
              <a:rPr lang="vi-VN" sz="1400" b="1" dirty="0" smtClean="0">
                <a:solidFill>
                  <a:srgbClr val="002060"/>
                </a:solidFill>
              </a:rPr>
              <a:t>9:  </a:t>
            </a:r>
            <a:r>
              <a:rPr lang="vi-VN" sz="1400" b="1" dirty="0">
                <a:solidFill>
                  <a:srgbClr val="002060"/>
                </a:solidFill>
              </a:rPr>
              <a:t>Thiết kế sản phẩm nội thất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10: Thiết kế mô hình căn phòng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chemeClr val="accent5">
                    <a:lumMod val="75000"/>
                  </a:schemeClr>
                </a:solidFill>
              </a:rPr>
              <a:t>Chủ đề: MĨ THUẬT TRONG CUỘC SỐNG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11:  Tạo hoạ tiết trang trí bằng chấm màu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12:  Tranh tĩnh vật 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13:  Tranh trang trí với các màu tương phản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14:  Tranh áp phích</a:t>
            </a:r>
          </a:p>
          <a:p>
            <a:endParaRPr lang="vi-VN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FF0000"/>
                </a:solidFill>
              </a:rPr>
              <a:t>Chủ đề: HƯỚNG NGHIỆP</a:t>
            </a:r>
          </a:p>
          <a:p>
            <a:pPr>
              <a:lnSpc>
                <a:spcPct val="150000"/>
              </a:lnSpc>
            </a:pPr>
            <a:r>
              <a:rPr lang="vi-VN" sz="1400" b="1" dirty="0">
                <a:solidFill>
                  <a:srgbClr val="002060"/>
                </a:solidFill>
              </a:rPr>
              <a:t>Bài 15:  Khái quát về ngành nghề liên quan đến Mĩ thuật tạo hình</a:t>
            </a:r>
          </a:p>
          <a:p>
            <a:r>
              <a:rPr lang="vi-VN" sz="1400" b="1" dirty="0">
                <a:solidFill>
                  <a:srgbClr val="002060"/>
                </a:solidFill>
              </a:rPr>
              <a:t>Bài 16:  Đặc trưng của một số nghề liên quan đến Mĩ thuật tạo hình</a:t>
            </a:r>
          </a:p>
          <a:p>
            <a:endParaRPr lang="vi-VN" sz="1400" b="1" dirty="0">
              <a:solidFill>
                <a:srgbClr val="002060"/>
              </a:solidFill>
            </a:endParaRPr>
          </a:p>
          <a:p>
            <a:endParaRPr lang="vi-VN" sz="14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vi-VN" sz="1400" b="1" dirty="0">
                <a:solidFill>
                  <a:schemeClr val="accent4">
                    <a:lumMod val="50000"/>
                  </a:schemeClr>
                </a:solidFill>
              </a:rPr>
              <a:t>Tổng kết năm học: TRƯNG BÀY SẢN PHẨM MĨ THUẬT 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BDD8F88-E551-4AB4-B33C-C3930CAA881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CD7A9B7-C0C5-46D5-9CFA-F421C12F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12CCA3-E16E-4AF9-97D6-C84FC9FEE4E6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1D05AB9-73B6-4922-A381-BB07B81F6BE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5" descr="C:\Users\DHNV1\Desktop\LogoChanTroi.jpg">
            <a:extLst>
              <a:ext uri="{FF2B5EF4-FFF2-40B4-BE49-F238E27FC236}">
                <a16:creationId xmlns:a16="http://schemas.microsoft.com/office/drawing/2014/main" id="{630DCC12-BE34-E849-8C84-61FB436ED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170CAF-9FDC-4723-A2EE-2A03357862DE}"/>
              </a:ext>
            </a:extLst>
          </p:cNvPr>
          <p:cNvSpPr txBox="1"/>
          <p:nvPr/>
        </p:nvSpPr>
        <p:spPr>
          <a:xfrm>
            <a:off x="532668" y="990691"/>
            <a:ext cx="6097464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ln/>
                <a:solidFill>
                  <a:srgbClr val="002060"/>
                </a:solidFill>
                <a:cs typeface="Arial" panose="020B0604020202020204" pitchFamily="34" charset="0"/>
              </a:rPr>
              <a:t>Chủ đề và các dạng bài học</a:t>
            </a:r>
            <a:endParaRPr lang="en-US" sz="2400" b="1" dirty="0">
              <a:ln/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9ABC7-B604-9F6C-CF55-05D856713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647" y="1394966"/>
            <a:ext cx="3624098" cy="4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49B711-26DC-4FA0-9207-2D01C641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6758F6-4C72-422D-BC2C-9212F758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0D6F2-2912-4CAC-ADE2-FD9E875697C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7F1871B-D2B4-4590-AF59-7EC425F2E5E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4C05938-6C5F-4B64-AA2E-5A7A634AD7FD}"/>
              </a:ext>
            </a:extLst>
          </p:cNvPr>
          <p:cNvGraphicFramePr>
            <a:graphicFrameLocks noGrp="1"/>
          </p:cNvGraphicFramePr>
          <p:nvPr/>
        </p:nvGraphicFramePr>
        <p:xfrm>
          <a:off x="396440" y="6205068"/>
          <a:ext cx="11096611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8200">
                  <a:extLst>
                    <a:ext uri="{9D8B030D-6E8A-4147-A177-3AD203B41FA5}">
                      <a16:colId xmlns:a16="http://schemas.microsoft.com/office/drawing/2014/main" val="1313663337"/>
                    </a:ext>
                  </a:extLst>
                </a:gridCol>
                <a:gridCol w="1179598">
                  <a:extLst>
                    <a:ext uri="{9D8B030D-6E8A-4147-A177-3AD203B41FA5}">
                      <a16:colId xmlns:a16="http://schemas.microsoft.com/office/drawing/2014/main" val="3800853214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3938461194"/>
                    </a:ext>
                  </a:extLst>
                </a:gridCol>
                <a:gridCol w="1728132">
                  <a:extLst>
                    <a:ext uri="{9D8B030D-6E8A-4147-A177-3AD203B41FA5}">
                      <a16:colId xmlns:a16="http://schemas.microsoft.com/office/drawing/2014/main" val="1366231238"/>
                    </a:ext>
                  </a:extLst>
                </a:gridCol>
                <a:gridCol w="1728132">
                  <a:extLst>
                    <a:ext uri="{9D8B030D-6E8A-4147-A177-3AD203B41FA5}">
                      <a16:colId xmlns:a16="http://schemas.microsoft.com/office/drawing/2014/main" val="1021246174"/>
                    </a:ext>
                  </a:extLst>
                </a:gridCol>
                <a:gridCol w="1602297">
                  <a:extLst>
                    <a:ext uri="{9D8B030D-6E8A-4147-A177-3AD203B41FA5}">
                      <a16:colId xmlns:a16="http://schemas.microsoft.com/office/drawing/2014/main" val="3836519224"/>
                    </a:ext>
                  </a:extLst>
                </a:gridCol>
                <a:gridCol w="1916736">
                  <a:extLst>
                    <a:ext uri="{9D8B030D-6E8A-4147-A177-3AD203B41FA5}">
                      <a16:colId xmlns:a16="http://schemas.microsoft.com/office/drawing/2014/main" val="1157035733"/>
                    </a:ext>
                  </a:extLst>
                </a:gridCol>
              </a:tblGrid>
              <a:tr h="122543"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002060"/>
                          </a:solidFill>
                          <a:latin typeface="+mn-lt"/>
                        </a:rPr>
                        <a:t>Điêu khắc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VẼ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IN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TK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Thời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trang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TK 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Công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nghiệp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+mn-lt"/>
                        </a:rPr>
                        <a:t>TT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ứng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dụng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rgbClr val="002060"/>
                          </a:solidFill>
                          <a:latin typeface="+mn-lt"/>
                        </a:rPr>
                        <a:t>Tích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rgbClr val="002060"/>
                          </a:solidFill>
                          <a:latin typeface="+mn-lt"/>
                        </a:rPr>
                        <a:t>hợp</a:t>
                      </a:r>
                      <a:r>
                        <a:rPr lang="en-US" sz="18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LSMT</a:t>
                      </a:r>
                      <a:endParaRPr lang="en-US" sz="18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72749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EA891B6-6DC8-49A6-BE00-7D96A4DF74A4}"/>
              </a:ext>
            </a:extLst>
          </p:cNvPr>
          <p:cNvSpPr/>
          <p:nvPr/>
        </p:nvSpPr>
        <p:spPr>
          <a:xfrm>
            <a:off x="3048000" y="54721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 b="1" dirty="0">
                <a:solidFill>
                  <a:srgbClr val="7030A0"/>
                </a:solidFill>
                <a:latin typeface="Aaril"/>
              </a:rPr>
              <a:t>CÁC DẠNG BÀI VÀ HÌNH THỨC MĨ THUẬT TRONG SGK</a:t>
            </a:r>
            <a:endParaRPr lang="en-VN" sz="2000" b="1" dirty="0">
              <a:solidFill>
                <a:srgbClr val="7030A0"/>
              </a:solidFill>
              <a:latin typeface="Aaril"/>
            </a:endParaRPr>
          </a:p>
        </p:txBody>
      </p:sp>
      <p:pic>
        <p:nvPicPr>
          <p:cNvPr id="14" name="Picture 5" descr="C:\Users\DHNV1\Desktop\LogoChanTroi.jpg">
            <a:extLst>
              <a:ext uri="{FF2B5EF4-FFF2-40B4-BE49-F238E27FC236}">
                <a16:creationId xmlns:a16="http://schemas.microsoft.com/office/drawing/2014/main" id="{B4C6925B-E38F-DD4D-B3B9-9259C1231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A07962-56EB-C78B-B09A-3B53DDB29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239" y="1296056"/>
            <a:ext cx="4437539" cy="4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D295B-8402-B4E2-8091-C039913839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244" y="1355429"/>
            <a:ext cx="4962388" cy="4471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C2832-7776-83A5-17DE-CDA43771B9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91"/>
          <a:stretch/>
        </p:blipFill>
        <p:spPr>
          <a:xfrm>
            <a:off x="7137560" y="1324680"/>
            <a:ext cx="4779137" cy="452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7BF649-0825-EAB3-6CFF-6889BDC5E0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13" t="10254" r="2088" b="1999"/>
          <a:stretch/>
        </p:blipFill>
        <p:spPr>
          <a:xfrm>
            <a:off x="3070193" y="1256519"/>
            <a:ext cx="4789992" cy="4487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051381-E664-5536-FE14-2D24E635C3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37" t="10904" r="2099"/>
          <a:stretch/>
        </p:blipFill>
        <p:spPr>
          <a:xfrm>
            <a:off x="3109685" y="1256528"/>
            <a:ext cx="4732463" cy="4546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46744F-9570-3F98-5757-DF17DA85A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922"/>
          <a:stretch/>
        </p:blipFill>
        <p:spPr>
          <a:xfrm>
            <a:off x="3240840" y="1296056"/>
            <a:ext cx="4513142" cy="4674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4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5D973E-64BC-7BC9-1942-9D1B9B25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2E9FE-2DB5-3ECD-DCA0-05955B194949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MT 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9D754-BD40-B67E-F5C6-7C78F90B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C2E81-45A1-C43D-37B7-B1CD0A592708}"/>
              </a:ext>
            </a:extLst>
          </p:cNvPr>
          <p:cNvSpPr txBox="1">
            <a:spLocks/>
          </p:cNvSpPr>
          <p:nvPr/>
        </p:nvSpPr>
        <p:spPr>
          <a:xfrm>
            <a:off x="1358625" y="1919144"/>
            <a:ext cx="9668181" cy="91197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MT 8 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CTST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2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C68B7-9CC9-4E3B-8A11-8D9D7375A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17</a:t>
            </a:fld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64B810A-86DB-425D-A3CA-AA466DF8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12CCA3-E16E-4AF9-97D6-C84FC9FEE4E6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6ADB272-7256-4EF3-B468-5E7D1F97ED0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0AC67-C91E-474D-8A04-7B8029FA57C7}"/>
              </a:ext>
            </a:extLst>
          </p:cNvPr>
          <p:cNvSpPr txBox="1">
            <a:spLocks/>
          </p:cNvSpPr>
          <p:nvPr/>
        </p:nvSpPr>
        <p:spPr>
          <a:xfrm>
            <a:off x="1376867" y="1517348"/>
            <a:ext cx="9587141" cy="4197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b="1" i="1" kern="1200" cap="all" baseline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Bài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học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có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tính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liên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kết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,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hệ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thống</a:t>
            </a:r>
            <a:endParaRPr lang="en-US" sz="2400" i="0" cap="none" dirty="0">
              <a:solidFill>
                <a:srgbClr val="002060"/>
              </a:solidFill>
              <a:latin typeface="Aaril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i="0" cap="none" dirty="0">
                <a:solidFill>
                  <a:srgbClr val="002060"/>
                </a:solidFill>
                <a:latin typeface="Aaril"/>
              </a:rPr>
              <a:t>Đa dạng các hình thức mĩ thuật và chất liệu tạo hình trong mỗi chủ đề.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i="0" cap="none" dirty="0">
                <a:solidFill>
                  <a:srgbClr val="002060"/>
                </a:solidFill>
                <a:latin typeface="Aaril"/>
              </a:rPr>
              <a:t>Thuận tiện cho việc tích hợp và kết nối với văn hoá địa phương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Nhận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biết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tinh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hoa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nghệ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thuật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thế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giới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và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Việt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Nam qua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hoạt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động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mĩ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thuật</a:t>
            </a:r>
            <a:endParaRPr lang="en-US" sz="2400" i="0" cap="none" dirty="0">
              <a:solidFill>
                <a:srgbClr val="002060"/>
              </a:solidFill>
              <a:latin typeface="Aaril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Kết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nối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và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vận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dụng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kiến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thức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,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kĩ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năng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mĩ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thuật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với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đời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sống</a:t>
            </a:r>
            <a:endParaRPr lang="en-US" sz="2400" i="0" cap="none" dirty="0">
              <a:solidFill>
                <a:srgbClr val="002060"/>
              </a:solidFill>
              <a:latin typeface="Aaril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Học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sinh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được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tiếp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cận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nội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dung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chủ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đề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Hướng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nghiệp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về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các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ngành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nghề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liên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quan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đến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Mĩ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thuật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tạo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400" i="0" cap="none" dirty="0" err="1">
                <a:solidFill>
                  <a:srgbClr val="002060"/>
                </a:solidFill>
                <a:latin typeface="Aaril"/>
              </a:rPr>
              <a:t>hình</a:t>
            </a:r>
            <a:r>
              <a:rPr lang="en-US" sz="2400" i="0" cap="none" dirty="0">
                <a:solidFill>
                  <a:srgbClr val="002060"/>
                </a:solidFill>
                <a:latin typeface="Aaril"/>
              </a:rPr>
              <a:t>. </a:t>
            </a:r>
          </a:p>
          <a:p>
            <a:pPr algn="just"/>
            <a:endParaRPr lang="en-US" sz="2400" i="0" cap="none" dirty="0">
              <a:solidFill>
                <a:srgbClr val="00206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8" name="Picture 5" descr="C:\Users\DHNV1\Desktop\LogoChanTroi.jpg">
            <a:extLst>
              <a:ext uri="{FF2B5EF4-FFF2-40B4-BE49-F238E27FC236}">
                <a16:creationId xmlns:a16="http://schemas.microsoft.com/office/drawing/2014/main" id="{CEAC82FE-8068-8347-AC47-D4230AC1A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60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4BD34-2E35-DB0B-2459-DA0993D4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C3953-F68A-5959-6EB2-94A4A15F5366}"/>
              </a:ext>
            </a:extLst>
          </p:cNvPr>
          <p:cNvSpPr txBox="1"/>
          <p:nvPr/>
        </p:nvSpPr>
        <p:spPr>
          <a:xfrm>
            <a:off x="1519604" y="1959654"/>
            <a:ext cx="9152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Bài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học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có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tính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liên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kết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,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hệ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thống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trong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chủ</a:t>
            </a:r>
            <a:r>
              <a:rPr lang="en-US" sz="2800" b="1" i="0" cap="none" dirty="0">
                <a:solidFill>
                  <a:srgbClr val="002060"/>
                </a:solidFill>
                <a:latin typeface="Aaril"/>
              </a:rPr>
              <a:t> </a:t>
            </a:r>
            <a:r>
              <a:rPr lang="en-US" sz="2800" b="1" i="0" cap="none" dirty="0" err="1">
                <a:solidFill>
                  <a:srgbClr val="002060"/>
                </a:solidFill>
                <a:latin typeface="Aaril"/>
              </a:rPr>
              <a:t>đề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5" descr="C:\Users\DHNV1\Desktop\LogoChanTroi.jpg">
            <a:extLst>
              <a:ext uri="{FF2B5EF4-FFF2-40B4-BE49-F238E27FC236}">
                <a16:creationId xmlns:a16="http://schemas.microsoft.com/office/drawing/2014/main" id="{B281D110-22AC-EF77-79B2-10E0BE13E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8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447F2-DA92-4C64-B913-21C59514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19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E4001B-6A91-4535-89E5-49955E77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8EE0EFF-1DA3-4623-8CBF-963C40EE179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5359C2-4E4B-4AAF-BEF7-5102E037F6A5}"/>
              </a:ext>
            </a:extLst>
          </p:cNvPr>
          <p:cNvSpPr txBox="1">
            <a:spLocks/>
          </p:cNvSpPr>
          <p:nvPr/>
        </p:nvSpPr>
        <p:spPr>
          <a:xfrm>
            <a:off x="2799735" y="299049"/>
            <a:ext cx="6592529" cy="638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endParaRPr lang="vi-VN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2E0B9F-6DA2-6C47-8FA4-859899F7E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61" y="1689426"/>
            <a:ext cx="5822436" cy="40964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150D42-E666-9F48-BF05-F200AB1E1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2" y="1681548"/>
            <a:ext cx="5766769" cy="4057296"/>
          </a:xfrm>
          <a:prstGeom prst="rect">
            <a:avLst/>
          </a:prstGeom>
        </p:spPr>
      </p:pic>
      <p:pic>
        <p:nvPicPr>
          <p:cNvPr id="10" name="Picture 5" descr="C:\Users\DHNV1\Desktop\LogoChanTroi.jpg">
            <a:extLst>
              <a:ext uri="{FF2B5EF4-FFF2-40B4-BE49-F238E27FC236}">
                <a16:creationId xmlns:a16="http://schemas.microsoft.com/office/drawing/2014/main" id="{2D2B84C5-0A9A-3D40-85BD-619F8F14C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D4CFE-8710-8E42-B94A-A8E2B410C9B6}"/>
              </a:ext>
            </a:extLst>
          </p:cNvPr>
          <p:cNvSpPr txBox="1"/>
          <p:nvPr/>
        </p:nvSpPr>
        <p:spPr>
          <a:xfrm>
            <a:off x="2598544" y="945447"/>
            <a:ext cx="6994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cap="none" dirty="0">
                <a:solidFill>
                  <a:srgbClr val="0070C0"/>
                </a:solidFill>
                <a:latin typeface="Aaril"/>
              </a:rPr>
              <a:t>VD.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Chủ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đề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Mĩ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thuật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của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các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dân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tộc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thiểu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số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Việt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Nam.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0EAD3E-14C3-41C5-8664-CAF9389C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49C13DE-136C-421F-A899-F8CE891A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600" y="6508750"/>
            <a:ext cx="2743200" cy="365125"/>
          </a:xfrm>
        </p:spPr>
        <p:txBody>
          <a:bodyPr/>
          <a:lstStyle/>
          <a:p>
            <a:fld id="{83A9B9A7-C4AA-467E-A90E-D7B2E4CB7A48}" type="datetime1">
              <a:rPr lang="en-US" smtClean="0"/>
              <a:t>4/14/2023</a:t>
            </a:fld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37FD071-D6E7-4692-A1EC-E6AE86BC6EC4}"/>
              </a:ext>
            </a:extLst>
          </p:cNvPr>
          <p:cNvSpPr txBox="1">
            <a:spLocks/>
          </p:cNvSpPr>
          <p:nvPr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2CD77-ED0C-46BC-8034-F087CC817EB0}"/>
              </a:ext>
            </a:extLst>
          </p:cNvPr>
          <p:cNvSpPr/>
          <p:nvPr/>
        </p:nvSpPr>
        <p:spPr>
          <a:xfrm>
            <a:off x="3048000" y="5944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VN" sz="2000" b="1" dirty="0">
                <a:solidFill>
                  <a:srgbClr val="7030A0"/>
                </a:solidFill>
                <a:latin typeface="Aaril"/>
              </a:rPr>
              <a:t>SGK MĨ THUẬT </a:t>
            </a:r>
            <a:r>
              <a:rPr lang="en-US" sz="2000" b="1" dirty="0">
                <a:solidFill>
                  <a:srgbClr val="7030A0"/>
                </a:solidFill>
                <a:latin typeface="Aaril"/>
              </a:rPr>
              <a:t>8</a:t>
            </a:r>
            <a:r>
              <a:rPr lang="en-VN" sz="2000" b="1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dirty="0">
                <a:solidFill>
                  <a:srgbClr val="7030A0"/>
                </a:solidFill>
                <a:latin typeface="Aaril"/>
              </a:rPr>
              <a:t>- CTST -</a:t>
            </a:r>
            <a:r>
              <a:rPr lang="en-VN" sz="2000" b="1" dirty="0">
                <a:solidFill>
                  <a:srgbClr val="7030A0"/>
                </a:solidFill>
                <a:latin typeface="Aaril"/>
              </a:rPr>
              <a:t> BẢN 1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B29E1F7-96FA-4A44-8CDE-CD8F84BC40F5}"/>
              </a:ext>
            </a:extLst>
          </p:cNvPr>
          <p:cNvSpPr txBox="1">
            <a:spLocks/>
          </p:cNvSpPr>
          <p:nvPr/>
        </p:nvSpPr>
        <p:spPr>
          <a:xfrm>
            <a:off x="5742616" y="1279123"/>
            <a:ext cx="5735967" cy="480735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96875" indent="-3968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Wingdings" panose="05000000000000000000" pitchFamily="2" charset="2"/>
              <a:buChar char="ü"/>
              <a:defRPr sz="22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>NHÓM TÁC GIẢ: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t/>
            </a:r>
            <a:b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</a:b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NGƯT. </a:t>
            </a:r>
            <a:r>
              <a:rPr kumimoji="0" lang="en-US" altLang="ko-KR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ThS</a:t>
            </a: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 Nguyễn </a:t>
            </a:r>
            <a:r>
              <a:rPr lang="en-US" altLang="ko-KR" sz="9600" b="1" dirty="0">
                <a:solidFill>
                  <a:srgbClr val="00206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</a:t>
            </a:r>
            <a:r>
              <a:rPr kumimoji="0" lang="en-US" altLang="ko-KR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hị</a:t>
            </a: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lang="en-US" altLang="ko-KR" sz="9600" b="1" dirty="0">
                <a:solidFill>
                  <a:srgbClr val="002060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</a:t>
            </a:r>
            <a:r>
              <a:rPr kumimoji="0" lang="en-US" altLang="ko-KR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hung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(</a:t>
            </a:r>
            <a:r>
              <a:rPr kumimoji="0" lang="en-US" altLang="ko-KR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Tổng</a:t>
            </a:r>
            <a:r>
              <a:rPr kumimoji="0" lang="en-US" altLang="ko-KR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Chủ</a:t>
            </a:r>
            <a:r>
              <a:rPr kumimoji="0" lang="en-US" altLang="ko-KR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altLang="ko-KR" sz="7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biên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/>
            </a:r>
            <a:b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</a:br>
            <a:r>
              <a:rPr kumimoji="0" lang="vi-VN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ThS</a:t>
            </a:r>
            <a:r>
              <a:rPr kumimoji="0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.</a:t>
            </a:r>
            <a:r>
              <a:rPr kumimoji="0" lang="vi-VN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Nguyễn 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8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uấn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8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endParaRPr kumimoji="0" lang="en-US" sz="8000" b="1" i="0" u="none" strike="noStrike" kern="1200" cap="none" spc="-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8000" b="1" i="1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kumimoji="0" lang="en-US" sz="8000" b="1" i="1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1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8000" b="1" i="0" u="none" strike="noStrike" kern="1200" cap="none" spc="-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8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-4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kumimoji="0" lang="en-US" sz="80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endParaRPr lang="en-US" sz="80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</a:t>
            </a:r>
            <a:r>
              <a:rPr lang="en-US" sz="80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80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Kiều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endParaRPr lang="en-US" sz="80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80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80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Uyên</a:t>
            </a:r>
            <a:endParaRPr lang="en-US" sz="80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ThS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8000" b="1" spc="-4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sz="8000" b="1" spc="-4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8000" b="1" spc="-4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-4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en-US" sz="8000" b="1" spc="-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6400" b="1" i="0" u="none" strike="noStrike" kern="1200" cap="none" spc="-4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lnSpc>
                <a:spcPts val="2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vi-VN" sz="2000" spc="-40" dirty="0">
                <a:solidFill>
                  <a:srgbClr val="002060"/>
                </a:solidFill>
              </a:rPr>
              <a:t/>
            </a:r>
            <a:br>
              <a:rPr lang="vi-VN" sz="2000" spc="-40" dirty="0">
                <a:solidFill>
                  <a:srgbClr val="002060"/>
                </a:solidFill>
              </a:rPr>
            </a:b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A1FB72-99B3-D141-873B-500B73A6C4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6763">
            <a:off x="1504950" y="1382687"/>
            <a:ext cx="3309938" cy="4616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Users\DHNV1\Desktop\LogoChanTroi.jpg">
            <a:extLst>
              <a:ext uri="{FF2B5EF4-FFF2-40B4-BE49-F238E27FC236}">
                <a16:creationId xmlns:a16="http://schemas.microsoft.com/office/drawing/2014/main" id="{99CAA726-B9D2-5F4C-835C-D88E2B4F1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8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447F2-DA92-4C64-B913-21C59514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20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E4001B-6A91-4535-89E5-49955E77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8EE0EFF-1DA3-4623-8CBF-963C40EE179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5359C2-4E4B-4AAF-BEF7-5102E037F6A5}"/>
              </a:ext>
            </a:extLst>
          </p:cNvPr>
          <p:cNvSpPr txBox="1">
            <a:spLocks/>
          </p:cNvSpPr>
          <p:nvPr/>
        </p:nvSpPr>
        <p:spPr>
          <a:xfrm>
            <a:off x="2799735" y="299049"/>
            <a:ext cx="6592529" cy="6385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endParaRPr lang="vi-VN" sz="2000" b="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62C022-2867-4CE4-BED0-CC6407EE4101}"/>
              </a:ext>
            </a:extLst>
          </p:cNvPr>
          <p:cNvSpPr txBox="1"/>
          <p:nvPr/>
        </p:nvSpPr>
        <p:spPr>
          <a:xfrm>
            <a:off x="3577863" y="932349"/>
            <a:ext cx="46949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cap="none" dirty="0">
                <a:solidFill>
                  <a:srgbClr val="0070C0"/>
                </a:solidFill>
                <a:latin typeface="Aaril"/>
              </a:rPr>
              <a:t> VD.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Chủ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đề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Nội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thất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căn</a:t>
            </a:r>
            <a:r>
              <a:rPr lang="en-US" sz="2000" b="1" i="0" cap="none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000" b="1" i="0" cap="none" dirty="0" err="1">
                <a:solidFill>
                  <a:srgbClr val="7030A0"/>
                </a:solidFill>
                <a:latin typeface="Aaril"/>
              </a:rPr>
              <a:t>phòng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FD7F3D-6EC5-574B-AFD6-C92BFAE0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87"/>
            <a:ext cx="6178619" cy="435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26E03-AAE9-AF41-BFC6-1C6AF84FD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13" y="1492087"/>
            <a:ext cx="6198487" cy="4351140"/>
          </a:xfrm>
          <a:prstGeom prst="rect">
            <a:avLst/>
          </a:prstGeom>
        </p:spPr>
      </p:pic>
      <p:pic>
        <p:nvPicPr>
          <p:cNvPr id="10" name="Picture 5" descr="C:\Users\DHNV1\Desktop\LogoChanTroi.jpg">
            <a:extLst>
              <a:ext uri="{FF2B5EF4-FFF2-40B4-BE49-F238E27FC236}">
                <a16:creationId xmlns:a16="http://schemas.microsoft.com/office/drawing/2014/main" id="{43E35C26-CD97-394F-B138-612DF5C73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46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64416-4C4B-7BC0-420B-94F72B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EBCE0-4C89-2842-96F3-DBF7B24F9C3D}"/>
              </a:ext>
            </a:extLst>
          </p:cNvPr>
          <p:cNvSpPr txBox="1"/>
          <p:nvPr/>
        </p:nvSpPr>
        <p:spPr>
          <a:xfrm>
            <a:off x="1397977" y="2269429"/>
            <a:ext cx="9486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vi-VN" sz="2800" b="1" i="0" cap="none" dirty="0">
                <a:solidFill>
                  <a:srgbClr val="002060"/>
                </a:solidFill>
                <a:latin typeface="Aaril"/>
              </a:rPr>
              <a:t>Đa dạng các hình thức mĩ thuật và chất liệu tạo hình</a:t>
            </a:r>
          </a:p>
          <a:p>
            <a:pPr algn="ctr"/>
            <a:r>
              <a:rPr lang="vi-VN" sz="2800" b="1" i="0" cap="none" dirty="0">
                <a:solidFill>
                  <a:srgbClr val="002060"/>
                </a:solidFill>
                <a:latin typeface="Aaril"/>
              </a:rPr>
              <a:t>trong mỗi chủ đề</a:t>
            </a:r>
          </a:p>
        </p:txBody>
      </p:sp>
      <p:pic>
        <p:nvPicPr>
          <p:cNvPr id="4" name="Picture 5" descr="C:\Users\DHNV1\Desktop\LogoChanTroi.jpg">
            <a:extLst>
              <a:ext uri="{FF2B5EF4-FFF2-40B4-BE49-F238E27FC236}">
                <a16:creationId xmlns:a16="http://schemas.microsoft.com/office/drawing/2014/main" id="{B754BBC1-50B3-AF38-8CF2-923753485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57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EB5CBF-7BBD-4CF6-BD3E-4C0EB58C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228ED-B07B-4297-B018-A9C9FDF93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62E11-3CCA-481B-A417-186A24C096F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39BF92-9253-CE4D-BDE8-2726319C2D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/>
          <a:stretch/>
        </p:blipFill>
        <p:spPr>
          <a:xfrm>
            <a:off x="260837" y="1236204"/>
            <a:ext cx="3812939" cy="535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0106D3-D9A0-ED40-B243-28DFAFEA6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4"/>
          <a:stretch/>
        </p:blipFill>
        <p:spPr>
          <a:xfrm>
            <a:off x="4171750" y="1247519"/>
            <a:ext cx="3812939" cy="534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E6C171-F0C7-2F4D-AEF4-15D52CB8A030}"/>
              </a:ext>
            </a:extLst>
          </p:cNvPr>
          <p:cNvSpPr txBox="1"/>
          <p:nvPr/>
        </p:nvSpPr>
        <p:spPr>
          <a:xfrm>
            <a:off x="3291946" y="621098"/>
            <a:ext cx="56058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 i="0" cap="none" dirty="0">
                <a:solidFill>
                  <a:srgbClr val="C00000"/>
                </a:solidFill>
                <a:latin typeface="Aaril"/>
              </a:rPr>
              <a:t> </a:t>
            </a:r>
            <a:r>
              <a:rPr lang="vi-VN" sz="2000" b="1" i="0" cap="none" dirty="0">
                <a:solidFill>
                  <a:srgbClr val="0070C0"/>
                </a:solidFill>
                <a:latin typeface="Aaril"/>
              </a:rPr>
              <a:t>VD chủ đề: Nghệ thuật hiện đại Việt Nam</a:t>
            </a:r>
          </a:p>
        </p:txBody>
      </p:sp>
      <p:pic>
        <p:nvPicPr>
          <p:cNvPr id="11" name="Picture 5" descr="C:\Users\DHNV1\Desktop\LogoChanTroi.jpg">
            <a:extLst>
              <a:ext uri="{FF2B5EF4-FFF2-40B4-BE49-F238E27FC236}">
                <a16:creationId xmlns:a16="http://schemas.microsoft.com/office/drawing/2014/main" id="{B109D3FF-F29D-D04A-A00B-2679615DE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10926" t="11359" r="7818"/>
          <a:stretch/>
        </p:blipFill>
        <p:spPr bwMode="auto">
          <a:xfrm>
            <a:off x="10366913" y="373185"/>
            <a:ext cx="1353233" cy="1308363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96C26-C514-DD4A-A763-9D7CC20DCD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3"/>
          <a:stretch/>
        </p:blipFill>
        <p:spPr>
          <a:xfrm>
            <a:off x="8133029" y="1236037"/>
            <a:ext cx="3698342" cy="535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8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FECA5-611C-480B-9CC0-B778316D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FFFD0-F921-744F-8E45-15D058859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4"/>
          <a:stretch/>
        </p:blipFill>
        <p:spPr>
          <a:xfrm>
            <a:off x="183313" y="1567247"/>
            <a:ext cx="2899311" cy="403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10B80-BB37-0049-90BD-C0327B644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8"/>
          <a:stretch/>
        </p:blipFill>
        <p:spPr>
          <a:xfrm>
            <a:off x="3082624" y="2098675"/>
            <a:ext cx="3025901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2691B-75BC-A94E-B0B2-CF74FA4762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5"/>
          <a:stretch/>
        </p:blipFill>
        <p:spPr>
          <a:xfrm>
            <a:off x="6108525" y="1529534"/>
            <a:ext cx="2924362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F1D491-573F-404F-8681-F98B5ADECB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5"/>
          <a:stretch/>
        </p:blipFill>
        <p:spPr>
          <a:xfrm>
            <a:off x="9032886" y="2098675"/>
            <a:ext cx="3025902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64AFF7-D868-504B-8ED8-C40ACA4F1C46}"/>
              </a:ext>
            </a:extLst>
          </p:cNvPr>
          <p:cNvSpPr txBox="1"/>
          <p:nvPr/>
        </p:nvSpPr>
        <p:spPr>
          <a:xfrm>
            <a:off x="3557088" y="863710"/>
            <a:ext cx="5102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 i="0" cap="none" dirty="0">
                <a:solidFill>
                  <a:srgbClr val="C00000"/>
                </a:solidFill>
                <a:latin typeface="Aaril"/>
              </a:rPr>
              <a:t> </a:t>
            </a:r>
            <a:r>
              <a:rPr lang="vi-VN" sz="2000" b="1" i="0" cap="none" dirty="0">
                <a:solidFill>
                  <a:srgbClr val="0070C0"/>
                </a:solidFill>
                <a:latin typeface="Aaril"/>
              </a:rPr>
              <a:t>VD chủ đề: Mĩ thuật trong cuộc sống</a:t>
            </a:r>
          </a:p>
        </p:txBody>
      </p:sp>
      <p:pic>
        <p:nvPicPr>
          <p:cNvPr id="8" name="Picture 5" descr="C:\Users\DHNV1\Desktop\LogoChanTroi.jpg">
            <a:extLst>
              <a:ext uri="{FF2B5EF4-FFF2-40B4-BE49-F238E27FC236}">
                <a16:creationId xmlns:a16="http://schemas.microsoft.com/office/drawing/2014/main" id="{F676575F-332C-4B46-9011-F13E7E0A2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14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09B34F-4B5A-8659-801A-7719A527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EFDCA8-D266-7B18-42D3-80B06553D286}"/>
              </a:ext>
            </a:extLst>
          </p:cNvPr>
          <p:cNvSpPr txBox="1"/>
          <p:nvPr/>
        </p:nvSpPr>
        <p:spPr>
          <a:xfrm>
            <a:off x="1295144" y="2390110"/>
            <a:ext cx="9131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vi-VN" sz="2800" b="1" i="0" cap="none" dirty="0">
                <a:solidFill>
                  <a:srgbClr val="002060"/>
                </a:solidFill>
                <a:latin typeface="Aaril"/>
              </a:rPr>
              <a:t>Thuận tiện cho việc tích hợp </a:t>
            </a:r>
          </a:p>
          <a:p>
            <a:pPr algn="ctr"/>
            <a:r>
              <a:rPr lang="vi-VN" sz="2800" b="1" i="0" cap="none" dirty="0">
                <a:solidFill>
                  <a:srgbClr val="002060"/>
                </a:solidFill>
                <a:latin typeface="Aaril"/>
              </a:rPr>
              <a:t>và kết nối với văn hoá địa phương</a:t>
            </a:r>
            <a:endParaRPr lang="vi-VN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5" descr="C:\Users\DHNV1\Desktop\LogoChanTroi.jpg">
            <a:extLst>
              <a:ext uri="{FF2B5EF4-FFF2-40B4-BE49-F238E27FC236}">
                <a16:creationId xmlns:a16="http://schemas.microsoft.com/office/drawing/2014/main" id="{4EA538FB-29E9-C365-EADE-DC35838FA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02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93379-B7DD-46B5-BE68-91B89121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38A8D-ED24-3D44-B4B1-270F689D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7"/>
          <a:stretch/>
        </p:blipFill>
        <p:spPr>
          <a:xfrm>
            <a:off x="46828" y="1314175"/>
            <a:ext cx="2925841" cy="4199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F603CE-A4A3-9947-AF46-65FC261BD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7"/>
          <a:stretch/>
        </p:blipFill>
        <p:spPr>
          <a:xfrm>
            <a:off x="3021460" y="1924549"/>
            <a:ext cx="2972659" cy="421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C:\Users\DHNV1\Desktop\LogoChanTroi.jpg">
            <a:extLst>
              <a:ext uri="{FF2B5EF4-FFF2-40B4-BE49-F238E27FC236}">
                <a16:creationId xmlns:a16="http://schemas.microsoft.com/office/drawing/2014/main" id="{36588CD3-76CA-B94E-94D7-6D488FDE0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D84AEF-6DD8-A2B6-7D9C-D8F0E4C80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177" y="1898536"/>
            <a:ext cx="3001059" cy="4240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1DB3AD-74D1-8E46-A0DF-DD617A37D4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77"/>
          <a:stretch/>
        </p:blipFill>
        <p:spPr>
          <a:xfrm>
            <a:off x="6048585" y="1299338"/>
            <a:ext cx="3081592" cy="421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95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5091F-5445-4F4E-AE21-85AB5B0F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26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6BC374-ED56-4652-8F90-116B6918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FA5799E-5178-4CD6-AAA3-0799ABCE825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C6CB7-8789-4602-B8F4-D85614E6D267}"/>
              </a:ext>
            </a:extLst>
          </p:cNvPr>
          <p:cNvSpPr txBox="1"/>
          <p:nvPr/>
        </p:nvSpPr>
        <p:spPr>
          <a:xfrm>
            <a:off x="2962701" y="1598999"/>
            <a:ext cx="65417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nghệ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Nam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MT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A2D9EBB-E1B8-412B-BEA9-3445F100717A}"/>
              </a:ext>
            </a:extLst>
          </p:cNvPr>
          <p:cNvSpPr txBox="1">
            <a:spLocks/>
          </p:cNvSpPr>
          <p:nvPr/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B40D6F2-2912-4CAC-ADE2-FD9E875697CE}" type="datetime1">
              <a:rPr lang="en-US" smtClean="0">
                <a:solidFill>
                  <a:prstClr val="white"/>
                </a:solidFill>
                <a:latin typeface="Myriad Pro" panose="020B0503030403020204" pitchFamily="34" charset="0"/>
              </a:rPr>
              <a:pPr>
                <a:defRPr/>
              </a:pPr>
              <a:t>4/14/2023</a:t>
            </a:fld>
            <a:endParaRPr lang="en-US">
              <a:solidFill>
                <a:prstClr val="white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5E49C2B-B3B5-4BBB-87AA-FF1583C5629F}"/>
              </a:ext>
            </a:extLst>
          </p:cNvPr>
          <p:cNvSpPr txBox="1">
            <a:spLocks/>
          </p:cNvSpPr>
          <p:nvPr/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4A3404E-108D-4C83-932E-0A353F71BD4D}" type="slidenum">
              <a:rPr lang="en-US" b="1" smtClean="0">
                <a:solidFill>
                  <a:prstClr val="white"/>
                </a:solidFill>
                <a:latin typeface="Myriad Pro" panose="020B0503030403020204" pitchFamily="34" charset="0"/>
              </a:rPr>
              <a:pPr>
                <a:defRPr/>
              </a:pPr>
              <a:t>26</a:t>
            </a:fld>
            <a:endParaRPr lang="en-US" b="1">
              <a:solidFill>
                <a:prstClr val="white"/>
              </a:solidFill>
              <a:latin typeface="Myriad Pro" panose="020B0503030403020204" pitchFamily="34" charset="0"/>
            </a:endParaRPr>
          </a:p>
        </p:txBody>
      </p:sp>
      <p:pic>
        <p:nvPicPr>
          <p:cNvPr id="20" name="Picture 5" descr="C:\Users\DHNV1\Desktop\LogoChanTroi.jpg">
            <a:extLst>
              <a:ext uri="{FF2B5EF4-FFF2-40B4-BE49-F238E27FC236}">
                <a16:creationId xmlns:a16="http://schemas.microsoft.com/office/drawing/2014/main" id="{7ADC3063-66FC-634A-A327-D6E1B7628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2942A3-0C6B-5D35-FC90-F8DB31DF1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1" y="1564779"/>
            <a:ext cx="2722885" cy="316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8ECE24-6503-1CF0-AAA1-8025D681F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735" y="3747251"/>
            <a:ext cx="3307589" cy="27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9A7D1B-D386-3414-F5C0-0E00C6682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276" y="3747251"/>
            <a:ext cx="2060911" cy="271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447309-7A8F-5FE5-CA6F-75D4162970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4" t="2875" b="2489"/>
          <a:stretch/>
        </p:blipFill>
        <p:spPr>
          <a:xfrm>
            <a:off x="7127505" y="3747250"/>
            <a:ext cx="2743201" cy="2710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8AF09F-900D-65A9-4CAF-93CA76439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19" t="2278" r="1869" b="2398"/>
          <a:stretch/>
        </p:blipFill>
        <p:spPr>
          <a:xfrm>
            <a:off x="9864621" y="1755252"/>
            <a:ext cx="2119038" cy="271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1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DHNV1\Desktop\LogoChanTroi.jpg">
            <a:extLst>
              <a:ext uri="{FF2B5EF4-FFF2-40B4-BE49-F238E27FC236}">
                <a16:creationId xmlns:a16="http://schemas.microsoft.com/office/drawing/2014/main" id="{981DA4A4-526E-1E8B-E802-41BAC4B07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11A92E-3030-1B5C-EE44-3D1651712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BA1E8E-6F34-9C0F-339E-C8BF6B6EE1B9}"/>
              </a:ext>
            </a:extLst>
          </p:cNvPr>
          <p:cNvSpPr/>
          <p:nvPr/>
        </p:nvSpPr>
        <p:spPr>
          <a:xfrm>
            <a:off x="3947211" y="631637"/>
            <a:ext cx="4297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7030A0"/>
                </a:solidFill>
                <a:latin typeface="Aaril"/>
              </a:rPr>
              <a:t>Chủ đề: Mĩ thuật Hiện đại </a:t>
            </a:r>
            <a:r>
              <a:rPr lang="en-US" sz="2000" b="1" dirty="0" smtClean="0">
                <a:solidFill>
                  <a:srgbClr val="7030A0"/>
                </a:solidFill>
                <a:latin typeface="Aaril"/>
              </a:rPr>
              <a:t>t</a:t>
            </a:r>
            <a:r>
              <a:rPr lang="vi-VN" sz="2000" b="1" dirty="0" smtClean="0">
                <a:solidFill>
                  <a:srgbClr val="7030A0"/>
                </a:solidFill>
                <a:latin typeface="Aaril"/>
              </a:rPr>
              <a:t>hế </a:t>
            </a:r>
            <a:r>
              <a:rPr lang="vi-VN" sz="2000" b="1" dirty="0">
                <a:solidFill>
                  <a:srgbClr val="7030A0"/>
                </a:solidFill>
                <a:latin typeface="Aaril"/>
              </a:rPr>
              <a:t>giới</a:t>
            </a:r>
            <a:endParaRPr lang="en-VN" sz="2000" b="1" dirty="0">
              <a:solidFill>
                <a:srgbClr val="7030A0"/>
              </a:solidFill>
              <a:latin typeface="Aari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64E73-0DD6-0212-9F20-B889407EE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r="49929"/>
          <a:stretch/>
        </p:blipFill>
        <p:spPr>
          <a:xfrm>
            <a:off x="430923" y="1215323"/>
            <a:ext cx="3607501" cy="514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95283-8131-0305-ACDB-B1BCBAD21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1"/>
          <a:stretch/>
        </p:blipFill>
        <p:spPr>
          <a:xfrm>
            <a:off x="4153162" y="1215323"/>
            <a:ext cx="3607501" cy="5141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9D38B-2E8E-F225-7AA6-3EB04D3E1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30"/>
          <a:stretch/>
        </p:blipFill>
        <p:spPr>
          <a:xfrm>
            <a:off x="7875401" y="1215323"/>
            <a:ext cx="3523164" cy="514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0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DHNV1\Desktop\LogoChanTroi.jpg">
            <a:extLst>
              <a:ext uri="{FF2B5EF4-FFF2-40B4-BE49-F238E27FC236}">
                <a16:creationId xmlns:a16="http://schemas.microsoft.com/office/drawing/2014/main" id="{1DA9BE8E-619E-C4B4-FD4F-5F91F3A4D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E336C-C78B-6965-6F9C-CD0019F7B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3632B3-29D7-0F64-C9FF-59B0567EF403}"/>
              </a:ext>
            </a:extLst>
          </p:cNvPr>
          <p:cNvSpPr/>
          <p:nvPr/>
        </p:nvSpPr>
        <p:spPr>
          <a:xfrm>
            <a:off x="3270204" y="732294"/>
            <a:ext cx="5047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7030A0"/>
                </a:solidFill>
                <a:latin typeface="Aaril"/>
              </a:rPr>
              <a:t>Chủ đề: Mĩ thuật Hiện đại Việt Nam</a:t>
            </a:r>
            <a:endParaRPr lang="en-VN" sz="2000" b="1" dirty="0">
              <a:solidFill>
                <a:srgbClr val="7030A0"/>
              </a:solidFill>
              <a:latin typeface="Aari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4D9C5-595F-AEEA-5898-5895F1C96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53"/>
          <a:stretch/>
        </p:blipFill>
        <p:spPr>
          <a:xfrm>
            <a:off x="404349" y="1330714"/>
            <a:ext cx="3566307" cy="5025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6E9E2-6AF1-915C-F52D-A961BD16D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85"/>
          <a:stretch/>
        </p:blipFill>
        <p:spPr>
          <a:xfrm>
            <a:off x="4114607" y="1330714"/>
            <a:ext cx="3559782" cy="493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4D1C2-A39A-82D4-8E8C-B177FDB5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83"/>
          <a:stretch/>
        </p:blipFill>
        <p:spPr>
          <a:xfrm>
            <a:off x="7818340" y="1330714"/>
            <a:ext cx="3551493" cy="4938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4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EEBA-44AC-CA49-A364-6EF72296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0A104-975C-404C-9313-2FBF757C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CCA7-B600-F341-8A41-8262B53BCF99}"/>
              </a:ext>
            </a:extLst>
          </p:cNvPr>
          <p:cNvSpPr txBox="1"/>
          <p:nvPr/>
        </p:nvSpPr>
        <p:spPr>
          <a:xfrm>
            <a:off x="1875531" y="2506111"/>
            <a:ext cx="8771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đời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 descr="C:\Users\DHNV1\Desktop\LogoChanTroi.jpg">
            <a:extLst>
              <a:ext uri="{FF2B5EF4-FFF2-40B4-BE49-F238E27FC236}">
                <a16:creationId xmlns:a16="http://schemas.microsoft.com/office/drawing/2014/main" id="{4C8B66B8-3A73-554D-BACA-2FAFB76E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59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FA8CD9-C584-7C33-4C2F-8B50BA8E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CF096-A41E-9B80-ACBA-B70D97E5C9B4}"/>
              </a:ext>
            </a:extLst>
          </p:cNvPr>
          <p:cNvSpPr txBox="1"/>
          <p:nvPr/>
        </p:nvSpPr>
        <p:spPr>
          <a:xfrm>
            <a:off x="2987186" y="826713"/>
            <a:ext cx="6570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MỤC TIÊU CỦA CHƯƠNG TRÌNH TẬP HUẤN</a:t>
            </a:r>
            <a:endParaRPr lang="vi-VN" sz="2400" dirty="0"/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F63B89C-7BC8-CC8F-A686-0521E817F1CA}"/>
              </a:ext>
            </a:extLst>
          </p:cNvPr>
          <p:cNvSpPr txBox="1">
            <a:spLocks/>
          </p:cNvSpPr>
          <p:nvPr/>
        </p:nvSpPr>
        <p:spPr>
          <a:xfrm>
            <a:off x="914400" y="1877809"/>
            <a:ext cx="10439399" cy="376134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MT 8 - CTST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Nhận biết được những điểm mới trong SGK MT 8 – CTST bản 1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được các dạng bài học của SGK MT 8 – CTST bản 1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STEAM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7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HNV1\Desktop\LogoChanTroi.jpg">
            <a:extLst>
              <a:ext uri="{FF2B5EF4-FFF2-40B4-BE49-F238E27FC236}">
                <a16:creationId xmlns:a16="http://schemas.microsoft.com/office/drawing/2014/main" id="{83580B2E-E76C-EA41-D60A-3C83E6617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F445-3E03-34AC-95AD-5C798DCB9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69CCD-8F9D-8298-1AB3-5FF8E18A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E894A5-C537-EB43-B78E-571EB570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91" y="64376"/>
            <a:ext cx="9546155" cy="67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HNV1\Desktop\LogoChanTroi.jpg">
            <a:extLst>
              <a:ext uri="{FF2B5EF4-FFF2-40B4-BE49-F238E27FC236}">
                <a16:creationId xmlns:a16="http://schemas.microsoft.com/office/drawing/2014/main" id="{BE14B474-04C2-F062-4310-74027E327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089B4-27BF-344E-B4E4-7A088353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4A9FB-7497-EFF0-04EC-4427B5DF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C8C37-09BC-E74A-A7BE-96FE6676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08" y="94786"/>
            <a:ext cx="9681607" cy="6695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57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93429-F99E-10E1-0293-AA716603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7A492-F177-2031-EB22-096D696F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2D5BA-C59E-CDAD-E14E-CC04FA5C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17" y="86745"/>
            <a:ext cx="9551745" cy="6700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 descr="C:\Users\DHNV1\Desktop\LogoChanTroi.jpg">
            <a:extLst>
              <a:ext uri="{FF2B5EF4-FFF2-40B4-BE49-F238E27FC236}">
                <a16:creationId xmlns:a16="http://schemas.microsoft.com/office/drawing/2014/main" id="{4A8BA985-0165-7CF2-7AF3-BE0B5B083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8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C4221-0F5E-8A00-814B-E4FFAFFB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02909-014E-B2F7-74DB-746EFB46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CFA482-B366-4D2A-6CF6-E0836BEC1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22" y="56393"/>
            <a:ext cx="9698355" cy="666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5" descr="C:\Users\DHNV1\Desktop\LogoChanTroi.jpg">
            <a:extLst>
              <a:ext uri="{FF2B5EF4-FFF2-40B4-BE49-F238E27FC236}">
                <a16:creationId xmlns:a16="http://schemas.microsoft.com/office/drawing/2014/main" id="{EFDF9B5B-8FB6-A7B8-3E70-EB5DF4B18D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0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FAF2E-79F1-185A-6F16-B457379A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B338F-EEEE-D8F8-4552-2B5AC582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5AFCF-DAB7-6F48-519A-951F1EB75B54}"/>
              </a:ext>
            </a:extLst>
          </p:cNvPr>
          <p:cNvSpPr txBox="1"/>
          <p:nvPr/>
        </p:nvSpPr>
        <p:spPr>
          <a:xfrm>
            <a:off x="249115" y="1963245"/>
            <a:ext cx="11693769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kumimoji="0" lang="en-US" sz="2800" b="1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MTTH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 descr="C:\Users\DHNV1\Desktop\LogoChanTroi.jpg">
            <a:extLst>
              <a:ext uri="{FF2B5EF4-FFF2-40B4-BE49-F238E27FC236}">
                <a16:creationId xmlns:a16="http://schemas.microsoft.com/office/drawing/2014/main" id="{87E38248-2748-C425-F4C9-703EEC69A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8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59083-1624-9B4C-8516-E3750DFC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CA09E-93BD-A040-A1AC-4284813BA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A9702-197E-DC45-94F7-D54E8EA9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" y="1614930"/>
            <a:ext cx="6068229" cy="425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717822-D4B0-9E40-B442-5A1918FC936D}"/>
              </a:ext>
            </a:extLst>
          </p:cNvPr>
          <p:cNvSpPr txBox="1"/>
          <p:nvPr/>
        </p:nvSpPr>
        <p:spPr>
          <a:xfrm>
            <a:off x="2088154" y="732294"/>
            <a:ext cx="8278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VD: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quát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C:\Users\DHNV1\Desktop\LogoChanTroi.jpg">
            <a:extLst>
              <a:ext uri="{FF2B5EF4-FFF2-40B4-BE49-F238E27FC236}">
                <a16:creationId xmlns:a16="http://schemas.microsoft.com/office/drawing/2014/main" id="{E79C665B-294A-5F45-B834-C21780DB5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DD667-DA98-7343-AF40-C4D817B6A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24" y="1681547"/>
            <a:ext cx="6068229" cy="424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B473D-60BB-FE43-BF1E-CED3B561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30C0A6-57C1-DC45-84D6-C2DBCE584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19CAE-7450-C848-8560-F410C9394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2" y="1681547"/>
            <a:ext cx="6068187" cy="427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F5E4C3-7C2C-3444-890A-1357F8FEF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17" y="1681548"/>
            <a:ext cx="6086483" cy="427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35E23B-6F5F-EB44-A4CE-DAD39CDDFA16}"/>
              </a:ext>
            </a:extLst>
          </p:cNvPr>
          <p:cNvSpPr txBox="1"/>
          <p:nvPr/>
        </p:nvSpPr>
        <p:spPr>
          <a:xfrm>
            <a:off x="1469762" y="771494"/>
            <a:ext cx="93462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VD: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MTTH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C:\Users\DHNV1\Desktop\LogoChanTroi.jpg">
            <a:extLst>
              <a:ext uri="{FF2B5EF4-FFF2-40B4-BE49-F238E27FC236}">
                <a16:creationId xmlns:a16="http://schemas.microsoft.com/office/drawing/2014/main" id="{5B064DEE-92AF-5746-9233-3EA7D95D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873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A21BE-70BD-9275-96DF-689912F4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0BF68-7EAE-1938-4243-BD6FE49B88D9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841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Vedio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EF672-C0CC-0FC0-6162-2318C93A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E51A-8993-A7BA-11ED-EAE78693A0D4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841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3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412D5-7125-4D58-B8E0-D157F744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39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AA762-DAB7-8A83-CD84-70E41B5F3F0A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9559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67F40C-2A0D-9AE3-0B54-8BFECF0F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F8466-8880-AD60-CEAE-B09BD621283D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các chủ đề của SGK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8 - CTST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MT 8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MT 8 – CTST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vi-VN" alt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Lập kế hoạch </a:t>
            </a:r>
            <a:r>
              <a:rPr lang="vi-VN" altLang="vi-VN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dạy</a:t>
            </a:r>
            <a:r>
              <a:rPr lang="en-US" altLang="vi-VN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altLang="vi-VN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-</a:t>
            </a:r>
            <a:r>
              <a:rPr lang="en-US" altLang="vi-VN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altLang="vi-VN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học </a:t>
            </a:r>
            <a:r>
              <a:rPr lang="vi-VN" alt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các bài mới trong 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SGK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8 - CTST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</a:t>
            </a:r>
            <a:r>
              <a:rPr lang="vi-VN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                        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1EB70-E4F6-399D-D64D-8BB0B87EFCE5}"/>
              </a:ext>
            </a:extLst>
          </p:cNvPr>
          <p:cNvSpPr/>
          <p:nvPr/>
        </p:nvSpPr>
        <p:spPr>
          <a:xfrm>
            <a:off x="651882" y="1065016"/>
            <a:ext cx="10392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Aaril"/>
              </a:rPr>
              <a:t>NỘI DUNG TẬP HUẤN </a:t>
            </a:r>
            <a:r>
              <a:rPr lang="en-VN" sz="2400" b="1" dirty="0">
                <a:solidFill>
                  <a:srgbClr val="7030A0"/>
                </a:solidFill>
                <a:latin typeface="Aaril"/>
              </a:rPr>
              <a:t>SGK MĨ THUẬT </a:t>
            </a:r>
            <a:r>
              <a:rPr lang="en-US" sz="2400" b="1" dirty="0">
                <a:solidFill>
                  <a:srgbClr val="7030A0"/>
                </a:solidFill>
                <a:latin typeface="Aaril"/>
              </a:rPr>
              <a:t>8</a:t>
            </a:r>
            <a:r>
              <a:rPr lang="en-VN" sz="2400" b="1" dirty="0">
                <a:solidFill>
                  <a:srgbClr val="7030A0"/>
                </a:solidFill>
                <a:latin typeface="Aaril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Aaril"/>
              </a:rPr>
              <a:t>- CTST -</a:t>
            </a:r>
            <a:r>
              <a:rPr lang="en-VN" sz="2400" b="1" dirty="0">
                <a:solidFill>
                  <a:srgbClr val="7030A0"/>
                </a:solidFill>
                <a:latin typeface="Aaril"/>
              </a:rPr>
              <a:t> BẢN 1</a:t>
            </a:r>
          </a:p>
        </p:txBody>
      </p:sp>
    </p:spTree>
    <p:extLst>
      <p:ext uri="{BB962C8B-B14F-4D97-AF65-F5344CB8AC3E}">
        <p14:creationId xmlns:p14="http://schemas.microsoft.com/office/powerpoint/2010/main" val="39781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CF2CA-501D-4291-B9D2-49A8F32C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40D6F2-2912-4CAC-ADE2-FD9E875697C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FF38F-8135-4419-A52A-F34535E6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3404E-108D-4C83-932E-0A353F71BD4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F59E391-B50E-4788-8543-8D524E57C3E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8" name="Date Placeholder 8">
            <a:extLst>
              <a:ext uri="{FF2B5EF4-FFF2-40B4-BE49-F238E27FC236}">
                <a16:creationId xmlns:a16="http://schemas.microsoft.com/office/drawing/2014/main" id="{2FC1302A-AD8A-48E2-8EAC-1B208208B65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6325FC-D4AB-4E4A-8BAF-64AB1014916A}" type="datetime1">
              <a:rPr lang="en-US" smtClean="0"/>
              <a:pPr/>
              <a:t>4/14/2023</a:t>
            </a:fld>
            <a:endParaRPr lang="en-US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B46E4156-73FA-48C2-9656-104AA12F34D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B82C78-C38B-45D0-A1D4-5C2339086241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20" name="Slide Number 04">
            <a:extLst>
              <a:ext uri="{FF2B5EF4-FFF2-40B4-BE49-F238E27FC236}">
                <a16:creationId xmlns:a16="http://schemas.microsoft.com/office/drawing/2014/main" id="{65C26465-36B3-4F5C-97EE-5642D2EA5C56}"/>
              </a:ext>
            </a:extLst>
          </p:cNvPr>
          <p:cNvSpPr txBox="1">
            <a:spLocks/>
          </p:cNvSpPr>
          <p:nvPr/>
        </p:nvSpPr>
        <p:spPr>
          <a:xfrm>
            <a:off x="10919584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3" b="1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z="1000" smtClean="0">
                <a:solidFill>
                  <a:schemeClr val="bg1">
                    <a:alpha val="50000"/>
                  </a:schemeClr>
                </a:solidFill>
              </a:rPr>
              <a:pPr/>
              <a:t>40</a:t>
            </a:fld>
            <a:endParaRPr lang="en-US" sz="1000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2435FD5-7EE1-490E-8D6C-7247BD14C067}"/>
              </a:ext>
            </a:extLst>
          </p:cNvPr>
          <p:cNvSpPr txBox="1">
            <a:spLocks/>
          </p:cNvSpPr>
          <p:nvPr/>
        </p:nvSpPr>
        <p:spPr>
          <a:xfrm>
            <a:off x="6095999" y="2318392"/>
            <a:ext cx="4619981" cy="360348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 PHẦN </a:t>
            </a:r>
            <a:r>
              <a:rPr lang="vi-VN" sz="2600" b="1" dirty="0">
                <a:solidFill>
                  <a:srgbClr val="7030A0"/>
                </a:solidFill>
                <a:latin typeface="Arial" panose="020B0604020202020204" pitchFamily="34" charset="0"/>
              </a:rPr>
              <a:t>THỨ NHẤT:</a:t>
            </a:r>
            <a:r>
              <a:rPr lang="vi-VN" sz="2600" b="1" dirty="0">
                <a:solidFill>
                  <a:srgbClr val="7030A0"/>
                </a:solidFill>
              </a:rPr>
              <a:t>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vi-VN" sz="2600" b="1" dirty="0">
                <a:solidFill>
                  <a:srgbClr val="7030A0"/>
                </a:solidFill>
              </a:rPr>
              <a:t>Những vấn đề chung về dạy học môn mĩ thuật ở lớp 8</a:t>
            </a:r>
            <a:endParaRPr kumimoji="0" lang="vi-VN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lvl="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 PHẦN </a:t>
            </a:r>
            <a:r>
              <a:rPr lang="vi-VN" sz="2600" b="1" noProof="0" dirty="0">
                <a:solidFill>
                  <a:srgbClr val="7030A0"/>
                </a:solidFill>
              </a:rPr>
              <a:t>THỨ HAI</a:t>
            </a:r>
            <a:r>
              <a:rPr lang="vi-VN" sz="2600" b="1" dirty="0">
                <a:solidFill>
                  <a:srgbClr val="7030A0"/>
                </a:solidFill>
              </a:rPr>
              <a:t>: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vi-VN" sz="2600" b="1" dirty="0">
                <a:solidFill>
                  <a:srgbClr val="7030A0"/>
                </a:solidFill>
              </a:rPr>
              <a:t>Hướng dẫn thực hiện các bài học cụ thể môn mĩ thuật 8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3C552-727E-2D41-AE02-820365507D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25" y="1694570"/>
            <a:ext cx="3390149" cy="472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09ADA5-7F62-C740-A33B-27713E319245}"/>
              </a:ext>
            </a:extLst>
          </p:cNvPr>
          <p:cNvSpPr/>
          <p:nvPr/>
        </p:nvSpPr>
        <p:spPr>
          <a:xfrm>
            <a:off x="6097378" y="1694570"/>
            <a:ext cx="35389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400" b="1" dirty="0">
                <a:solidFill>
                  <a:srgbClr val="002060"/>
                </a:solidFill>
                <a:latin typeface="Aaril"/>
              </a:rPr>
              <a:t>2.1. SÁCH GIÁO VIÊN</a:t>
            </a:r>
          </a:p>
        </p:txBody>
      </p:sp>
      <p:pic>
        <p:nvPicPr>
          <p:cNvPr id="13" name="Picture 5" descr="C:\Users\DHNV1\Desktop\LogoChanTroi.jpg">
            <a:extLst>
              <a:ext uri="{FF2B5EF4-FFF2-40B4-BE49-F238E27FC236}">
                <a16:creationId xmlns:a16="http://schemas.microsoft.com/office/drawing/2014/main" id="{80A2B71D-99B5-CE4C-8C1E-A6CB08FD8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A79206-BE6A-436B-A399-EC217144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1C487-B74A-4133-83AD-93A5E04FE66B}"/>
              </a:ext>
            </a:extLst>
          </p:cNvPr>
          <p:cNvSpPr txBox="1"/>
          <p:nvPr/>
        </p:nvSpPr>
        <p:spPr>
          <a:xfrm>
            <a:off x="1363474" y="1283967"/>
            <a:ext cx="9191682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PHẦN THỨ NHẤT: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MỘT SỐ VẤN ĐỀ CHUNG VỀ DẠY HỌC MÔN MĨ THUẬT LỚP 8  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Tổng quan về chương trình môn mĩ thuật lớp </a:t>
            </a:r>
            <a:r>
              <a:rPr lang="vi-VN" sz="2000" b="1" kern="0" dirty="0">
                <a:solidFill>
                  <a:srgbClr val="0070C0"/>
                </a:solidFill>
              </a:rPr>
              <a:t>8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Giáo dục mĩ thuật nhằm phát triển năng lực, phẩm chất học sinh 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Đánh giá trong dạy học mĩ thuật </a:t>
            </a: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Giới thiệu sách giáo khoa mĩ thuật 8</a:t>
            </a:r>
          </a:p>
        </p:txBody>
      </p:sp>
      <p:pic>
        <p:nvPicPr>
          <p:cNvPr id="5" name="Picture 5" descr="C:\Users\DHNV1\Desktop\LogoChanTroi.jpg">
            <a:extLst>
              <a:ext uri="{FF2B5EF4-FFF2-40B4-BE49-F238E27FC236}">
                <a16:creationId xmlns:a16="http://schemas.microsoft.com/office/drawing/2014/main" id="{1CA593E9-9725-6747-98FF-79EBA1337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5151C-6C3A-9C72-95DF-2372CAD5CD4F}"/>
              </a:ext>
            </a:extLst>
          </p:cNvPr>
          <p:cNvSpPr txBox="1"/>
          <p:nvPr/>
        </p:nvSpPr>
        <p:spPr>
          <a:xfrm>
            <a:off x="1363474" y="4453395"/>
            <a:ext cx="83916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PHẦN THỨ HAI: </a:t>
            </a:r>
          </a:p>
          <a:p>
            <a:endParaRPr lang="vi-VN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HƯỚNG DẪN THỰC HIỆN CÁC BÀI HỌC CỤ THỂ MÔN MĨ THUẬT 8.</a:t>
            </a:r>
          </a:p>
          <a:p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lang="vi-VN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FD07E-7BD6-7826-533C-C52FEF28F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494" y="278827"/>
            <a:ext cx="1548518" cy="149974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910D9-CB79-A331-AFC0-E1D8B133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D9A4F-F26D-4BAB-9553-FAC538EAC411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B8279-749A-D6B8-A5DC-54DDDDED4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CEC939-39FD-30E2-D5DB-3A2CF7C8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5" y="273123"/>
            <a:ext cx="9464926" cy="671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5B376-B035-5B48-9DE3-AEF1D7FD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02C35-1633-B04E-9C76-EA47EB2F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EB75D7F-4381-CEFA-8C33-C74EB430E392}"/>
              </a:ext>
            </a:extLst>
          </p:cNvPr>
          <p:cNvGrpSpPr/>
          <p:nvPr/>
        </p:nvGrpSpPr>
        <p:grpSpPr>
          <a:xfrm>
            <a:off x="729764" y="118453"/>
            <a:ext cx="8862644" cy="6603022"/>
            <a:chOff x="2327425" y="1091381"/>
            <a:chExt cx="7822287" cy="54653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53B93B-8BAE-9F4B-A3D8-585FDD0275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"/>
            <a:stretch/>
          </p:blipFill>
          <p:spPr>
            <a:xfrm>
              <a:off x="2327425" y="1091381"/>
              <a:ext cx="3911144" cy="54653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777D36D-C571-7F46-963E-DDA9B34B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568" y="1091381"/>
              <a:ext cx="3911144" cy="5465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6" name="Picture 5" descr="C:\Users\DHNV1\Desktop\LogoChanTroi.jpg">
            <a:extLst>
              <a:ext uri="{FF2B5EF4-FFF2-40B4-BE49-F238E27FC236}">
                <a16:creationId xmlns:a16="http://schemas.microsoft.com/office/drawing/2014/main" id="{023D2D81-DE56-C643-B609-B323B2D56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991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8E7B52-63A8-4498-886A-B2F4FD06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44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9426824-9703-4445-A36C-A28056E2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259C2A7-72C3-40CF-9DA7-E00E129A655D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3AA5F62-65A1-4FC2-8DCD-96327012384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58DC5-06BE-45F4-88A5-F92677F464CF}"/>
              </a:ext>
            </a:extLst>
          </p:cNvPr>
          <p:cNvSpPr txBox="1"/>
          <p:nvPr/>
        </p:nvSpPr>
        <p:spPr>
          <a:xfrm>
            <a:off x="535459" y="1342768"/>
            <a:ext cx="3974836" cy="281102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600" b="1" dirty="0">
                <a:solidFill>
                  <a:srgbClr val="002060"/>
                </a:solidFill>
                <a:latin typeface="Aaril"/>
              </a:rPr>
              <a:t>2.2. HỆ TÀI NGUYÊN TRỰC TUYẾN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Giới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sách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Hướng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dẫn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sử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dụng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sách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Phân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phối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chương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trình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Kế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hoạch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giảng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dạy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tham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khảo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Tài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liệu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tập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huấn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Video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giới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thiệu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bộ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môn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Video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minh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hoạ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tiết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dạy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tham</a:t>
            </a:r>
            <a:r>
              <a:rPr lang="en-US" sz="1600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khảo</a:t>
            </a:r>
            <a:endParaRPr lang="en-US" sz="1600" i="1" dirty="0">
              <a:solidFill>
                <a:srgbClr val="002060"/>
              </a:solidFill>
              <a:latin typeface="Aaril"/>
              <a:ea typeface="Cambria" panose="02040503050406030204" pitchFamily="18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05C2B86-C234-4A39-A063-19F3BCDD22E6}"/>
              </a:ext>
            </a:extLst>
          </p:cNvPr>
          <p:cNvSpPr txBox="1">
            <a:spLocks/>
          </p:cNvSpPr>
          <p:nvPr/>
        </p:nvSpPr>
        <p:spPr>
          <a:xfrm>
            <a:off x="1031004" y="4511084"/>
            <a:ext cx="1932551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all" baseline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aril"/>
              </a:rPr>
              <a:t>GÓC HỖ TRỢ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A7F23-0C8F-48F6-B868-7AB5BA607E0D}"/>
              </a:ext>
            </a:extLst>
          </p:cNvPr>
          <p:cNvSpPr txBox="1"/>
          <p:nvPr/>
        </p:nvSpPr>
        <p:spPr>
          <a:xfrm>
            <a:off x="2503943" y="4995611"/>
            <a:ext cx="8747768" cy="131317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Ghi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nhận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góp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ý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của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bạn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đọc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giải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đáp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và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hỗ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Kết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nối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tập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huấn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giữa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giáo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với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giả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chủ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,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tổng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chủ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biên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của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môn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trong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triển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khai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dạy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học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ở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thực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tế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  <a:p>
            <a:pPr marL="457178" indent="-457178">
              <a:spcBef>
                <a:spcPts val="400"/>
              </a:spcBef>
              <a:spcAft>
                <a:spcPts val="400"/>
              </a:spcAft>
              <a:buFont typeface="Courier New" panose="02070309020205020404" pitchFamily="49" charset="0"/>
              <a:buChar char="o"/>
            </a:pP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Hỗ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trợ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phát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hành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và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công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tác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thư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viện</a:t>
            </a:r>
            <a:r>
              <a:rPr lang="en-US" sz="1600" b="1" i="1" dirty="0">
                <a:solidFill>
                  <a:srgbClr val="002060"/>
                </a:solidFill>
                <a:latin typeface="Aaril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2" descr="Kết quả hình ảnh cho support">
            <a:extLst>
              <a:ext uri="{FF2B5EF4-FFF2-40B4-BE49-F238E27FC236}">
                <a16:creationId xmlns:a16="http://schemas.microsoft.com/office/drawing/2014/main" id="{059C503C-E25B-4466-B676-759B2EBFA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16" y="5173362"/>
            <a:ext cx="1065057" cy="86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2A673F-D1F2-4767-817E-8AFA53106339}"/>
              </a:ext>
            </a:extLst>
          </p:cNvPr>
          <p:cNvGraphicFramePr/>
          <p:nvPr/>
        </p:nvGraphicFramePr>
        <p:xfrm>
          <a:off x="4185830" y="1342768"/>
          <a:ext cx="6211782" cy="321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5" descr="C:\Users\DHNV1\Desktop\LogoChanTroi.jpg">
            <a:extLst>
              <a:ext uri="{FF2B5EF4-FFF2-40B4-BE49-F238E27FC236}">
                <a16:creationId xmlns:a16="http://schemas.microsoft.com/office/drawing/2014/main" id="{0B25B29C-ECE7-F04E-ABE4-33D78F7C2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22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25B8A6-8FCB-3DEF-34B2-A158B772D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8090B-C430-CC6F-0B5D-A24ED8B28750}"/>
              </a:ext>
            </a:extLst>
          </p:cNvPr>
          <p:cNvSpPr txBox="1">
            <a:spLocks/>
          </p:cNvSpPr>
          <p:nvPr/>
        </p:nvSpPr>
        <p:spPr>
          <a:xfrm>
            <a:off x="631581" y="2086198"/>
            <a:ext cx="10928837" cy="876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alt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9. Lập kế hoạch dạy-học các bài trong </a:t>
            </a:r>
            <a:r>
              <a:rPr lang="vi-VN" sz="2400" b="1" dirty="0">
                <a:solidFill>
                  <a:srgbClr val="002060"/>
                </a:solidFill>
                <a:cs typeface="Arial" panose="020B0604020202020204" pitchFamily="34" charset="0"/>
              </a:rPr>
              <a:t>SGK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 8 - CTST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E991E3-1DB1-CB2F-4BEE-7F16D3A1C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A3144-58AE-B4EA-33E0-7BAB00AFBD1A}"/>
              </a:ext>
            </a:extLst>
          </p:cNvPr>
          <p:cNvSpPr txBox="1">
            <a:spLocks/>
          </p:cNvSpPr>
          <p:nvPr/>
        </p:nvSpPr>
        <p:spPr>
          <a:xfrm>
            <a:off x="1053612" y="2313065"/>
            <a:ext cx="10084776" cy="89439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vi-VN" sz="3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endParaRPr lang="en-US" sz="3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AEBE53-F45A-2D1B-15BE-49266163B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85BBB-CA23-3A3D-CFAE-AE8851F76B69}"/>
              </a:ext>
            </a:extLst>
          </p:cNvPr>
          <p:cNvSpPr txBox="1">
            <a:spLocks/>
          </p:cNvSpPr>
          <p:nvPr/>
        </p:nvSpPr>
        <p:spPr>
          <a:xfrm>
            <a:off x="3675184" y="1892768"/>
            <a:ext cx="3833447" cy="6570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Tổng kết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87EA9-1FC6-486C-A0FE-19BEA362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48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DF6A7-150D-453C-9BA3-434244FAE3AC}"/>
              </a:ext>
            </a:extLst>
          </p:cNvPr>
          <p:cNvSpPr txBox="1"/>
          <p:nvPr/>
        </p:nvSpPr>
        <p:spPr>
          <a:xfrm>
            <a:off x="1651686" y="2599583"/>
            <a:ext cx="8888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XIN TRÂN TRỌNG CẢM ƠN! </a:t>
            </a:r>
            <a:endParaRPr lang="vi-VN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5" descr="C:\Users\DHNV1\Desktop\LogoChanTroi.jpg">
            <a:extLst>
              <a:ext uri="{FF2B5EF4-FFF2-40B4-BE49-F238E27FC236}">
                <a16:creationId xmlns:a16="http://schemas.microsoft.com/office/drawing/2014/main" id="{53C82343-9AF9-BD45-848D-0F2AEDEC3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1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47FE17-EB6F-4998-8193-C172D521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0398A-0E5F-4865-AFA3-95A66797F8E4}"/>
              </a:ext>
            </a:extLst>
          </p:cNvPr>
          <p:cNvSpPr txBox="1">
            <a:spLocks/>
          </p:cNvSpPr>
          <p:nvPr/>
        </p:nvSpPr>
        <p:spPr>
          <a:xfrm>
            <a:off x="8610600" y="67352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4A3404E-108D-4C83-932E-0A353F71BD4D}" type="slidenum">
              <a:rPr lang="en-US" b="1" smtClean="0">
                <a:solidFill>
                  <a:prstClr val="white"/>
                </a:solidFill>
                <a:latin typeface="Myriad Pro" panose="020B0503030403020204" pitchFamily="34" charset="0"/>
              </a:rPr>
              <a:pPr>
                <a:defRPr/>
              </a:pPr>
              <a:t>5</a:t>
            </a:fld>
            <a:endParaRPr lang="en-US" b="1">
              <a:solidFill>
                <a:prstClr val="white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E96975-2751-4C8D-86B2-721932DFD175}"/>
              </a:ext>
            </a:extLst>
          </p:cNvPr>
          <p:cNvSpPr txBox="1">
            <a:spLocks/>
          </p:cNvSpPr>
          <p:nvPr/>
        </p:nvSpPr>
        <p:spPr>
          <a:xfrm>
            <a:off x="2973065" y="1681548"/>
            <a:ext cx="5436973" cy="5893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VN" sz="30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5" descr="C:\Users\DHNV1\Desktop\LogoChanTroi.jpg">
            <a:extLst>
              <a:ext uri="{FF2B5EF4-FFF2-40B4-BE49-F238E27FC236}">
                <a16:creationId xmlns:a16="http://schemas.microsoft.com/office/drawing/2014/main" id="{F1DB2D67-4802-B948-9C69-A892016FF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360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686ECD-BCC8-8189-3C63-67E658EB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76E0B-3ECF-5AA2-3F22-39ECCAA82246}"/>
              </a:ext>
            </a:extLst>
          </p:cNvPr>
          <p:cNvSpPr txBox="1">
            <a:spLocks/>
          </p:cNvSpPr>
          <p:nvPr/>
        </p:nvSpPr>
        <p:spPr>
          <a:xfrm>
            <a:off x="1376209" y="1840013"/>
            <a:ext cx="9668181" cy="639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6B7572-A682-DB50-6955-A8E4F338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58B86-E40E-EA4D-774E-9BDBB8A80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9" y="0"/>
            <a:ext cx="976579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DHNV1\Desktop\LogoChanTroi.jpg">
            <a:extLst>
              <a:ext uri="{FF2B5EF4-FFF2-40B4-BE49-F238E27FC236}">
                <a16:creationId xmlns:a16="http://schemas.microsoft.com/office/drawing/2014/main" id="{BF0DBFD1-8099-4614-12EF-DD371AB26A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0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2113B5-8AB0-6A52-B5A2-978DADCE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25C1D-103C-DC04-7F44-ACFA5D9F7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03" y="-339407"/>
            <a:ext cx="10740619" cy="7874414"/>
          </a:xfrm>
          <a:prstGeom prst="rect">
            <a:avLst/>
          </a:prstGeom>
        </p:spPr>
      </p:pic>
      <p:pic>
        <p:nvPicPr>
          <p:cNvPr id="4" name="Picture 5" descr="C:\Users\DHNV1\Desktop\LogoChanTroi.jpg">
            <a:extLst>
              <a:ext uri="{FF2B5EF4-FFF2-40B4-BE49-F238E27FC236}">
                <a16:creationId xmlns:a16="http://schemas.microsoft.com/office/drawing/2014/main" id="{08D23736-B93C-9E9D-9F1D-D25D5D6F5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11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DHNV1\Desktop\LogoChanTroi.jpg">
            <a:extLst>
              <a:ext uri="{FF2B5EF4-FFF2-40B4-BE49-F238E27FC236}">
                <a16:creationId xmlns:a16="http://schemas.microsoft.com/office/drawing/2014/main" id="{A27A2920-6B3A-CE44-B76C-0FF766CBB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926" t="11359" r="7818"/>
          <a:stretch/>
        </p:blipFill>
        <p:spPr bwMode="auto">
          <a:xfrm>
            <a:off x="10366913" y="183151"/>
            <a:ext cx="1549784" cy="1498397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661EB3-BB3F-4D42-A791-158CBC099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3404E-108D-4C83-932E-0A353F71BD4D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C94724-FEA0-4AAA-BA55-0C3AB34F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B40D6F2-2912-4CAC-ADE2-FD9E875697CE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2A9978C-A2A4-4AEA-8EEE-DC3BB945B7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A3404E-108D-4C83-932E-0A353F71BD4D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A3F51B-4E09-4A06-BCCF-12C63781DB54}"/>
              </a:ext>
            </a:extLst>
          </p:cNvPr>
          <p:cNvGraphicFramePr/>
          <p:nvPr/>
        </p:nvGraphicFramePr>
        <p:xfrm>
          <a:off x="381803" y="1408948"/>
          <a:ext cx="11127327" cy="939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4281661-9ED4-DE4F-935B-4116EE216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50" y="2425012"/>
            <a:ext cx="5858193" cy="411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129922-B08F-3E42-9DA8-40CA503D5B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22" y="2425011"/>
            <a:ext cx="5830767" cy="4113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04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15516</TotalTime>
  <Words>1307</Words>
  <Application>Microsoft Office PowerPoint</Application>
  <PresentationFormat>Widescreen</PresentationFormat>
  <Paragraphs>272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맑은 고딕</vt:lpstr>
      <vt:lpstr>Aaril</vt:lpstr>
      <vt:lpstr>Arial</vt:lpstr>
      <vt:lpstr>Calibri</vt:lpstr>
      <vt:lpstr>Calibri Light</vt:lpstr>
      <vt:lpstr>Cambria</vt:lpstr>
      <vt:lpstr>Courier New</vt:lpstr>
      <vt:lpstr>Myriad Pro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hao luc</dc:creator>
  <cp:lastModifiedBy>Administrator</cp:lastModifiedBy>
  <cp:revision>1022</cp:revision>
  <dcterms:created xsi:type="dcterms:W3CDTF">2021-01-29T09:40:42Z</dcterms:created>
  <dcterms:modified xsi:type="dcterms:W3CDTF">2023-04-14T02:15:36Z</dcterms:modified>
</cp:coreProperties>
</file>