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90" r:id="rId5"/>
    <p:sldId id="258" r:id="rId6"/>
    <p:sldId id="259" r:id="rId7"/>
    <p:sldId id="260" r:id="rId8"/>
    <p:sldId id="261" r:id="rId9"/>
    <p:sldId id="262" r:id="rId10"/>
    <p:sldId id="29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92" r:id="rId20"/>
    <p:sldId id="271" r:id="rId21"/>
    <p:sldId id="272" r:id="rId22"/>
    <p:sldId id="273" r:id="rId23"/>
    <p:sldId id="274" r:id="rId24"/>
    <p:sldId id="275" r:id="rId25"/>
    <p:sldId id="276" r:id="rId26"/>
    <p:sldId id="293" r:id="rId27"/>
    <p:sldId id="277" r:id="rId28"/>
    <p:sldId id="278" r:id="rId29"/>
    <p:sldId id="294" r:id="rId30"/>
    <p:sldId id="295" r:id="rId31"/>
    <p:sldId id="279" r:id="rId32"/>
    <p:sldId id="280" r:id="rId33"/>
    <p:sldId id="281" r:id="rId34"/>
    <p:sldId id="282" r:id="rId35"/>
    <p:sldId id="283" r:id="rId36"/>
    <p:sldId id="284" r:id="rId37"/>
    <p:sldId id="296" r:id="rId38"/>
    <p:sldId id="297" r:id="rId39"/>
    <p:sldId id="285" r:id="rId40"/>
    <p:sldId id="298" r:id="rId41"/>
    <p:sldId id="299" r:id="rId42"/>
    <p:sldId id="300" r:id="rId43"/>
    <p:sldId id="301" r:id="rId44"/>
    <p:sldId id="302" r:id="rId45"/>
    <p:sldId id="286" r:id="rId46"/>
    <p:sldId id="303" r:id="rId47"/>
    <p:sldId id="287" r:id="rId48"/>
    <p:sldId id="304" r:id="rId49"/>
    <p:sldId id="305" r:id="rId50"/>
    <p:sldId id="306" r:id="rId51"/>
    <p:sldId id="288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6DAEC-5CD8-4D86-8A49-84F3FF44E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A8114-F8B7-4778-BE1D-1CA61CB6B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55ED-4A47-4D5E-84E8-410AB78CD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BBA0B-B381-4AE6-A745-784DE271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63718-7DC5-4BD0-A385-51AF8E79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2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C14C5-5ACE-4724-985C-2E241049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C14AC-37A1-4057-8EB7-D3F11C846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175C0-069C-4C73-BA9A-B168A867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F1061-4D68-4542-B02D-2716DDDD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D19B-F099-4340-AA34-D0955727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9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3C36A-F8A0-4FBD-A89B-83E3F095CF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35B77-DF6B-4FB6-97F8-090282CD4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1309B-E1F1-4868-8043-A77E43BF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53EA-2EEE-4671-B503-A35E24C4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9173A-02D9-4ABB-B288-48481A99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0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61C92-C381-4260-8AF7-DCC6091D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9551C-E83A-4302-A74C-AE005E7EF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EAD3-C001-4E22-8C79-C2274647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9290-8DE2-403C-9997-09A213F53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45DD7-CDEB-4F7B-B97A-D34EF42B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0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C670-B79B-4098-94CF-2E4C9520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8AA18-0571-4748-B0D8-AD638CFED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D6123-2345-4376-9F63-F41C1AE31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18211-59A8-4F66-B5AF-C87D113A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AD399-DE25-4CD6-961C-4B047A8F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7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7DED3-1875-4BA2-9117-0BA447B1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24D16-041F-4AD4-B317-879CF7E1F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BFB48-9FD1-4B35-9A6A-745CE7820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CF7A5-B636-4929-8A34-D0591B9E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E8355-65E7-4FB9-95E5-3961D721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F771F-9FCB-48F5-857B-24D3ED69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5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5B4D-1804-48A5-8152-1DA1FBF5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09423-72C8-4F08-87B1-6CE80C95B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A09FD-11A2-423E-AFAB-6E94CDD4C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FBC5C-5AFC-40F7-991E-3CC0E0BF5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FDA18-9A1F-4515-B213-F6BDB6E5B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2EF3B-F240-4756-8E2C-2A4B8D83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18A1C9-9FFB-4585-A2E7-069CC10F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396F8-ED59-4834-9E2B-5EFD1427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6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B93F6-BFA4-4411-A4BA-6B6892C1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61A83-A080-4E50-A4A4-FBF585DBC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AFA6AA-2D77-42A9-B4BE-40A942B9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BED60-ACA4-4168-8178-0BE8C4A6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32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4CF0B-C070-471A-8E91-EF67E02B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EC4DE-7A3A-4E8C-AA36-03C0D116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DCBA9-FA9B-4A96-A214-0C6FC53C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0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ADA7C-0706-40A9-987B-E31480FA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CB01F-6DD8-4ACB-B33E-6192280EF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0BAC5-9047-4145-A4C1-6F3F87A19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020DF-2B55-4BAC-9CB6-EA282078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64925-5C41-426D-A31C-DA0B334B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22D85-BFAE-44AA-8C56-A559AB66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9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5C69-C659-4598-B335-9977CF367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C08FA-DCB7-4E01-8D0C-C885C152E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1C219-46D3-4125-B135-CE3FB0A01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43BA2-3261-4462-85EB-D9545186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D2FFB-F5D2-45D6-870F-56FBC5D4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AF7CE-67DB-4E48-9516-945C1ED2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C60F3E-4599-43BE-BD52-19B4410D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703A7-C2F7-4DF7-B12E-4F1E4121D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E9C89-2DB7-4861-A80F-3227B6F2E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394BB-E2D5-423B-9A36-8865DBEE545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FC33B-0B2E-47BA-9D82-FDFC05FC3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2A76-8F0D-4C01-A848-A0535E345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B6C69-B095-4871-B549-DAD36BF8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4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27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27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27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emf"/><Relationship Id="rId5" Type="http://schemas.openxmlformats.org/officeDocument/2006/relationships/image" Target="../media/image83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emf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7.png"/><Relationship Id="rId7" Type="http://schemas.openxmlformats.org/officeDocument/2006/relationships/image" Target="../media/image9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7.png"/><Relationship Id="rId7" Type="http://schemas.openxmlformats.org/officeDocument/2006/relationships/image" Target="../media/image10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DE888-669B-4E00-AC44-A1663B431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53" y="1672633"/>
            <a:ext cx="11469094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69CA5-D9C9-4E50-8E2A-8B63CBBE8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9" y="4434769"/>
            <a:ext cx="563929" cy="3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E46D77-2785-4773-945D-3DF8F8EB5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29" y="2049502"/>
            <a:ext cx="11781541" cy="2385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9DAE53-E709-498F-9339-7CCAC455D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656" y="4093559"/>
            <a:ext cx="9889192" cy="26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F519C7-03EA-4865-88E5-B875CBB83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53" y="2027112"/>
            <a:ext cx="11469094" cy="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79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01003-B7B0-4699-B0FD-5760C5B8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4" y="1432089"/>
            <a:ext cx="7125317" cy="533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8169A-5C67-407C-8E79-301332AB9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57" y="1965535"/>
            <a:ext cx="11834886" cy="2453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128EA-721C-40D6-9D8A-976976FC3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29" y="4434769"/>
            <a:ext cx="563929" cy="327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BB61F-7383-468D-B82D-5D3DA13DF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87" y="4811391"/>
            <a:ext cx="11337254" cy="122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6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01003-B7B0-4699-B0FD-5760C5B8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4" y="1432089"/>
            <a:ext cx="7125317" cy="5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285B2-585C-4457-8BF4-E17C3EB7F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86" y="2034525"/>
            <a:ext cx="6149873" cy="350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6A0632-DD6E-4C5F-85EB-E0DA94D58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205" y="2498889"/>
            <a:ext cx="7963590" cy="1364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973538-2A7F-4A3E-AF8F-6B524CDDE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54" y="4069421"/>
            <a:ext cx="10508891" cy="24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7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01003-B7B0-4699-B0FD-5760C5B8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4" y="1432089"/>
            <a:ext cx="7125317" cy="533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E44AD9-FBDE-4387-8CEE-A1ABC1DBB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50" y="1992430"/>
            <a:ext cx="11766300" cy="2491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21C3C-2B09-4F91-B5C6-A09E2D5CF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73" y="4534346"/>
            <a:ext cx="602032" cy="335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E622D4-E21B-47F6-8BA4-A74904E99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020" y="4610083"/>
            <a:ext cx="5082980" cy="381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4D6ABA-8D83-4639-B038-8F104E509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77" y="5116813"/>
            <a:ext cx="11461473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01003-B7B0-4699-B0FD-5760C5B8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4" y="1432089"/>
            <a:ext cx="7125317" cy="533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E44AD9-FBDE-4387-8CEE-A1ABC1DBB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50" y="1992430"/>
            <a:ext cx="11766300" cy="2491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21C3C-2B09-4F91-B5C6-A09E2D5CF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73" y="4534346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A82A7-6603-45E6-A67F-200B1CA1A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89" y="5040571"/>
            <a:ext cx="7376799" cy="13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01003-B7B0-4699-B0FD-5760C5B8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4" y="1432089"/>
            <a:ext cx="7125317" cy="533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21C3C-2B09-4F91-B5C6-A09E2D5CF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26" y="3360966"/>
            <a:ext cx="602032" cy="335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4FCAD-3286-4BCE-B6AD-213C16A73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94" y="2053496"/>
            <a:ext cx="7818798" cy="1196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F9D50-ACC7-4441-BD18-84DF8842F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7354" y="710618"/>
            <a:ext cx="3596952" cy="313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918BB-1290-4C71-98DD-A2A844FB0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094" y="3312982"/>
            <a:ext cx="2220847" cy="383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8EB16-F050-4383-9DAA-CB42B7367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2" y="3905751"/>
            <a:ext cx="11062447" cy="1960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F8C854-C846-48DA-B491-D3E7899BCB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0352" y="5866491"/>
            <a:ext cx="3798896" cy="6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01003-B7B0-4699-B0FD-5760C5B8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4" y="1432089"/>
            <a:ext cx="7125317" cy="533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6F810-3524-4E3A-AE52-AE6FF97F1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37" y="2028665"/>
            <a:ext cx="751397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91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8235"/>
            <a:ext cx="7491109" cy="556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5110C-5DA9-4A78-88F5-C32443006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55" y="2084543"/>
            <a:ext cx="7856901" cy="1607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3CA58-DD77-403F-930E-059E6C304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626" y="1607161"/>
            <a:ext cx="3513124" cy="3002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E3F9D2-1BC6-4518-AD52-A3272FFF9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70" y="3691704"/>
            <a:ext cx="11458575" cy="105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70484-C3F7-4676-A2E6-7F5FDE332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55" y="4813248"/>
            <a:ext cx="602032" cy="335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AE3D4A-A9B4-4A9A-8D7A-0059EBFF6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487" y="4980902"/>
            <a:ext cx="10165748" cy="11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5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8235"/>
            <a:ext cx="7491109" cy="556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5110C-5DA9-4A78-88F5-C32443006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55" y="2084543"/>
            <a:ext cx="7856901" cy="1607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3CA58-DD77-403F-930E-059E6C304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626" y="1607161"/>
            <a:ext cx="3513124" cy="3002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E3F9D2-1BC6-4518-AD52-A3272FFF9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70" y="3691704"/>
            <a:ext cx="11458575" cy="105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70484-C3F7-4676-A2E6-7F5FDE332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55" y="4813248"/>
            <a:ext cx="602032" cy="335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D2C43E-AD91-4393-BB46-B3966AAC48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487" y="5157606"/>
            <a:ext cx="10768705" cy="12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A3EEAE-B564-4068-BF89-A0354F476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2" y="1932364"/>
            <a:ext cx="8329382" cy="3307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CF9F9-0464-461F-838F-A7F947ED3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43" y="4919306"/>
            <a:ext cx="7978831" cy="1752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C98DF5-42A0-4C7C-9283-9691BD395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428" y="1824798"/>
            <a:ext cx="3604572" cy="44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07"/>
            <a:ext cx="7491109" cy="556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5615E-B5C0-4C7C-9E53-73915D362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3" y="2022988"/>
            <a:ext cx="11461473" cy="28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4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07"/>
            <a:ext cx="7491109" cy="556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D3580-ED16-40E8-BCA2-F752DD7AB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53" y="3429000"/>
            <a:ext cx="11469094" cy="32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58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07"/>
            <a:ext cx="7491109" cy="5563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47105-7EDA-4D2C-8506-B2AF0ED5E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9" y="1954539"/>
            <a:ext cx="11781541" cy="708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5F070-3399-433C-8468-94AF5EBF1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34" y="2681547"/>
            <a:ext cx="11408129" cy="1074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12E400-66E6-4A95-A351-5CF7ABA98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32" y="4024232"/>
            <a:ext cx="11438611" cy="276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F46EDE-32FC-4F52-85A6-8B802CD8F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18" y="3741986"/>
            <a:ext cx="602032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07"/>
            <a:ext cx="7491109" cy="5563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47105-7EDA-4D2C-8506-B2AF0ED5E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9" y="1954539"/>
            <a:ext cx="11781541" cy="708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5F070-3399-433C-8468-94AF5EBF1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34" y="2681547"/>
            <a:ext cx="11408129" cy="1074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F46EDE-32FC-4F52-85A6-8B802CD8F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8" y="3741986"/>
            <a:ext cx="602032" cy="335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CBAA6-5ECC-42B5-BCFF-99360A793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51" y="4194741"/>
            <a:ext cx="11469094" cy="23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07"/>
            <a:ext cx="7491109" cy="556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E66CB-B1DD-45DD-90A9-8E055AB94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73" y="1901290"/>
            <a:ext cx="11453853" cy="11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7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07"/>
            <a:ext cx="7491109" cy="5563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9E4E1D-13AA-49B9-A156-65D0A2474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88" y="1985915"/>
            <a:ext cx="11812024" cy="693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B6164-EE3C-4D08-872E-E8F5C2851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75" y="2738235"/>
            <a:ext cx="2279090" cy="397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6A469-E2CE-4668-9036-2FA6963F3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88" y="2760403"/>
            <a:ext cx="602032" cy="33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8FBC72-3E45-4277-B76F-1836CA1E1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5048" y="141715"/>
            <a:ext cx="3596952" cy="3132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3DEED-52BF-44A9-BE4A-B849FF14FF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04" y="3354814"/>
            <a:ext cx="11025188" cy="181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07"/>
            <a:ext cx="7491109" cy="5563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9E4E1D-13AA-49B9-A156-65D0A2474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88" y="1985915"/>
            <a:ext cx="11812024" cy="693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B6164-EE3C-4D08-872E-E8F5C2851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75" y="2738235"/>
            <a:ext cx="2177368" cy="379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6A469-E2CE-4668-9036-2FA6963F3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88" y="2760403"/>
            <a:ext cx="602032" cy="33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8FBC72-3E45-4277-B76F-1836CA1E1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5048" y="141715"/>
            <a:ext cx="3596952" cy="3132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A00A1B-CD31-4299-8EE7-BE9315D71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75" y="3332646"/>
            <a:ext cx="10634196" cy="19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2C927-9A80-454F-B0AE-F298F7A8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07"/>
            <a:ext cx="7491109" cy="556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8DF7A-FB50-49BD-B86B-B6FF2E219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4" y="2017291"/>
            <a:ext cx="1143861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31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43A110-85FF-4CC2-9489-B559DC35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1453828"/>
            <a:ext cx="6256562" cy="525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BF839-A3C0-456D-B274-1D99D556A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19" y="2045876"/>
            <a:ext cx="11789162" cy="215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BB1002-2A92-4DAE-AEBA-E8E65A528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51" y="5763937"/>
            <a:ext cx="11274729" cy="785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CF41F1-80AF-4298-B348-9580A09BD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52" y="4202523"/>
            <a:ext cx="11408129" cy="107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EEC56E-85A1-4A46-8B76-B9741815E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01" y="5404172"/>
            <a:ext cx="602032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43A110-85FF-4CC2-9489-B559DC35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1453828"/>
            <a:ext cx="6256562" cy="525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BF839-A3C0-456D-B274-1D99D556A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19" y="2045876"/>
            <a:ext cx="11789162" cy="2156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CF41F1-80AF-4298-B348-9580A09BD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52" y="4202523"/>
            <a:ext cx="11408129" cy="107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EEC56E-85A1-4A46-8B76-B9741815E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1" y="5404172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65DC7C-0478-40F3-B5AD-1E0D6F7BD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935" y="5404172"/>
            <a:ext cx="10722536" cy="118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8505C-D7A7-4211-BAC8-1E6EDAD1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34" y="2362205"/>
            <a:ext cx="1022985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7F490A-DE8E-4136-B3B4-CDC499162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29" y="1988160"/>
            <a:ext cx="563929" cy="327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C536DE-A7C7-4036-9EDF-6EBCD6416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34" y="4090470"/>
            <a:ext cx="10354236" cy="7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6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43A110-85FF-4CC2-9489-B559DC35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1453828"/>
            <a:ext cx="6256562" cy="525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BF839-A3C0-456D-B274-1D99D556A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19" y="2045876"/>
            <a:ext cx="11789162" cy="2156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CF41F1-80AF-4298-B348-9580A09BD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52" y="4202523"/>
            <a:ext cx="11408129" cy="107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EEC56E-85A1-4A46-8B76-B9741815E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1" y="5404172"/>
            <a:ext cx="602032" cy="335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E044F-F578-42DC-A0B0-AB8F23BF4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50" y="5796463"/>
            <a:ext cx="8491226" cy="68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9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43A110-85FF-4CC2-9489-B559DC35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1453828"/>
            <a:ext cx="6256562" cy="525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CADE5C-15A9-4677-BBA8-D336DB062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32" y="1979654"/>
            <a:ext cx="11484335" cy="25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1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43A110-85FF-4CC2-9489-B559DC35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1453828"/>
            <a:ext cx="6256562" cy="525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A22C3-54C5-44AC-846B-219E13389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97" y="2052805"/>
            <a:ext cx="11362405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2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43A110-85FF-4CC2-9489-B559DC35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1453828"/>
            <a:ext cx="6256562" cy="525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E447C-2BC3-46BD-9469-2F75E2987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78" y="1979654"/>
            <a:ext cx="11819644" cy="2217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997A9-5674-49B4-8AB7-F954DB8D0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01" y="4197266"/>
            <a:ext cx="602032" cy="335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6A450E-BB27-4807-95A0-FFE2AC07F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17" y="4569759"/>
            <a:ext cx="11400508" cy="1463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FFBD4-F648-47C6-B0BA-1B2B7A2C8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17" y="6231982"/>
            <a:ext cx="7353937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7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43A110-85FF-4CC2-9489-B559DC35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1453828"/>
            <a:ext cx="6256562" cy="525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997A9-5674-49B4-8AB7-F954DB8D0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01" y="4197266"/>
            <a:ext cx="602032" cy="335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3108D1-EE2E-46FE-B124-63B1D5614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01" y="2052050"/>
            <a:ext cx="11842506" cy="2072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D1345-FDA3-4C5D-8176-64B11180B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33" y="4604971"/>
            <a:ext cx="7669524" cy="429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41E987-C514-4328-95F3-F5676DE1B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833" y="5138615"/>
            <a:ext cx="10504838" cy="752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FAE0E3-52C6-4F03-A8B9-5929C00DA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964" y="5995130"/>
            <a:ext cx="5690071" cy="5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5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43A110-85FF-4CC2-9489-B559DC35C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1453828"/>
            <a:ext cx="6256562" cy="525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CE76E-DC57-410D-AE7F-0E383D614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15" y="2002066"/>
            <a:ext cx="11423370" cy="7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82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89BCB-0FB9-4477-94B6-2720A6FE2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0" y="1716936"/>
            <a:ext cx="11766300" cy="662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72A67-8035-4AA1-A96F-CAE9822D9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53" y="2379933"/>
            <a:ext cx="11469094" cy="1508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476E1F-00D8-402D-B281-5F980AE0B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801" y="4056478"/>
            <a:ext cx="9158397" cy="194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9F2DC-B668-498A-934F-EDD6B8A98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850" y="3721169"/>
            <a:ext cx="602032" cy="33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E7DFD-14FE-4A6E-B8D6-A75CFC66C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42" y="4056478"/>
            <a:ext cx="823880" cy="3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0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89BCB-0FB9-4477-94B6-2720A6FE2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0" y="1716936"/>
            <a:ext cx="11766300" cy="662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72A67-8035-4AA1-A96F-CAE9822D9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53" y="2379933"/>
            <a:ext cx="11469094" cy="1508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9F2DC-B668-498A-934F-EDD6B8A98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50" y="3721169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2D1BA-6019-459A-B0C5-9F43D3487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831" y="3888823"/>
            <a:ext cx="9913004" cy="27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89BCB-0FB9-4477-94B6-2720A6FE2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0" y="1716936"/>
            <a:ext cx="11766300" cy="662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72A67-8035-4AA1-A96F-CAE9822D9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53" y="2379933"/>
            <a:ext cx="11469094" cy="1508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9F2DC-B668-498A-934F-EDD6B8A98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50" y="3721169"/>
            <a:ext cx="602032" cy="335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2DC313-E3CD-4311-821A-AA0CBF0DF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762" y="4056478"/>
            <a:ext cx="9134475" cy="163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C2A441-ED18-4A0C-AD49-3595E4FA2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53" y="5766162"/>
            <a:ext cx="9974853" cy="6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5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4197266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FFEE2-3528-4913-900E-E46BB9C73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4" y="521787"/>
            <a:ext cx="11438611" cy="3642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5A49E-0DF8-4B58-8932-5EF54A56F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33" y="4565378"/>
            <a:ext cx="10933701" cy="749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7EC0A7-4B15-490B-AFC6-32D9582FD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402" y="5456784"/>
            <a:ext cx="10684132" cy="113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7F490A-DE8E-4136-B3B4-CDC499162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29" y="1988160"/>
            <a:ext cx="563929" cy="3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3E8EB-A20F-4DAD-9FA0-C1558FB62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11" y="1988160"/>
            <a:ext cx="10200154" cy="479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6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4197266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FFEE2-3528-4913-900E-E46BB9C73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4" y="521787"/>
            <a:ext cx="11438611" cy="3642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293FDF-1EC9-4B34-AD6E-D11CBC75F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240" y="4532575"/>
            <a:ext cx="8598983" cy="12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3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4197266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FFEE2-3528-4913-900E-E46BB9C73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4" y="521787"/>
            <a:ext cx="11438611" cy="3642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6B7AC-DFEB-43B0-8EFA-0E3F25CE8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373" y="4197266"/>
            <a:ext cx="9697851" cy="25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4197266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FFEE2-3528-4913-900E-E46BB9C73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4" y="521787"/>
            <a:ext cx="11438611" cy="3642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58363-0357-46EB-A1C2-DEEDC63AA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524" y="4285969"/>
            <a:ext cx="6076950" cy="1800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7C939-7767-44BC-BB18-D9FC112F7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3" y="6207700"/>
            <a:ext cx="11934988" cy="48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4197266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FFEE2-3528-4913-900E-E46BB9C73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4" y="521787"/>
            <a:ext cx="11438611" cy="36426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7C939-7767-44BC-BB18-D9FC112F7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05" y="4565378"/>
            <a:ext cx="11934988" cy="484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1534D5-35ED-4CA3-BDBE-76F8173C3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693" y="5088698"/>
            <a:ext cx="9798247" cy="1028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9098D-2A5B-49A3-BD2A-114F42997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97" y="6156177"/>
            <a:ext cx="8335379" cy="5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1" y="4197266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FFEE2-3528-4913-900E-E46BB9C73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4" y="521787"/>
            <a:ext cx="11438611" cy="3642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ED9FAB-C900-40A3-97FB-64DFF242B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33" y="4636944"/>
            <a:ext cx="10910794" cy="8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2" y="3429000"/>
            <a:ext cx="602032" cy="335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6B9E91-0E36-4B31-840B-E8597A7EF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4" y="533149"/>
            <a:ext cx="11446232" cy="2895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48804-9CE0-4B6D-AE74-1BB3C02F9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42" y="3907195"/>
            <a:ext cx="10651940" cy="25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2" y="3429000"/>
            <a:ext cx="602032" cy="335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6B9E91-0E36-4B31-840B-E8597A7EF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4" y="533149"/>
            <a:ext cx="11446232" cy="2895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46D6B4-600D-44B6-AD34-AB2E45C9D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69" y="3560323"/>
            <a:ext cx="10244862" cy="324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4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48" y="5068573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5F1F21-2283-4D9F-BDF2-E0FB460D5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73" y="521787"/>
            <a:ext cx="11453853" cy="45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12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18" y="622079"/>
            <a:ext cx="602032" cy="335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1CCB2-9128-43ED-BF7B-1C15BBA30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8" y="957388"/>
            <a:ext cx="11677948" cy="2734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38B89E-B2AD-402C-B05E-124A254DE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18" y="3692196"/>
            <a:ext cx="2357317" cy="352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5FDF72-452C-407A-92E7-C5E06D2C7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82" y="4127798"/>
            <a:ext cx="11090088" cy="161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18" y="622079"/>
            <a:ext cx="602032" cy="335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38B89E-B2AD-402C-B05E-124A254DE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5" y="2200893"/>
            <a:ext cx="2357317" cy="352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5FDF72-452C-407A-92E7-C5E06D2C7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56" y="2553388"/>
            <a:ext cx="11090088" cy="1615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56043B-9511-4791-B35A-43345B255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253" y="4203820"/>
            <a:ext cx="3898200" cy="623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DEDBDE-152E-4D6B-BA0F-D65B3000F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54" y="4984771"/>
            <a:ext cx="11090087" cy="1262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907E9-F1A9-4391-BAD5-A364BDC56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612" y="6134221"/>
            <a:ext cx="4046841" cy="674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101897-7B67-4F4A-9B52-CA712B0C0B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5556" y="611042"/>
            <a:ext cx="6180881" cy="18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DB0DEE-D24C-4FDA-8583-FC448001F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996" y="2027491"/>
            <a:ext cx="7232007" cy="23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77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18" y="622079"/>
            <a:ext cx="602032" cy="335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38B89E-B2AD-402C-B05E-124A254DE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5" y="2200893"/>
            <a:ext cx="2357317" cy="352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2917B-094F-48CF-9A91-FC9BA97E0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63" y="2617214"/>
            <a:ext cx="10931360" cy="1229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374A96-FD41-4622-A766-AB2A32684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785" y="3676854"/>
            <a:ext cx="4069874" cy="687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878D0E-F034-4DA6-9E0B-F3E29E19B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63" y="4466655"/>
            <a:ext cx="4315407" cy="442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5636DD-2AD4-4882-9427-A1CE7D0C8F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61" y="5025445"/>
            <a:ext cx="10931359" cy="797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5E9C79-752C-4DFD-BC7B-090956E790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5559" y="725715"/>
            <a:ext cx="6180881" cy="18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B8B66-78D7-4BE1-8F42-F59833E88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48" y="521787"/>
            <a:ext cx="5700254" cy="276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88559-8CB1-4669-BE78-DDA39484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47" y="49306"/>
            <a:ext cx="5227773" cy="34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66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31" y="354132"/>
            <a:ext cx="602032" cy="335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277E54-9631-4363-BA6E-36F3E9E71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30" y="854544"/>
            <a:ext cx="9555975" cy="4270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A5BE6-4CAB-4C2D-8AE5-793A5038D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791" y="3637325"/>
            <a:ext cx="6089832" cy="1673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2395D2-1463-47DA-93F3-03A934D8A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40" y="5460128"/>
            <a:ext cx="10625196" cy="3601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A955FF-9EB4-41F1-BBA7-252424D6C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789" y="1685344"/>
            <a:ext cx="6089831" cy="17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31" y="354132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B53DC-C398-4FA0-B097-6A9145697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57" y="850177"/>
            <a:ext cx="6730308" cy="3791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50768-DF15-40BE-A1E4-98C611301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025" y="850177"/>
            <a:ext cx="7046013" cy="378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E9749-4E64-41F8-BF1B-04C1F2187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31" y="4797872"/>
            <a:ext cx="11124798" cy="9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31" y="354132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B53DC-C398-4FA0-B097-6A9145697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57" y="850177"/>
            <a:ext cx="6730308" cy="3791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50768-DF15-40BE-A1E4-98C611301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919" y="850177"/>
            <a:ext cx="7046013" cy="378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EFC68-7F4D-48F1-AB71-C73D3A7A5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31" y="4740096"/>
            <a:ext cx="11255486" cy="17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3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7E61-C2E1-4E8D-B4F1-85EBD723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20" y="49306"/>
            <a:ext cx="1386960" cy="47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624FD-D91B-409A-BDCF-6481DE21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31" y="354132"/>
            <a:ext cx="602032" cy="33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B53DC-C398-4FA0-B097-6A9145697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57" y="850177"/>
            <a:ext cx="6730308" cy="3791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50768-DF15-40BE-A1E4-98C611301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919" y="850177"/>
            <a:ext cx="7046013" cy="378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A21CF-D00C-4F47-B4A3-0EDFF02C1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31" y="4802354"/>
            <a:ext cx="10912139" cy="14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FE7DA-6BEE-4C17-895A-DE39E932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4" y="2027645"/>
            <a:ext cx="11438611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468B83-B531-40FF-AFB5-080AD0BF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9" y="2023013"/>
            <a:ext cx="11781541" cy="2027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69CA5-D9C9-4E50-8E2A-8B63CBBE8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35" y="3813070"/>
            <a:ext cx="563929" cy="3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C3015-2CE9-452C-A458-76117DD9C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73" y="4234622"/>
            <a:ext cx="11507197" cy="18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8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468B83-B531-40FF-AFB5-080AD0BF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9" y="2023013"/>
            <a:ext cx="11781541" cy="2027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69CA5-D9C9-4E50-8E2A-8B63CBBE8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35" y="3813070"/>
            <a:ext cx="563929" cy="32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39993-6001-423E-9CCB-EDAE8CB16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38" y="4376021"/>
            <a:ext cx="11446232" cy="23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4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5BD7F-5230-47A7-89D7-BCE8149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6E12-E60D-43D1-A6B3-A42066C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2" y="1429400"/>
            <a:ext cx="7955969" cy="502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69CA5-D9C9-4E50-8E2A-8B63CBBE8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9" y="4434769"/>
            <a:ext cx="563929" cy="3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E46D77-2785-4773-945D-3DF8F8EB5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29" y="2049502"/>
            <a:ext cx="11781541" cy="2385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7F1D9A-7D07-4B3B-9CBB-C85A3AF3C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533" y="4551907"/>
            <a:ext cx="10405503" cy="18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8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PresentationFormat>Widescreen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2023-08-31T01:09:36Z</dcterms:created>
  <dcterms:modified xsi:type="dcterms:W3CDTF">2023-08-31T02:19:07Z</dcterms:modified>
</cp:coreProperties>
</file>