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73" r:id="rId6"/>
    <p:sldId id="274" r:id="rId7"/>
    <p:sldId id="276" r:id="rId8"/>
    <p:sldId id="275" r:id="rId9"/>
    <p:sldId id="277" r:id="rId10"/>
    <p:sldId id="269" r:id="rId11"/>
    <p:sldId id="272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5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5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8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5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3.sv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3.svg"/><Relationship Id="rId4" Type="http://schemas.openxmlformats.org/officeDocument/2006/relationships/image" Target="../media/image8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0000"/>
          </a:blip>
          <a:srcRect l="14285" t="21850" r="14326" b="2193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542224" y="3733491"/>
            <a:ext cx="15203550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7200" b="1" dirty="0" smtClean="0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  <a:endParaRPr lang="en-US" sz="7200" b="1" u="none" dirty="0">
              <a:solidFill>
                <a:srgbClr val="BB52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7067544">
            <a:off x="-1791653" y="-480016"/>
            <a:ext cx="5266807" cy="384476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5400000">
            <a:off x="1120164" y="1022477"/>
            <a:ext cx="1409900" cy="142234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 r="2357"/>
          <a:stretch>
            <a:fillRect/>
          </a:stretch>
        </p:blipFill>
        <p:spPr>
          <a:xfrm rot="-2908495">
            <a:off x="14670931" y="7399412"/>
            <a:ext cx="5176738" cy="33135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 r="8415"/>
          <a:stretch>
            <a:fillRect/>
          </a:stretch>
        </p:blipFill>
        <p:spPr>
          <a:xfrm>
            <a:off x="13332591" y="9144961"/>
            <a:ext cx="4955409" cy="102353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847779" y="6020015"/>
            <a:ext cx="823042" cy="8484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800000">
            <a:off x="8609646" y="2126173"/>
            <a:ext cx="1068707" cy="7714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0000"/>
          </a:blip>
          <a:srcRect l="14285" t="21850" r="14326" b="2193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1556" t="6189"/>
          <a:stretch>
            <a:fillRect/>
          </a:stretch>
        </p:blipFill>
        <p:spPr>
          <a:xfrm rot="-8480059">
            <a:off x="15126096" y="-733160"/>
            <a:ext cx="4266407" cy="3239795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676209" y="2171700"/>
            <a:ext cx="14935581" cy="6469410"/>
            <a:chOff x="0" y="0"/>
            <a:chExt cx="5706310" cy="106641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706311" cy="1066414"/>
            </a:xfrm>
            <a:custGeom>
              <a:avLst/>
              <a:gdLst/>
              <a:ahLst/>
              <a:cxnLst/>
              <a:rect l="l" t="t" r="r" b="b"/>
              <a:pathLst>
                <a:path w="5706311" h="1066414">
                  <a:moveTo>
                    <a:pt x="5581850" y="1066414"/>
                  </a:moveTo>
                  <a:lnTo>
                    <a:pt x="124460" y="1066414"/>
                  </a:lnTo>
                  <a:cubicBezTo>
                    <a:pt x="55880" y="1066414"/>
                    <a:pt x="0" y="1010534"/>
                    <a:pt x="0" y="9419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581850" y="0"/>
                  </a:lnTo>
                  <a:cubicBezTo>
                    <a:pt x="5650431" y="0"/>
                    <a:pt x="5706311" y="55880"/>
                    <a:pt x="5706311" y="124460"/>
                  </a:cubicBezTo>
                  <a:lnTo>
                    <a:pt x="5706311" y="941954"/>
                  </a:lnTo>
                  <a:cubicBezTo>
                    <a:pt x="5706311" y="1010534"/>
                    <a:pt x="5650431" y="1066414"/>
                    <a:pt x="5581850" y="106641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4276052" y="1624939"/>
            <a:ext cx="10238211" cy="1631349"/>
            <a:chOff x="0" y="0"/>
            <a:chExt cx="6148140" cy="119573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149410" cy="1195732"/>
            </a:xfrm>
            <a:custGeom>
              <a:avLst/>
              <a:gdLst/>
              <a:ahLst/>
              <a:cxnLst/>
              <a:rect l="l" t="t" r="r" b="b"/>
              <a:pathLst>
                <a:path w="6149410" h="1195732">
                  <a:moveTo>
                    <a:pt x="5595690" y="1195732"/>
                  </a:moveTo>
                  <a:lnTo>
                    <a:pt x="553720" y="1195732"/>
                  </a:lnTo>
                  <a:cubicBezTo>
                    <a:pt x="247650" y="1195732"/>
                    <a:pt x="0" y="928044"/>
                    <a:pt x="0" y="598561"/>
                  </a:cubicBezTo>
                  <a:cubicBezTo>
                    <a:pt x="0" y="267705"/>
                    <a:pt x="247650" y="0"/>
                    <a:pt x="553720" y="0"/>
                  </a:cubicBezTo>
                  <a:lnTo>
                    <a:pt x="5595690" y="0"/>
                  </a:lnTo>
                  <a:cubicBezTo>
                    <a:pt x="5901760" y="0"/>
                    <a:pt x="6149410" y="267705"/>
                    <a:pt x="6149410" y="598561"/>
                  </a:cubicBezTo>
                  <a:cubicBezTo>
                    <a:pt x="6148140" y="928044"/>
                    <a:pt x="5900490" y="1195732"/>
                    <a:pt x="5595690" y="1195732"/>
                  </a:cubicBezTo>
                  <a:close/>
                </a:path>
              </a:pathLst>
            </a:custGeom>
            <a:solidFill>
              <a:srgbClr val="F7DA7D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5631163" y="2440613"/>
            <a:ext cx="7834706" cy="4946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200"/>
              </a:lnSpc>
              <a:spcBef>
                <a:spcPct val="0"/>
              </a:spcBef>
            </a:pPr>
            <a:r>
              <a:rPr lang="en-US" sz="6400" b="1" spc="160" dirty="0" smtClean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DẶN DÒ, CỦNG CỐ</a:t>
            </a:r>
            <a:endParaRPr lang="en-US" sz="6400" b="1" spc="160" dirty="0">
              <a:solidFill>
                <a:srgbClr val="8615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 l="46297" t="2990" b="25329"/>
          <a:stretch>
            <a:fillRect/>
          </a:stretch>
        </p:blipFill>
        <p:spPr>
          <a:xfrm rot="-5400000">
            <a:off x="416670" y="7194337"/>
            <a:ext cx="2675993" cy="350933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b="49960"/>
          <a:stretch>
            <a:fillRect/>
          </a:stretch>
        </p:blipFill>
        <p:spPr>
          <a:xfrm>
            <a:off x="1336531" y="9073894"/>
            <a:ext cx="4179830" cy="121310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281637" y="1795951"/>
            <a:ext cx="946057" cy="97531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6084421" y="8048485"/>
            <a:ext cx="1174878" cy="1185249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0000"/>
          </a:blip>
          <a:srcRect l="14285" t="21850" r="14326" b="2193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542224" y="3733491"/>
            <a:ext cx="15203550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7200" b="1" dirty="0" smtClean="0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7200" b="1" dirty="0" smtClean="0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BÀI HỌC SAU!</a:t>
            </a:r>
            <a:endParaRPr lang="en-US" sz="7200" b="1" u="none" dirty="0">
              <a:solidFill>
                <a:srgbClr val="BB52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7067544">
            <a:off x="-1791653" y="-480016"/>
            <a:ext cx="5266807" cy="384476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5400000">
            <a:off x="1120164" y="1022477"/>
            <a:ext cx="1409900" cy="142234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 r="2357"/>
          <a:stretch>
            <a:fillRect/>
          </a:stretch>
        </p:blipFill>
        <p:spPr>
          <a:xfrm rot="-2908495">
            <a:off x="14670931" y="7399412"/>
            <a:ext cx="5176738" cy="33135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 r="8415"/>
          <a:stretch>
            <a:fillRect/>
          </a:stretch>
        </p:blipFill>
        <p:spPr>
          <a:xfrm>
            <a:off x="13332591" y="9144961"/>
            <a:ext cx="4955409" cy="102353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847779" y="6020015"/>
            <a:ext cx="823042" cy="8484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800000">
            <a:off x="8609646" y="2126173"/>
            <a:ext cx="1068707" cy="77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46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0000"/>
          </a:blip>
          <a:srcRect l="14285" t="21850" r="14326" b="2193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031640" y="4463159"/>
            <a:ext cx="14224720" cy="39887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5000"/>
              </a:lnSpc>
            </a:pPr>
            <a:r>
              <a:rPr lang="en-US" sz="9600" b="1" dirty="0" smtClean="0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 THỜI GIAN BIỂU MỘT NGÀY ĐI HỌC</a:t>
            </a:r>
            <a:endParaRPr lang="en-US" sz="9600" b="1" dirty="0">
              <a:solidFill>
                <a:srgbClr val="BB52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5172003" y="1626067"/>
            <a:ext cx="7943908" cy="1281007"/>
            <a:chOff x="0" y="0"/>
            <a:chExt cx="11038847" cy="119573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040117" cy="1195732"/>
            </a:xfrm>
            <a:custGeom>
              <a:avLst/>
              <a:gdLst/>
              <a:ahLst/>
              <a:cxnLst/>
              <a:rect l="l" t="t" r="r" b="b"/>
              <a:pathLst>
                <a:path w="11040117" h="1195732">
                  <a:moveTo>
                    <a:pt x="10486397" y="1195732"/>
                  </a:moveTo>
                  <a:lnTo>
                    <a:pt x="553720" y="1195732"/>
                  </a:lnTo>
                  <a:cubicBezTo>
                    <a:pt x="247650" y="1195732"/>
                    <a:pt x="0" y="928044"/>
                    <a:pt x="0" y="598561"/>
                  </a:cubicBezTo>
                  <a:cubicBezTo>
                    <a:pt x="0" y="267705"/>
                    <a:pt x="247650" y="0"/>
                    <a:pt x="553720" y="0"/>
                  </a:cubicBezTo>
                  <a:lnTo>
                    <a:pt x="10486397" y="0"/>
                  </a:lnTo>
                  <a:cubicBezTo>
                    <a:pt x="10792467" y="0"/>
                    <a:pt x="11040117" y="267705"/>
                    <a:pt x="11040117" y="598561"/>
                  </a:cubicBezTo>
                  <a:cubicBezTo>
                    <a:pt x="11038847" y="928044"/>
                    <a:pt x="10791197" y="1195732"/>
                    <a:pt x="10486397" y="1195732"/>
                  </a:cubicBezTo>
                  <a:close/>
                </a:path>
              </a:pathLst>
            </a:custGeom>
            <a:solidFill>
              <a:srgbClr val="F7DA7D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3977069" y="2244310"/>
            <a:ext cx="10638577" cy="594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7200" spc="216" dirty="0" smtClean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21</a:t>
            </a:r>
            <a:endParaRPr lang="en-US" sz="7200" spc="216" dirty="0">
              <a:solidFill>
                <a:srgbClr val="8615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15892" b="44845"/>
          <a:stretch>
            <a:fillRect/>
          </a:stretch>
        </p:blipFill>
        <p:spPr>
          <a:xfrm>
            <a:off x="0" y="8548081"/>
            <a:ext cx="4572000" cy="173891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775317" y="1880552"/>
            <a:ext cx="1229107" cy="123995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28700" y="8175404"/>
            <a:ext cx="1326546" cy="133825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360919" y="8429976"/>
            <a:ext cx="1075732" cy="110900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rcRect t="65892" r="6901"/>
          <a:stretch>
            <a:fillRect/>
          </a:stretch>
        </p:blipFill>
        <p:spPr>
          <a:xfrm rot="-10800000">
            <a:off x="0" y="0"/>
            <a:ext cx="6662513" cy="113196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rcRect l="10744"/>
          <a:stretch>
            <a:fillRect/>
          </a:stretch>
        </p:blipFill>
        <p:spPr>
          <a:xfrm rot="-10800000">
            <a:off x="595908" y="565983"/>
            <a:ext cx="5700360" cy="8941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rcRect l="1453" r="15934" b="68653"/>
          <a:stretch>
            <a:fillRect/>
          </a:stretch>
        </p:blipFill>
        <p:spPr>
          <a:xfrm>
            <a:off x="10565481" y="8429976"/>
            <a:ext cx="7722519" cy="185702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668646" y="7855754"/>
            <a:ext cx="671557" cy="69232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940331" y="1302979"/>
            <a:ext cx="572519" cy="57757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486400" y="3250179"/>
            <a:ext cx="72494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6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6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6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0000"/>
          </a:blip>
          <a:srcRect l="14285" t="21850" r="14326" b="2193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29000"/>
          </a:blip>
          <a:srcRect l="21975" b="35237"/>
          <a:stretch>
            <a:fillRect/>
          </a:stretch>
        </p:blipFill>
        <p:spPr>
          <a:xfrm>
            <a:off x="0" y="5981027"/>
            <a:ext cx="5638800" cy="430597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 t="65892" r="6901"/>
          <a:stretch>
            <a:fillRect/>
          </a:stretch>
        </p:blipFill>
        <p:spPr>
          <a:xfrm rot="-10800000">
            <a:off x="12052536" y="-442969"/>
            <a:ext cx="6662513" cy="11319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 l="10744"/>
          <a:stretch>
            <a:fillRect/>
          </a:stretch>
        </p:blipFill>
        <p:spPr>
          <a:xfrm rot="-10800000">
            <a:off x="13014689" y="75984"/>
            <a:ext cx="5700360" cy="89411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08067" y="8260416"/>
            <a:ext cx="1229107" cy="123995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rcRect l="1453" r="15934" b="68653"/>
          <a:stretch>
            <a:fillRect/>
          </a:stretch>
        </p:blipFill>
        <p:spPr>
          <a:xfrm>
            <a:off x="10565481" y="8429976"/>
            <a:ext cx="7722519" cy="185702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rcRect b="12923"/>
          <a:stretch>
            <a:fillRect/>
          </a:stretch>
        </p:blipFill>
        <p:spPr>
          <a:xfrm>
            <a:off x="1" y="0"/>
            <a:ext cx="1905000" cy="160558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6154868" y="8260416"/>
            <a:ext cx="1104432" cy="1138589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537174" y="611944"/>
            <a:ext cx="158496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ct val="150000"/>
              </a:lnSpc>
              <a:spcBef>
                <a:spcPct val="0"/>
              </a:spcBef>
            </a:pPr>
            <a:r>
              <a:rPr lang="en-US" sz="4800" b="1" i="1" u="none" spc="179" dirty="0" smtClean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u="none" spc="179" dirty="0" err="1" smtClean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800" b="1" i="1" u="none" spc="179" dirty="0" smtClean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spc="179" dirty="0" err="1" smtClean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4800" b="1" i="1" u="none" spc="179" dirty="0" smtClean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spc="179" dirty="0" err="1" smtClean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800" b="1" i="1" u="none" spc="179" dirty="0" smtClean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spc="179" dirty="0" err="1" smtClean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800" b="1" i="1" u="none" spc="179" dirty="0" smtClean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spc="179" dirty="0" err="1" smtClean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800" b="1" i="1" u="none" spc="179" dirty="0" smtClean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spc="179" dirty="0" err="1" smtClean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i="1" u="none" spc="179" dirty="0" smtClean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spc="179" dirty="0" err="1" smtClean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800" b="1" i="1" u="none" spc="179" dirty="0" smtClean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spc="179" dirty="0" err="1" smtClean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800" b="1" i="1" u="none" spc="179" dirty="0" smtClean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spc="179" dirty="0" err="1" smtClean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800" b="1" i="1" u="none" spc="179" dirty="0" smtClean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spc="179" dirty="0" err="1" smtClean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i="1" u="none" spc="179" dirty="0" smtClean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spc="179" dirty="0" err="1" smtClean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u="none" spc="179" dirty="0" smtClean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 i="1" u="none" spc="179" dirty="0">
              <a:solidFill>
                <a:srgbClr val="8615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35" b="4304"/>
          <a:stretch/>
        </p:blipFill>
        <p:spPr>
          <a:xfrm>
            <a:off x="4419600" y="4747796"/>
            <a:ext cx="9157634" cy="452441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010400" y="1914417"/>
            <a:ext cx="449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39954" y="2619005"/>
            <a:ext cx="4416333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38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3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25000"/>
              </a:lnSpc>
            </a:pPr>
            <a:r>
              <a:rPr lang="en-US" sz="38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25000"/>
              </a:lnSpc>
            </a:pPr>
            <a:r>
              <a:rPr lang="en-US" sz="38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r>
              <a:rPr lang="en-US" sz="3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8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0000"/>
          </a:blip>
          <a:srcRect l="14285" t="21850" r="14326" b="2193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46297" t="2990" b="25329"/>
          <a:stretch>
            <a:fillRect/>
          </a:stretch>
        </p:blipFill>
        <p:spPr>
          <a:xfrm rot="-5400000">
            <a:off x="15195337" y="7194337"/>
            <a:ext cx="2675993" cy="350933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49960"/>
          <a:stretch>
            <a:fillRect/>
          </a:stretch>
        </p:blipFill>
        <p:spPr>
          <a:xfrm flipH="1">
            <a:off x="11918654" y="9073894"/>
            <a:ext cx="4179830" cy="121310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/>
          <a:srcRect l="18140" t="52369" r="11307"/>
          <a:stretch>
            <a:fillRect/>
          </a:stretch>
        </p:blipFill>
        <p:spPr>
          <a:xfrm>
            <a:off x="1" y="1"/>
            <a:ext cx="4800600" cy="140232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7"/>
          <a:srcRect t="14233" r="45191"/>
          <a:stretch>
            <a:fillRect/>
          </a:stretch>
        </p:blipFill>
        <p:spPr>
          <a:xfrm>
            <a:off x="-12331" y="0"/>
            <a:ext cx="1228113" cy="278188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448637" y="2300019"/>
            <a:ext cx="1021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Thu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Huệ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761" y="3475558"/>
            <a:ext cx="7086600" cy="6019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852" y="3465604"/>
            <a:ext cx="5649632" cy="5564888"/>
          </a:xfrm>
          <a:prstGeom prst="rect">
            <a:avLst/>
          </a:prstGeom>
        </p:spPr>
      </p:pic>
      <p:sp>
        <p:nvSpPr>
          <p:cNvPr id="32" name="TextBox 17"/>
          <p:cNvSpPr txBox="1"/>
          <p:nvPr/>
        </p:nvSpPr>
        <p:spPr>
          <a:xfrm>
            <a:off x="1827091" y="973586"/>
            <a:ext cx="158496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ct val="150000"/>
              </a:lnSpc>
              <a:spcBef>
                <a:spcPct val="0"/>
              </a:spcBef>
            </a:pPr>
            <a:r>
              <a:rPr lang="en-US" sz="4800" b="1" i="1" u="none" spc="179" dirty="0" smtClean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u="none" spc="179" dirty="0" err="1" smtClean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800" b="1" i="1" u="none" spc="179" dirty="0" smtClean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spc="179" dirty="0" err="1" smtClean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4800" b="1" i="1" u="none" spc="179" dirty="0" smtClean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spc="179" dirty="0" err="1" smtClean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800" b="1" i="1" u="none" spc="179" dirty="0" smtClean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spc="179" dirty="0" err="1" smtClean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800" b="1" i="1" u="none" spc="179" dirty="0" smtClean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spc="179" dirty="0" err="1" smtClean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800" b="1" i="1" u="none" spc="179" dirty="0" smtClean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spc="179" dirty="0" err="1" smtClean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i="1" u="none" spc="179" dirty="0" smtClean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spc="179" dirty="0" err="1" smtClean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800" b="1" i="1" u="none" spc="179" dirty="0" smtClean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spc="179" dirty="0" err="1" smtClean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800" b="1" i="1" u="none" spc="179" dirty="0" smtClean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spc="179" dirty="0" err="1" smtClean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800" b="1" i="1" u="none" spc="179" dirty="0" smtClean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spc="179" dirty="0" err="1" smtClean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i="1" u="none" spc="179" dirty="0" smtClean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spc="179" dirty="0" err="1" smtClean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u="none" spc="179" dirty="0" smtClean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 i="1" u="none" spc="179" dirty="0">
              <a:solidFill>
                <a:srgbClr val="8615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0000"/>
          </a:blip>
          <a:srcRect l="14285" t="21850" r="14326" b="2193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 l="18140" t="52369" r="11307"/>
          <a:stretch>
            <a:fillRect/>
          </a:stretch>
        </p:blipFill>
        <p:spPr>
          <a:xfrm>
            <a:off x="1" y="1"/>
            <a:ext cx="4800600" cy="140232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/>
          <a:srcRect t="14233" r="45191"/>
          <a:stretch>
            <a:fillRect/>
          </a:stretch>
        </p:blipFill>
        <p:spPr>
          <a:xfrm>
            <a:off x="-12331" y="0"/>
            <a:ext cx="1228113" cy="278188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448637" y="2300019"/>
            <a:ext cx="1021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khảo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3405861"/>
            <a:ext cx="6470177" cy="64696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599" y="3405861"/>
            <a:ext cx="6477000" cy="6469605"/>
          </a:xfrm>
          <a:prstGeom prst="rect">
            <a:avLst/>
          </a:prstGeom>
        </p:spPr>
      </p:pic>
      <p:sp>
        <p:nvSpPr>
          <p:cNvPr id="13" name="TextBox 17"/>
          <p:cNvSpPr txBox="1"/>
          <p:nvPr/>
        </p:nvSpPr>
        <p:spPr>
          <a:xfrm>
            <a:off x="1827091" y="973586"/>
            <a:ext cx="158496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ct val="150000"/>
              </a:lnSpc>
              <a:spcBef>
                <a:spcPct val="0"/>
              </a:spcBef>
            </a:pPr>
            <a:r>
              <a:rPr lang="en-US" sz="4800" b="1" i="1" u="none" spc="179" dirty="0" smtClean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u="none" spc="179" dirty="0" err="1" smtClean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800" b="1" i="1" u="none" spc="179" dirty="0" smtClean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spc="179" dirty="0" err="1" smtClean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4800" b="1" i="1" u="none" spc="179" dirty="0" smtClean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spc="179" dirty="0" err="1" smtClean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800" b="1" i="1" u="none" spc="179" dirty="0" smtClean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spc="179" dirty="0" err="1" smtClean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800" b="1" i="1" u="none" spc="179" dirty="0" smtClean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spc="179" dirty="0" err="1" smtClean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800" b="1" i="1" u="none" spc="179" dirty="0" smtClean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spc="179" dirty="0" err="1" smtClean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i="1" u="none" spc="179" dirty="0" smtClean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spc="179" dirty="0" err="1" smtClean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800" b="1" i="1" u="none" spc="179" dirty="0" smtClean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spc="179" dirty="0" err="1" smtClean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800" b="1" i="1" u="none" spc="179" dirty="0" smtClean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spc="179" dirty="0" err="1" smtClean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800" b="1" i="1" u="none" spc="179" dirty="0" smtClean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spc="179" dirty="0" err="1" smtClean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i="1" u="none" spc="179" dirty="0" smtClean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spc="179" dirty="0" err="1" smtClean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u="none" spc="179" dirty="0" smtClean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 i="1" u="none" spc="179" dirty="0">
              <a:solidFill>
                <a:srgbClr val="8615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2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0000"/>
          </a:blip>
          <a:srcRect l="14285" t="21850" r="14326" b="2193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 l="18140" t="52369" r="11307"/>
          <a:stretch>
            <a:fillRect/>
          </a:stretch>
        </p:blipFill>
        <p:spPr>
          <a:xfrm>
            <a:off x="1" y="1"/>
            <a:ext cx="4267199" cy="124651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/>
          <a:srcRect t="14233" r="45191"/>
          <a:stretch>
            <a:fillRect/>
          </a:stretch>
        </p:blipFill>
        <p:spPr>
          <a:xfrm>
            <a:off x="-12331" y="0"/>
            <a:ext cx="1228113" cy="278188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362200" y="498871"/>
            <a:ext cx="1021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1390940"/>
            <a:ext cx="18288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DỤ:</a:t>
            </a:r>
            <a:endParaRPr lang="en-US" sz="42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96100" y="1390940"/>
            <a:ext cx="449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5400" y="2283009"/>
            <a:ext cx="9971446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3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8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3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3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endParaRPr lang="en-US" sz="3800" b="1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2B</a:t>
            </a:r>
          </a:p>
          <a:p>
            <a:pPr>
              <a:lnSpc>
                <a:spcPct val="150000"/>
              </a:lnSpc>
            </a:pPr>
            <a:r>
              <a:rPr lang="en-US" sz="38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r>
              <a:rPr lang="en-US" sz="3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8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Bế</a:t>
            </a:r>
            <a:r>
              <a:rPr lang="en-US" sz="3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endParaRPr lang="en-US" sz="38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920456"/>
              </p:ext>
            </p:extLst>
          </p:nvPr>
        </p:nvGraphicFramePr>
        <p:xfrm>
          <a:off x="2362200" y="5292345"/>
          <a:ext cx="14020800" cy="38415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618863">
                  <a:extLst>
                    <a:ext uri="{9D8B030D-6E8A-4147-A177-3AD203B41FA5}">
                      <a16:colId xmlns:a16="http://schemas.microsoft.com/office/drawing/2014/main" val="3923193009"/>
                    </a:ext>
                  </a:extLst>
                </a:gridCol>
                <a:gridCol w="11401937">
                  <a:extLst>
                    <a:ext uri="{9D8B030D-6E8A-4147-A177-3AD203B41FA5}">
                      <a16:colId xmlns:a16="http://schemas.microsoft.com/office/drawing/2014/main" val="456904552"/>
                    </a:ext>
                  </a:extLst>
                </a:gridCol>
              </a:tblGrid>
              <a:tr h="3073400">
                <a:tc>
                  <a:txBody>
                    <a:bodyPr/>
                    <a:lstStyle/>
                    <a:p>
                      <a:pPr algn="ctr"/>
                      <a:r>
                        <a:rPr lang="en-US" sz="4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SÁNG</a:t>
                      </a:r>
                      <a:endParaRPr lang="en-US" sz="4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vi-VN" sz="3200" dirty="0" smtClean="0"/>
                        <a:t>6 giờ - 6 giờ 30: </a:t>
                      </a:r>
                      <a:r>
                        <a:rPr lang="vi-VN" sz="3200" b="0" dirty="0" smtClean="0"/>
                        <a:t>Ngủ dậy, tập thể dục, vệ sinh cá nhân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vi-VN" sz="3200" dirty="0" smtClean="0"/>
                        <a:t>6 giờ 30 – 7 giờ: </a:t>
                      </a:r>
                      <a:r>
                        <a:rPr lang="vi-VN" sz="3200" b="0" dirty="0" smtClean="0"/>
                        <a:t>Ăn sáng 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vi-VN" sz="3200" dirty="0" smtClean="0"/>
                        <a:t>7 giờ – 7 giờ 30:  </a:t>
                      </a:r>
                      <a:r>
                        <a:rPr lang="vi-VN" sz="3200" b="0" dirty="0" smtClean="0"/>
                        <a:t>Đến trường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vi-VN" sz="3200" dirty="0" smtClean="0"/>
                        <a:t>7 giờ 30 – 11 giờ 15: </a:t>
                      </a:r>
                      <a:r>
                        <a:rPr lang="vi-VN" sz="3200" b="0" dirty="0" smtClean="0"/>
                        <a:t>Học ở trường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9307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476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0000"/>
          </a:blip>
          <a:srcRect l="14285" t="21850" r="14326" b="2193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 l="18140" t="52369" r="11307"/>
          <a:stretch>
            <a:fillRect/>
          </a:stretch>
        </p:blipFill>
        <p:spPr>
          <a:xfrm>
            <a:off x="1" y="1"/>
            <a:ext cx="4267199" cy="124651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/>
          <a:srcRect t="14233" r="45191"/>
          <a:stretch>
            <a:fillRect/>
          </a:stretch>
        </p:blipFill>
        <p:spPr>
          <a:xfrm>
            <a:off x="-12331" y="0"/>
            <a:ext cx="1228113" cy="278188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362200" y="498871"/>
            <a:ext cx="1021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1390940"/>
            <a:ext cx="18288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DỤ:</a:t>
            </a:r>
            <a:endParaRPr lang="en-US" sz="42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96100" y="1390940"/>
            <a:ext cx="449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2119789"/>
            <a:ext cx="9971446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3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8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3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3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endParaRPr lang="en-US" sz="3800" b="1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2B</a:t>
            </a:r>
          </a:p>
          <a:p>
            <a:pPr>
              <a:lnSpc>
                <a:spcPct val="150000"/>
              </a:lnSpc>
            </a:pPr>
            <a:r>
              <a:rPr lang="en-US" sz="38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r>
              <a:rPr lang="en-US" sz="3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8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Bế</a:t>
            </a:r>
            <a:r>
              <a:rPr lang="en-US" sz="3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endParaRPr lang="en-US" sz="38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501749"/>
              </p:ext>
            </p:extLst>
          </p:nvPr>
        </p:nvGraphicFramePr>
        <p:xfrm>
          <a:off x="2362200" y="4965905"/>
          <a:ext cx="14020800" cy="199749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618863">
                  <a:extLst>
                    <a:ext uri="{9D8B030D-6E8A-4147-A177-3AD203B41FA5}">
                      <a16:colId xmlns:a16="http://schemas.microsoft.com/office/drawing/2014/main" val="3923193009"/>
                    </a:ext>
                  </a:extLst>
                </a:gridCol>
                <a:gridCol w="11401937">
                  <a:extLst>
                    <a:ext uri="{9D8B030D-6E8A-4147-A177-3AD203B41FA5}">
                      <a16:colId xmlns:a16="http://schemas.microsoft.com/office/drawing/2014/main" val="456904552"/>
                    </a:ext>
                  </a:extLst>
                </a:gridCol>
              </a:tblGrid>
              <a:tr h="1997496">
                <a:tc>
                  <a:txBody>
                    <a:bodyPr/>
                    <a:lstStyle/>
                    <a:p>
                      <a:pPr algn="ctr"/>
                      <a:r>
                        <a:rPr lang="en-US" sz="4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TRƯA</a:t>
                      </a:r>
                      <a:endParaRPr lang="en-US" sz="4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vi-VN" sz="3200" dirty="0" smtClean="0"/>
                        <a:t>11 giờ 15 – 11 giờ 45: </a:t>
                      </a:r>
                      <a:r>
                        <a:rPr lang="vi-VN" sz="3200" b="0" dirty="0" smtClean="0"/>
                        <a:t>Ăn trưa ở trường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vi-VN" sz="3200" dirty="0" smtClean="0"/>
                        <a:t>11 giờ 45 – 13 giờ 30: </a:t>
                      </a:r>
                      <a:r>
                        <a:rPr lang="vi-VN" sz="3200" b="0" dirty="0" smtClean="0"/>
                        <a:t>Ngủ trưa</a:t>
                      </a:r>
                      <a:endParaRPr lang="en-US" sz="3200" b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9307916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501147"/>
              </p:ext>
            </p:extLst>
          </p:nvPr>
        </p:nvGraphicFramePr>
        <p:xfrm>
          <a:off x="2362200" y="7351903"/>
          <a:ext cx="14020800" cy="199749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618863">
                  <a:extLst>
                    <a:ext uri="{9D8B030D-6E8A-4147-A177-3AD203B41FA5}">
                      <a16:colId xmlns:a16="http://schemas.microsoft.com/office/drawing/2014/main" val="3923193009"/>
                    </a:ext>
                  </a:extLst>
                </a:gridCol>
                <a:gridCol w="11401937">
                  <a:extLst>
                    <a:ext uri="{9D8B030D-6E8A-4147-A177-3AD203B41FA5}">
                      <a16:colId xmlns:a16="http://schemas.microsoft.com/office/drawing/2014/main" val="456904552"/>
                    </a:ext>
                  </a:extLst>
                </a:gridCol>
              </a:tblGrid>
              <a:tr h="1997496">
                <a:tc>
                  <a:txBody>
                    <a:bodyPr/>
                    <a:lstStyle/>
                    <a:p>
                      <a:pPr algn="ctr"/>
                      <a:r>
                        <a:rPr lang="en-US" sz="4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CHIỀU</a:t>
                      </a:r>
                      <a:endParaRPr lang="en-US" sz="4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vi-VN" sz="3200" dirty="0" smtClean="0"/>
                        <a:t>13 giờ 30 –16 giờ 30: </a:t>
                      </a:r>
                      <a:r>
                        <a:rPr lang="vi-VN" sz="3200" b="0" dirty="0" smtClean="0"/>
                        <a:t>Học ở trường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vi-VN" sz="3200" dirty="0" smtClean="0"/>
                        <a:t>16 giờ 30 – 17 giờ: </a:t>
                      </a:r>
                      <a:r>
                        <a:rPr lang="vi-VN" sz="3200" b="0" dirty="0" smtClean="0"/>
                        <a:t>Về nhà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9307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70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0000"/>
          </a:blip>
          <a:srcRect l="14285" t="21850" r="14326" b="2193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475047" y="1270936"/>
            <a:ext cx="13944399" cy="986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800"/>
              </a:lnSpc>
            </a:pPr>
            <a:r>
              <a:rPr lang="en-US" sz="4800" b="1" i="1" u="none" dirty="0" smtClean="0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u="none" dirty="0" err="1" smtClean="0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4800" b="1" i="1" u="none" dirty="0" smtClean="0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800" b="1" i="1" u="none" dirty="0" smtClean="0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b="1" i="1" u="none" dirty="0" smtClean="0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u="none" dirty="0" smtClean="0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b="1" i="1" u="none" dirty="0" smtClean="0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b="1" i="1" u="none" dirty="0" smtClean="0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800" b="1" i="1" u="none" dirty="0" smtClean="0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800" b="1" i="1" u="none" dirty="0" smtClean="0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800" b="1" i="1" u="none" dirty="0" smtClean="0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i="1" u="none" dirty="0" smtClean="0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4800" b="1" i="1" u="none" dirty="0">
              <a:solidFill>
                <a:srgbClr val="BB52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 l="18140" t="52369" r="11307"/>
          <a:stretch>
            <a:fillRect/>
          </a:stretch>
        </p:blipFill>
        <p:spPr>
          <a:xfrm>
            <a:off x="1" y="1"/>
            <a:ext cx="4800600" cy="140232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/>
          <a:srcRect t="14233" r="45191"/>
          <a:stretch>
            <a:fillRect/>
          </a:stretch>
        </p:blipFill>
        <p:spPr>
          <a:xfrm>
            <a:off x="-12331" y="0"/>
            <a:ext cx="1228113" cy="27818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314700"/>
            <a:ext cx="11274495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5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0000"/>
          </a:blip>
          <a:srcRect l="14285" t="21850" r="14326" b="2193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438398" y="1270936"/>
            <a:ext cx="13944399" cy="986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800"/>
              </a:lnSpc>
            </a:pPr>
            <a:r>
              <a:rPr lang="en-US" sz="4800" b="1" i="1" u="none" dirty="0" smtClean="0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u="none" dirty="0" err="1" smtClean="0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4800" b="1" i="1" u="none" dirty="0" smtClean="0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800" b="1" i="1" u="none" dirty="0" smtClean="0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b="1" i="1" u="none" dirty="0" smtClean="0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u="none" dirty="0" smtClean="0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b="1" i="1" u="none" dirty="0" smtClean="0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b="1" i="1" u="none" dirty="0" smtClean="0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800" b="1" i="1" u="none" dirty="0" smtClean="0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800" b="1" i="1" u="none" dirty="0" smtClean="0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800" b="1" i="1" u="none" dirty="0" smtClean="0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i="1" u="none" dirty="0" smtClean="0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 smtClean="0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4800" b="1" i="1" u="none" dirty="0">
              <a:solidFill>
                <a:srgbClr val="BB52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 l="18140" t="52369" r="11307"/>
          <a:stretch>
            <a:fillRect/>
          </a:stretch>
        </p:blipFill>
        <p:spPr>
          <a:xfrm>
            <a:off x="1" y="1"/>
            <a:ext cx="4800600" cy="140232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/>
          <a:srcRect t="14233" r="45191"/>
          <a:stretch>
            <a:fillRect/>
          </a:stretch>
        </p:blipFill>
        <p:spPr>
          <a:xfrm>
            <a:off x="-12331" y="0"/>
            <a:ext cx="1228113" cy="2781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6" t="15672" r="28404" b="5929"/>
          <a:stretch/>
        </p:blipFill>
        <p:spPr>
          <a:xfrm flipH="1">
            <a:off x="1235401" y="4429267"/>
            <a:ext cx="4697962" cy="60579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943600" y="3086100"/>
            <a:ext cx="9982200" cy="2667000"/>
          </a:xfrm>
          <a:prstGeom prst="wedgeRoundRectCallout">
            <a:avLst>
              <a:gd name="adj1" fmla="val -48154"/>
              <a:gd name="adj2" fmla="val 7046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nl-NL" sz="4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 gian biểu </a:t>
            </a:r>
            <a:r>
              <a:rPr lang="nl-NL" sz="4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 lập có khoa học, hợp lí không? </a:t>
            </a:r>
            <a:endParaRPr lang="en-US" sz="4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01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308</Words>
  <Application>Microsoft Office PowerPoint</Application>
  <PresentationFormat>Custom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Ha_PC</cp:lastModifiedBy>
  <cp:revision>7</cp:revision>
  <dcterms:created xsi:type="dcterms:W3CDTF">2006-08-16T00:00:00Z</dcterms:created>
  <dcterms:modified xsi:type="dcterms:W3CDTF">2021-10-22T03:12:03Z</dcterms:modified>
  <dc:identifier>DAEtaqAS4dU</dc:identifier>
</cp:coreProperties>
</file>