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6"/>
  </p:notesMasterIdLst>
  <p:sldIdLst>
    <p:sldId id="256" r:id="rId2"/>
    <p:sldId id="257" r:id="rId3"/>
    <p:sldId id="259" r:id="rId4"/>
    <p:sldId id="341" r:id="rId5"/>
    <p:sldId id="345" r:id="rId6"/>
    <p:sldId id="352" r:id="rId7"/>
    <p:sldId id="378" r:id="rId8"/>
    <p:sldId id="353" r:id="rId9"/>
    <p:sldId id="379" r:id="rId10"/>
    <p:sldId id="354" r:id="rId11"/>
    <p:sldId id="380" r:id="rId12"/>
    <p:sldId id="382" r:id="rId13"/>
    <p:sldId id="308" r:id="rId14"/>
    <p:sldId id="340" r:id="rId15"/>
  </p:sldIdLst>
  <p:sldSz cx="9144000" cy="5143500" type="screen16x9"/>
  <p:notesSz cx="6858000" cy="9144000"/>
  <p:embeddedFontLst>
    <p:embeddedFont>
      <p:font typeface="Cambria Math" panose="02040503050406030204" pitchFamily="18" charset="0"/>
      <p:regular r:id="rId17"/>
    </p:embeddedFont>
    <p:embeddedFont>
      <p:font typeface="Calibri" panose="020F0502020204030204" pitchFamily="34" charset="0"/>
      <p:regular r:id="rId18"/>
      <p:bold r:id="rId19"/>
      <p:italic r:id="rId20"/>
      <p:boldItalic r:id="rId21"/>
    </p:embeddedFont>
    <p:embeddedFont>
      <p:font typeface="Bebas Neue" panose="020B0604020202020204" charset="0"/>
      <p:regular r:id="rId22"/>
    </p:embeddedFont>
    <p:embeddedFont>
      <p:font typeface="Outfit" panose="020B0604020202020204" charset="0"/>
      <p:regular r:id="rId23"/>
      <p:bold r:id="rId24"/>
    </p:embeddedFont>
    <p:embeddedFont>
      <p:font typeface="Montserrat" panose="020B0604020202020204" charset="0"/>
      <p:regular r:id="rId25"/>
      <p:bold r:id="rId26"/>
      <p:italic r:id="rId27"/>
      <p:boldItalic r:id="rId28"/>
    </p:embeddedFont>
    <p:embeddedFont>
      <p:font typeface="Nunito Light" panose="020B0604020202020204" charset="0"/>
      <p:regular r:id="rId29"/>
      <p:italic r:id="rId30"/>
    </p:embeddedFont>
    <p:embeddedFont>
      <p:font typeface="DM Serif Display" panose="020B0604020202020204"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EBB"/>
    <a:srgbClr val="D1F7FF"/>
    <a:srgbClr val="FB9C6D"/>
    <a:srgbClr val="FFEEEB"/>
    <a:srgbClr val="3FCDFF"/>
    <a:srgbClr val="FFD5D1"/>
    <a:srgbClr val="FEE1D2"/>
    <a:srgbClr val="FBFFDD"/>
    <a:srgbClr val="CDFFE4"/>
    <a:srgbClr val="EFF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CB30FA-0AF9-443A-92D9-077627606730}">
  <a:tblStyle styleId="{FFCB30FA-0AF9-443A-92D9-07762760673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09" autoAdjust="0"/>
    <p:restoredTop sz="94660"/>
  </p:normalViewPr>
  <p:slideViewPr>
    <p:cSldViewPr snapToGrid="0">
      <p:cViewPr varScale="1">
        <p:scale>
          <a:sx n="151" d="100"/>
          <a:sy n="151" d="100"/>
        </p:scale>
        <p:origin x="4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89"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t nguyễn thị ánh" userId="a6fbc05945fbe6a6" providerId="LiveId" clId="{2BCCA182-CA4D-423F-BF6D-04B00F86CD21}"/>
    <pc:docChg chg="undo custSel addSld delSld modSld sldOrd">
      <pc:chgData name="tuyết nguyễn thị ánh" userId="a6fbc05945fbe6a6" providerId="LiveId" clId="{2BCCA182-CA4D-423F-BF6D-04B00F86CD21}" dt="2023-07-31T15:09:53.767" v="10318"/>
      <pc:docMkLst>
        <pc:docMk/>
      </pc:docMkLst>
      <pc:sldChg chg="addSp delSp modSp mod delAnim modAnim">
        <pc:chgData name="tuyết nguyễn thị ánh" userId="a6fbc05945fbe6a6" providerId="LiveId" clId="{2BCCA182-CA4D-423F-BF6D-04B00F86CD21}" dt="2023-07-31T14:46:55.935" v="10088"/>
        <pc:sldMkLst>
          <pc:docMk/>
          <pc:sldMk cId="0" sldId="257"/>
        </pc:sldMkLst>
        <pc:spChg chg="add mod">
          <ac:chgData name="tuyết nguyễn thị ánh" userId="a6fbc05945fbe6a6" providerId="LiveId" clId="{2BCCA182-CA4D-423F-BF6D-04B00F86CD21}" dt="2023-07-31T02:18:14.770" v="55" actId="1076"/>
          <ac:spMkLst>
            <pc:docMk/>
            <pc:sldMk cId="0" sldId="257"/>
            <ac:spMk id="2" creationId="{DCDE937E-07DA-D656-1624-CEE7C84B550D}"/>
          </ac:spMkLst>
        </pc:spChg>
        <pc:spChg chg="del">
          <ac:chgData name="tuyết nguyễn thị ánh" userId="a6fbc05945fbe6a6" providerId="LiveId" clId="{2BCCA182-CA4D-423F-BF6D-04B00F86CD21}" dt="2023-07-31T02:16:41.452" v="1" actId="478"/>
          <ac:spMkLst>
            <pc:docMk/>
            <pc:sldMk cId="0" sldId="257"/>
            <ac:spMk id="3" creationId="{223A3C8F-F7B3-E71D-F73F-CEAC8E172166}"/>
          </ac:spMkLst>
        </pc:spChg>
        <pc:spChg chg="add mod">
          <ac:chgData name="tuyết nguyễn thị ánh" userId="a6fbc05945fbe6a6" providerId="LiveId" clId="{2BCCA182-CA4D-423F-BF6D-04B00F86CD21}" dt="2023-07-31T02:18:14.770" v="55" actId="1076"/>
          <ac:spMkLst>
            <pc:docMk/>
            <pc:sldMk cId="0" sldId="257"/>
            <ac:spMk id="4" creationId="{64DD0910-0215-506A-4CFC-DE8F72CC7AEC}"/>
          </ac:spMkLst>
        </pc:spChg>
        <pc:spChg chg="add mod">
          <ac:chgData name="tuyết nguyễn thị ánh" userId="a6fbc05945fbe6a6" providerId="LiveId" clId="{2BCCA182-CA4D-423F-BF6D-04B00F86CD21}" dt="2023-07-31T02:34:25.942" v="561" actId="13822"/>
          <ac:spMkLst>
            <pc:docMk/>
            <pc:sldMk cId="0" sldId="257"/>
            <ac:spMk id="6" creationId="{2E3A2FF4-15D7-068C-B43E-7428EE32A648}"/>
          </ac:spMkLst>
        </pc:spChg>
        <pc:spChg chg="add mod">
          <ac:chgData name="tuyết nguyễn thị ánh" userId="a6fbc05945fbe6a6" providerId="LiveId" clId="{2BCCA182-CA4D-423F-BF6D-04B00F86CD21}" dt="2023-07-31T02:19:27.514" v="189" actId="20577"/>
          <ac:spMkLst>
            <pc:docMk/>
            <pc:sldMk cId="0" sldId="257"/>
            <ac:spMk id="8" creationId="{F8EA67E9-38D5-AE07-8121-6C2A329D555B}"/>
          </ac:spMkLst>
        </pc:spChg>
        <pc:picChg chg="del">
          <ac:chgData name="tuyết nguyễn thị ánh" userId="a6fbc05945fbe6a6" providerId="LiveId" clId="{2BCCA182-CA4D-423F-BF6D-04B00F86CD21}" dt="2023-07-31T02:16:40.679" v="0" actId="478"/>
          <ac:picMkLst>
            <pc:docMk/>
            <pc:sldMk cId="0" sldId="257"/>
            <ac:picMk id="5" creationId="{360AD49B-4FE3-776F-D6E9-9EF1B622C0E2}"/>
          </ac:picMkLst>
        </pc:picChg>
        <pc:picChg chg="add mod">
          <ac:chgData name="tuyết nguyễn thị ánh" userId="a6fbc05945fbe6a6" providerId="LiveId" clId="{2BCCA182-CA4D-423F-BF6D-04B00F86CD21}" dt="2023-07-31T02:17:15.416" v="5"/>
          <ac:picMkLst>
            <pc:docMk/>
            <pc:sldMk cId="0" sldId="257"/>
            <ac:picMk id="7" creationId="{476E6337-631A-8064-C1D1-224BDCE046C0}"/>
          </ac:picMkLst>
        </pc:picChg>
      </pc:sldChg>
      <pc:sldChg chg="modSp modAnim">
        <pc:chgData name="tuyết nguyễn thị ánh" userId="a6fbc05945fbe6a6" providerId="LiveId" clId="{2BCCA182-CA4D-423F-BF6D-04B00F86CD21}" dt="2023-07-31T02:21:39.899" v="435" actId="20577"/>
        <pc:sldMkLst>
          <pc:docMk/>
          <pc:sldMk cId="0" sldId="258"/>
        </pc:sldMkLst>
        <pc:spChg chg="mod">
          <ac:chgData name="tuyết nguyễn thị ánh" userId="a6fbc05945fbe6a6" providerId="LiveId" clId="{2BCCA182-CA4D-423F-BF6D-04B00F86CD21}" dt="2023-07-31T02:21:39.899" v="435" actId="20577"/>
          <ac:spMkLst>
            <pc:docMk/>
            <pc:sldMk cId="0" sldId="258"/>
            <ac:spMk id="8" creationId="{7CDFFEDA-7E61-ACFD-F709-68C1EB360475}"/>
          </ac:spMkLst>
        </pc:spChg>
        <pc:spChg chg="mod">
          <ac:chgData name="tuyết nguyễn thị ánh" userId="a6fbc05945fbe6a6" providerId="LiveId" clId="{2BCCA182-CA4D-423F-BF6D-04B00F86CD21}" dt="2023-07-31T02:21:26.970" v="336" actId="20577"/>
          <ac:spMkLst>
            <pc:docMk/>
            <pc:sldMk cId="0" sldId="258"/>
            <ac:spMk id="591" creationId="{00000000-0000-0000-0000-000000000000}"/>
          </ac:spMkLst>
        </pc:spChg>
      </pc:sldChg>
      <pc:sldChg chg="modSp mod">
        <pc:chgData name="tuyết nguyễn thị ánh" userId="a6fbc05945fbe6a6" providerId="LiveId" clId="{2BCCA182-CA4D-423F-BF6D-04B00F86CD21}" dt="2023-07-31T02:20:42.693" v="242" actId="1076"/>
        <pc:sldMkLst>
          <pc:docMk/>
          <pc:sldMk cId="0" sldId="259"/>
        </pc:sldMkLst>
        <pc:spChg chg="mod">
          <ac:chgData name="tuyết nguyễn thị ánh" userId="a6fbc05945fbe6a6" providerId="LiveId" clId="{2BCCA182-CA4D-423F-BF6D-04B00F86CD21}" dt="2023-07-31T02:20:42.693" v="242" actId="1076"/>
          <ac:spMkLst>
            <pc:docMk/>
            <pc:sldMk cId="0" sldId="259"/>
            <ac:spMk id="6" creationId="{64648973-AEC1-146B-D410-91BF4D743C1F}"/>
          </ac:spMkLst>
        </pc:spChg>
      </pc:sldChg>
      <pc:sldChg chg="addSp delSp modSp mod addAnim delAnim modAnim">
        <pc:chgData name="tuyết nguyễn thị ánh" userId="a6fbc05945fbe6a6" providerId="LiveId" clId="{2BCCA182-CA4D-423F-BF6D-04B00F86CD21}" dt="2023-07-31T14:47:28.802" v="10092"/>
        <pc:sldMkLst>
          <pc:docMk/>
          <pc:sldMk cId="0" sldId="260"/>
        </pc:sldMkLst>
        <pc:spChg chg="add mod">
          <ac:chgData name="tuyết nguyễn thị ánh" userId="a6fbc05945fbe6a6" providerId="LiveId" clId="{2BCCA182-CA4D-423F-BF6D-04B00F86CD21}" dt="2023-07-31T02:58:24.492" v="1195" actId="207"/>
          <ac:spMkLst>
            <pc:docMk/>
            <pc:sldMk cId="0" sldId="260"/>
            <ac:spMk id="8" creationId="{3D01F275-366D-7661-CCAC-F88697BB4DBA}"/>
          </ac:spMkLst>
        </pc:spChg>
        <pc:spChg chg="del">
          <ac:chgData name="tuyết nguyễn thị ánh" userId="a6fbc05945fbe6a6" providerId="LiveId" clId="{2BCCA182-CA4D-423F-BF6D-04B00F86CD21}" dt="2023-07-31T02:26:15.745" v="552" actId="478"/>
          <ac:spMkLst>
            <pc:docMk/>
            <pc:sldMk cId="0" sldId="260"/>
            <ac:spMk id="9" creationId="{881B0AD0-960D-D9C0-EB19-A27AF72EA849}"/>
          </ac:spMkLst>
        </pc:spChg>
        <pc:spChg chg="add del">
          <ac:chgData name="tuyết nguyễn thị ánh" userId="a6fbc05945fbe6a6" providerId="LiveId" clId="{2BCCA182-CA4D-423F-BF6D-04B00F86CD21}" dt="2023-07-31T02:26:12.676" v="551" actId="478"/>
          <ac:spMkLst>
            <pc:docMk/>
            <pc:sldMk cId="0" sldId="260"/>
            <ac:spMk id="10" creationId="{1EA73D28-12B4-B4EE-D810-319FA4CE874E}"/>
          </ac:spMkLst>
        </pc:spChg>
        <pc:spChg chg="del">
          <ac:chgData name="tuyết nguyễn thị ánh" userId="a6fbc05945fbe6a6" providerId="LiveId" clId="{2BCCA182-CA4D-423F-BF6D-04B00F86CD21}" dt="2023-07-31T02:26:17.028" v="553" actId="478"/>
          <ac:spMkLst>
            <pc:docMk/>
            <pc:sldMk cId="0" sldId="260"/>
            <ac:spMk id="11" creationId="{B23CD829-7AE2-6837-F390-A432FA8F72EE}"/>
          </ac:spMkLst>
        </pc:spChg>
        <pc:spChg chg="add mod">
          <ac:chgData name="tuyết nguyễn thị ánh" userId="a6fbc05945fbe6a6" providerId="LiveId" clId="{2BCCA182-CA4D-423F-BF6D-04B00F86CD21}" dt="2023-07-31T02:36:49.113" v="719" actId="2711"/>
          <ac:spMkLst>
            <pc:docMk/>
            <pc:sldMk cId="0" sldId="260"/>
            <ac:spMk id="15" creationId="{305AFB49-8571-35FF-1C82-2D21F6DEC217}"/>
          </ac:spMkLst>
        </pc:spChg>
        <pc:spChg chg="mod">
          <ac:chgData name="tuyết nguyễn thị ánh" userId="a6fbc05945fbe6a6" providerId="LiveId" clId="{2BCCA182-CA4D-423F-BF6D-04B00F86CD21}" dt="2023-07-31T02:36:46.934" v="718" actId="255"/>
          <ac:spMkLst>
            <pc:docMk/>
            <pc:sldMk cId="0" sldId="260"/>
            <ac:spMk id="19" creationId="{806AD9DE-804D-31AE-9FEA-7E71130644A4}"/>
          </ac:spMkLst>
        </pc:spChg>
        <pc:spChg chg="add del mod">
          <ac:chgData name="tuyết nguyễn thị ánh" userId="a6fbc05945fbe6a6" providerId="LiveId" clId="{2BCCA182-CA4D-423F-BF6D-04B00F86CD21}" dt="2023-07-31T02:35:28.013" v="709" actId="478"/>
          <ac:spMkLst>
            <pc:docMk/>
            <pc:sldMk cId="0" sldId="260"/>
            <ac:spMk id="20" creationId="{11D1A043-426A-6B04-C3D5-69F4882A5BF2}"/>
          </ac:spMkLst>
        </pc:spChg>
        <pc:spChg chg="mod">
          <ac:chgData name="tuyết nguyễn thị ánh" userId="a6fbc05945fbe6a6" providerId="LiveId" clId="{2BCCA182-CA4D-423F-BF6D-04B00F86CD21}" dt="2023-07-31T02:36:46.934" v="718" actId="255"/>
          <ac:spMkLst>
            <pc:docMk/>
            <pc:sldMk cId="0" sldId="260"/>
            <ac:spMk id="22" creationId="{E693A5F4-603E-1D31-1C36-6D22061E00A6}"/>
          </ac:spMkLst>
        </pc:spChg>
        <pc:spChg chg="mod">
          <ac:chgData name="tuyết nguyễn thị ánh" userId="a6fbc05945fbe6a6" providerId="LiveId" clId="{2BCCA182-CA4D-423F-BF6D-04B00F86CD21}" dt="2023-07-31T02:36:46.934" v="718" actId="255"/>
          <ac:spMkLst>
            <pc:docMk/>
            <pc:sldMk cId="0" sldId="260"/>
            <ac:spMk id="23" creationId="{122F9750-04A5-0175-7D8B-BC567CB3CC6F}"/>
          </ac:spMkLst>
        </pc:spChg>
        <pc:spChg chg="add mod">
          <ac:chgData name="tuyết nguyễn thị ánh" userId="a6fbc05945fbe6a6" providerId="LiveId" clId="{2BCCA182-CA4D-423F-BF6D-04B00F86CD21}" dt="2023-07-31T02:36:57.802" v="721" actId="1076"/>
          <ac:spMkLst>
            <pc:docMk/>
            <pc:sldMk cId="0" sldId="260"/>
            <ac:spMk id="24" creationId="{20C96DF0-F551-7EFD-A789-26112FB4BDC3}"/>
          </ac:spMkLst>
        </pc:spChg>
        <pc:grpChg chg="del">
          <ac:chgData name="tuyết nguyễn thị ánh" userId="a6fbc05945fbe6a6" providerId="LiveId" clId="{2BCCA182-CA4D-423F-BF6D-04B00F86CD21}" dt="2023-07-31T02:26:17.621" v="554" actId="478"/>
          <ac:grpSpMkLst>
            <pc:docMk/>
            <pc:sldMk cId="0" sldId="260"/>
            <ac:grpSpMk id="2" creationId="{17E7FC9F-9601-EBD0-2068-C123D632F070}"/>
          </ac:grpSpMkLst>
        </pc:grpChg>
        <pc:grpChg chg="add mod">
          <ac:chgData name="tuyết nguyễn thị ánh" userId="a6fbc05945fbe6a6" providerId="LiveId" clId="{2BCCA182-CA4D-423F-BF6D-04B00F86CD21}" dt="2023-07-31T02:36:59.595" v="722" actId="1076"/>
          <ac:grpSpMkLst>
            <pc:docMk/>
            <pc:sldMk cId="0" sldId="260"/>
            <ac:grpSpMk id="16" creationId="{C14A83F0-EEE8-A328-862C-4CD86615651B}"/>
          </ac:grpSpMkLst>
        </pc:grpChg>
        <pc:grpChg chg="add mod">
          <ac:chgData name="tuyết nguyễn thị ánh" userId="a6fbc05945fbe6a6" providerId="LiveId" clId="{2BCCA182-CA4D-423F-BF6D-04B00F86CD21}" dt="2023-07-31T02:36:54.307" v="720" actId="14100"/>
          <ac:grpSpMkLst>
            <pc:docMk/>
            <pc:sldMk cId="0" sldId="260"/>
            <ac:grpSpMk id="21" creationId="{61AA4451-90A1-0977-F3D3-93D7BE899020}"/>
          </ac:grpSpMkLst>
        </pc:grpChg>
        <pc:picChg chg="mod">
          <ac:chgData name="tuyết nguyễn thị ánh" userId="a6fbc05945fbe6a6" providerId="LiveId" clId="{2BCCA182-CA4D-423F-BF6D-04B00F86CD21}" dt="2023-07-31T02:36:46.934" v="718" actId="255"/>
          <ac:picMkLst>
            <pc:docMk/>
            <pc:sldMk cId="0" sldId="260"/>
            <ac:picMk id="17" creationId="{49ED0082-53E5-36F0-071B-9C36FA34EDA9}"/>
          </ac:picMkLst>
        </pc:picChg>
        <pc:picChg chg="add mod">
          <ac:chgData name="tuyết nguyễn thị ánh" userId="a6fbc05945fbe6a6" providerId="LiveId" clId="{2BCCA182-CA4D-423F-BF6D-04B00F86CD21}" dt="2023-07-31T02:37:06.798" v="725" actId="1076"/>
          <ac:picMkLst>
            <pc:docMk/>
            <pc:sldMk cId="0" sldId="260"/>
            <ac:picMk id="25" creationId="{B0EB2267-6CC3-959D-9ECA-10FC9893DD8A}"/>
          </ac:picMkLst>
        </pc:picChg>
      </pc:sldChg>
      <pc:sldChg chg="addSp delSp modSp mod delAnim modAnim">
        <pc:chgData name="tuyết nguyễn thị ánh" userId="a6fbc05945fbe6a6" providerId="LiveId" clId="{2BCCA182-CA4D-423F-BF6D-04B00F86CD21}" dt="2023-07-31T14:47:47.883" v="10094"/>
        <pc:sldMkLst>
          <pc:docMk/>
          <pc:sldMk cId="0" sldId="262"/>
        </pc:sldMkLst>
        <pc:spChg chg="add mod">
          <ac:chgData name="tuyết nguyễn thị ánh" userId="a6fbc05945fbe6a6" providerId="LiveId" clId="{2BCCA182-CA4D-423F-BF6D-04B00F86CD21}" dt="2023-07-31T02:38:04.289" v="742" actId="1076"/>
          <ac:spMkLst>
            <pc:docMk/>
            <pc:sldMk cId="0" sldId="262"/>
            <ac:spMk id="2" creationId="{6CF5EB37-095E-2CFE-728C-88BCB1DC5FAA}"/>
          </ac:spMkLst>
        </pc:spChg>
        <pc:spChg chg="mod">
          <ac:chgData name="tuyết nguyễn thị ánh" userId="a6fbc05945fbe6a6" providerId="LiveId" clId="{2BCCA182-CA4D-423F-BF6D-04B00F86CD21}" dt="2023-07-31T02:40:28.606" v="752" actId="255"/>
          <ac:spMkLst>
            <pc:docMk/>
            <pc:sldMk cId="0" sldId="262"/>
            <ac:spMk id="3" creationId="{240DF478-FE9B-1A5C-59F5-8DF9BC970721}"/>
          </ac:spMkLst>
        </pc:spChg>
        <pc:spChg chg="del mod">
          <ac:chgData name="tuyết nguyễn thị ánh" userId="a6fbc05945fbe6a6" providerId="LiveId" clId="{2BCCA182-CA4D-423F-BF6D-04B00F86CD21}" dt="2023-07-31T02:37:33.687" v="735" actId="478"/>
          <ac:spMkLst>
            <pc:docMk/>
            <pc:sldMk cId="0" sldId="262"/>
            <ac:spMk id="4" creationId="{61B8339B-3A3C-590B-DF80-DF9275CC51FC}"/>
          </ac:spMkLst>
        </pc:spChg>
      </pc:sldChg>
      <pc:sldChg chg="modSp mod modAnim">
        <pc:chgData name="tuyết nguyễn thị ánh" userId="a6fbc05945fbe6a6" providerId="LiveId" clId="{2BCCA182-CA4D-423F-BF6D-04B00F86CD21}" dt="2023-07-31T14:47:13.549" v="10089"/>
        <pc:sldMkLst>
          <pc:docMk/>
          <pc:sldMk cId="0" sldId="263"/>
        </pc:sldMkLst>
        <pc:spChg chg="mod">
          <ac:chgData name="tuyết nguyễn thị ánh" userId="a6fbc05945fbe6a6" providerId="LiveId" clId="{2BCCA182-CA4D-423F-BF6D-04B00F86CD21}" dt="2023-07-31T07:30:24.802" v="6404" actId="20577"/>
          <ac:spMkLst>
            <pc:docMk/>
            <pc:sldMk cId="0" sldId="263"/>
            <ac:spMk id="2" creationId="{156E1EDB-CA46-6BBE-918F-5076DB0A3D96}"/>
          </ac:spMkLst>
        </pc:spChg>
      </pc:sldChg>
      <pc:sldChg chg="addSp delSp modSp mod addAnim delAnim modAnim">
        <pc:chgData name="tuyết nguyễn thị ánh" userId="a6fbc05945fbe6a6" providerId="LiveId" clId="{2BCCA182-CA4D-423F-BF6D-04B00F86CD21}" dt="2023-07-31T14:48:27.581" v="10099"/>
        <pc:sldMkLst>
          <pc:docMk/>
          <pc:sldMk cId="0" sldId="264"/>
        </pc:sldMkLst>
        <pc:spChg chg="mod">
          <ac:chgData name="tuyết nguyễn thị ánh" userId="a6fbc05945fbe6a6" providerId="LiveId" clId="{2BCCA182-CA4D-423F-BF6D-04B00F86CD21}" dt="2023-07-31T02:53:26.594" v="1162" actId="1036"/>
          <ac:spMkLst>
            <pc:docMk/>
            <pc:sldMk cId="0" sldId="264"/>
            <ac:spMk id="2" creationId="{434D48AA-B4D9-7E20-FCEA-B49E7C497B83}"/>
          </ac:spMkLst>
        </pc:spChg>
        <pc:spChg chg="mod">
          <ac:chgData name="tuyết nguyễn thị ánh" userId="a6fbc05945fbe6a6" providerId="LiveId" clId="{2BCCA182-CA4D-423F-BF6D-04B00F86CD21}" dt="2023-07-31T02:53:26.594" v="1162" actId="1036"/>
          <ac:spMkLst>
            <pc:docMk/>
            <pc:sldMk cId="0" sldId="264"/>
            <ac:spMk id="3" creationId="{ECD6FFAB-267E-B2E0-B2B5-BB207CC5679A}"/>
          </ac:spMkLst>
        </pc:spChg>
        <pc:spChg chg="mod">
          <ac:chgData name="tuyết nguyễn thị ánh" userId="a6fbc05945fbe6a6" providerId="LiveId" clId="{2BCCA182-CA4D-423F-BF6D-04B00F86CD21}" dt="2023-07-31T02:53:26.594" v="1162" actId="1036"/>
          <ac:spMkLst>
            <pc:docMk/>
            <pc:sldMk cId="0" sldId="264"/>
            <ac:spMk id="4" creationId="{71ADF563-D090-8AEB-F75A-F12EFD732D06}"/>
          </ac:spMkLst>
        </pc:spChg>
        <pc:spChg chg="mod">
          <ac:chgData name="tuyết nguyễn thị ánh" userId="a6fbc05945fbe6a6" providerId="LiveId" clId="{2BCCA182-CA4D-423F-BF6D-04B00F86CD21}" dt="2023-07-31T02:53:26.594" v="1162" actId="1036"/>
          <ac:spMkLst>
            <pc:docMk/>
            <pc:sldMk cId="0" sldId="264"/>
            <ac:spMk id="5" creationId="{F0BDB801-21ED-D54C-BF8C-769534749421}"/>
          </ac:spMkLst>
        </pc:spChg>
        <pc:spChg chg="add del mod">
          <ac:chgData name="tuyết nguyễn thị ánh" userId="a6fbc05945fbe6a6" providerId="LiveId" clId="{2BCCA182-CA4D-423F-BF6D-04B00F86CD21}" dt="2023-07-31T02:48:28.157" v="1021" actId="478"/>
          <ac:spMkLst>
            <pc:docMk/>
            <pc:sldMk cId="0" sldId="264"/>
            <ac:spMk id="6" creationId="{7C89E246-9DA1-5F8E-6721-305A3FD18F68}"/>
          </ac:spMkLst>
        </pc:spChg>
        <pc:spChg chg="mod">
          <ac:chgData name="tuyết nguyễn thị ánh" userId="a6fbc05945fbe6a6" providerId="LiveId" clId="{2BCCA182-CA4D-423F-BF6D-04B00F86CD21}" dt="2023-07-31T02:53:26.594" v="1162" actId="1036"/>
          <ac:spMkLst>
            <pc:docMk/>
            <pc:sldMk cId="0" sldId="264"/>
            <ac:spMk id="7" creationId="{AB59BAA7-9857-51BD-F9BA-91922F29BA18}"/>
          </ac:spMkLst>
        </pc:spChg>
        <pc:spChg chg="del">
          <ac:chgData name="tuyết nguyễn thị ánh" userId="a6fbc05945fbe6a6" providerId="LiveId" clId="{2BCCA182-CA4D-423F-BF6D-04B00F86CD21}" dt="2023-07-31T02:42:18.330" v="781" actId="478"/>
          <ac:spMkLst>
            <pc:docMk/>
            <pc:sldMk cId="0" sldId="264"/>
            <ac:spMk id="8" creationId="{81969FFA-51E2-6169-EECA-9304907CE11B}"/>
          </ac:spMkLst>
        </pc:spChg>
        <pc:spChg chg="add del mod">
          <ac:chgData name="tuyết nguyễn thị ánh" userId="a6fbc05945fbe6a6" providerId="LiveId" clId="{2BCCA182-CA4D-423F-BF6D-04B00F86CD21}" dt="2023-07-31T02:48:28.157" v="1021" actId="478"/>
          <ac:spMkLst>
            <pc:docMk/>
            <pc:sldMk cId="0" sldId="264"/>
            <ac:spMk id="9" creationId="{6B46BF0F-5E9E-F56E-1739-010150320931}"/>
          </ac:spMkLst>
        </pc:spChg>
        <pc:spChg chg="mod">
          <ac:chgData name="tuyết nguyễn thị ánh" userId="a6fbc05945fbe6a6" providerId="LiveId" clId="{2BCCA182-CA4D-423F-BF6D-04B00F86CD21}" dt="2023-07-31T02:46:32.261" v="899"/>
          <ac:spMkLst>
            <pc:docMk/>
            <pc:sldMk cId="0" sldId="264"/>
            <ac:spMk id="11" creationId="{55A728D7-A340-1A46-4F0A-485BBACE2AF9}"/>
          </ac:spMkLst>
        </pc:spChg>
        <pc:spChg chg="mod">
          <ac:chgData name="tuyết nguyễn thị ánh" userId="a6fbc05945fbe6a6" providerId="LiveId" clId="{2BCCA182-CA4D-423F-BF6D-04B00F86CD21}" dt="2023-07-31T02:47:53.784" v="1014" actId="20577"/>
          <ac:spMkLst>
            <pc:docMk/>
            <pc:sldMk cId="0" sldId="264"/>
            <ac:spMk id="12" creationId="{4567C165-57E7-506E-A36B-37A90AA3F590}"/>
          </ac:spMkLst>
        </pc:spChg>
        <pc:spChg chg="add del mod">
          <ac:chgData name="tuyết nguyễn thị ánh" userId="a6fbc05945fbe6a6" providerId="LiveId" clId="{2BCCA182-CA4D-423F-BF6D-04B00F86CD21}" dt="2023-07-31T02:48:28.157" v="1021" actId="478"/>
          <ac:spMkLst>
            <pc:docMk/>
            <pc:sldMk cId="0" sldId="264"/>
            <ac:spMk id="13" creationId="{144F9259-8ABB-9290-D383-C1FD034C9787}"/>
          </ac:spMkLst>
        </pc:spChg>
        <pc:spChg chg="add del mod">
          <ac:chgData name="tuyết nguyễn thị ánh" userId="a6fbc05945fbe6a6" providerId="LiveId" clId="{2BCCA182-CA4D-423F-BF6D-04B00F86CD21}" dt="2023-07-31T02:48:28.157" v="1021" actId="478"/>
          <ac:spMkLst>
            <pc:docMk/>
            <pc:sldMk cId="0" sldId="264"/>
            <ac:spMk id="14" creationId="{01944F32-DCE6-AA63-0653-801ED7F6607F}"/>
          </ac:spMkLst>
        </pc:spChg>
        <pc:spChg chg="add mod">
          <ac:chgData name="tuyết nguyễn thị ánh" userId="a6fbc05945fbe6a6" providerId="LiveId" clId="{2BCCA182-CA4D-423F-BF6D-04B00F86CD21}" dt="2023-07-31T02:53:26.594" v="1162" actId="1036"/>
          <ac:spMkLst>
            <pc:docMk/>
            <pc:sldMk cId="0" sldId="264"/>
            <ac:spMk id="15" creationId="{57AEDEF9-9D0E-4922-CB2E-11BA150E0538}"/>
          </ac:spMkLst>
        </pc:spChg>
        <pc:spChg chg="add mod">
          <ac:chgData name="tuyết nguyễn thị ánh" userId="a6fbc05945fbe6a6" providerId="LiveId" clId="{2BCCA182-CA4D-423F-BF6D-04B00F86CD21}" dt="2023-07-31T02:53:26.594" v="1162" actId="1036"/>
          <ac:spMkLst>
            <pc:docMk/>
            <pc:sldMk cId="0" sldId="264"/>
            <ac:spMk id="16" creationId="{E143F6BD-3F10-20E5-96B5-BA185305E49C}"/>
          </ac:spMkLst>
        </pc:spChg>
        <pc:spChg chg="mod">
          <ac:chgData name="tuyết nguyễn thị ánh" userId="a6fbc05945fbe6a6" providerId="LiveId" clId="{2BCCA182-CA4D-423F-BF6D-04B00F86CD21}" dt="2023-07-31T02:49:41.281" v="1054"/>
          <ac:spMkLst>
            <pc:docMk/>
            <pc:sldMk cId="0" sldId="264"/>
            <ac:spMk id="18" creationId="{BC7E5029-5D26-D848-338A-1AB0CEA104DB}"/>
          </ac:spMkLst>
        </pc:spChg>
        <pc:spChg chg="mod">
          <ac:chgData name="tuyết nguyễn thị ánh" userId="a6fbc05945fbe6a6" providerId="LiveId" clId="{2BCCA182-CA4D-423F-BF6D-04B00F86CD21}" dt="2023-07-31T02:49:41.281" v="1054"/>
          <ac:spMkLst>
            <pc:docMk/>
            <pc:sldMk cId="0" sldId="264"/>
            <ac:spMk id="19" creationId="{B4800E6C-0908-B6AD-F225-F09525DA0FA1}"/>
          </ac:spMkLst>
        </pc:spChg>
        <pc:spChg chg="add mod">
          <ac:chgData name="tuyết nguyễn thị ánh" userId="a6fbc05945fbe6a6" providerId="LiveId" clId="{2BCCA182-CA4D-423F-BF6D-04B00F86CD21}" dt="2023-07-31T02:53:26.594" v="1162" actId="1036"/>
          <ac:spMkLst>
            <pc:docMk/>
            <pc:sldMk cId="0" sldId="264"/>
            <ac:spMk id="20" creationId="{4C9A6CBD-9AB3-9E6E-4339-4181C4E2514F}"/>
          </ac:spMkLst>
        </pc:spChg>
        <pc:spChg chg="add mod">
          <ac:chgData name="tuyết nguyễn thị ánh" userId="a6fbc05945fbe6a6" providerId="LiveId" clId="{2BCCA182-CA4D-423F-BF6D-04B00F86CD21}" dt="2023-07-31T02:53:26.594" v="1162" actId="1036"/>
          <ac:spMkLst>
            <pc:docMk/>
            <pc:sldMk cId="0" sldId="264"/>
            <ac:spMk id="21" creationId="{5DB9AE08-5CDF-1159-20D0-78D7B054D8AE}"/>
          </ac:spMkLst>
        </pc:spChg>
        <pc:grpChg chg="add del mod">
          <ac:chgData name="tuyết nguyễn thị ánh" userId="a6fbc05945fbe6a6" providerId="LiveId" clId="{2BCCA182-CA4D-423F-BF6D-04B00F86CD21}" dt="2023-07-31T02:48:28.157" v="1021" actId="478"/>
          <ac:grpSpMkLst>
            <pc:docMk/>
            <pc:sldMk cId="0" sldId="264"/>
            <ac:grpSpMk id="10" creationId="{94BDCB2E-95A8-EEFC-49F4-57EEB01DAC9A}"/>
          </ac:grpSpMkLst>
        </pc:grpChg>
        <pc:grpChg chg="add mod">
          <ac:chgData name="tuyết nguyễn thị ánh" userId="a6fbc05945fbe6a6" providerId="LiveId" clId="{2BCCA182-CA4D-423F-BF6D-04B00F86CD21}" dt="2023-07-31T02:53:26.594" v="1162" actId="1036"/>
          <ac:grpSpMkLst>
            <pc:docMk/>
            <pc:sldMk cId="0" sldId="264"/>
            <ac:grpSpMk id="17" creationId="{4FF96736-3D90-99FD-F5E5-8EF61834AAC1}"/>
          </ac:grpSpMkLst>
        </pc:grpChg>
        <pc:grpChg chg="mod">
          <ac:chgData name="tuyết nguyễn thị ánh" userId="a6fbc05945fbe6a6" providerId="LiveId" clId="{2BCCA182-CA4D-423F-BF6D-04B00F86CD21}" dt="2023-07-31T02:53:11.538" v="1154" actId="1076"/>
          <ac:grpSpMkLst>
            <pc:docMk/>
            <pc:sldMk cId="0" sldId="264"/>
            <ac:grpSpMk id="1073" creationId="{00000000-0000-0000-0000-000000000000}"/>
          </ac:grpSpMkLst>
        </pc:grpChg>
      </pc:sldChg>
      <pc:sldChg chg="del">
        <pc:chgData name="tuyết nguyễn thị ánh" userId="a6fbc05945fbe6a6" providerId="LiveId" clId="{2BCCA182-CA4D-423F-BF6D-04B00F86CD21}" dt="2023-07-31T07:51:50.267" v="6652" actId="47"/>
        <pc:sldMkLst>
          <pc:docMk/>
          <pc:sldMk cId="0" sldId="265"/>
        </pc:sldMkLst>
      </pc:sldChg>
      <pc:sldChg chg="addSp delSp modSp del mod delAnim modAnim">
        <pc:chgData name="tuyết nguyễn thị ánh" userId="a6fbc05945fbe6a6" providerId="LiveId" clId="{2BCCA182-CA4D-423F-BF6D-04B00F86CD21}" dt="2023-07-31T02:55:18.347" v="1163" actId="47"/>
        <pc:sldMkLst>
          <pc:docMk/>
          <pc:sldMk cId="0" sldId="266"/>
        </pc:sldMkLst>
        <pc:spChg chg="add mod">
          <ac:chgData name="tuyết nguyễn thị ánh" userId="a6fbc05945fbe6a6" providerId="LiveId" clId="{2BCCA182-CA4D-423F-BF6D-04B00F86CD21}" dt="2023-07-31T02:48:33.299" v="1023"/>
          <ac:spMkLst>
            <pc:docMk/>
            <pc:sldMk cId="0" sldId="266"/>
            <ac:spMk id="4" creationId="{8AF70B8D-80C1-1ECA-97BE-EB6B0ED4FFEE}"/>
          </ac:spMkLst>
        </pc:spChg>
        <pc:spChg chg="del">
          <ac:chgData name="tuyết nguyễn thị ánh" userId="a6fbc05945fbe6a6" providerId="LiveId" clId="{2BCCA182-CA4D-423F-BF6D-04B00F86CD21}" dt="2023-07-31T02:48:31.978" v="1022" actId="478"/>
          <ac:spMkLst>
            <pc:docMk/>
            <pc:sldMk cId="0" sldId="266"/>
            <ac:spMk id="5" creationId="{659B6AF1-1AAD-7AE4-73BA-B9EA76FEE3DB}"/>
          </ac:spMkLst>
        </pc:spChg>
        <pc:spChg chg="add mod">
          <ac:chgData name="tuyết nguyễn thị ánh" userId="a6fbc05945fbe6a6" providerId="LiveId" clId="{2BCCA182-CA4D-423F-BF6D-04B00F86CD21}" dt="2023-07-31T02:48:33.299" v="1023"/>
          <ac:spMkLst>
            <pc:docMk/>
            <pc:sldMk cId="0" sldId="266"/>
            <ac:spMk id="7" creationId="{8E7E07AB-ECCA-AC18-6C95-925D244F3E40}"/>
          </ac:spMkLst>
        </pc:spChg>
        <pc:spChg chg="del">
          <ac:chgData name="tuyết nguyễn thị ánh" userId="a6fbc05945fbe6a6" providerId="LiveId" clId="{2BCCA182-CA4D-423F-BF6D-04B00F86CD21}" dt="2023-07-31T02:48:31.978" v="1022" actId="478"/>
          <ac:spMkLst>
            <pc:docMk/>
            <pc:sldMk cId="0" sldId="266"/>
            <ac:spMk id="8" creationId="{9BF1926F-9A3C-99AA-F342-90B95E8CF9A1}"/>
          </ac:spMkLst>
        </pc:spChg>
        <pc:spChg chg="del">
          <ac:chgData name="tuyết nguyễn thị ánh" userId="a6fbc05945fbe6a6" providerId="LiveId" clId="{2BCCA182-CA4D-423F-BF6D-04B00F86CD21}" dt="2023-07-31T02:48:31.978" v="1022" actId="478"/>
          <ac:spMkLst>
            <pc:docMk/>
            <pc:sldMk cId="0" sldId="266"/>
            <ac:spMk id="10" creationId="{305089E4-FAC5-D860-DE82-967F37978EB3}"/>
          </ac:spMkLst>
        </pc:spChg>
        <pc:spChg chg="mod">
          <ac:chgData name="tuyết nguyễn thị ánh" userId="a6fbc05945fbe6a6" providerId="LiveId" clId="{2BCCA182-CA4D-423F-BF6D-04B00F86CD21}" dt="2023-07-31T02:48:33.299" v="1023"/>
          <ac:spMkLst>
            <pc:docMk/>
            <pc:sldMk cId="0" sldId="266"/>
            <ac:spMk id="11" creationId="{D108009E-B21A-6C96-5A5F-B8B237219E87}"/>
          </ac:spMkLst>
        </pc:spChg>
        <pc:spChg chg="mod">
          <ac:chgData name="tuyết nguyễn thị ánh" userId="a6fbc05945fbe6a6" providerId="LiveId" clId="{2BCCA182-CA4D-423F-BF6D-04B00F86CD21}" dt="2023-07-31T02:48:33.299" v="1023"/>
          <ac:spMkLst>
            <pc:docMk/>
            <pc:sldMk cId="0" sldId="266"/>
            <ac:spMk id="12" creationId="{FB8153BA-E155-B008-7513-E5F20C653121}"/>
          </ac:spMkLst>
        </pc:spChg>
        <pc:spChg chg="del">
          <ac:chgData name="tuyết nguyễn thị ánh" userId="a6fbc05945fbe6a6" providerId="LiveId" clId="{2BCCA182-CA4D-423F-BF6D-04B00F86CD21}" dt="2023-07-31T02:48:31.978" v="1022" actId="478"/>
          <ac:spMkLst>
            <pc:docMk/>
            <pc:sldMk cId="0" sldId="266"/>
            <ac:spMk id="13" creationId="{93CB0D2D-8ACC-F9CC-2EF0-2ED4B58AF460}"/>
          </ac:spMkLst>
        </pc:spChg>
        <pc:spChg chg="add mod">
          <ac:chgData name="tuyết nguyễn thị ánh" userId="a6fbc05945fbe6a6" providerId="LiveId" clId="{2BCCA182-CA4D-423F-BF6D-04B00F86CD21}" dt="2023-07-31T02:48:33.299" v="1023"/>
          <ac:spMkLst>
            <pc:docMk/>
            <pc:sldMk cId="0" sldId="266"/>
            <ac:spMk id="14" creationId="{155069A4-3FE3-9D0D-797D-1E648D6A9B58}"/>
          </ac:spMkLst>
        </pc:spChg>
        <pc:spChg chg="del">
          <ac:chgData name="tuyết nguyễn thị ánh" userId="a6fbc05945fbe6a6" providerId="LiveId" clId="{2BCCA182-CA4D-423F-BF6D-04B00F86CD21}" dt="2023-07-31T02:48:31.978" v="1022" actId="478"/>
          <ac:spMkLst>
            <pc:docMk/>
            <pc:sldMk cId="0" sldId="266"/>
            <ac:spMk id="15" creationId="{ABA4748A-2144-F6B7-0E54-312A42223778}"/>
          </ac:spMkLst>
        </pc:spChg>
        <pc:spChg chg="add mod">
          <ac:chgData name="tuyết nguyễn thị ánh" userId="a6fbc05945fbe6a6" providerId="LiveId" clId="{2BCCA182-CA4D-423F-BF6D-04B00F86CD21}" dt="2023-07-31T02:48:33.299" v="1023"/>
          <ac:spMkLst>
            <pc:docMk/>
            <pc:sldMk cId="0" sldId="266"/>
            <ac:spMk id="16" creationId="{7584B8F0-0604-D549-E910-66C3C491D8D5}"/>
          </ac:spMkLst>
        </pc:spChg>
        <pc:spChg chg="del">
          <ac:chgData name="tuyết nguyễn thị ánh" userId="a6fbc05945fbe6a6" providerId="LiveId" clId="{2BCCA182-CA4D-423F-BF6D-04B00F86CD21}" dt="2023-07-31T02:48:31.978" v="1022" actId="478"/>
          <ac:spMkLst>
            <pc:docMk/>
            <pc:sldMk cId="0" sldId="266"/>
            <ac:spMk id="17" creationId="{2C0C1F33-EDD4-4C9E-29DF-311D98407A85}"/>
          </ac:spMkLst>
        </pc:spChg>
        <pc:grpChg chg="del">
          <ac:chgData name="tuyết nguyễn thị ánh" userId="a6fbc05945fbe6a6" providerId="LiveId" clId="{2BCCA182-CA4D-423F-BF6D-04B00F86CD21}" dt="2023-07-31T02:48:31.978" v="1022" actId="478"/>
          <ac:grpSpMkLst>
            <pc:docMk/>
            <pc:sldMk cId="0" sldId="266"/>
            <ac:grpSpMk id="2" creationId="{1ABE48BF-E072-AD7A-A657-C4F8142B4BBC}"/>
          </ac:grpSpMkLst>
        </pc:grpChg>
        <pc:grpChg chg="add mod">
          <ac:chgData name="tuyết nguyễn thị ánh" userId="a6fbc05945fbe6a6" providerId="LiveId" clId="{2BCCA182-CA4D-423F-BF6D-04B00F86CD21}" dt="2023-07-31T02:48:33.299" v="1023"/>
          <ac:grpSpMkLst>
            <pc:docMk/>
            <pc:sldMk cId="0" sldId="266"/>
            <ac:grpSpMk id="9" creationId="{A6C30B5C-5EA0-4290-432D-A032FE32B63C}"/>
          </ac:grpSpMkLst>
        </pc:grpChg>
      </pc:sldChg>
      <pc:sldChg chg="addSp delSp modSp mod ord delAnim modAnim">
        <pc:chgData name="tuyết nguyễn thị ánh" userId="a6fbc05945fbe6a6" providerId="LiveId" clId="{2BCCA182-CA4D-423F-BF6D-04B00F86CD21}" dt="2023-07-31T14:57:33.597" v="10161"/>
        <pc:sldMkLst>
          <pc:docMk/>
          <pc:sldMk cId="0" sldId="267"/>
        </pc:sldMkLst>
        <pc:spChg chg="mod">
          <ac:chgData name="tuyết nguyễn thị ánh" userId="a6fbc05945fbe6a6" providerId="LiveId" clId="{2BCCA182-CA4D-423F-BF6D-04B00F86CD21}" dt="2023-07-31T08:03:27.514" v="6946" actId="1035"/>
          <ac:spMkLst>
            <pc:docMk/>
            <pc:sldMk cId="0" sldId="267"/>
            <ac:spMk id="2" creationId="{1687CEEE-0137-35B4-BE19-BDA259BCE210}"/>
          </ac:spMkLst>
        </pc:spChg>
        <pc:spChg chg="mod">
          <ac:chgData name="tuyết nguyễn thị ánh" userId="a6fbc05945fbe6a6" providerId="LiveId" clId="{2BCCA182-CA4D-423F-BF6D-04B00F86CD21}" dt="2023-07-31T08:03:45.476" v="6963" actId="1036"/>
          <ac:spMkLst>
            <pc:docMk/>
            <pc:sldMk cId="0" sldId="267"/>
            <ac:spMk id="3" creationId="{BD30F427-278C-2702-6909-2DBA04D85CEA}"/>
          </ac:spMkLst>
        </pc:spChg>
        <pc:spChg chg="add mod">
          <ac:chgData name="tuyết nguyễn thị ánh" userId="a6fbc05945fbe6a6" providerId="LiveId" clId="{2BCCA182-CA4D-423F-BF6D-04B00F86CD21}" dt="2023-07-31T08:05:27.645" v="7055" actId="20577"/>
          <ac:spMkLst>
            <pc:docMk/>
            <pc:sldMk cId="0" sldId="267"/>
            <ac:spMk id="4" creationId="{3268BFE4-4EFB-C4D8-234C-A160C99BED70}"/>
          </ac:spMkLst>
        </pc:spChg>
        <pc:spChg chg="add mod">
          <ac:chgData name="tuyết nguyễn thị ánh" userId="a6fbc05945fbe6a6" providerId="LiveId" clId="{2BCCA182-CA4D-423F-BF6D-04B00F86CD21}" dt="2023-07-31T08:07:48.877" v="7101" actId="1076"/>
          <ac:spMkLst>
            <pc:docMk/>
            <pc:sldMk cId="0" sldId="267"/>
            <ac:spMk id="5" creationId="{5E8D93D0-E6B4-A926-F88A-AD805B2B29DD}"/>
          </ac:spMkLst>
        </pc:spChg>
        <pc:spChg chg="mod">
          <ac:chgData name="tuyết nguyễn thị ánh" userId="a6fbc05945fbe6a6" providerId="LiveId" clId="{2BCCA182-CA4D-423F-BF6D-04B00F86CD21}" dt="2023-07-31T08:03:45.476" v="6963" actId="1036"/>
          <ac:spMkLst>
            <pc:docMk/>
            <pc:sldMk cId="0" sldId="267"/>
            <ac:spMk id="7" creationId="{6BB0EEC5-15CB-088B-8048-9876C8D8B508}"/>
          </ac:spMkLst>
        </pc:spChg>
        <pc:spChg chg="mod">
          <ac:chgData name="tuyết nguyễn thị ánh" userId="a6fbc05945fbe6a6" providerId="LiveId" clId="{2BCCA182-CA4D-423F-BF6D-04B00F86CD21}" dt="2023-07-31T08:03:45.476" v="6963" actId="1036"/>
          <ac:spMkLst>
            <pc:docMk/>
            <pc:sldMk cId="0" sldId="267"/>
            <ac:spMk id="8" creationId="{310F1A01-20B5-6DD7-C42B-2B6E5DE45108}"/>
          </ac:spMkLst>
        </pc:spChg>
        <pc:spChg chg="mod">
          <ac:chgData name="tuyết nguyễn thị ánh" userId="a6fbc05945fbe6a6" providerId="LiveId" clId="{2BCCA182-CA4D-423F-BF6D-04B00F86CD21}" dt="2023-07-31T08:03:45.476" v="6963" actId="1036"/>
          <ac:spMkLst>
            <pc:docMk/>
            <pc:sldMk cId="0" sldId="267"/>
            <ac:spMk id="9" creationId="{D563C927-AC11-EF94-223D-1D74095EC50C}"/>
          </ac:spMkLst>
        </pc:spChg>
        <pc:spChg chg="del">
          <ac:chgData name="tuyết nguyễn thị ánh" userId="a6fbc05945fbe6a6" providerId="LiveId" clId="{2BCCA182-CA4D-423F-BF6D-04B00F86CD21}" dt="2023-07-31T08:00:19.869" v="6828" actId="478"/>
          <ac:spMkLst>
            <pc:docMk/>
            <pc:sldMk cId="0" sldId="267"/>
            <ac:spMk id="10" creationId="{347B3455-B3ED-6DE8-7227-E8FE589DFC25}"/>
          </ac:spMkLst>
        </pc:spChg>
        <pc:spChg chg="del">
          <ac:chgData name="tuyết nguyễn thị ánh" userId="a6fbc05945fbe6a6" providerId="LiveId" clId="{2BCCA182-CA4D-423F-BF6D-04B00F86CD21}" dt="2023-07-31T08:00:18.340" v="6827" actId="478"/>
          <ac:spMkLst>
            <pc:docMk/>
            <pc:sldMk cId="0" sldId="267"/>
            <ac:spMk id="12" creationId="{2D674896-4D90-C45B-72FC-8D7810357601}"/>
          </ac:spMkLst>
        </pc:spChg>
      </pc:sldChg>
      <pc:sldChg chg="del">
        <pc:chgData name="tuyết nguyễn thị ánh" userId="a6fbc05945fbe6a6" providerId="LiveId" clId="{2BCCA182-CA4D-423F-BF6D-04B00F86CD21}" dt="2023-07-31T08:18:39.242" v="7330" actId="47"/>
        <pc:sldMkLst>
          <pc:docMk/>
          <pc:sldMk cId="0" sldId="268"/>
        </pc:sldMkLst>
      </pc:sldChg>
      <pc:sldChg chg="del ord">
        <pc:chgData name="tuyết nguyễn thị ánh" userId="a6fbc05945fbe6a6" providerId="LiveId" clId="{2BCCA182-CA4D-423F-BF6D-04B00F86CD21}" dt="2023-07-31T08:08:57.162" v="7107" actId="47"/>
        <pc:sldMkLst>
          <pc:docMk/>
          <pc:sldMk cId="0" sldId="269"/>
        </pc:sldMkLst>
      </pc:sldChg>
      <pc:sldChg chg="modSp mod">
        <pc:chgData name="tuyết nguyễn thị ánh" userId="a6fbc05945fbe6a6" providerId="LiveId" clId="{2BCCA182-CA4D-423F-BF6D-04B00F86CD21}" dt="2023-07-31T09:10:49.124" v="8422" actId="1076"/>
        <pc:sldMkLst>
          <pc:docMk/>
          <pc:sldMk cId="521211612" sldId="270"/>
        </pc:sldMkLst>
        <pc:spChg chg="mod">
          <ac:chgData name="tuyết nguyễn thị ánh" userId="a6fbc05945fbe6a6" providerId="LiveId" clId="{2BCCA182-CA4D-423F-BF6D-04B00F86CD21}" dt="2023-07-31T09:08:44.514" v="8343" actId="20577"/>
          <ac:spMkLst>
            <pc:docMk/>
            <pc:sldMk cId="521211612" sldId="270"/>
            <ac:spMk id="6" creationId="{60533EEE-7EF3-D54B-B9F7-C9D90D4ABBD9}"/>
          </ac:spMkLst>
        </pc:spChg>
        <pc:spChg chg="mod">
          <ac:chgData name="tuyết nguyễn thị ánh" userId="a6fbc05945fbe6a6" providerId="LiveId" clId="{2BCCA182-CA4D-423F-BF6D-04B00F86CD21}" dt="2023-07-31T09:09:19.226" v="8383" actId="20577"/>
          <ac:spMkLst>
            <pc:docMk/>
            <pc:sldMk cId="521211612" sldId="270"/>
            <ac:spMk id="8" creationId="{5A1CF2D4-48A3-8138-5701-57E1FE0879DE}"/>
          </ac:spMkLst>
        </pc:spChg>
        <pc:spChg chg="mod">
          <ac:chgData name="tuyết nguyễn thị ánh" userId="a6fbc05945fbe6a6" providerId="LiveId" clId="{2BCCA182-CA4D-423F-BF6D-04B00F86CD21}" dt="2023-07-31T09:10:49.124" v="8422" actId="1076"/>
          <ac:spMkLst>
            <pc:docMk/>
            <pc:sldMk cId="521211612" sldId="270"/>
            <ac:spMk id="11" creationId="{6D129776-EA53-07AD-5FF7-046F4803AA09}"/>
          </ac:spMkLst>
        </pc:spChg>
        <pc:spChg chg="mod">
          <ac:chgData name="tuyết nguyễn thị ánh" userId="a6fbc05945fbe6a6" providerId="LiveId" clId="{2BCCA182-CA4D-423F-BF6D-04B00F86CD21}" dt="2023-07-31T09:09:07.444" v="8363" actId="20577"/>
          <ac:spMkLst>
            <pc:docMk/>
            <pc:sldMk cId="521211612" sldId="270"/>
            <ac:spMk id="12" creationId="{A9D4494D-6496-1DC1-CC3F-E831FF25AA19}"/>
          </ac:spMkLst>
        </pc:spChg>
        <pc:spChg chg="mod">
          <ac:chgData name="tuyết nguyễn thị ánh" userId="a6fbc05945fbe6a6" providerId="LiveId" clId="{2BCCA182-CA4D-423F-BF6D-04B00F86CD21}" dt="2023-07-31T09:09:40.264" v="8408" actId="20577"/>
          <ac:spMkLst>
            <pc:docMk/>
            <pc:sldMk cId="521211612" sldId="270"/>
            <ac:spMk id="13" creationId="{BBE79D13-3B91-E2BE-1B36-CE40ECFC0321}"/>
          </ac:spMkLst>
        </pc:spChg>
        <pc:spChg chg="mod">
          <ac:chgData name="tuyết nguyễn thị ánh" userId="a6fbc05945fbe6a6" providerId="LiveId" clId="{2BCCA182-CA4D-423F-BF6D-04B00F86CD21}" dt="2023-07-31T09:08:18.192" v="8304" actId="20577"/>
          <ac:spMkLst>
            <pc:docMk/>
            <pc:sldMk cId="521211612" sldId="270"/>
            <ac:spMk id="28" creationId="{E61D4046-9D0D-71A8-5E6D-C216D938944C}"/>
          </ac:spMkLst>
        </pc:spChg>
      </pc:sldChg>
      <pc:sldChg chg="addSp delSp modSp mod delAnim modAnim">
        <pc:chgData name="tuyết nguyễn thị ánh" userId="a6fbc05945fbe6a6" providerId="LiveId" clId="{2BCCA182-CA4D-423F-BF6D-04B00F86CD21}" dt="2023-07-31T15:00:59.475" v="10207"/>
        <pc:sldMkLst>
          <pc:docMk/>
          <pc:sldMk cId="0" sldId="272"/>
        </pc:sldMkLst>
        <pc:spChg chg="mod">
          <ac:chgData name="tuyết nguyễn thị ánh" userId="a6fbc05945fbe6a6" providerId="LiveId" clId="{2BCCA182-CA4D-423F-BF6D-04B00F86CD21}" dt="2023-07-31T09:30:33.743" v="9089" actId="20577"/>
          <ac:spMkLst>
            <pc:docMk/>
            <pc:sldMk cId="0" sldId="272"/>
            <ac:spMk id="2" creationId="{E565655A-98A4-FBBF-7AB9-2BEF47596C12}"/>
          </ac:spMkLst>
        </pc:spChg>
        <pc:spChg chg="del">
          <ac:chgData name="tuyết nguyễn thị ánh" userId="a6fbc05945fbe6a6" providerId="LiveId" clId="{2BCCA182-CA4D-423F-BF6D-04B00F86CD21}" dt="2023-07-31T09:27:53.184" v="9023" actId="478"/>
          <ac:spMkLst>
            <pc:docMk/>
            <pc:sldMk cId="0" sldId="272"/>
            <ac:spMk id="3" creationId="{06274009-2FC0-E90E-747D-B4571FAC6E49}"/>
          </ac:spMkLst>
        </pc:spChg>
        <pc:spChg chg="del">
          <ac:chgData name="tuyết nguyễn thị ánh" userId="a6fbc05945fbe6a6" providerId="LiveId" clId="{2BCCA182-CA4D-423F-BF6D-04B00F86CD21}" dt="2023-07-31T09:27:48.768" v="9020" actId="478"/>
          <ac:spMkLst>
            <pc:docMk/>
            <pc:sldMk cId="0" sldId="272"/>
            <ac:spMk id="4" creationId="{A366B8E2-60DF-876D-D04C-C8FB499456C5}"/>
          </ac:spMkLst>
        </pc:spChg>
        <pc:spChg chg="del">
          <ac:chgData name="tuyết nguyễn thị ánh" userId="a6fbc05945fbe6a6" providerId="LiveId" clId="{2BCCA182-CA4D-423F-BF6D-04B00F86CD21}" dt="2023-07-31T09:27:47.351" v="9019" actId="478"/>
          <ac:spMkLst>
            <pc:docMk/>
            <pc:sldMk cId="0" sldId="272"/>
            <ac:spMk id="5" creationId="{FDA17757-3625-BE11-AF75-CD72A4877723}"/>
          </ac:spMkLst>
        </pc:spChg>
        <pc:spChg chg="add mod">
          <ac:chgData name="tuyết nguyễn thị ánh" userId="a6fbc05945fbe6a6" providerId="LiveId" clId="{2BCCA182-CA4D-423F-BF6D-04B00F86CD21}" dt="2023-07-31T09:28:13.127" v="9028" actId="1076"/>
          <ac:spMkLst>
            <pc:docMk/>
            <pc:sldMk cId="0" sldId="272"/>
            <ac:spMk id="6" creationId="{661795C1-CB93-B159-4DF5-B00FE7DBCAC9}"/>
          </ac:spMkLst>
        </pc:spChg>
        <pc:spChg chg="add mod">
          <ac:chgData name="tuyết nguyễn thị ánh" userId="a6fbc05945fbe6a6" providerId="LiveId" clId="{2BCCA182-CA4D-423F-BF6D-04B00F86CD21}" dt="2023-07-31T09:29:49.726" v="9062" actId="20577"/>
          <ac:spMkLst>
            <pc:docMk/>
            <pc:sldMk cId="0" sldId="272"/>
            <ac:spMk id="7" creationId="{764394B5-F9E7-9A3C-AFA9-9313CD906D5E}"/>
          </ac:spMkLst>
        </pc:spChg>
        <pc:spChg chg="del">
          <ac:chgData name="tuyết nguyễn thị ánh" userId="a6fbc05945fbe6a6" providerId="LiveId" clId="{2BCCA182-CA4D-423F-BF6D-04B00F86CD21}" dt="2023-07-31T09:27:50.036" v="9021" actId="478"/>
          <ac:spMkLst>
            <pc:docMk/>
            <pc:sldMk cId="0" sldId="272"/>
            <ac:spMk id="8" creationId="{4FEAA2BE-98B0-E19D-21D2-F0645EA0402C}"/>
          </ac:spMkLst>
        </pc:spChg>
        <pc:spChg chg="add mod">
          <ac:chgData name="tuyết nguyễn thị ánh" userId="a6fbc05945fbe6a6" providerId="LiveId" clId="{2BCCA182-CA4D-423F-BF6D-04B00F86CD21}" dt="2023-07-31T09:29:43.346" v="9057" actId="1076"/>
          <ac:spMkLst>
            <pc:docMk/>
            <pc:sldMk cId="0" sldId="272"/>
            <ac:spMk id="9" creationId="{8A242342-304F-076D-985C-3F6752F3E7D4}"/>
          </ac:spMkLst>
        </pc:spChg>
        <pc:spChg chg="add mod">
          <ac:chgData name="tuyết nguyễn thị ánh" userId="a6fbc05945fbe6a6" providerId="LiveId" clId="{2BCCA182-CA4D-423F-BF6D-04B00F86CD21}" dt="2023-07-31T09:30:21.513" v="9083" actId="20577"/>
          <ac:spMkLst>
            <pc:docMk/>
            <pc:sldMk cId="0" sldId="272"/>
            <ac:spMk id="11" creationId="{64DAADB5-E349-4DC3-9DCA-E40DC595A814}"/>
          </ac:spMkLst>
        </pc:spChg>
        <pc:spChg chg="del">
          <ac:chgData name="tuyết nguyễn thị ánh" userId="a6fbc05945fbe6a6" providerId="LiveId" clId="{2BCCA182-CA4D-423F-BF6D-04B00F86CD21}" dt="2023-07-31T09:27:51.269" v="9022" actId="478"/>
          <ac:spMkLst>
            <pc:docMk/>
            <pc:sldMk cId="0" sldId="272"/>
            <ac:spMk id="13" creationId="{1E3D4DC1-1FF1-6BD4-D5A6-6447B3183C89}"/>
          </ac:spMkLst>
        </pc:spChg>
      </pc:sldChg>
      <pc:sldChg chg="modTransition">
        <pc:chgData name="tuyết nguyễn thị ánh" userId="a6fbc05945fbe6a6" providerId="LiveId" clId="{2BCCA182-CA4D-423F-BF6D-04B00F86CD21}" dt="2023-07-31T15:08:41.744" v="10307"/>
        <pc:sldMkLst>
          <pc:docMk/>
          <pc:sldMk cId="0" sldId="275"/>
        </pc:sldMkLst>
      </pc:sldChg>
      <pc:sldChg chg="modSp">
        <pc:chgData name="tuyết nguyễn thị ánh" userId="a6fbc05945fbe6a6" providerId="LiveId" clId="{2BCCA182-CA4D-423F-BF6D-04B00F86CD21}" dt="2023-07-31T15:08:51.820" v="10308"/>
        <pc:sldMkLst>
          <pc:docMk/>
          <pc:sldMk cId="2122085460" sldId="278"/>
        </pc:sldMkLst>
        <pc:picChg chg="mod">
          <ac:chgData name="tuyết nguyễn thị ánh" userId="a6fbc05945fbe6a6" providerId="LiveId" clId="{2BCCA182-CA4D-423F-BF6D-04B00F86CD21}" dt="2023-07-31T15:08:51.820" v="10308"/>
          <ac:picMkLst>
            <pc:docMk/>
            <pc:sldMk cId="2122085460" sldId="278"/>
            <ac:picMk id="48" creationId="{7CF7896F-5EA2-BEC8-620D-9AB4D4061BA8}"/>
          </ac:picMkLst>
        </pc:picChg>
      </pc:sldChg>
      <pc:sldChg chg="modSp mod">
        <pc:chgData name="tuyết nguyễn thị ánh" userId="a6fbc05945fbe6a6" providerId="LiveId" clId="{2BCCA182-CA4D-423F-BF6D-04B00F86CD21}" dt="2023-07-31T09:10:31.143" v="8420" actId="14100"/>
        <pc:sldMkLst>
          <pc:docMk/>
          <pc:sldMk cId="1024508906" sldId="279"/>
        </pc:sldMkLst>
        <pc:spChg chg="mod">
          <ac:chgData name="tuyết nguyễn thị ánh" userId="a6fbc05945fbe6a6" providerId="LiveId" clId="{2BCCA182-CA4D-423F-BF6D-04B00F86CD21}" dt="2023-07-31T09:10:17.832" v="8417" actId="20577"/>
          <ac:spMkLst>
            <pc:docMk/>
            <pc:sldMk cId="1024508906" sldId="279"/>
            <ac:spMk id="11" creationId="{2DE8C9A0-C97A-624C-3AC8-AB9E1DACB141}"/>
          </ac:spMkLst>
        </pc:spChg>
        <pc:spChg chg="mod">
          <ac:chgData name="tuyết nguyễn thị ánh" userId="a6fbc05945fbe6a6" providerId="LiveId" clId="{2BCCA182-CA4D-423F-BF6D-04B00F86CD21}" dt="2023-07-31T09:10:31.143" v="8420" actId="14100"/>
          <ac:spMkLst>
            <pc:docMk/>
            <pc:sldMk cId="1024508906" sldId="279"/>
            <ac:spMk id="14" creationId="{1728F394-2715-18DC-B977-79A6B035E6DB}"/>
          </ac:spMkLst>
        </pc:spChg>
        <pc:spChg chg="mod">
          <ac:chgData name="tuyết nguyễn thị ánh" userId="a6fbc05945fbe6a6" providerId="LiveId" clId="{2BCCA182-CA4D-423F-BF6D-04B00F86CD21}" dt="2023-07-31T09:10:12.042" v="8412" actId="20577"/>
          <ac:spMkLst>
            <pc:docMk/>
            <pc:sldMk cId="1024508906" sldId="279"/>
            <ac:spMk id="15" creationId="{A6FA1030-51E3-541C-FC12-EAD4A26C1059}"/>
          </ac:spMkLst>
        </pc:spChg>
      </pc:sldChg>
      <pc:sldChg chg="modSp mod">
        <pc:chgData name="tuyết nguyễn thị ánh" userId="a6fbc05945fbe6a6" providerId="LiveId" clId="{2BCCA182-CA4D-423F-BF6D-04B00F86CD21}" dt="2023-07-31T09:13:40.866" v="8573" actId="14100"/>
        <pc:sldMkLst>
          <pc:docMk/>
          <pc:sldMk cId="3183909077" sldId="280"/>
        </pc:sldMkLst>
        <pc:spChg chg="mod">
          <ac:chgData name="tuyết nguyễn thị ánh" userId="a6fbc05945fbe6a6" providerId="LiveId" clId="{2BCCA182-CA4D-423F-BF6D-04B00F86CD21}" dt="2023-07-31T09:12:23.397" v="8518" actId="20577"/>
          <ac:spMkLst>
            <pc:docMk/>
            <pc:sldMk cId="3183909077" sldId="280"/>
            <ac:spMk id="6" creationId="{F451D9A9-5E15-BDFD-1271-8F4EBB715FCE}"/>
          </ac:spMkLst>
        </pc:spChg>
        <pc:spChg chg="mod">
          <ac:chgData name="tuyết nguyễn thị ánh" userId="a6fbc05945fbe6a6" providerId="LiveId" clId="{2BCCA182-CA4D-423F-BF6D-04B00F86CD21}" dt="2023-07-31T09:12:45.328" v="8552" actId="20577"/>
          <ac:spMkLst>
            <pc:docMk/>
            <pc:sldMk cId="3183909077" sldId="280"/>
            <ac:spMk id="8" creationId="{61E4079C-FF64-F0AD-92A1-8F5E477B34D2}"/>
          </ac:spMkLst>
        </pc:spChg>
        <pc:spChg chg="mod">
          <ac:chgData name="tuyết nguyễn thị ánh" userId="a6fbc05945fbe6a6" providerId="LiveId" clId="{2BCCA182-CA4D-423F-BF6D-04B00F86CD21}" dt="2023-07-31T09:13:40.866" v="8573" actId="14100"/>
          <ac:spMkLst>
            <pc:docMk/>
            <pc:sldMk cId="3183909077" sldId="280"/>
            <ac:spMk id="9" creationId="{EEC76957-F287-ABE6-519F-A78BABD1EFDD}"/>
          </ac:spMkLst>
        </pc:spChg>
        <pc:spChg chg="mod">
          <ac:chgData name="tuyết nguyễn thị ánh" userId="a6fbc05945fbe6a6" providerId="LiveId" clId="{2BCCA182-CA4D-423F-BF6D-04B00F86CD21}" dt="2023-07-31T09:12:34.515" v="8535" actId="20577"/>
          <ac:spMkLst>
            <pc:docMk/>
            <pc:sldMk cId="3183909077" sldId="280"/>
            <ac:spMk id="10" creationId="{C6B608DB-DA94-4AAF-B03E-98FCC37DD1E7}"/>
          </ac:spMkLst>
        </pc:spChg>
        <pc:spChg chg="mod">
          <ac:chgData name="tuyết nguyễn thị ánh" userId="a6fbc05945fbe6a6" providerId="LiveId" clId="{2BCCA182-CA4D-423F-BF6D-04B00F86CD21}" dt="2023-07-31T09:12:53.446" v="8565" actId="20577"/>
          <ac:spMkLst>
            <pc:docMk/>
            <pc:sldMk cId="3183909077" sldId="280"/>
            <ac:spMk id="13" creationId="{57B2BD6A-AE66-9145-EF24-4F0D51EA74AA}"/>
          </ac:spMkLst>
        </pc:spChg>
        <pc:spChg chg="mod">
          <ac:chgData name="tuyết nguyễn thị ánh" userId="a6fbc05945fbe6a6" providerId="LiveId" clId="{2BCCA182-CA4D-423F-BF6D-04B00F86CD21}" dt="2023-07-31T09:12:02.926" v="8505" actId="20577"/>
          <ac:spMkLst>
            <pc:docMk/>
            <pc:sldMk cId="3183909077" sldId="280"/>
            <ac:spMk id="28" creationId="{E61D4046-9D0D-71A8-5E6D-C216D938944C}"/>
          </ac:spMkLst>
        </pc:spChg>
      </pc:sldChg>
      <pc:sldChg chg="modSp mod">
        <pc:chgData name="tuyết nguyễn thị ánh" userId="a6fbc05945fbe6a6" providerId="LiveId" clId="{2BCCA182-CA4D-423F-BF6D-04B00F86CD21}" dt="2023-07-31T09:15:20.582" v="8724" actId="14100"/>
        <pc:sldMkLst>
          <pc:docMk/>
          <pc:sldMk cId="3406881587" sldId="281"/>
        </pc:sldMkLst>
        <pc:spChg chg="mod">
          <ac:chgData name="tuyết nguyễn thị ánh" userId="a6fbc05945fbe6a6" providerId="LiveId" clId="{2BCCA182-CA4D-423F-BF6D-04B00F86CD21}" dt="2023-07-31T09:14:39.681" v="8685" actId="20577"/>
          <ac:spMkLst>
            <pc:docMk/>
            <pc:sldMk cId="3406881587" sldId="281"/>
            <ac:spMk id="6" creationId="{CDF706D4-2006-FE8D-9E39-606337390B25}"/>
          </ac:spMkLst>
        </pc:spChg>
        <pc:spChg chg="mod">
          <ac:chgData name="tuyết nguyễn thị ánh" userId="a6fbc05945fbe6a6" providerId="LiveId" clId="{2BCCA182-CA4D-423F-BF6D-04B00F86CD21}" dt="2023-07-31T09:14:56.784" v="8707" actId="20577"/>
          <ac:spMkLst>
            <pc:docMk/>
            <pc:sldMk cId="3406881587" sldId="281"/>
            <ac:spMk id="8" creationId="{1BB79414-20E5-7A0F-6A2E-92E4B2283821}"/>
          </ac:spMkLst>
        </pc:spChg>
        <pc:spChg chg="mod">
          <ac:chgData name="tuyết nguyễn thị ánh" userId="a6fbc05945fbe6a6" providerId="LiveId" clId="{2BCCA182-CA4D-423F-BF6D-04B00F86CD21}" dt="2023-07-31T09:15:20.582" v="8724" actId="14100"/>
          <ac:spMkLst>
            <pc:docMk/>
            <pc:sldMk cId="3406881587" sldId="281"/>
            <ac:spMk id="9" creationId="{742F3C4F-881E-0785-86F9-2DCBFD0E70DB}"/>
          </ac:spMkLst>
        </pc:spChg>
        <pc:spChg chg="mod">
          <ac:chgData name="tuyết nguyễn thị ánh" userId="a6fbc05945fbe6a6" providerId="LiveId" clId="{2BCCA182-CA4D-423F-BF6D-04B00F86CD21}" dt="2023-07-31T09:14:48.661" v="8696" actId="20577"/>
          <ac:spMkLst>
            <pc:docMk/>
            <pc:sldMk cId="3406881587" sldId="281"/>
            <ac:spMk id="12" creationId="{199A6713-322F-7C8C-7C53-4D1497770C57}"/>
          </ac:spMkLst>
        </pc:spChg>
        <pc:spChg chg="mod">
          <ac:chgData name="tuyết nguyễn thị ánh" userId="a6fbc05945fbe6a6" providerId="LiveId" clId="{2BCCA182-CA4D-423F-BF6D-04B00F86CD21}" dt="2023-07-31T09:15:04.966" v="8721" actId="20577"/>
          <ac:spMkLst>
            <pc:docMk/>
            <pc:sldMk cId="3406881587" sldId="281"/>
            <ac:spMk id="13" creationId="{76D6FD68-0C99-FBCC-FA56-ADD7BC50E0F9}"/>
          </ac:spMkLst>
        </pc:spChg>
        <pc:spChg chg="mod">
          <ac:chgData name="tuyết nguyễn thị ánh" userId="a6fbc05945fbe6a6" providerId="LiveId" clId="{2BCCA182-CA4D-423F-BF6D-04B00F86CD21}" dt="2023-07-31T09:14:25.925" v="8670" actId="20577"/>
          <ac:spMkLst>
            <pc:docMk/>
            <pc:sldMk cId="3406881587" sldId="281"/>
            <ac:spMk id="28" creationId="{E61D4046-9D0D-71A8-5E6D-C216D938944C}"/>
          </ac:spMkLst>
        </pc:spChg>
      </pc:sldChg>
      <pc:sldChg chg="modSp mod">
        <pc:chgData name="tuyết nguyễn thị ánh" userId="a6fbc05945fbe6a6" providerId="LiveId" clId="{2BCCA182-CA4D-423F-BF6D-04B00F86CD21}" dt="2023-07-31T09:17:40.223" v="8862" actId="14100"/>
        <pc:sldMkLst>
          <pc:docMk/>
          <pc:sldMk cId="3696406674" sldId="282"/>
        </pc:sldMkLst>
        <pc:spChg chg="mod">
          <ac:chgData name="tuyết nguyễn thị ánh" userId="a6fbc05945fbe6a6" providerId="LiveId" clId="{2BCCA182-CA4D-423F-BF6D-04B00F86CD21}" dt="2023-07-31T09:16:52.592" v="8824" actId="20577"/>
          <ac:spMkLst>
            <pc:docMk/>
            <pc:sldMk cId="3696406674" sldId="282"/>
            <ac:spMk id="6" creationId="{B66A4424-2046-B1B1-0D0F-2048DA663BA7}"/>
          </ac:spMkLst>
        </pc:spChg>
        <pc:spChg chg="mod">
          <ac:chgData name="tuyết nguyễn thị ánh" userId="a6fbc05945fbe6a6" providerId="LiveId" clId="{2BCCA182-CA4D-423F-BF6D-04B00F86CD21}" dt="2023-07-31T09:17:12.382" v="8845" actId="20577"/>
          <ac:spMkLst>
            <pc:docMk/>
            <pc:sldMk cId="3696406674" sldId="282"/>
            <ac:spMk id="8" creationId="{631B0EC4-61A7-6881-C8EB-2D7F07B26B3F}"/>
          </ac:spMkLst>
        </pc:spChg>
        <pc:spChg chg="mod">
          <ac:chgData name="tuyết nguyễn thị ánh" userId="a6fbc05945fbe6a6" providerId="LiveId" clId="{2BCCA182-CA4D-423F-BF6D-04B00F86CD21}" dt="2023-07-31T09:17:40.223" v="8862" actId="14100"/>
          <ac:spMkLst>
            <pc:docMk/>
            <pc:sldMk cId="3696406674" sldId="282"/>
            <ac:spMk id="9" creationId="{7C65FBDF-8E13-925E-7CD5-4D284C13AA3A}"/>
          </ac:spMkLst>
        </pc:spChg>
        <pc:spChg chg="mod">
          <ac:chgData name="tuyết nguyễn thị ánh" userId="a6fbc05945fbe6a6" providerId="LiveId" clId="{2BCCA182-CA4D-423F-BF6D-04B00F86CD21}" dt="2023-07-31T09:17:03.275" v="8833" actId="20577"/>
          <ac:spMkLst>
            <pc:docMk/>
            <pc:sldMk cId="3696406674" sldId="282"/>
            <ac:spMk id="12" creationId="{C038F706-35C5-7C67-0E5D-3113985429B8}"/>
          </ac:spMkLst>
        </pc:spChg>
        <pc:spChg chg="mod">
          <ac:chgData name="tuyết nguyễn thị ánh" userId="a6fbc05945fbe6a6" providerId="LiveId" clId="{2BCCA182-CA4D-423F-BF6D-04B00F86CD21}" dt="2023-07-31T09:17:25.692" v="8859" actId="20577"/>
          <ac:spMkLst>
            <pc:docMk/>
            <pc:sldMk cId="3696406674" sldId="282"/>
            <ac:spMk id="13" creationId="{2E70E2ED-EA1D-3200-CCB0-5D646E5F56E6}"/>
          </ac:spMkLst>
        </pc:spChg>
        <pc:spChg chg="mod">
          <ac:chgData name="tuyết nguyễn thị ánh" userId="a6fbc05945fbe6a6" providerId="LiveId" clId="{2BCCA182-CA4D-423F-BF6D-04B00F86CD21}" dt="2023-07-31T09:16:34.952" v="8810" actId="20577"/>
          <ac:spMkLst>
            <pc:docMk/>
            <pc:sldMk cId="3696406674" sldId="282"/>
            <ac:spMk id="28" creationId="{E61D4046-9D0D-71A8-5E6D-C216D938944C}"/>
          </ac:spMkLst>
        </pc:spChg>
      </pc:sldChg>
      <pc:sldChg chg="addSp delSp modSp mod delAnim modAnim">
        <pc:chgData name="tuyết nguyễn thị ánh" userId="a6fbc05945fbe6a6" providerId="LiveId" clId="{2BCCA182-CA4D-423F-BF6D-04B00F86CD21}" dt="2023-07-31T15:00:27.089" v="10200"/>
        <pc:sldMkLst>
          <pc:docMk/>
          <pc:sldMk cId="3603452894" sldId="286"/>
        </pc:sldMkLst>
        <pc:spChg chg="mod">
          <ac:chgData name="tuyết nguyễn thị ánh" userId="a6fbc05945fbe6a6" providerId="LiveId" clId="{2BCCA182-CA4D-423F-BF6D-04B00F86CD21}" dt="2023-07-31T09:18:29.367" v="8868" actId="20577"/>
          <ac:spMkLst>
            <pc:docMk/>
            <pc:sldMk cId="3603452894" sldId="286"/>
            <ac:spMk id="2" creationId="{6CB5BB37-C0E5-05BB-6B00-367541898F7B}"/>
          </ac:spMkLst>
        </pc:spChg>
        <pc:spChg chg="mod">
          <ac:chgData name="tuyết nguyễn thị ánh" userId="a6fbc05945fbe6a6" providerId="LiveId" clId="{2BCCA182-CA4D-423F-BF6D-04B00F86CD21}" dt="2023-07-31T09:18:40.630" v="8889" actId="20577"/>
          <ac:spMkLst>
            <pc:docMk/>
            <pc:sldMk cId="3603452894" sldId="286"/>
            <ac:spMk id="3" creationId="{0A4ECAD1-F486-31C1-DD0F-9791E865B0C9}"/>
          </ac:spMkLst>
        </pc:spChg>
        <pc:spChg chg="mod">
          <ac:chgData name="tuyết nguyễn thị ánh" userId="a6fbc05945fbe6a6" providerId="LiveId" clId="{2BCCA182-CA4D-423F-BF6D-04B00F86CD21}" dt="2023-07-31T09:21:24.868" v="8938"/>
          <ac:spMkLst>
            <pc:docMk/>
            <pc:sldMk cId="3603452894" sldId="286"/>
            <ac:spMk id="4" creationId="{9B6B7D24-A38A-C4C7-DDAC-D7339170F7B2}"/>
          </ac:spMkLst>
        </pc:spChg>
        <pc:spChg chg="mod">
          <ac:chgData name="tuyết nguyễn thị ánh" userId="a6fbc05945fbe6a6" providerId="LiveId" clId="{2BCCA182-CA4D-423F-BF6D-04B00F86CD21}" dt="2023-07-31T09:21:32.074" v="8939" actId="1076"/>
          <ac:spMkLst>
            <pc:docMk/>
            <pc:sldMk cId="3603452894" sldId="286"/>
            <ac:spMk id="5" creationId="{6E4EF424-95F6-F946-15E8-D31A2E84DC0E}"/>
          </ac:spMkLst>
        </pc:spChg>
        <pc:spChg chg="del">
          <ac:chgData name="tuyết nguyễn thị ánh" userId="a6fbc05945fbe6a6" providerId="LiveId" clId="{2BCCA182-CA4D-423F-BF6D-04B00F86CD21}" dt="2023-07-31T09:18:23.868" v="8864" actId="478"/>
          <ac:spMkLst>
            <pc:docMk/>
            <pc:sldMk cId="3603452894" sldId="286"/>
            <ac:spMk id="7" creationId="{A7F86D02-4937-5A66-F70F-32DB68C32920}"/>
          </ac:spMkLst>
        </pc:spChg>
        <pc:spChg chg="add mod">
          <ac:chgData name="tuyết nguyễn thị ánh" userId="a6fbc05945fbe6a6" providerId="LiveId" clId="{2BCCA182-CA4D-423F-BF6D-04B00F86CD21}" dt="2023-07-31T09:21:53.719" v="8945" actId="1076"/>
          <ac:spMkLst>
            <pc:docMk/>
            <pc:sldMk cId="3603452894" sldId="286"/>
            <ac:spMk id="8" creationId="{58BD516E-A3FD-E48A-BA59-96FD52AFDC7D}"/>
          </ac:spMkLst>
        </pc:spChg>
        <pc:spChg chg="del">
          <ac:chgData name="tuyết nguyễn thị ánh" userId="a6fbc05945fbe6a6" providerId="LiveId" clId="{2BCCA182-CA4D-423F-BF6D-04B00F86CD21}" dt="2023-07-31T09:18:23.100" v="8863" actId="478"/>
          <ac:spMkLst>
            <pc:docMk/>
            <pc:sldMk cId="3603452894" sldId="286"/>
            <ac:spMk id="9" creationId="{CEE887BF-23F9-2F49-357A-D50435A1CD2C}"/>
          </ac:spMkLst>
        </pc:spChg>
        <pc:picChg chg="mod">
          <ac:chgData name="tuyết nguyễn thị ánh" userId="a6fbc05945fbe6a6" providerId="LiveId" clId="{2BCCA182-CA4D-423F-BF6D-04B00F86CD21}" dt="2023-07-31T09:22:05.673" v="8953" actId="1076"/>
          <ac:picMkLst>
            <pc:docMk/>
            <pc:sldMk cId="3603452894" sldId="286"/>
            <ac:picMk id="16" creationId="{0CC930FE-7C77-371D-C070-F7CE8445E24D}"/>
          </ac:picMkLst>
        </pc:picChg>
      </pc:sldChg>
      <pc:sldChg chg="del">
        <pc:chgData name="tuyết nguyễn thị ánh" userId="a6fbc05945fbe6a6" providerId="LiveId" clId="{2BCCA182-CA4D-423F-BF6D-04B00F86CD21}" dt="2023-07-31T07:51:30.142" v="6648" actId="47"/>
        <pc:sldMkLst>
          <pc:docMk/>
          <pc:sldMk cId="1084067151" sldId="288"/>
        </pc:sldMkLst>
      </pc:sldChg>
      <pc:sldChg chg="addSp delSp modSp del mod delAnim modAnim">
        <pc:chgData name="tuyết nguyễn thị ánh" userId="a6fbc05945fbe6a6" providerId="LiveId" clId="{2BCCA182-CA4D-423F-BF6D-04B00F86CD21}" dt="2023-07-31T08:23:12.255" v="7398" actId="47"/>
        <pc:sldMkLst>
          <pc:docMk/>
          <pc:sldMk cId="439423894" sldId="290"/>
        </pc:sldMkLst>
        <pc:spChg chg="add mod">
          <ac:chgData name="tuyết nguyễn thị ánh" userId="a6fbc05945fbe6a6" providerId="LiveId" clId="{2BCCA182-CA4D-423F-BF6D-04B00F86CD21}" dt="2023-07-31T08:19:17.495" v="7395" actId="1076"/>
          <ac:spMkLst>
            <pc:docMk/>
            <pc:sldMk cId="439423894" sldId="290"/>
            <ac:spMk id="2" creationId="{19BDF798-944D-8639-41AF-DA1F1AD99BBB}"/>
          </ac:spMkLst>
        </pc:spChg>
        <pc:spChg chg="del">
          <ac:chgData name="tuyết nguyễn thị ánh" userId="a6fbc05945fbe6a6" providerId="LiveId" clId="{2BCCA182-CA4D-423F-BF6D-04B00F86CD21}" dt="2023-07-31T08:18:53.621" v="7336" actId="478"/>
          <ac:spMkLst>
            <pc:docMk/>
            <pc:sldMk cId="439423894" sldId="290"/>
            <ac:spMk id="3" creationId="{B571BA8E-7461-E6C0-5491-45356FBB1F12}"/>
          </ac:spMkLst>
        </pc:spChg>
        <pc:spChg chg="del">
          <ac:chgData name="tuyết nguyễn thị ánh" userId="a6fbc05945fbe6a6" providerId="LiveId" clId="{2BCCA182-CA4D-423F-BF6D-04B00F86CD21}" dt="2023-07-31T08:18:52.939" v="7335" actId="478"/>
          <ac:spMkLst>
            <pc:docMk/>
            <pc:sldMk cId="439423894" sldId="290"/>
            <ac:spMk id="4" creationId="{4B231B12-2FCA-2E65-79D6-334CBCE371B6}"/>
          </ac:spMkLst>
        </pc:spChg>
        <pc:spChg chg="del">
          <ac:chgData name="tuyết nguyễn thị ánh" userId="a6fbc05945fbe6a6" providerId="LiveId" clId="{2BCCA182-CA4D-423F-BF6D-04B00F86CD21}" dt="2023-07-31T08:18:51.627" v="7334" actId="478"/>
          <ac:spMkLst>
            <pc:docMk/>
            <pc:sldMk cId="439423894" sldId="290"/>
            <ac:spMk id="24" creationId="{FC23E276-3FB4-0C9E-2D7D-6C940654033F}"/>
          </ac:spMkLst>
        </pc:spChg>
        <pc:grpChg chg="del">
          <ac:chgData name="tuyết nguyễn thị ánh" userId="a6fbc05945fbe6a6" providerId="LiveId" clId="{2BCCA182-CA4D-423F-BF6D-04B00F86CD21}" dt="2023-07-31T08:18:49.705" v="7333" actId="478"/>
          <ac:grpSpMkLst>
            <pc:docMk/>
            <pc:sldMk cId="439423894" sldId="290"/>
            <ac:grpSpMk id="7" creationId="{10D393E9-2FBD-C66F-164E-8A4624493F13}"/>
          </ac:grpSpMkLst>
        </pc:grpChg>
      </pc:sldChg>
      <pc:sldChg chg="del">
        <pc:chgData name="tuyết nguyễn thị ánh" userId="a6fbc05945fbe6a6" providerId="LiveId" clId="{2BCCA182-CA4D-423F-BF6D-04B00F86CD21}" dt="2023-07-31T08:18:33.652" v="7325" actId="47"/>
        <pc:sldMkLst>
          <pc:docMk/>
          <pc:sldMk cId="711445575" sldId="291"/>
        </pc:sldMkLst>
      </pc:sldChg>
      <pc:sldChg chg="addSp delSp modSp mod modTransition delAnim modAnim">
        <pc:chgData name="tuyết nguyễn thị ánh" userId="a6fbc05945fbe6a6" providerId="LiveId" clId="{2BCCA182-CA4D-423F-BF6D-04B00F86CD21}" dt="2023-07-31T15:08:35.797" v="10305"/>
        <pc:sldMkLst>
          <pc:docMk/>
          <pc:sldMk cId="633826654" sldId="292"/>
        </pc:sldMkLst>
        <pc:spChg chg="add mod">
          <ac:chgData name="tuyết nguyễn thị ánh" userId="a6fbc05945fbe6a6" providerId="LiveId" clId="{2BCCA182-CA4D-423F-BF6D-04B00F86CD21}" dt="2023-07-31T08:54:40.558" v="7533" actId="20577"/>
          <ac:spMkLst>
            <pc:docMk/>
            <pc:sldMk cId="633826654" sldId="292"/>
            <ac:spMk id="2" creationId="{8BFB68A0-5999-ECBC-737C-6882367EABB6}"/>
          </ac:spMkLst>
        </pc:spChg>
        <pc:spChg chg="add mod">
          <ac:chgData name="tuyết nguyễn thị ánh" userId="a6fbc05945fbe6a6" providerId="LiveId" clId="{2BCCA182-CA4D-423F-BF6D-04B00F86CD21}" dt="2023-07-31T08:58:38.788" v="7830" actId="1035"/>
          <ac:spMkLst>
            <pc:docMk/>
            <pc:sldMk cId="633826654" sldId="292"/>
            <ac:spMk id="3" creationId="{CFDAC35F-9456-1126-1CEB-439E539DA435}"/>
          </ac:spMkLst>
        </pc:spChg>
        <pc:spChg chg="add mod">
          <ac:chgData name="tuyết nguyễn thị ánh" userId="a6fbc05945fbe6a6" providerId="LiveId" clId="{2BCCA182-CA4D-423F-BF6D-04B00F86CD21}" dt="2023-07-31T08:58:42.983" v="7831" actId="1076"/>
          <ac:spMkLst>
            <pc:docMk/>
            <pc:sldMk cId="633826654" sldId="292"/>
            <ac:spMk id="5" creationId="{7442475F-45AB-B7B4-58D1-267E709E1B51}"/>
          </ac:spMkLst>
        </pc:spChg>
        <pc:spChg chg="add mod">
          <ac:chgData name="tuyết nguyễn thị ánh" userId="a6fbc05945fbe6a6" providerId="LiveId" clId="{2BCCA182-CA4D-423F-BF6D-04B00F86CD21}" dt="2023-07-31T08:58:38.788" v="7830" actId="1035"/>
          <ac:spMkLst>
            <pc:docMk/>
            <pc:sldMk cId="633826654" sldId="292"/>
            <ac:spMk id="6" creationId="{CC29BBDF-CA0A-E774-667A-E3BC06D98C94}"/>
          </ac:spMkLst>
        </pc:spChg>
        <pc:spChg chg="add mod">
          <ac:chgData name="tuyết nguyễn thị ánh" userId="a6fbc05945fbe6a6" providerId="LiveId" clId="{2BCCA182-CA4D-423F-BF6D-04B00F86CD21}" dt="2023-07-31T08:58:49.748" v="7848" actId="1035"/>
          <ac:spMkLst>
            <pc:docMk/>
            <pc:sldMk cId="633826654" sldId="292"/>
            <ac:spMk id="7" creationId="{B90DBE05-7E64-C733-EFE6-6DAE26DABD1E}"/>
          </ac:spMkLst>
        </pc:spChg>
        <pc:spChg chg="add mod">
          <ac:chgData name="tuyết nguyễn thị ánh" userId="a6fbc05945fbe6a6" providerId="LiveId" clId="{2BCCA182-CA4D-423F-BF6D-04B00F86CD21}" dt="2023-07-31T09:00:36.021" v="7976" actId="20577"/>
          <ac:spMkLst>
            <pc:docMk/>
            <pc:sldMk cId="633826654" sldId="292"/>
            <ac:spMk id="8" creationId="{5F7512B7-16E5-0B3A-D598-885551B6D633}"/>
          </ac:spMkLst>
        </pc:spChg>
        <pc:spChg chg="del">
          <ac:chgData name="tuyết nguyễn thị ánh" userId="a6fbc05945fbe6a6" providerId="LiveId" clId="{2BCCA182-CA4D-423F-BF6D-04B00F86CD21}" dt="2023-07-31T08:53:04.990" v="7527" actId="478"/>
          <ac:spMkLst>
            <pc:docMk/>
            <pc:sldMk cId="633826654" sldId="292"/>
            <ac:spMk id="12" creationId="{BB422EA0-3AA5-13E6-BE46-DFA21832A71D}"/>
          </ac:spMkLst>
        </pc:spChg>
        <pc:grpChg chg="del">
          <ac:chgData name="tuyết nguyễn thị ánh" userId="a6fbc05945fbe6a6" providerId="LiveId" clId="{2BCCA182-CA4D-423F-BF6D-04B00F86CD21}" dt="2023-07-31T08:53:03.233" v="7526" actId="478"/>
          <ac:grpSpMkLst>
            <pc:docMk/>
            <pc:sldMk cId="633826654" sldId="292"/>
            <ac:grpSpMk id="4" creationId="{4CDCDDC3-ECC4-4268-5751-C5FF6DE53BDB}"/>
          </ac:grpSpMkLst>
        </pc:grpChg>
        <pc:picChg chg="del">
          <ac:chgData name="tuyết nguyễn thị ánh" userId="a6fbc05945fbe6a6" providerId="LiveId" clId="{2BCCA182-CA4D-423F-BF6D-04B00F86CD21}" dt="2023-07-31T08:53:05.989" v="7528" actId="478"/>
          <ac:picMkLst>
            <pc:docMk/>
            <pc:sldMk cId="633826654" sldId="292"/>
            <ac:picMk id="15" creationId="{9D6C325D-ADDF-2B08-B2F3-F99BFF53680C}"/>
          </ac:picMkLst>
        </pc:picChg>
      </pc:sldChg>
      <pc:sldChg chg="addSp delSp modSp mod modTransition modClrScheme delAnim modAnim chgLayout">
        <pc:chgData name="tuyết nguyễn thị ánh" userId="a6fbc05945fbe6a6" providerId="LiveId" clId="{2BCCA182-CA4D-423F-BF6D-04B00F86CD21}" dt="2023-07-31T15:08:38.154" v="10306"/>
        <pc:sldMkLst>
          <pc:docMk/>
          <pc:sldMk cId="4158594856" sldId="293"/>
        </pc:sldMkLst>
        <pc:spChg chg="add del mod">
          <ac:chgData name="tuyết nguyễn thị ánh" userId="a6fbc05945fbe6a6" providerId="LiveId" clId="{2BCCA182-CA4D-423F-BF6D-04B00F86CD21}" dt="2023-07-31T09:01:19.032" v="7981" actId="700"/>
          <ac:spMkLst>
            <pc:docMk/>
            <pc:sldMk cId="4158594856" sldId="293"/>
            <ac:spMk id="2" creationId="{B2C816AB-6CBF-F5FF-2C8A-777616C7CAED}"/>
          </ac:spMkLst>
        </pc:spChg>
        <pc:spChg chg="del">
          <ac:chgData name="tuyết nguyễn thị ánh" userId="a6fbc05945fbe6a6" providerId="LiveId" clId="{2BCCA182-CA4D-423F-BF6D-04B00F86CD21}" dt="2023-07-31T09:01:08.770" v="7978" actId="478"/>
          <ac:spMkLst>
            <pc:docMk/>
            <pc:sldMk cId="4158594856" sldId="293"/>
            <ac:spMk id="3" creationId="{CE9F317E-A9BA-6A04-8DDF-15B9502F5651}"/>
          </ac:spMkLst>
        </pc:spChg>
        <pc:spChg chg="add del mod">
          <ac:chgData name="tuyết nguyễn thị ánh" userId="a6fbc05945fbe6a6" providerId="LiveId" clId="{2BCCA182-CA4D-423F-BF6D-04B00F86CD21}" dt="2023-07-31T09:01:25.964" v="7983" actId="478"/>
          <ac:spMkLst>
            <pc:docMk/>
            <pc:sldMk cId="4158594856" sldId="293"/>
            <ac:spMk id="4" creationId="{9EFBAD90-A32F-4529-8939-1030A2F6549F}"/>
          </ac:spMkLst>
        </pc:spChg>
        <pc:spChg chg="add mod">
          <ac:chgData name="tuyết nguyễn thị ánh" userId="a6fbc05945fbe6a6" providerId="LiveId" clId="{2BCCA182-CA4D-423F-BF6D-04B00F86CD21}" dt="2023-07-31T09:06:16.059" v="8247" actId="1036"/>
          <ac:spMkLst>
            <pc:docMk/>
            <pc:sldMk cId="4158594856" sldId="293"/>
            <ac:spMk id="5" creationId="{D7061576-B9F8-778E-BACB-7C7A7480AF28}"/>
          </ac:spMkLst>
        </pc:spChg>
        <pc:spChg chg="mod">
          <ac:chgData name="tuyết nguyễn thị ánh" userId="a6fbc05945fbe6a6" providerId="LiveId" clId="{2BCCA182-CA4D-423F-BF6D-04B00F86CD21}" dt="2023-07-31T09:01:40.501" v="7984"/>
          <ac:spMkLst>
            <pc:docMk/>
            <pc:sldMk cId="4158594856" sldId="293"/>
            <ac:spMk id="8" creationId="{A51FCE61-CA0D-BDCB-265A-BC0EA0E0F2B7}"/>
          </ac:spMkLst>
        </pc:spChg>
        <pc:spChg chg="mod">
          <ac:chgData name="tuyết nguyễn thị ánh" userId="a6fbc05945fbe6a6" providerId="LiveId" clId="{2BCCA182-CA4D-423F-BF6D-04B00F86CD21}" dt="2023-07-31T09:03:21.206" v="8169" actId="20577"/>
          <ac:spMkLst>
            <pc:docMk/>
            <pc:sldMk cId="4158594856" sldId="293"/>
            <ac:spMk id="9" creationId="{E5781B34-EBE7-7115-76AE-3D1C7ECB559B}"/>
          </ac:spMkLst>
        </pc:spChg>
        <pc:spChg chg="add mod">
          <ac:chgData name="tuyết nguyễn thị ánh" userId="a6fbc05945fbe6a6" providerId="LiveId" clId="{2BCCA182-CA4D-423F-BF6D-04B00F86CD21}" dt="2023-07-31T09:05:38.892" v="8231" actId="20577"/>
          <ac:spMkLst>
            <pc:docMk/>
            <pc:sldMk cId="4158594856" sldId="293"/>
            <ac:spMk id="10" creationId="{62296C54-C948-D0B7-5D62-1F3B89DC87B2}"/>
          </ac:spMkLst>
        </pc:spChg>
        <pc:spChg chg="add mod">
          <ac:chgData name="tuyết nguyễn thị ánh" userId="a6fbc05945fbe6a6" providerId="LiveId" clId="{2BCCA182-CA4D-423F-BF6D-04B00F86CD21}" dt="2023-07-31T09:05:51.068" v="8235" actId="1076"/>
          <ac:spMkLst>
            <pc:docMk/>
            <pc:sldMk cId="4158594856" sldId="293"/>
            <ac:spMk id="11" creationId="{4D040019-C4FE-571D-310B-21BF1775AF9F}"/>
          </ac:spMkLst>
        </pc:spChg>
        <pc:spChg chg="add mod">
          <ac:chgData name="tuyết nguyễn thị ánh" userId="a6fbc05945fbe6a6" providerId="LiveId" clId="{2BCCA182-CA4D-423F-BF6D-04B00F86CD21}" dt="2023-07-31T09:06:00.473" v="8242" actId="1035"/>
          <ac:spMkLst>
            <pc:docMk/>
            <pc:sldMk cId="4158594856" sldId="293"/>
            <ac:spMk id="14" creationId="{256C9B00-CC54-ACF1-B214-73033AAEDCA2}"/>
          </ac:spMkLst>
        </pc:spChg>
        <pc:spChg chg="del">
          <ac:chgData name="tuyết nguyễn thị ánh" userId="a6fbc05945fbe6a6" providerId="LiveId" clId="{2BCCA182-CA4D-423F-BF6D-04B00F86CD21}" dt="2023-07-31T09:01:10.474" v="7979" actId="478"/>
          <ac:spMkLst>
            <pc:docMk/>
            <pc:sldMk cId="4158594856" sldId="293"/>
            <ac:spMk id="15" creationId="{ABA4748A-2144-F6B7-0E54-312A42223778}"/>
          </ac:spMkLst>
        </pc:spChg>
        <pc:grpChg chg="add mod">
          <ac:chgData name="tuyết nguyễn thị ánh" userId="a6fbc05945fbe6a6" providerId="LiveId" clId="{2BCCA182-CA4D-423F-BF6D-04B00F86CD21}" dt="2023-07-31T09:01:40.501" v="7984"/>
          <ac:grpSpMkLst>
            <pc:docMk/>
            <pc:sldMk cId="4158594856" sldId="293"/>
            <ac:grpSpMk id="7" creationId="{09B1F4BC-6259-9B20-EB80-7F8597B45DF0}"/>
          </ac:grpSpMkLst>
        </pc:grpChg>
        <pc:grpChg chg="add mod">
          <ac:chgData name="tuyết nguyễn thị ánh" userId="a6fbc05945fbe6a6" providerId="LiveId" clId="{2BCCA182-CA4D-423F-BF6D-04B00F86CD21}" dt="2023-07-31T09:05:57.525" v="8238" actId="1076"/>
          <ac:grpSpMkLst>
            <pc:docMk/>
            <pc:sldMk cId="4158594856" sldId="293"/>
            <ac:grpSpMk id="12" creationId="{8981B5EA-ACB1-C0D1-C9AA-DB292D2158A7}"/>
          </ac:grpSpMkLst>
        </pc:grpChg>
        <pc:picChg chg="del">
          <ac:chgData name="tuyết nguyễn thị ánh" userId="a6fbc05945fbe6a6" providerId="LiveId" clId="{2BCCA182-CA4D-423F-BF6D-04B00F86CD21}" dt="2023-07-31T09:01:02.968" v="7977" actId="478"/>
          <ac:picMkLst>
            <pc:docMk/>
            <pc:sldMk cId="4158594856" sldId="293"/>
            <ac:picMk id="6" creationId="{4BC58292-BAFB-95B1-3E94-5A27B9C88C77}"/>
          </ac:picMkLst>
        </pc:picChg>
        <pc:picChg chg="add mod">
          <ac:chgData name="tuyết nguyễn thị ánh" userId="a6fbc05945fbe6a6" providerId="LiveId" clId="{2BCCA182-CA4D-423F-BF6D-04B00F86CD21}" dt="2023-07-31T09:06:42.033" v="8249" actId="1076"/>
          <ac:picMkLst>
            <pc:docMk/>
            <pc:sldMk cId="4158594856" sldId="293"/>
            <ac:picMk id="16" creationId="{9F50F488-1E94-ED0E-A8D3-583ED8A50425}"/>
          </ac:picMkLst>
        </pc:picChg>
      </pc:sldChg>
      <pc:sldChg chg="addSp delSp modSp mod delAnim modAnim">
        <pc:chgData name="tuyết nguyễn thị ánh" userId="a6fbc05945fbe6a6" providerId="LiveId" clId="{2BCCA182-CA4D-423F-BF6D-04B00F86CD21}" dt="2023-07-31T15:01:35.549" v="10215"/>
        <pc:sldMkLst>
          <pc:docMk/>
          <pc:sldMk cId="2948223660" sldId="295"/>
        </pc:sldMkLst>
        <pc:spChg chg="mod">
          <ac:chgData name="tuyết nguyễn thị ánh" userId="a6fbc05945fbe6a6" providerId="LiveId" clId="{2BCCA182-CA4D-423F-BF6D-04B00F86CD21}" dt="2023-07-31T09:36:34.779" v="9193" actId="255"/>
          <ac:spMkLst>
            <pc:docMk/>
            <pc:sldMk cId="2948223660" sldId="295"/>
            <ac:spMk id="2" creationId="{92C234A0-74D6-5437-8C84-5E7E307BE808}"/>
          </ac:spMkLst>
        </pc:spChg>
        <pc:spChg chg="mod">
          <ac:chgData name="tuyết nguyễn thị ánh" userId="a6fbc05945fbe6a6" providerId="LiveId" clId="{2BCCA182-CA4D-423F-BF6D-04B00F86CD21}" dt="2023-07-31T09:36:34.779" v="9193" actId="255"/>
          <ac:spMkLst>
            <pc:docMk/>
            <pc:sldMk cId="2948223660" sldId="295"/>
            <ac:spMk id="3" creationId="{43470C1F-113C-8F9E-8D45-18BDE921727D}"/>
          </ac:spMkLst>
        </pc:spChg>
        <pc:spChg chg="add mod">
          <ac:chgData name="tuyết nguyễn thị ánh" userId="a6fbc05945fbe6a6" providerId="LiveId" clId="{2BCCA182-CA4D-423F-BF6D-04B00F86CD21}" dt="2023-07-31T09:36:48.526" v="9233" actId="1035"/>
          <ac:spMkLst>
            <pc:docMk/>
            <pc:sldMk cId="2948223660" sldId="295"/>
            <ac:spMk id="5" creationId="{8E4779C2-869C-614C-3EF0-DA5961D0D5B7}"/>
          </ac:spMkLst>
        </pc:spChg>
        <pc:spChg chg="mod">
          <ac:chgData name="tuyết nguyễn thị ánh" userId="a6fbc05945fbe6a6" providerId="LiveId" clId="{2BCCA182-CA4D-423F-BF6D-04B00F86CD21}" dt="2023-07-31T09:36:59.231" v="9234" actId="1076"/>
          <ac:spMkLst>
            <pc:docMk/>
            <pc:sldMk cId="2948223660" sldId="295"/>
            <ac:spMk id="6" creationId="{AF212D37-DF0C-4150-9AD9-DFE4EDB44E21}"/>
          </ac:spMkLst>
        </pc:spChg>
        <pc:spChg chg="mod">
          <ac:chgData name="tuyết nguyễn thị ánh" userId="a6fbc05945fbe6a6" providerId="LiveId" clId="{2BCCA182-CA4D-423F-BF6D-04B00F86CD21}" dt="2023-07-31T09:36:34.779" v="9193" actId="255"/>
          <ac:spMkLst>
            <pc:docMk/>
            <pc:sldMk cId="2948223660" sldId="295"/>
            <ac:spMk id="7" creationId="{0FC003C6-209E-E395-63D2-1D6980EB5D80}"/>
          </ac:spMkLst>
        </pc:spChg>
        <pc:spChg chg="del">
          <ac:chgData name="tuyết nguyễn thị ánh" userId="a6fbc05945fbe6a6" providerId="LiveId" clId="{2BCCA182-CA4D-423F-BF6D-04B00F86CD21}" dt="2023-07-31T09:34:11.536" v="9153" actId="478"/>
          <ac:spMkLst>
            <pc:docMk/>
            <pc:sldMk cId="2948223660" sldId="295"/>
            <ac:spMk id="9" creationId="{7A346CF3-91AE-9A2E-E282-C4F9676A759F}"/>
          </ac:spMkLst>
        </pc:spChg>
        <pc:spChg chg="add mod">
          <ac:chgData name="tuyết nguyễn thị ánh" userId="a6fbc05945fbe6a6" providerId="LiveId" clId="{2BCCA182-CA4D-423F-BF6D-04B00F86CD21}" dt="2023-07-31T09:36:48.526" v="9233" actId="1035"/>
          <ac:spMkLst>
            <pc:docMk/>
            <pc:sldMk cId="2948223660" sldId="295"/>
            <ac:spMk id="10" creationId="{AB458B1C-986D-2CC0-563B-EC393D0982E6}"/>
          </ac:spMkLst>
        </pc:spChg>
        <pc:spChg chg="del">
          <ac:chgData name="tuyết nguyễn thị ánh" userId="a6fbc05945fbe6a6" providerId="LiveId" clId="{2BCCA182-CA4D-423F-BF6D-04B00F86CD21}" dt="2023-07-31T09:34:13.175" v="9154" actId="478"/>
          <ac:spMkLst>
            <pc:docMk/>
            <pc:sldMk cId="2948223660" sldId="295"/>
            <ac:spMk id="11" creationId="{7A2B9589-320C-F528-C5AF-550F9490CA2B}"/>
          </ac:spMkLst>
        </pc:spChg>
        <pc:picChg chg="add del mod">
          <ac:chgData name="tuyết nguyễn thị ánh" userId="a6fbc05945fbe6a6" providerId="LiveId" clId="{2BCCA182-CA4D-423F-BF6D-04B00F86CD21}" dt="2023-07-31T09:38:48.591" v="9256" actId="478"/>
          <ac:picMkLst>
            <pc:docMk/>
            <pc:sldMk cId="2948223660" sldId="295"/>
            <ac:picMk id="13" creationId="{022798B8-43DF-942E-8629-15150AFAB15E}"/>
          </ac:picMkLst>
        </pc:picChg>
        <pc:picChg chg="add mod">
          <ac:chgData name="tuyết nguyễn thị ánh" userId="a6fbc05945fbe6a6" providerId="LiveId" clId="{2BCCA182-CA4D-423F-BF6D-04B00F86CD21}" dt="2023-07-31T09:38:49.233" v="9257"/>
          <ac:picMkLst>
            <pc:docMk/>
            <pc:sldMk cId="2948223660" sldId="295"/>
            <ac:picMk id="14" creationId="{B50038F5-6915-E225-4F14-9B2E66399ECB}"/>
          </ac:picMkLst>
        </pc:picChg>
      </pc:sldChg>
      <pc:sldChg chg="addSp delSp modSp mod delAnim modAnim">
        <pc:chgData name="tuyết nguyễn thị ánh" userId="a6fbc05945fbe6a6" providerId="LiveId" clId="{2BCCA182-CA4D-423F-BF6D-04B00F86CD21}" dt="2023-07-31T15:02:42.228" v="10228"/>
        <pc:sldMkLst>
          <pc:docMk/>
          <pc:sldMk cId="482397998" sldId="296"/>
        </pc:sldMkLst>
        <pc:spChg chg="mod">
          <ac:chgData name="tuyết nguyễn thị ánh" userId="a6fbc05945fbe6a6" providerId="LiveId" clId="{2BCCA182-CA4D-423F-BF6D-04B00F86CD21}" dt="2023-07-31T09:48:54.877" v="9544" actId="20577"/>
          <ac:spMkLst>
            <pc:docMk/>
            <pc:sldMk cId="482397998" sldId="296"/>
            <ac:spMk id="2" creationId="{1D6B6E47-5F55-1CED-A6B3-64DAC1266626}"/>
          </ac:spMkLst>
        </pc:spChg>
        <pc:spChg chg="add mod">
          <ac:chgData name="tuyết nguyễn thị ánh" userId="a6fbc05945fbe6a6" providerId="LiveId" clId="{2BCCA182-CA4D-423F-BF6D-04B00F86CD21}" dt="2023-07-31T10:00:30.112" v="9687" actId="20577"/>
          <ac:spMkLst>
            <pc:docMk/>
            <pc:sldMk cId="482397998" sldId="296"/>
            <ac:spMk id="4" creationId="{0679B786-5EC2-CFA6-5907-AD2B08EDC4F3}"/>
          </ac:spMkLst>
        </pc:spChg>
        <pc:spChg chg="mod">
          <ac:chgData name="tuyết nguyễn thị ánh" userId="a6fbc05945fbe6a6" providerId="LiveId" clId="{2BCCA182-CA4D-423F-BF6D-04B00F86CD21}" dt="2023-07-31T09:50:18.770" v="9569" actId="1036"/>
          <ac:spMkLst>
            <pc:docMk/>
            <pc:sldMk cId="482397998" sldId="296"/>
            <ac:spMk id="27" creationId="{F3B4C244-F509-0680-92AA-6D162F01D91B}"/>
          </ac:spMkLst>
        </pc:spChg>
        <pc:spChg chg="del">
          <ac:chgData name="tuyết nguyễn thị ánh" userId="a6fbc05945fbe6a6" providerId="LiveId" clId="{2BCCA182-CA4D-423F-BF6D-04B00F86CD21}" dt="2023-07-31T09:48:48.242" v="9540" actId="478"/>
          <ac:spMkLst>
            <pc:docMk/>
            <pc:sldMk cId="482397998" sldId="296"/>
            <ac:spMk id="28" creationId="{375A22F2-A057-6FE1-2DED-0BB0B92BC124}"/>
          </ac:spMkLst>
        </pc:spChg>
        <pc:picChg chg="add mod modCrop">
          <ac:chgData name="tuyết nguyễn thị ánh" userId="a6fbc05945fbe6a6" providerId="LiveId" clId="{2BCCA182-CA4D-423F-BF6D-04B00F86CD21}" dt="2023-07-31T09:51:34.540" v="9579" actId="14100"/>
          <ac:picMkLst>
            <pc:docMk/>
            <pc:sldMk cId="482397998" sldId="296"/>
            <ac:picMk id="6" creationId="{BBA843F0-0037-3729-2FC5-0133C49D31C1}"/>
          </ac:picMkLst>
        </pc:picChg>
        <pc:picChg chg="del">
          <ac:chgData name="tuyết nguyễn thị ánh" userId="a6fbc05945fbe6a6" providerId="LiveId" clId="{2BCCA182-CA4D-423F-BF6D-04B00F86CD21}" dt="2023-07-31T09:48:43.373" v="9539" actId="478"/>
          <ac:picMkLst>
            <pc:docMk/>
            <pc:sldMk cId="482397998" sldId="296"/>
            <ac:picMk id="30" creationId="{10C32C29-A6F5-6EA2-9DC1-431E18EB2351}"/>
          </ac:picMkLst>
        </pc:picChg>
      </pc:sldChg>
      <pc:sldChg chg="del">
        <pc:chgData name="tuyết nguyễn thị ánh" userId="a6fbc05945fbe6a6" providerId="LiveId" clId="{2BCCA182-CA4D-423F-BF6D-04B00F86CD21}" dt="2023-07-31T09:46:36.516" v="9522" actId="47"/>
        <pc:sldMkLst>
          <pc:docMk/>
          <pc:sldMk cId="2025361300" sldId="297"/>
        </pc:sldMkLst>
      </pc:sldChg>
      <pc:sldChg chg="modSp mod modTransition">
        <pc:chgData name="tuyết nguyễn thị ánh" userId="a6fbc05945fbe6a6" providerId="LiveId" clId="{2BCCA182-CA4D-423F-BF6D-04B00F86CD21}" dt="2023-07-31T15:09:53.767" v="10318"/>
        <pc:sldMkLst>
          <pc:docMk/>
          <pc:sldMk cId="3255526134" sldId="308"/>
        </pc:sldMkLst>
        <pc:spChg chg="mod">
          <ac:chgData name="tuyết nguyễn thị ánh" userId="a6fbc05945fbe6a6" providerId="LiveId" clId="{2BCCA182-CA4D-423F-BF6D-04B00F86CD21}" dt="2023-07-31T14:46:21.915" v="10085" actId="20577"/>
          <ac:spMkLst>
            <pc:docMk/>
            <pc:sldMk cId="3255526134" sldId="308"/>
            <ac:spMk id="50" creationId="{555D53A8-D5D2-49B8-8E9F-DFECF6C2D92C}"/>
          </ac:spMkLst>
        </pc:spChg>
        <pc:grpChg chg="mod">
          <ac:chgData name="tuyết nguyễn thị ánh" userId="a6fbc05945fbe6a6" providerId="LiveId" clId="{2BCCA182-CA4D-423F-BF6D-04B00F86CD21}" dt="2023-07-31T14:46:26.876" v="10086" actId="1076"/>
          <ac:grpSpMkLst>
            <pc:docMk/>
            <pc:sldMk cId="3255526134" sldId="308"/>
            <ac:grpSpMk id="56" creationId="{5C046A90-6068-02B1-CF7B-014F68701618}"/>
          </ac:grpSpMkLst>
        </pc:grpChg>
      </pc:sldChg>
      <pc:sldChg chg="delSp del mod delAnim">
        <pc:chgData name="tuyết nguyễn thị ánh" userId="a6fbc05945fbe6a6" providerId="LiveId" clId="{2BCCA182-CA4D-423F-BF6D-04B00F86CD21}" dt="2023-07-31T02:16:51.452" v="4" actId="47"/>
        <pc:sldMkLst>
          <pc:docMk/>
          <pc:sldMk cId="180928188" sldId="310"/>
        </pc:sldMkLst>
        <pc:spChg chg="del">
          <ac:chgData name="tuyết nguyễn thị ánh" userId="a6fbc05945fbe6a6" providerId="LiveId" clId="{2BCCA182-CA4D-423F-BF6D-04B00F86CD21}" dt="2023-07-31T02:16:44.559" v="2" actId="478"/>
          <ac:spMkLst>
            <pc:docMk/>
            <pc:sldMk cId="180928188" sldId="310"/>
            <ac:spMk id="4" creationId="{9EB19A40-9ECD-938B-4E6E-638D29D022A3}"/>
          </ac:spMkLst>
        </pc:spChg>
        <pc:picChg chg="del">
          <ac:chgData name="tuyết nguyễn thị ánh" userId="a6fbc05945fbe6a6" providerId="LiveId" clId="{2BCCA182-CA4D-423F-BF6D-04B00F86CD21}" dt="2023-07-31T02:16:45.274" v="3" actId="478"/>
          <ac:picMkLst>
            <pc:docMk/>
            <pc:sldMk cId="180928188" sldId="310"/>
            <ac:picMk id="6" creationId="{2FC45618-E83A-75E6-47E6-22B99E8724EF}"/>
          </ac:picMkLst>
        </pc:picChg>
      </pc:sldChg>
      <pc:sldChg chg="modSp modAnim">
        <pc:chgData name="tuyết nguyễn thị ánh" userId="a6fbc05945fbe6a6" providerId="LiveId" clId="{2BCCA182-CA4D-423F-BF6D-04B00F86CD21}" dt="2023-07-31T02:40:51.829" v="756" actId="255"/>
        <pc:sldMkLst>
          <pc:docMk/>
          <pc:sldMk cId="780906852" sldId="311"/>
        </pc:sldMkLst>
        <pc:spChg chg="mod">
          <ac:chgData name="tuyết nguyễn thị ánh" userId="a6fbc05945fbe6a6" providerId="LiveId" clId="{2BCCA182-CA4D-423F-BF6D-04B00F86CD21}" dt="2023-07-31T02:40:51.829" v="756" actId="255"/>
          <ac:spMkLst>
            <pc:docMk/>
            <pc:sldMk cId="780906852" sldId="311"/>
            <ac:spMk id="3" creationId="{511E7FAC-2880-539E-FCD5-ABC03B29DB0B}"/>
          </ac:spMkLst>
        </pc:spChg>
      </pc:sldChg>
      <pc:sldChg chg="del">
        <pc:chgData name="tuyết nguyễn thị ánh" userId="a6fbc05945fbe6a6" providerId="LiveId" clId="{2BCCA182-CA4D-423F-BF6D-04B00F86CD21}" dt="2023-07-31T02:37:23.855" v="727" actId="47"/>
        <pc:sldMkLst>
          <pc:docMk/>
          <pc:sldMk cId="2362999947" sldId="312"/>
        </pc:sldMkLst>
      </pc:sldChg>
      <pc:sldChg chg="del">
        <pc:chgData name="tuyết nguyễn thị ánh" userId="a6fbc05945fbe6a6" providerId="LiveId" clId="{2BCCA182-CA4D-423F-BF6D-04B00F86CD21}" dt="2023-07-31T02:37:24.438" v="728" actId="47"/>
        <pc:sldMkLst>
          <pc:docMk/>
          <pc:sldMk cId="3880324322" sldId="313"/>
        </pc:sldMkLst>
      </pc:sldChg>
      <pc:sldChg chg="del">
        <pc:chgData name="tuyết nguyễn thị ánh" userId="a6fbc05945fbe6a6" providerId="LiveId" clId="{2BCCA182-CA4D-423F-BF6D-04B00F86CD21}" dt="2023-07-31T02:37:22.117" v="726" actId="47"/>
        <pc:sldMkLst>
          <pc:docMk/>
          <pc:sldMk cId="2219517088" sldId="314"/>
        </pc:sldMkLst>
      </pc:sldChg>
      <pc:sldChg chg="del">
        <pc:chgData name="tuyết nguyễn thị ánh" userId="a6fbc05945fbe6a6" providerId="LiveId" clId="{2BCCA182-CA4D-423F-BF6D-04B00F86CD21}" dt="2023-07-31T02:48:22.746" v="1020" actId="47"/>
        <pc:sldMkLst>
          <pc:docMk/>
          <pc:sldMk cId="387895571" sldId="315"/>
        </pc:sldMkLst>
      </pc:sldChg>
      <pc:sldChg chg="modSp mod">
        <pc:chgData name="tuyết nguyễn thị ánh" userId="a6fbc05945fbe6a6" providerId="LiveId" clId="{2BCCA182-CA4D-423F-BF6D-04B00F86CD21}" dt="2023-07-31T07:30:49.065" v="6459" actId="20577"/>
        <pc:sldMkLst>
          <pc:docMk/>
          <pc:sldMk cId="3932711861" sldId="316"/>
        </pc:sldMkLst>
        <pc:spChg chg="mod">
          <ac:chgData name="tuyết nguyễn thị ánh" userId="a6fbc05945fbe6a6" providerId="LiveId" clId="{2BCCA182-CA4D-423F-BF6D-04B00F86CD21}" dt="2023-07-31T07:30:49.065" v="6459" actId="20577"/>
          <ac:spMkLst>
            <pc:docMk/>
            <pc:sldMk cId="3932711861" sldId="316"/>
            <ac:spMk id="2" creationId="{156E1EDB-CA46-6BBE-918F-5076DB0A3D96}"/>
          </ac:spMkLst>
        </pc:spChg>
      </pc:sldChg>
      <pc:sldChg chg="del">
        <pc:chgData name="tuyết nguyễn thị ánh" userId="a6fbc05945fbe6a6" providerId="LiveId" clId="{2BCCA182-CA4D-423F-BF6D-04B00F86CD21}" dt="2023-07-31T07:51:30.978" v="6649" actId="47"/>
        <pc:sldMkLst>
          <pc:docMk/>
          <pc:sldMk cId="1623107595" sldId="317"/>
        </pc:sldMkLst>
      </pc:sldChg>
      <pc:sldChg chg="addSp delSp modSp add del mod ord modTransition modClrScheme addAnim delAnim modAnim chgLayout">
        <pc:chgData name="tuyết nguyễn thị ánh" userId="a6fbc05945fbe6a6" providerId="LiveId" clId="{2BCCA182-CA4D-423F-BF6D-04B00F86CD21}" dt="2023-07-31T15:08:31.598" v="10304"/>
        <pc:sldMkLst>
          <pc:docMk/>
          <pc:sldMk cId="3764680400" sldId="318"/>
        </pc:sldMkLst>
        <pc:spChg chg="add mod">
          <ac:chgData name="tuyết nguyễn thị ánh" userId="a6fbc05945fbe6a6" providerId="LiveId" clId="{2BCCA182-CA4D-423F-BF6D-04B00F86CD21}" dt="2023-07-31T08:23:10.056" v="7397"/>
          <ac:spMkLst>
            <pc:docMk/>
            <pc:sldMk cId="3764680400" sldId="318"/>
            <ac:spMk id="3" creationId="{D4ECA01D-E379-8067-ACDA-E7CEE1D379EF}"/>
          </ac:spMkLst>
        </pc:spChg>
        <pc:spChg chg="del mod topLvl">
          <ac:chgData name="tuyết nguyễn thị ánh" userId="a6fbc05945fbe6a6" providerId="LiveId" clId="{2BCCA182-CA4D-423F-BF6D-04B00F86CD21}" dt="2023-07-31T08:25:42.063" v="7460" actId="14100"/>
          <ac:spMkLst>
            <pc:docMk/>
            <pc:sldMk cId="3764680400" sldId="318"/>
            <ac:spMk id="5" creationId="{7B3DB2B7-DF9E-C4C0-F67B-1F3ADEC7A8F9}"/>
          </ac:spMkLst>
        </pc:spChg>
        <pc:spChg chg="add del mod ord">
          <ac:chgData name="tuyết nguyễn thị ánh" userId="a6fbc05945fbe6a6" providerId="LiveId" clId="{2BCCA182-CA4D-423F-BF6D-04B00F86CD21}" dt="2023-07-31T08:23:30.357" v="7402" actId="478"/>
          <ac:spMkLst>
            <pc:docMk/>
            <pc:sldMk cId="3764680400" sldId="318"/>
            <ac:spMk id="6" creationId="{D911EE13-A0F4-543D-FAC7-7F04C402C945}"/>
          </ac:spMkLst>
        </pc:spChg>
        <pc:spChg chg="add del mod ord">
          <ac:chgData name="tuyết nguyễn thị ánh" userId="a6fbc05945fbe6a6" providerId="LiveId" clId="{2BCCA182-CA4D-423F-BF6D-04B00F86CD21}" dt="2023-07-31T08:23:47.410" v="7407" actId="478"/>
          <ac:spMkLst>
            <pc:docMk/>
            <pc:sldMk cId="3764680400" sldId="318"/>
            <ac:spMk id="7" creationId="{F0E674E2-E0E0-A91D-560D-A9A79C755BCB}"/>
          </ac:spMkLst>
        </pc:spChg>
        <pc:spChg chg="add del mod">
          <ac:chgData name="tuyết nguyễn thị ánh" userId="a6fbc05945fbe6a6" providerId="LiveId" clId="{2BCCA182-CA4D-423F-BF6D-04B00F86CD21}" dt="2023-07-31T08:51:32.246" v="7525" actId="255"/>
          <ac:spMkLst>
            <pc:docMk/>
            <pc:sldMk cId="3764680400" sldId="318"/>
            <ac:spMk id="8" creationId="{DB669814-4E9D-FC67-B7CB-9CE655D596B9}"/>
          </ac:spMkLst>
        </pc:spChg>
        <pc:spChg chg="add del mod ord">
          <ac:chgData name="tuyết nguyễn thị ánh" userId="a6fbc05945fbe6a6" providerId="LiveId" clId="{2BCCA182-CA4D-423F-BF6D-04B00F86CD21}" dt="2023-07-31T08:23:50.110" v="7409" actId="478"/>
          <ac:spMkLst>
            <pc:docMk/>
            <pc:sldMk cId="3764680400" sldId="318"/>
            <ac:spMk id="9" creationId="{B5FC9F03-B668-E72F-66DE-C320214F7C46}"/>
          </ac:spMkLst>
        </pc:spChg>
        <pc:spChg chg="add del mod ord">
          <ac:chgData name="tuyết nguyễn thị ánh" userId="a6fbc05945fbe6a6" providerId="LiveId" clId="{2BCCA182-CA4D-423F-BF6D-04B00F86CD21}" dt="2023-07-31T08:23:48.705" v="7408" actId="478"/>
          <ac:spMkLst>
            <pc:docMk/>
            <pc:sldMk cId="3764680400" sldId="318"/>
            <ac:spMk id="10" creationId="{A620E5D7-83AB-F72D-8C6A-731B648970BD}"/>
          </ac:spMkLst>
        </pc:spChg>
        <pc:spChg chg="add del mod ord">
          <ac:chgData name="tuyết nguyễn thị ánh" userId="a6fbc05945fbe6a6" providerId="LiveId" clId="{2BCCA182-CA4D-423F-BF6D-04B00F86CD21}" dt="2023-07-31T08:23:52.952" v="7410" actId="478"/>
          <ac:spMkLst>
            <pc:docMk/>
            <pc:sldMk cId="3764680400" sldId="318"/>
            <ac:spMk id="11" creationId="{D134C04A-B72D-6A7D-AEDE-D527BF2E6CA3}"/>
          </ac:spMkLst>
        </pc:spChg>
        <pc:spChg chg="del mod">
          <ac:chgData name="tuyết nguyễn thị ánh" userId="a6fbc05945fbe6a6" providerId="LiveId" clId="{2BCCA182-CA4D-423F-BF6D-04B00F86CD21}" dt="2023-07-31T08:25:48.733" v="7462" actId="478"/>
          <ac:spMkLst>
            <pc:docMk/>
            <pc:sldMk cId="3764680400" sldId="318"/>
            <ac:spMk id="14" creationId="{C50E1DB0-C683-510C-3490-6B9844904626}"/>
          </ac:spMkLst>
        </pc:spChg>
        <pc:grpChg chg="add del mod">
          <ac:chgData name="tuyết nguyễn thị ánh" userId="a6fbc05945fbe6a6" providerId="LiveId" clId="{2BCCA182-CA4D-423F-BF6D-04B00F86CD21}" dt="2023-07-31T08:25:06.611" v="7414" actId="14826"/>
          <ac:grpSpMkLst>
            <pc:docMk/>
            <pc:sldMk cId="3764680400" sldId="318"/>
            <ac:grpSpMk id="2" creationId="{EA01A648-1C2C-5011-AE9A-910850DD29FE}"/>
          </ac:grpSpMkLst>
        </pc:grpChg>
        <pc:grpChg chg="mod">
          <ac:chgData name="tuyết nguyễn thị ánh" userId="a6fbc05945fbe6a6" providerId="LiveId" clId="{2BCCA182-CA4D-423F-BF6D-04B00F86CD21}" dt="2023-07-31T08:23:58.778" v="7411" actId="1076"/>
          <ac:grpSpMkLst>
            <pc:docMk/>
            <pc:sldMk cId="3764680400" sldId="318"/>
            <ac:grpSpMk id="1158" creationId="{00000000-0000-0000-0000-000000000000}"/>
          </ac:grpSpMkLst>
        </pc:grpChg>
        <pc:picChg chg="mod topLvl">
          <ac:chgData name="tuyết nguyễn thị ánh" userId="a6fbc05945fbe6a6" providerId="LiveId" clId="{2BCCA182-CA4D-423F-BF6D-04B00F86CD21}" dt="2023-07-31T08:25:45.657" v="7461" actId="1076"/>
          <ac:picMkLst>
            <pc:docMk/>
            <pc:sldMk cId="3764680400" sldId="318"/>
            <ac:picMk id="4" creationId="{82B68239-CC9F-2A4A-9B7A-B17E6C3C4128}"/>
          </ac:picMkLst>
        </pc:picChg>
      </pc:sldChg>
      <pc:sldChg chg="addSp delSp modSp mod modTransition delAnim modAnim">
        <pc:chgData name="tuyết nguyễn thị ánh" userId="a6fbc05945fbe6a6" providerId="LiveId" clId="{2BCCA182-CA4D-423F-BF6D-04B00F86CD21}" dt="2023-07-31T15:08:26.385" v="10303"/>
        <pc:sldMkLst>
          <pc:docMk/>
          <pc:sldMk cId="192477311" sldId="319"/>
        </pc:sldMkLst>
        <pc:spChg chg="add del mod">
          <ac:chgData name="tuyết nguyễn thị ánh" userId="a6fbc05945fbe6a6" providerId="LiveId" clId="{2BCCA182-CA4D-423F-BF6D-04B00F86CD21}" dt="2023-07-31T08:09:14.744" v="7110" actId="478"/>
          <ac:spMkLst>
            <pc:docMk/>
            <pc:sldMk cId="192477311" sldId="319"/>
            <ac:spMk id="3" creationId="{3377EB2D-B3D3-9E95-7D63-C5625372737C}"/>
          </ac:spMkLst>
        </pc:spChg>
        <pc:spChg chg="del topLvl">
          <ac:chgData name="tuyết nguyễn thị ánh" userId="a6fbc05945fbe6a6" providerId="LiveId" clId="{2BCCA182-CA4D-423F-BF6D-04B00F86CD21}" dt="2023-07-31T07:52:33.509" v="6662" actId="478"/>
          <ac:spMkLst>
            <pc:docMk/>
            <pc:sldMk cId="192477311" sldId="319"/>
            <ac:spMk id="5" creationId="{7B3DB2B7-DF9E-C4C0-F67B-1F3ADEC7A8F9}"/>
          </ac:spMkLst>
        </pc:spChg>
        <pc:spChg chg="del">
          <ac:chgData name="tuyết nguyễn thị ánh" userId="a6fbc05945fbe6a6" providerId="LiveId" clId="{2BCCA182-CA4D-423F-BF6D-04B00F86CD21}" dt="2023-07-31T07:52:29.270" v="6661" actId="478"/>
          <ac:spMkLst>
            <pc:docMk/>
            <pc:sldMk cId="192477311" sldId="319"/>
            <ac:spMk id="6" creationId="{D53BBCDC-6174-7015-D81F-A4559804AA16}"/>
          </ac:spMkLst>
        </pc:spChg>
        <pc:spChg chg="add mod">
          <ac:chgData name="tuyết nguyễn thị ánh" userId="a6fbc05945fbe6a6" providerId="LiveId" clId="{2BCCA182-CA4D-423F-BF6D-04B00F86CD21}" dt="2023-07-31T08:08:38.269" v="7106"/>
          <ac:spMkLst>
            <pc:docMk/>
            <pc:sldMk cId="192477311" sldId="319"/>
            <ac:spMk id="7" creationId="{D8DBAEBA-DB5F-30BA-C04C-4B4F41B4D601}"/>
          </ac:spMkLst>
        </pc:spChg>
        <pc:spChg chg="mod">
          <ac:chgData name="tuyết nguyễn thị ánh" userId="a6fbc05945fbe6a6" providerId="LiveId" clId="{2BCCA182-CA4D-423F-BF6D-04B00F86CD21}" dt="2023-07-31T08:08:38.269" v="7106"/>
          <ac:spMkLst>
            <pc:docMk/>
            <pc:sldMk cId="192477311" sldId="319"/>
            <ac:spMk id="9" creationId="{806B813B-F4DB-F89C-A8EC-148C6184FC3F}"/>
          </ac:spMkLst>
        </pc:spChg>
        <pc:spChg chg="mod">
          <ac:chgData name="tuyết nguyễn thị ánh" userId="a6fbc05945fbe6a6" providerId="LiveId" clId="{2BCCA182-CA4D-423F-BF6D-04B00F86CD21}" dt="2023-07-31T09:03:36.628" v="8200" actId="20577"/>
          <ac:spMkLst>
            <pc:docMk/>
            <pc:sldMk cId="192477311" sldId="319"/>
            <ac:spMk id="10" creationId="{54BB8DC6-1569-F4B9-B144-8467655C8A7D}"/>
          </ac:spMkLst>
        </pc:spChg>
        <pc:spChg chg="add del mod">
          <ac:chgData name="tuyết nguyễn thị ánh" userId="a6fbc05945fbe6a6" providerId="LiveId" clId="{2BCCA182-CA4D-423F-BF6D-04B00F86CD21}" dt="2023-07-31T08:09:13.078" v="7109" actId="478"/>
          <ac:spMkLst>
            <pc:docMk/>
            <pc:sldMk cId="192477311" sldId="319"/>
            <ac:spMk id="11" creationId="{6C8CECEA-5452-D0D2-9D28-93337430DD39}"/>
          </ac:spMkLst>
        </pc:spChg>
        <pc:spChg chg="add del mod">
          <ac:chgData name="tuyết nguyễn thị ánh" userId="a6fbc05945fbe6a6" providerId="LiveId" clId="{2BCCA182-CA4D-423F-BF6D-04B00F86CD21}" dt="2023-07-31T08:09:11.435" v="7108" actId="478"/>
          <ac:spMkLst>
            <pc:docMk/>
            <pc:sldMk cId="192477311" sldId="319"/>
            <ac:spMk id="12" creationId="{BBECBC94-F7F2-2913-B13F-A6DDD3EC756F}"/>
          </ac:spMkLst>
        </pc:spChg>
        <pc:spChg chg="add mod">
          <ac:chgData name="tuyết nguyễn thị ánh" userId="a6fbc05945fbe6a6" providerId="LiveId" clId="{2BCCA182-CA4D-423F-BF6D-04B00F86CD21}" dt="2023-07-31T08:09:31.197" v="7115" actId="1076"/>
          <ac:spMkLst>
            <pc:docMk/>
            <pc:sldMk cId="192477311" sldId="319"/>
            <ac:spMk id="13" creationId="{32D2F4D3-FDF1-A66B-31F5-6BD1D631A498}"/>
          </ac:spMkLst>
        </pc:spChg>
        <pc:spChg chg="del">
          <ac:chgData name="tuyết nguyễn thị ánh" userId="a6fbc05945fbe6a6" providerId="LiveId" clId="{2BCCA182-CA4D-423F-BF6D-04B00F86CD21}" dt="2023-07-31T07:52:29.270" v="6661" actId="478"/>
          <ac:spMkLst>
            <pc:docMk/>
            <pc:sldMk cId="192477311" sldId="319"/>
            <ac:spMk id="14" creationId="{C50E1DB0-C683-510C-3490-6B9844904626}"/>
          </ac:spMkLst>
        </pc:spChg>
        <pc:spChg chg="add mod">
          <ac:chgData name="tuyết nguyễn thị ánh" userId="a6fbc05945fbe6a6" providerId="LiveId" clId="{2BCCA182-CA4D-423F-BF6D-04B00F86CD21}" dt="2023-07-31T08:11:15.280" v="7192" actId="1076"/>
          <ac:spMkLst>
            <pc:docMk/>
            <pc:sldMk cId="192477311" sldId="319"/>
            <ac:spMk id="15" creationId="{C20A075D-9F5C-7ACE-7F4E-5E73F0A07F33}"/>
          </ac:spMkLst>
        </pc:spChg>
        <pc:spChg chg="add mod">
          <ac:chgData name="tuyết nguyễn thị ánh" userId="a6fbc05945fbe6a6" providerId="LiveId" clId="{2BCCA182-CA4D-423F-BF6D-04B00F86CD21}" dt="2023-07-31T14:57:58.661" v="10169" actId="20577"/>
          <ac:spMkLst>
            <pc:docMk/>
            <pc:sldMk cId="192477311" sldId="319"/>
            <ac:spMk id="17" creationId="{5A5319A9-AC7A-843C-7690-A7CBA700A314}"/>
          </ac:spMkLst>
        </pc:spChg>
        <pc:grpChg chg="del">
          <ac:chgData name="tuyết nguyễn thị ánh" userId="a6fbc05945fbe6a6" providerId="LiveId" clId="{2BCCA182-CA4D-423F-BF6D-04B00F86CD21}" dt="2023-07-31T07:52:33.509" v="6662" actId="478"/>
          <ac:grpSpMkLst>
            <pc:docMk/>
            <pc:sldMk cId="192477311" sldId="319"/>
            <ac:grpSpMk id="2" creationId="{EA01A648-1C2C-5011-AE9A-910850DD29FE}"/>
          </ac:grpSpMkLst>
        </pc:grpChg>
        <pc:grpChg chg="add mod">
          <ac:chgData name="tuyết nguyễn thị ánh" userId="a6fbc05945fbe6a6" providerId="LiveId" clId="{2BCCA182-CA4D-423F-BF6D-04B00F86CD21}" dt="2023-07-31T08:09:26.004" v="7114" actId="1076"/>
          <ac:grpSpMkLst>
            <pc:docMk/>
            <pc:sldMk cId="192477311" sldId="319"/>
            <ac:grpSpMk id="8" creationId="{8AD792BA-EA4B-59B1-CC63-5383CFDAA887}"/>
          </ac:grpSpMkLst>
        </pc:grpChg>
        <pc:grpChg chg="del">
          <ac:chgData name="tuyết nguyễn thị ánh" userId="a6fbc05945fbe6a6" providerId="LiveId" clId="{2BCCA182-CA4D-423F-BF6D-04B00F86CD21}" dt="2023-07-31T07:52:29.270" v="6661" actId="478"/>
          <ac:grpSpMkLst>
            <pc:docMk/>
            <pc:sldMk cId="192477311" sldId="319"/>
            <ac:grpSpMk id="1158" creationId="{00000000-0000-0000-0000-000000000000}"/>
          </ac:grpSpMkLst>
        </pc:grpChg>
        <pc:picChg chg="del topLvl">
          <ac:chgData name="tuyết nguyễn thị ánh" userId="a6fbc05945fbe6a6" providerId="LiveId" clId="{2BCCA182-CA4D-423F-BF6D-04B00F86CD21}" dt="2023-07-31T07:52:34.154" v="6663" actId="478"/>
          <ac:picMkLst>
            <pc:docMk/>
            <pc:sldMk cId="192477311" sldId="319"/>
            <ac:picMk id="4" creationId="{82B68239-CC9F-2A4A-9B7A-B17E6C3C4128}"/>
          </ac:picMkLst>
        </pc:picChg>
        <pc:picChg chg="add mod">
          <ac:chgData name="tuyết nguyễn thị ánh" userId="a6fbc05945fbe6a6" providerId="LiveId" clId="{2BCCA182-CA4D-423F-BF6D-04B00F86CD21}" dt="2023-07-31T08:12:21.399" v="7213" actId="1076"/>
          <ac:picMkLst>
            <pc:docMk/>
            <pc:sldMk cId="192477311" sldId="319"/>
            <ac:picMk id="19" creationId="{47EAB049-F694-8EDA-C54C-17377620FF09}"/>
          </ac:picMkLst>
        </pc:picChg>
      </pc:sldChg>
      <pc:sldChg chg="add del">
        <pc:chgData name="tuyết nguyễn thị ánh" userId="a6fbc05945fbe6a6" providerId="LiveId" clId="{2BCCA182-CA4D-423F-BF6D-04B00F86CD21}" dt="2023-07-31T08:24:00.521" v="7412" actId="47"/>
        <pc:sldMkLst>
          <pc:docMk/>
          <pc:sldMk cId="1130295890" sldId="320"/>
        </pc:sldMkLst>
      </pc:sldChg>
      <pc:sldChg chg="del">
        <pc:chgData name="tuyết nguyễn thị ánh" userId="a6fbc05945fbe6a6" providerId="LiveId" clId="{2BCCA182-CA4D-423F-BF6D-04B00F86CD21}" dt="2023-07-31T08:18:27.625" v="7323" actId="47"/>
        <pc:sldMkLst>
          <pc:docMk/>
          <pc:sldMk cId="1951870920" sldId="321"/>
        </pc:sldMkLst>
      </pc:sldChg>
      <pc:sldChg chg="del">
        <pc:chgData name="tuyết nguyễn thị ánh" userId="a6fbc05945fbe6a6" providerId="LiveId" clId="{2BCCA182-CA4D-423F-BF6D-04B00F86CD21}" dt="2023-07-31T08:18:28.281" v="7324" actId="47"/>
        <pc:sldMkLst>
          <pc:docMk/>
          <pc:sldMk cId="1741910386" sldId="322"/>
        </pc:sldMkLst>
      </pc:sldChg>
      <pc:sldChg chg="del ord">
        <pc:chgData name="tuyết nguyễn thị ánh" userId="a6fbc05945fbe6a6" providerId="LiveId" clId="{2BCCA182-CA4D-423F-BF6D-04B00F86CD21}" dt="2023-07-31T07:52:57.087" v="6669" actId="47"/>
        <pc:sldMkLst>
          <pc:docMk/>
          <pc:sldMk cId="2215499006" sldId="323"/>
        </pc:sldMkLst>
      </pc:sldChg>
      <pc:sldChg chg="del">
        <pc:chgData name="tuyết nguyễn thị ánh" userId="a6fbc05945fbe6a6" providerId="LiveId" clId="{2BCCA182-CA4D-423F-BF6D-04B00F86CD21}" dt="2023-07-31T08:18:34.177" v="7326" actId="47"/>
        <pc:sldMkLst>
          <pc:docMk/>
          <pc:sldMk cId="183676098" sldId="324"/>
        </pc:sldMkLst>
      </pc:sldChg>
      <pc:sldChg chg="del">
        <pc:chgData name="tuyết nguyễn thị ánh" userId="a6fbc05945fbe6a6" providerId="LiveId" clId="{2BCCA182-CA4D-423F-BF6D-04B00F86CD21}" dt="2023-07-31T08:18:35.059" v="7327" actId="47"/>
        <pc:sldMkLst>
          <pc:docMk/>
          <pc:sldMk cId="2745561262" sldId="325"/>
        </pc:sldMkLst>
      </pc:sldChg>
      <pc:sldChg chg="del">
        <pc:chgData name="tuyết nguyễn thị ánh" userId="a6fbc05945fbe6a6" providerId="LiveId" clId="{2BCCA182-CA4D-423F-BF6D-04B00F86CD21}" dt="2023-07-31T08:18:36.315" v="7328" actId="47"/>
        <pc:sldMkLst>
          <pc:docMk/>
          <pc:sldMk cId="1504694592" sldId="327"/>
        </pc:sldMkLst>
      </pc:sldChg>
      <pc:sldChg chg="del">
        <pc:chgData name="tuyết nguyễn thị ánh" userId="a6fbc05945fbe6a6" providerId="LiveId" clId="{2BCCA182-CA4D-423F-BF6D-04B00F86CD21}" dt="2023-07-31T08:18:37.489" v="7329" actId="47"/>
        <pc:sldMkLst>
          <pc:docMk/>
          <pc:sldMk cId="1385700624" sldId="328"/>
        </pc:sldMkLst>
      </pc:sldChg>
      <pc:sldChg chg="del">
        <pc:chgData name="tuyết nguyễn thị ánh" userId="a6fbc05945fbe6a6" providerId="LiveId" clId="{2BCCA182-CA4D-423F-BF6D-04B00F86CD21}" dt="2023-07-31T08:18:39.601" v="7331" actId="47"/>
        <pc:sldMkLst>
          <pc:docMk/>
          <pc:sldMk cId="2288634677" sldId="329"/>
        </pc:sldMkLst>
      </pc:sldChg>
      <pc:sldChg chg="del">
        <pc:chgData name="tuyết nguyễn thị ánh" userId="a6fbc05945fbe6a6" providerId="LiveId" clId="{2BCCA182-CA4D-423F-BF6D-04B00F86CD21}" dt="2023-07-31T08:18:39.952" v="7332" actId="47"/>
        <pc:sldMkLst>
          <pc:docMk/>
          <pc:sldMk cId="3624840022" sldId="330"/>
        </pc:sldMkLst>
      </pc:sldChg>
      <pc:sldChg chg="del">
        <pc:chgData name="tuyết nguyễn thị ánh" userId="a6fbc05945fbe6a6" providerId="LiveId" clId="{2BCCA182-CA4D-423F-BF6D-04B00F86CD21}" dt="2023-07-31T09:22:11.035" v="8954" actId="47"/>
        <pc:sldMkLst>
          <pc:docMk/>
          <pc:sldMk cId="4060730368" sldId="331"/>
        </pc:sldMkLst>
      </pc:sldChg>
      <pc:sldChg chg="del">
        <pc:chgData name="tuyết nguyễn thị ánh" userId="a6fbc05945fbe6a6" providerId="LiveId" clId="{2BCCA182-CA4D-423F-BF6D-04B00F86CD21}" dt="2023-07-31T09:32:28.130" v="9129" actId="47"/>
        <pc:sldMkLst>
          <pc:docMk/>
          <pc:sldMk cId="510113723" sldId="332"/>
        </pc:sldMkLst>
      </pc:sldChg>
      <pc:sldChg chg="del">
        <pc:chgData name="tuyết nguyễn thị ánh" userId="a6fbc05945fbe6a6" providerId="LiveId" clId="{2BCCA182-CA4D-423F-BF6D-04B00F86CD21}" dt="2023-07-31T09:32:26.826" v="9128" actId="47"/>
        <pc:sldMkLst>
          <pc:docMk/>
          <pc:sldMk cId="1011000900" sldId="333"/>
        </pc:sldMkLst>
      </pc:sldChg>
      <pc:sldChg chg="del">
        <pc:chgData name="tuyết nguyễn thị ánh" userId="a6fbc05945fbe6a6" providerId="LiveId" clId="{2BCCA182-CA4D-423F-BF6D-04B00F86CD21}" dt="2023-07-31T09:32:41.633" v="9135" actId="47"/>
        <pc:sldMkLst>
          <pc:docMk/>
          <pc:sldMk cId="4002681003" sldId="334"/>
        </pc:sldMkLst>
      </pc:sldChg>
      <pc:sldChg chg="addSp delSp modSp mod delAnim modAnim">
        <pc:chgData name="tuyết nguyễn thị ánh" userId="a6fbc05945fbe6a6" providerId="LiveId" clId="{2BCCA182-CA4D-423F-BF6D-04B00F86CD21}" dt="2023-07-31T15:01:58.959" v="10219"/>
        <pc:sldMkLst>
          <pc:docMk/>
          <pc:sldMk cId="3982047859" sldId="335"/>
        </pc:sldMkLst>
        <pc:spChg chg="del">
          <ac:chgData name="tuyết nguyễn thị ánh" userId="a6fbc05945fbe6a6" providerId="LiveId" clId="{2BCCA182-CA4D-423F-BF6D-04B00F86CD21}" dt="2023-07-31T09:37:50.123" v="9241" actId="478"/>
          <ac:spMkLst>
            <pc:docMk/>
            <pc:sldMk cId="3982047859" sldId="335"/>
            <ac:spMk id="2" creationId="{92C234A0-74D6-5437-8C84-5E7E307BE808}"/>
          </ac:spMkLst>
        </pc:spChg>
        <pc:spChg chg="del">
          <ac:chgData name="tuyết nguyễn thị ánh" userId="a6fbc05945fbe6a6" providerId="LiveId" clId="{2BCCA182-CA4D-423F-BF6D-04B00F86CD21}" dt="2023-07-31T09:37:49.054" v="9240" actId="478"/>
          <ac:spMkLst>
            <pc:docMk/>
            <pc:sldMk cId="3982047859" sldId="335"/>
            <ac:spMk id="3" creationId="{43470C1F-113C-8F9E-8D45-18BDE921727D}"/>
          </ac:spMkLst>
        </pc:spChg>
        <pc:spChg chg="add mod">
          <ac:chgData name="tuyết nguyễn thị ánh" userId="a6fbc05945fbe6a6" providerId="LiveId" clId="{2BCCA182-CA4D-423F-BF6D-04B00F86CD21}" dt="2023-07-31T09:38:04.931" v="9243"/>
          <ac:spMkLst>
            <pc:docMk/>
            <pc:sldMk cId="3982047859" sldId="335"/>
            <ac:spMk id="4" creationId="{F3846659-0398-2B81-27A6-A2E6EEA36C96}"/>
          </ac:spMkLst>
        </pc:spChg>
        <pc:spChg chg="del">
          <ac:chgData name="tuyết nguyễn thị ánh" userId="a6fbc05945fbe6a6" providerId="LiveId" clId="{2BCCA182-CA4D-423F-BF6D-04B00F86CD21}" dt="2023-07-31T09:37:44.055" v="9238" actId="478"/>
          <ac:spMkLst>
            <pc:docMk/>
            <pc:sldMk cId="3982047859" sldId="335"/>
            <ac:spMk id="5" creationId="{EB49AD0B-C6BE-6A1C-0B3D-96AA0D0413E2}"/>
          </ac:spMkLst>
        </pc:spChg>
        <pc:spChg chg="del">
          <ac:chgData name="tuyết nguyễn thị ánh" userId="a6fbc05945fbe6a6" providerId="LiveId" clId="{2BCCA182-CA4D-423F-BF6D-04B00F86CD21}" dt="2023-07-31T09:38:04.409" v="9242" actId="478"/>
          <ac:spMkLst>
            <pc:docMk/>
            <pc:sldMk cId="3982047859" sldId="335"/>
            <ac:spMk id="6" creationId="{AF212D37-DF0C-4150-9AD9-DFE4EDB44E21}"/>
          </ac:spMkLst>
        </pc:spChg>
        <pc:spChg chg="del">
          <ac:chgData name="tuyết nguyễn thị ánh" userId="a6fbc05945fbe6a6" providerId="LiveId" clId="{2BCCA182-CA4D-423F-BF6D-04B00F86CD21}" dt="2023-07-31T09:37:45.067" v="9239" actId="478"/>
          <ac:spMkLst>
            <pc:docMk/>
            <pc:sldMk cId="3982047859" sldId="335"/>
            <ac:spMk id="7" creationId="{0FC003C6-209E-E395-63D2-1D6980EB5D80}"/>
          </ac:spMkLst>
        </pc:spChg>
        <pc:spChg chg="add mod">
          <ac:chgData name="tuyết nguyễn thị ánh" userId="a6fbc05945fbe6a6" providerId="LiveId" clId="{2BCCA182-CA4D-423F-BF6D-04B00F86CD21}" dt="2023-07-31T09:38:04.931" v="9243"/>
          <ac:spMkLst>
            <pc:docMk/>
            <pc:sldMk cId="3982047859" sldId="335"/>
            <ac:spMk id="9" creationId="{CF3FCF3F-89EB-074F-635E-0D7B8DEE10D0}"/>
          </ac:spMkLst>
        </pc:spChg>
        <pc:spChg chg="add mod">
          <ac:chgData name="tuyết nguyễn thị ánh" userId="a6fbc05945fbe6a6" providerId="LiveId" clId="{2BCCA182-CA4D-423F-BF6D-04B00F86CD21}" dt="2023-07-31T09:38:07.441" v="9244" actId="1076"/>
          <ac:spMkLst>
            <pc:docMk/>
            <pc:sldMk cId="3982047859" sldId="335"/>
            <ac:spMk id="10" creationId="{0B72D959-AFBB-26A1-AA5E-7C421230A9F5}"/>
          </ac:spMkLst>
        </pc:spChg>
        <pc:spChg chg="add mod">
          <ac:chgData name="tuyết nguyễn thị ánh" userId="a6fbc05945fbe6a6" providerId="LiveId" clId="{2BCCA182-CA4D-423F-BF6D-04B00F86CD21}" dt="2023-07-31T09:38:31.568" v="9251" actId="1076"/>
          <ac:spMkLst>
            <pc:docMk/>
            <pc:sldMk cId="3982047859" sldId="335"/>
            <ac:spMk id="12" creationId="{2476F27B-9DB6-DDCB-0289-DBD563269F19}"/>
          </ac:spMkLst>
        </pc:spChg>
        <pc:picChg chg="del">
          <ac:chgData name="tuyết nguyễn thị ánh" userId="a6fbc05945fbe6a6" providerId="LiveId" clId="{2BCCA182-CA4D-423F-BF6D-04B00F86CD21}" dt="2023-07-31T09:38:08.853" v="9245" actId="478"/>
          <ac:picMkLst>
            <pc:docMk/>
            <pc:sldMk cId="3982047859" sldId="335"/>
            <ac:picMk id="8" creationId="{58E8EB42-EB73-ADCE-6483-8D4E9AA90B0A}"/>
          </ac:picMkLst>
        </pc:picChg>
        <pc:picChg chg="add mod">
          <ac:chgData name="tuyết nguyễn thị ánh" userId="a6fbc05945fbe6a6" providerId="LiveId" clId="{2BCCA182-CA4D-423F-BF6D-04B00F86CD21}" dt="2023-07-31T09:38:45.717" v="9255" actId="1076"/>
          <ac:picMkLst>
            <pc:docMk/>
            <pc:sldMk cId="3982047859" sldId="335"/>
            <ac:picMk id="13" creationId="{C62C6CAA-CEAA-8804-F08D-1791574C5B5E}"/>
          </ac:picMkLst>
        </pc:picChg>
      </pc:sldChg>
      <pc:sldChg chg="addSp delSp modSp mod modAnim">
        <pc:chgData name="tuyết nguyễn thị ánh" userId="a6fbc05945fbe6a6" providerId="LiveId" clId="{2BCCA182-CA4D-423F-BF6D-04B00F86CD21}" dt="2023-07-31T15:02:18.872" v="10223"/>
        <pc:sldMkLst>
          <pc:docMk/>
          <pc:sldMk cId="3258401674" sldId="336"/>
        </pc:sldMkLst>
        <pc:spChg chg="mod">
          <ac:chgData name="tuyết nguyễn thị ánh" userId="a6fbc05945fbe6a6" providerId="LiveId" clId="{2BCCA182-CA4D-423F-BF6D-04B00F86CD21}" dt="2023-07-31T09:46:01.333" v="9514" actId="1076"/>
          <ac:spMkLst>
            <pc:docMk/>
            <pc:sldMk cId="3258401674" sldId="336"/>
            <ac:spMk id="2" creationId="{FF08A7BA-6C42-2099-D3D5-DC0DA6FCBD29}"/>
          </ac:spMkLst>
        </pc:spChg>
        <pc:spChg chg="mod">
          <ac:chgData name="tuyết nguyễn thị ánh" userId="a6fbc05945fbe6a6" providerId="LiveId" clId="{2BCCA182-CA4D-423F-BF6D-04B00F86CD21}" dt="2023-07-31T09:45:59.595" v="9513" actId="14100"/>
          <ac:spMkLst>
            <pc:docMk/>
            <pc:sldMk cId="3258401674" sldId="336"/>
            <ac:spMk id="3" creationId="{2903D6EA-123D-40B6-5E00-6DDDB1DC9EB5}"/>
          </ac:spMkLst>
        </pc:spChg>
        <pc:spChg chg="add mod">
          <ac:chgData name="tuyết nguyễn thị ánh" userId="a6fbc05945fbe6a6" providerId="LiveId" clId="{2BCCA182-CA4D-423F-BF6D-04B00F86CD21}" dt="2023-07-31T09:46:09.311" v="9516" actId="1076"/>
          <ac:spMkLst>
            <pc:docMk/>
            <pc:sldMk cId="3258401674" sldId="336"/>
            <ac:spMk id="4" creationId="{8D0EF653-CDA7-F638-7952-91D4AD032D95}"/>
          </ac:spMkLst>
        </pc:spChg>
        <pc:spChg chg="add mod ord">
          <ac:chgData name="tuyết nguyễn thị ánh" userId="a6fbc05945fbe6a6" providerId="LiveId" clId="{2BCCA182-CA4D-423F-BF6D-04B00F86CD21}" dt="2023-07-31T15:02:09.266" v="10220" actId="1076"/>
          <ac:spMkLst>
            <pc:docMk/>
            <pc:sldMk cId="3258401674" sldId="336"/>
            <ac:spMk id="15" creationId="{01D72F97-70F2-286A-F0AD-DD7C43C4221F}"/>
          </ac:spMkLst>
        </pc:spChg>
        <pc:grpChg chg="del">
          <ac:chgData name="tuyết nguyễn thị ánh" userId="a6fbc05945fbe6a6" providerId="LiveId" clId="{2BCCA182-CA4D-423F-BF6D-04B00F86CD21}" dt="2023-07-31T09:41:08.960" v="9262" actId="478"/>
          <ac:grpSpMkLst>
            <pc:docMk/>
            <pc:sldMk cId="3258401674" sldId="336"/>
            <ac:grpSpMk id="6" creationId="{2F004BDE-E728-46E5-FABE-3B14C6DCAC96}"/>
          </ac:grpSpMkLst>
        </pc:grpChg>
        <pc:grpChg chg="mod">
          <ac:chgData name="tuyết nguyễn thị ánh" userId="a6fbc05945fbe6a6" providerId="LiveId" clId="{2BCCA182-CA4D-423F-BF6D-04B00F86CD21}" dt="2023-07-31T09:45:29.539" v="9503" actId="14100"/>
          <ac:grpSpMkLst>
            <pc:docMk/>
            <pc:sldMk cId="3258401674" sldId="336"/>
            <ac:grpSpMk id="38" creationId="{FD6963A9-8DF3-3641-56FC-3DF93B91B8A1}"/>
          </ac:grpSpMkLst>
        </pc:grpChg>
        <pc:picChg chg="add mod">
          <ac:chgData name="tuyết nguyễn thị ánh" userId="a6fbc05945fbe6a6" providerId="LiveId" clId="{2BCCA182-CA4D-423F-BF6D-04B00F86CD21}" dt="2023-07-31T09:46:34.024" v="9521" actId="1076"/>
          <ac:picMkLst>
            <pc:docMk/>
            <pc:sldMk cId="3258401674" sldId="336"/>
            <ac:picMk id="19" creationId="{7C6FE446-9F10-5F05-4F63-302763A32EAE}"/>
          </ac:picMkLst>
        </pc:picChg>
      </pc:sldChg>
      <pc:sldChg chg="addSp delSp modSp mod delAnim modAnim">
        <pc:chgData name="tuyết nguyễn thị ánh" userId="a6fbc05945fbe6a6" providerId="LiveId" clId="{2BCCA182-CA4D-423F-BF6D-04B00F86CD21}" dt="2023-07-31T15:03:08.828" v="10234"/>
        <pc:sldMkLst>
          <pc:docMk/>
          <pc:sldMk cId="3122551398" sldId="337"/>
        </pc:sldMkLst>
        <pc:spChg chg="mod">
          <ac:chgData name="tuyết nguyễn thị ánh" userId="a6fbc05945fbe6a6" providerId="LiveId" clId="{2BCCA182-CA4D-423F-BF6D-04B00F86CD21}" dt="2023-07-31T09:52:30.465" v="9618" actId="20577"/>
          <ac:spMkLst>
            <pc:docMk/>
            <pc:sldMk cId="3122551398" sldId="337"/>
            <ac:spMk id="2" creationId="{1D6B6E47-5F55-1CED-A6B3-64DAC1266626}"/>
          </ac:spMkLst>
        </pc:spChg>
        <pc:spChg chg="mod">
          <ac:chgData name="tuyết nguyễn thị ánh" userId="a6fbc05945fbe6a6" providerId="LiveId" clId="{2BCCA182-CA4D-423F-BF6D-04B00F86CD21}" dt="2023-07-31T09:54:12.359" v="9644" actId="14100"/>
          <ac:spMkLst>
            <pc:docMk/>
            <pc:sldMk cId="3122551398" sldId="337"/>
            <ac:spMk id="3" creationId="{3FCE842A-8DB2-18D7-8FEB-51507E5A5357}"/>
          </ac:spMkLst>
        </pc:spChg>
        <pc:spChg chg="del">
          <ac:chgData name="tuyết nguyễn thị ánh" userId="a6fbc05945fbe6a6" providerId="LiveId" clId="{2BCCA182-CA4D-423F-BF6D-04B00F86CD21}" dt="2023-07-31T09:52:34.052" v="9619" actId="478"/>
          <ac:spMkLst>
            <pc:docMk/>
            <pc:sldMk cId="3122551398" sldId="337"/>
            <ac:spMk id="5" creationId="{B018876B-D8F0-EE85-5AF2-33ED332552FE}"/>
          </ac:spMkLst>
        </pc:spChg>
        <pc:spChg chg="add mod">
          <ac:chgData name="tuyết nguyễn thị ánh" userId="a6fbc05945fbe6a6" providerId="LiveId" clId="{2BCCA182-CA4D-423F-BF6D-04B00F86CD21}" dt="2023-07-31T09:54:15.394" v="9646" actId="1076"/>
          <ac:spMkLst>
            <pc:docMk/>
            <pc:sldMk cId="3122551398" sldId="337"/>
            <ac:spMk id="6" creationId="{90656784-16DB-2BE7-7E2F-9E34A2FE6D6D}"/>
          </ac:spMkLst>
        </pc:spChg>
        <pc:spChg chg="del">
          <ac:chgData name="tuyết nguyễn thị ánh" userId="a6fbc05945fbe6a6" providerId="LiveId" clId="{2BCCA182-CA4D-423F-BF6D-04B00F86CD21}" dt="2023-07-31T09:52:35.311" v="9620" actId="478"/>
          <ac:spMkLst>
            <pc:docMk/>
            <pc:sldMk cId="3122551398" sldId="337"/>
            <ac:spMk id="7" creationId="{4594F1F9-C9D9-80AA-A106-1F6348C6E032}"/>
          </ac:spMkLst>
        </pc:spChg>
        <pc:picChg chg="add del mod">
          <ac:chgData name="tuyết nguyễn thị ánh" userId="a6fbc05945fbe6a6" providerId="LiveId" clId="{2BCCA182-CA4D-423F-BF6D-04B00F86CD21}" dt="2023-07-31T09:54:31.783" v="9648" actId="478"/>
          <ac:picMkLst>
            <pc:docMk/>
            <pc:sldMk cId="3122551398" sldId="337"/>
            <ac:picMk id="9" creationId="{E644F155-D28E-1E0F-D7EC-AEB1DFDC05B2}"/>
          </ac:picMkLst>
        </pc:picChg>
        <pc:picChg chg="add mod modCrop">
          <ac:chgData name="tuyết nguyễn thị ánh" userId="a6fbc05945fbe6a6" providerId="LiveId" clId="{2BCCA182-CA4D-423F-BF6D-04B00F86CD21}" dt="2023-07-31T09:57:58.218" v="9655" actId="1076"/>
          <ac:picMkLst>
            <pc:docMk/>
            <pc:sldMk cId="3122551398" sldId="337"/>
            <ac:picMk id="11" creationId="{506618D6-5C5C-F505-C987-6D04A9C12329}"/>
          </ac:picMkLst>
        </pc:picChg>
        <pc:picChg chg="del">
          <ac:chgData name="tuyết nguyễn thị ánh" userId="a6fbc05945fbe6a6" providerId="LiveId" clId="{2BCCA182-CA4D-423F-BF6D-04B00F86CD21}" dt="2023-07-31T09:52:26.842" v="9614" actId="478"/>
          <ac:picMkLst>
            <pc:docMk/>
            <pc:sldMk cId="3122551398" sldId="337"/>
            <ac:picMk id="30" creationId="{10C32C29-A6F5-6EA2-9DC1-431E18EB2351}"/>
          </ac:picMkLst>
        </pc:picChg>
      </pc:sldChg>
      <pc:sldChg chg="del">
        <pc:chgData name="tuyết nguyễn thị ánh" userId="a6fbc05945fbe6a6" providerId="LiveId" clId="{2BCCA182-CA4D-423F-BF6D-04B00F86CD21}" dt="2023-07-31T09:59:16.936" v="9672" actId="47"/>
        <pc:sldMkLst>
          <pc:docMk/>
          <pc:sldMk cId="1755452790" sldId="338"/>
        </pc:sldMkLst>
      </pc:sldChg>
      <pc:sldChg chg="del">
        <pc:chgData name="tuyết nguyễn thị ánh" userId="a6fbc05945fbe6a6" providerId="LiveId" clId="{2BCCA182-CA4D-423F-BF6D-04B00F86CD21}" dt="2023-07-31T09:58:10.375" v="9656" actId="47"/>
        <pc:sldMkLst>
          <pc:docMk/>
          <pc:sldMk cId="2223577404" sldId="339"/>
        </pc:sldMkLst>
      </pc:sldChg>
      <pc:sldChg chg="addSp delSp modSp add mod delAnim modAnim">
        <pc:chgData name="tuyết nguyễn thị ánh" userId="a6fbc05945fbe6a6" providerId="LiveId" clId="{2BCCA182-CA4D-423F-BF6D-04B00F86CD21}" dt="2023-07-31T14:48:50.061" v="10102"/>
        <pc:sldMkLst>
          <pc:docMk/>
          <pc:sldMk cId="2813328930" sldId="341"/>
        </pc:sldMkLst>
        <pc:spChg chg="add mod">
          <ac:chgData name="tuyết nguyễn thị ánh" userId="a6fbc05945fbe6a6" providerId="LiveId" clId="{2BCCA182-CA4D-423F-BF6D-04B00F86CD21}" dt="2023-07-31T03:14:04.362" v="1586" actId="1036"/>
          <ac:spMkLst>
            <pc:docMk/>
            <pc:sldMk cId="2813328930" sldId="341"/>
            <ac:spMk id="2" creationId="{FDE76A1E-0586-8820-C3A5-C9CE8AFD6AE8}"/>
          </ac:spMkLst>
        </pc:spChg>
        <pc:spChg chg="add mod">
          <ac:chgData name="tuyết nguyễn thị ánh" userId="a6fbc05945fbe6a6" providerId="LiveId" clId="{2BCCA182-CA4D-423F-BF6D-04B00F86CD21}" dt="2023-07-31T03:14:04.362" v="1586" actId="1036"/>
          <ac:spMkLst>
            <pc:docMk/>
            <pc:sldMk cId="2813328930" sldId="341"/>
            <ac:spMk id="3" creationId="{F9E25C71-5DB1-816F-ADB6-2D64991C2475}"/>
          </ac:spMkLst>
        </pc:spChg>
        <pc:spChg chg="mod">
          <ac:chgData name="tuyết nguyễn thị ánh" userId="a6fbc05945fbe6a6" providerId="LiveId" clId="{2BCCA182-CA4D-423F-BF6D-04B00F86CD21}" dt="2023-07-31T03:11:04.190" v="1513" actId="255"/>
          <ac:spMkLst>
            <pc:docMk/>
            <pc:sldMk cId="2813328930" sldId="341"/>
            <ac:spMk id="6" creationId="{FB12E7BA-C141-0252-5B17-1DCE17660C7E}"/>
          </ac:spMkLst>
        </pc:spChg>
        <pc:spChg chg="mod">
          <ac:chgData name="tuyết nguyễn thị ánh" userId="a6fbc05945fbe6a6" providerId="LiveId" clId="{2BCCA182-CA4D-423F-BF6D-04B00F86CD21}" dt="2023-07-31T03:10:39.638" v="1508" actId="1076"/>
          <ac:spMkLst>
            <pc:docMk/>
            <pc:sldMk cId="2813328930" sldId="341"/>
            <ac:spMk id="8" creationId="{3D01F275-366D-7661-CCAC-F88697BB4DBA}"/>
          </ac:spMkLst>
        </pc:spChg>
        <pc:spChg chg="add del mod">
          <ac:chgData name="tuyết nguyễn thị ánh" userId="a6fbc05945fbe6a6" providerId="LiveId" clId="{2BCCA182-CA4D-423F-BF6D-04B00F86CD21}" dt="2023-07-31T03:12:52.900" v="1565" actId="478"/>
          <ac:spMkLst>
            <pc:docMk/>
            <pc:sldMk cId="2813328930" sldId="341"/>
            <ac:spMk id="9" creationId="{4843EA81-F92F-3F99-F6DF-ECA67DC072F2}"/>
          </ac:spMkLst>
        </pc:spChg>
        <pc:spChg chg="mod">
          <ac:chgData name="tuyết nguyễn thị ánh" userId="a6fbc05945fbe6a6" providerId="LiveId" clId="{2BCCA182-CA4D-423F-BF6D-04B00F86CD21}" dt="2023-07-31T03:13:40.148" v="1571" actId="1076"/>
          <ac:spMkLst>
            <pc:docMk/>
            <pc:sldMk cId="2813328930" sldId="341"/>
            <ac:spMk id="15" creationId="{305AFB49-8571-35FF-1C82-2D21F6DEC217}"/>
          </ac:spMkLst>
        </pc:spChg>
        <pc:spChg chg="mod">
          <ac:chgData name="tuyết nguyễn thị ánh" userId="a6fbc05945fbe6a6" providerId="LiveId" clId="{2BCCA182-CA4D-423F-BF6D-04B00F86CD21}" dt="2023-07-31T03:13:03.843" v="1569" actId="255"/>
          <ac:spMkLst>
            <pc:docMk/>
            <pc:sldMk cId="2813328930" sldId="341"/>
            <ac:spMk id="22" creationId="{E693A5F4-603E-1D31-1C36-6D22061E00A6}"/>
          </ac:spMkLst>
        </pc:spChg>
        <pc:spChg chg="mod">
          <ac:chgData name="tuyết nguyễn thị ánh" userId="a6fbc05945fbe6a6" providerId="LiveId" clId="{2BCCA182-CA4D-423F-BF6D-04B00F86CD21}" dt="2023-07-31T03:13:48.608" v="1573" actId="1076"/>
          <ac:spMkLst>
            <pc:docMk/>
            <pc:sldMk cId="2813328930" sldId="341"/>
            <ac:spMk id="23" creationId="{122F9750-04A5-0175-7D8B-BC567CB3CC6F}"/>
          </ac:spMkLst>
        </pc:spChg>
        <pc:spChg chg="del">
          <ac:chgData name="tuyết nguyễn thị ánh" userId="a6fbc05945fbe6a6" providerId="LiveId" clId="{2BCCA182-CA4D-423F-BF6D-04B00F86CD21}" dt="2023-07-31T03:06:12.682" v="1463" actId="478"/>
          <ac:spMkLst>
            <pc:docMk/>
            <pc:sldMk cId="2813328930" sldId="341"/>
            <ac:spMk id="24" creationId="{20C96DF0-F551-7EFD-A789-26112FB4BDC3}"/>
          </ac:spMkLst>
        </pc:spChg>
        <pc:grpChg chg="add del mod">
          <ac:chgData name="tuyết nguyễn thị ánh" userId="a6fbc05945fbe6a6" providerId="LiveId" clId="{2BCCA182-CA4D-423F-BF6D-04B00F86CD21}" dt="2023-07-31T03:12:54.850" v="1566" actId="478"/>
          <ac:grpSpMkLst>
            <pc:docMk/>
            <pc:sldMk cId="2813328930" sldId="341"/>
            <ac:grpSpMk id="4" creationId="{C4B7A357-3244-9D18-23B9-9BA098186E64}"/>
          </ac:grpSpMkLst>
        </pc:grpChg>
        <pc:grpChg chg="del mod">
          <ac:chgData name="tuyết nguyễn thị ánh" userId="a6fbc05945fbe6a6" providerId="LiveId" clId="{2BCCA182-CA4D-423F-BF6D-04B00F86CD21}" dt="2023-07-31T03:06:11.049" v="1462" actId="478"/>
          <ac:grpSpMkLst>
            <pc:docMk/>
            <pc:sldMk cId="2813328930" sldId="341"/>
            <ac:grpSpMk id="16" creationId="{C14A83F0-EEE8-A328-862C-4CD86615651B}"/>
          </ac:grpSpMkLst>
        </pc:grpChg>
        <pc:grpChg chg="mod">
          <ac:chgData name="tuyết nguyễn thị ánh" userId="a6fbc05945fbe6a6" providerId="LiveId" clId="{2BCCA182-CA4D-423F-BF6D-04B00F86CD21}" dt="2023-07-31T03:13:45.308" v="1572" actId="1076"/>
          <ac:grpSpMkLst>
            <pc:docMk/>
            <pc:sldMk cId="2813328930" sldId="341"/>
            <ac:grpSpMk id="21" creationId="{61AA4451-90A1-0977-F3D3-93D7BE899020}"/>
          </ac:grpSpMkLst>
        </pc:grpChg>
        <pc:picChg chg="mod">
          <ac:chgData name="tuyết nguyễn thị ánh" userId="a6fbc05945fbe6a6" providerId="LiveId" clId="{2BCCA182-CA4D-423F-BF6D-04B00F86CD21}" dt="2023-07-31T03:11:04.190" v="1513" actId="255"/>
          <ac:picMkLst>
            <pc:docMk/>
            <pc:sldMk cId="2813328930" sldId="341"/>
            <ac:picMk id="5" creationId="{7D99358F-D034-8D46-E399-5D537FB718F9}"/>
          </ac:picMkLst>
        </pc:picChg>
        <pc:picChg chg="add mod modCrop">
          <ac:chgData name="tuyết nguyễn thị ánh" userId="a6fbc05945fbe6a6" providerId="LiveId" clId="{2BCCA182-CA4D-423F-BF6D-04B00F86CD21}" dt="2023-07-31T03:20:41.826" v="1599" actId="1076"/>
          <ac:picMkLst>
            <pc:docMk/>
            <pc:sldMk cId="2813328930" sldId="341"/>
            <ac:picMk id="11" creationId="{3C517B80-5C50-C5C7-0236-6D30AFA24895}"/>
          </ac:picMkLst>
        </pc:picChg>
        <pc:picChg chg="del mod modCrop">
          <ac:chgData name="tuyết nguyễn thị ánh" userId="a6fbc05945fbe6a6" providerId="LiveId" clId="{2BCCA182-CA4D-423F-BF6D-04B00F86CD21}" dt="2023-07-31T03:14:08.535" v="1588" actId="478"/>
          <ac:picMkLst>
            <pc:docMk/>
            <pc:sldMk cId="2813328930" sldId="341"/>
            <ac:picMk id="25" creationId="{B0EB2267-6CC3-959D-9ECA-10FC9893DD8A}"/>
          </ac:picMkLst>
        </pc:picChg>
      </pc:sldChg>
      <pc:sldChg chg="modSp add mod replId modAnim">
        <pc:chgData name="tuyết nguyễn thị ánh" userId="a6fbc05945fbe6a6" providerId="LiveId" clId="{2BCCA182-CA4D-423F-BF6D-04B00F86CD21}" dt="2023-07-31T14:50:08.594" v="10117"/>
        <pc:sldMkLst>
          <pc:docMk/>
          <pc:sldMk cId="3892243532" sldId="342"/>
        </pc:sldMkLst>
        <pc:spChg chg="mod">
          <ac:chgData name="tuyết nguyễn thị ánh" userId="a6fbc05945fbe6a6" providerId="LiveId" clId="{2BCCA182-CA4D-423F-BF6D-04B00F86CD21}" dt="2023-07-31T04:23:46.390" v="2263" actId="14100"/>
          <ac:spMkLst>
            <pc:docMk/>
            <pc:sldMk cId="3892243532" sldId="342"/>
            <ac:spMk id="3" creationId="{240DF478-FE9B-1A5C-59F5-8DF9BC970721}"/>
          </ac:spMkLst>
        </pc:spChg>
      </pc:sldChg>
      <pc:sldChg chg="add del replId">
        <pc:chgData name="tuyết nguyễn thị ánh" userId="a6fbc05945fbe6a6" providerId="LiveId" clId="{2BCCA182-CA4D-423F-BF6D-04B00F86CD21}" dt="2023-07-31T04:23:53.858" v="2264" actId="47"/>
        <pc:sldMkLst>
          <pc:docMk/>
          <pc:sldMk cId="701688141" sldId="343"/>
        </pc:sldMkLst>
      </pc:sldChg>
      <pc:sldChg chg="addSp delSp modSp add mod replId modClrScheme delAnim modAnim chgLayout">
        <pc:chgData name="tuyết nguyễn thị ánh" userId="a6fbc05945fbe6a6" providerId="LiveId" clId="{2BCCA182-CA4D-423F-BF6D-04B00F86CD21}" dt="2023-07-31T14:50:23.441" v="10118"/>
        <pc:sldMkLst>
          <pc:docMk/>
          <pc:sldMk cId="1908675036" sldId="344"/>
        </pc:sldMkLst>
        <pc:spChg chg="mod">
          <ac:chgData name="tuyết nguyễn thị ánh" userId="a6fbc05945fbe6a6" providerId="LiveId" clId="{2BCCA182-CA4D-423F-BF6D-04B00F86CD21}" dt="2023-07-31T04:51:06.354" v="2861" actId="20577"/>
          <ac:spMkLst>
            <pc:docMk/>
            <pc:sldMk cId="1908675036" sldId="344"/>
            <ac:spMk id="2" creationId="{434D48AA-B4D9-7E20-FCEA-B49E7C497B83}"/>
          </ac:spMkLst>
        </pc:spChg>
        <pc:spChg chg="mod">
          <ac:chgData name="tuyết nguyễn thị ánh" userId="a6fbc05945fbe6a6" providerId="LiveId" clId="{2BCCA182-CA4D-423F-BF6D-04B00F86CD21}" dt="2023-07-31T04:33:33.558" v="2522" actId="1076"/>
          <ac:spMkLst>
            <pc:docMk/>
            <pc:sldMk cId="1908675036" sldId="344"/>
            <ac:spMk id="3" creationId="{ECD6FFAB-267E-B2E0-B2B5-BB207CC5679A}"/>
          </ac:spMkLst>
        </pc:spChg>
        <pc:spChg chg="mod">
          <ac:chgData name="tuyết nguyễn thị ánh" userId="a6fbc05945fbe6a6" providerId="LiveId" clId="{2BCCA182-CA4D-423F-BF6D-04B00F86CD21}" dt="2023-07-31T04:33:33.558" v="2522" actId="1076"/>
          <ac:spMkLst>
            <pc:docMk/>
            <pc:sldMk cId="1908675036" sldId="344"/>
            <ac:spMk id="4" creationId="{71ADF563-D090-8AEB-F75A-F12EFD732D06}"/>
          </ac:spMkLst>
        </pc:spChg>
        <pc:spChg chg="mod">
          <ac:chgData name="tuyết nguyễn thị ánh" userId="a6fbc05945fbe6a6" providerId="LiveId" clId="{2BCCA182-CA4D-423F-BF6D-04B00F86CD21}" dt="2023-07-31T04:33:33.558" v="2522" actId="1076"/>
          <ac:spMkLst>
            <pc:docMk/>
            <pc:sldMk cId="1908675036" sldId="344"/>
            <ac:spMk id="5" creationId="{F0BDB801-21ED-D54C-BF8C-769534749421}"/>
          </ac:spMkLst>
        </pc:spChg>
        <pc:spChg chg="add mod">
          <ac:chgData name="tuyết nguyễn thị ánh" userId="a6fbc05945fbe6a6" providerId="LiveId" clId="{2BCCA182-CA4D-423F-BF6D-04B00F86CD21}" dt="2023-07-31T04:31:00.864" v="2474" actId="571"/>
          <ac:spMkLst>
            <pc:docMk/>
            <pc:sldMk cId="1908675036" sldId="344"/>
            <ac:spMk id="6" creationId="{73E091A6-69B0-01BA-1C1E-D79001FE1950}"/>
          </ac:spMkLst>
        </pc:spChg>
        <pc:spChg chg="mod">
          <ac:chgData name="tuyết nguyễn thị ánh" userId="a6fbc05945fbe6a6" providerId="LiveId" clId="{2BCCA182-CA4D-423F-BF6D-04B00F86CD21}" dt="2023-07-31T04:33:33.558" v="2522" actId="1076"/>
          <ac:spMkLst>
            <pc:docMk/>
            <pc:sldMk cId="1908675036" sldId="344"/>
            <ac:spMk id="7" creationId="{AB59BAA7-9857-51BD-F9BA-91922F29BA18}"/>
          </ac:spMkLst>
        </pc:spChg>
        <pc:spChg chg="mod">
          <ac:chgData name="tuyết nguyễn thị ánh" userId="a6fbc05945fbe6a6" providerId="LiveId" clId="{2BCCA182-CA4D-423F-BF6D-04B00F86CD21}" dt="2023-07-31T04:31:00.864" v="2474" actId="571"/>
          <ac:spMkLst>
            <pc:docMk/>
            <pc:sldMk cId="1908675036" sldId="344"/>
            <ac:spMk id="9" creationId="{4CE0A7A1-82A2-537F-1FDE-EEC5017AC346}"/>
          </ac:spMkLst>
        </pc:spChg>
        <pc:spChg chg="mod">
          <ac:chgData name="tuyết nguyễn thị ánh" userId="a6fbc05945fbe6a6" providerId="LiveId" clId="{2BCCA182-CA4D-423F-BF6D-04B00F86CD21}" dt="2023-07-31T04:31:00.864" v="2474" actId="571"/>
          <ac:spMkLst>
            <pc:docMk/>
            <pc:sldMk cId="1908675036" sldId="344"/>
            <ac:spMk id="10" creationId="{57E19C7B-A1D6-44C5-459E-8285275EDB2A}"/>
          </ac:spMkLst>
        </pc:spChg>
        <pc:spChg chg="add mod">
          <ac:chgData name="tuyết nguyễn thị ánh" userId="a6fbc05945fbe6a6" providerId="LiveId" clId="{2BCCA182-CA4D-423F-BF6D-04B00F86CD21}" dt="2023-07-31T04:31:00.864" v="2474" actId="571"/>
          <ac:spMkLst>
            <pc:docMk/>
            <pc:sldMk cId="1908675036" sldId="344"/>
            <ac:spMk id="11" creationId="{F001C55D-6EC2-813E-AFED-07E2062552ED}"/>
          </ac:spMkLst>
        </pc:spChg>
        <pc:spChg chg="add mod">
          <ac:chgData name="tuyết nguyễn thị ánh" userId="a6fbc05945fbe6a6" providerId="LiveId" clId="{2BCCA182-CA4D-423F-BF6D-04B00F86CD21}" dt="2023-07-31T04:31:16.549" v="2479" actId="571"/>
          <ac:spMkLst>
            <pc:docMk/>
            <pc:sldMk cId="1908675036" sldId="344"/>
            <ac:spMk id="12" creationId="{6BD1DB4F-D602-11EC-9169-A5B8469482BB}"/>
          </ac:spMkLst>
        </pc:spChg>
        <pc:spChg chg="add mod">
          <ac:chgData name="tuyết nguyễn thị ánh" userId="a6fbc05945fbe6a6" providerId="LiveId" clId="{2BCCA182-CA4D-423F-BF6D-04B00F86CD21}" dt="2023-07-31T04:31:16.549" v="2479" actId="571"/>
          <ac:spMkLst>
            <pc:docMk/>
            <pc:sldMk cId="1908675036" sldId="344"/>
            <ac:spMk id="13" creationId="{EDE292D8-2E8D-CED3-1DD8-B9F512E641C1}"/>
          </ac:spMkLst>
        </pc:spChg>
        <pc:spChg chg="del">
          <ac:chgData name="tuyết nguyễn thị ánh" userId="a6fbc05945fbe6a6" providerId="LiveId" clId="{2BCCA182-CA4D-423F-BF6D-04B00F86CD21}" dt="2023-07-31T04:31:10.214" v="2476" actId="478"/>
          <ac:spMkLst>
            <pc:docMk/>
            <pc:sldMk cId="1908675036" sldId="344"/>
            <ac:spMk id="15" creationId="{57AEDEF9-9D0E-4922-CB2E-11BA150E0538}"/>
          </ac:spMkLst>
        </pc:spChg>
        <pc:spChg chg="del">
          <ac:chgData name="tuyết nguyễn thị ánh" userId="a6fbc05945fbe6a6" providerId="LiveId" clId="{2BCCA182-CA4D-423F-BF6D-04B00F86CD21}" dt="2023-07-31T04:31:10.214" v="2476" actId="478"/>
          <ac:spMkLst>
            <pc:docMk/>
            <pc:sldMk cId="1908675036" sldId="344"/>
            <ac:spMk id="16" creationId="{E143F6BD-3F10-20E5-96B5-BA185305E49C}"/>
          </ac:spMkLst>
        </pc:spChg>
        <pc:spChg chg="del">
          <ac:chgData name="tuyết nguyễn thị ánh" userId="a6fbc05945fbe6a6" providerId="LiveId" clId="{2BCCA182-CA4D-423F-BF6D-04B00F86CD21}" dt="2023-07-31T04:31:10.214" v="2476" actId="478"/>
          <ac:spMkLst>
            <pc:docMk/>
            <pc:sldMk cId="1908675036" sldId="344"/>
            <ac:spMk id="20" creationId="{4C9A6CBD-9AB3-9E6E-4339-4181C4E2514F}"/>
          </ac:spMkLst>
        </pc:spChg>
        <pc:spChg chg="del">
          <ac:chgData name="tuyết nguyễn thị ánh" userId="a6fbc05945fbe6a6" providerId="LiveId" clId="{2BCCA182-CA4D-423F-BF6D-04B00F86CD21}" dt="2023-07-31T04:31:10.214" v="2476" actId="478"/>
          <ac:spMkLst>
            <pc:docMk/>
            <pc:sldMk cId="1908675036" sldId="344"/>
            <ac:spMk id="21" creationId="{5DB9AE08-5CDF-1159-20D0-78D7B054D8AE}"/>
          </ac:spMkLst>
        </pc:spChg>
        <pc:spChg chg="add mod">
          <ac:chgData name="tuyết nguyễn thị ánh" userId="a6fbc05945fbe6a6" providerId="LiveId" clId="{2BCCA182-CA4D-423F-BF6D-04B00F86CD21}" dt="2023-07-31T04:33:33.558" v="2522" actId="1076"/>
          <ac:spMkLst>
            <pc:docMk/>
            <pc:sldMk cId="1908675036" sldId="344"/>
            <ac:spMk id="22" creationId="{324480C0-D21A-AFE3-CBBE-C105D3A395EE}"/>
          </ac:spMkLst>
        </pc:spChg>
        <pc:spChg chg="add del mod ord">
          <ac:chgData name="tuyết nguyễn thị ánh" userId="a6fbc05945fbe6a6" providerId="LiveId" clId="{2BCCA182-CA4D-423F-BF6D-04B00F86CD21}" dt="2023-07-31T04:33:23.588" v="2521" actId="478"/>
          <ac:spMkLst>
            <pc:docMk/>
            <pc:sldMk cId="1908675036" sldId="344"/>
            <ac:spMk id="23" creationId="{04BD2575-B116-B469-4E68-23C0810A1413}"/>
          </ac:spMkLst>
        </pc:spChg>
        <pc:grpChg chg="add mod">
          <ac:chgData name="tuyết nguyễn thị ánh" userId="a6fbc05945fbe6a6" providerId="LiveId" clId="{2BCCA182-CA4D-423F-BF6D-04B00F86CD21}" dt="2023-07-31T04:31:00.864" v="2474" actId="571"/>
          <ac:grpSpMkLst>
            <pc:docMk/>
            <pc:sldMk cId="1908675036" sldId="344"/>
            <ac:grpSpMk id="8" creationId="{646769B8-2D78-D6F6-DF6B-586012B3EEAE}"/>
          </ac:grpSpMkLst>
        </pc:grpChg>
        <pc:grpChg chg="del">
          <ac:chgData name="tuyết nguyễn thị ánh" userId="a6fbc05945fbe6a6" providerId="LiveId" clId="{2BCCA182-CA4D-423F-BF6D-04B00F86CD21}" dt="2023-07-31T04:31:10.214" v="2476" actId="478"/>
          <ac:grpSpMkLst>
            <pc:docMk/>
            <pc:sldMk cId="1908675036" sldId="344"/>
            <ac:grpSpMk id="17" creationId="{4FF96736-3D90-99FD-F5E5-8EF61834AAC1}"/>
          </ac:grpSpMkLst>
        </pc:grpChg>
      </pc:sldChg>
      <pc:sldChg chg="add del">
        <pc:chgData name="tuyết nguyễn thị ánh" userId="a6fbc05945fbe6a6" providerId="LiveId" clId="{2BCCA182-CA4D-423F-BF6D-04B00F86CD21}" dt="2023-07-31T03:12:47.748" v="1563" actId="47"/>
        <pc:sldMkLst>
          <pc:docMk/>
          <pc:sldMk cId="407610133" sldId="345"/>
        </pc:sldMkLst>
      </pc:sldChg>
      <pc:sldChg chg="addSp delSp modSp add mod modTransition modAnim">
        <pc:chgData name="tuyết nguyễn thị ánh" userId="a6fbc05945fbe6a6" providerId="LiveId" clId="{2BCCA182-CA4D-423F-BF6D-04B00F86CD21}" dt="2023-07-31T15:07:08.186" v="10291"/>
        <pc:sldMkLst>
          <pc:docMk/>
          <pc:sldMk cId="707640979" sldId="345"/>
        </pc:sldMkLst>
        <pc:spChg chg="del">
          <ac:chgData name="tuyết nguyễn thị ánh" userId="a6fbc05945fbe6a6" providerId="LiveId" clId="{2BCCA182-CA4D-423F-BF6D-04B00F86CD21}" dt="2023-07-31T03:22:47.619" v="1600" actId="478"/>
          <ac:spMkLst>
            <pc:docMk/>
            <pc:sldMk cId="707640979" sldId="345"/>
            <ac:spMk id="2" creationId="{FDE76A1E-0586-8820-C3A5-C9CE8AFD6AE8}"/>
          </ac:spMkLst>
        </pc:spChg>
        <pc:spChg chg="del">
          <ac:chgData name="tuyết nguyễn thị ánh" userId="a6fbc05945fbe6a6" providerId="LiveId" clId="{2BCCA182-CA4D-423F-BF6D-04B00F86CD21}" dt="2023-07-31T03:22:50.286" v="1602" actId="478"/>
          <ac:spMkLst>
            <pc:docMk/>
            <pc:sldMk cId="707640979" sldId="345"/>
            <ac:spMk id="3" creationId="{F9E25C71-5DB1-816F-ADB6-2D64991C2475}"/>
          </ac:spMkLst>
        </pc:spChg>
        <pc:spChg chg="mod">
          <ac:chgData name="tuyết nguyễn thị ánh" userId="a6fbc05945fbe6a6" providerId="LiveId" clId="{2BCCA182-CA4D-423F-BF6D-04B00F86CD21}" dt="2023-07-31T03:22:59.439" v="1605" actId="255"/>
          <ac:spMkLst>
            <pc:docMk/>
            <pc:sldMk cId="707640979" sldId="345"/>
            <ac:spMk id="6" creationId="{FB12E7BA-C141-0252-5B17-1DCE17660C7E}"/>
          </ac:spMkLst>
        </pc:spChg>
        <pc:spChg chg="mod">
          <ac:chgData name="tuyết nguyễn thị ánh" userId="a6fbc05945fbe6a6" providerId="LiveId" clId="{2BCCA182-CA4D-423F-BF6D-04B00F86CD21}" dt="2023-07-31T03:33:27.049" v="1616" actId="1076"/>
          <ac:spMkLst>
            <pc:docMk/>
            <pc:sldMk cId="707640979" sldId="345"/>
            <ac:spMk id="9" creationId="{4843EA81-F92F-3F99-F6DF-ECA67DC072F2}"/>
          </ac:spMkLst>
        </pc:spChg>
        <pc:spChg chg="add mod">
          <ac:chgData name="tuyết nguyễn thị ánh" userId="a6fbc05945fbe6a6" providerId="LiveId" clId="{2BCCA182-CA4D-423F-BF6D-04B00F86CD21}" dt="2023-07-31T03:34:01.680" v="1630" actId="1076"/>
          <ac:spMkLst>
            <pc:docMk/>
            <pc:sldMk cId="707640979" sldId="345"/>
            <ac:spMk id="10" creationId="{56AB3768-FC80-69B4-8155-327573572933}"/>
          </ac:spMkLst>
        </pc:spChg>
        <pc:spChg chg="mod">
          <ac:chgData name="tuyết nguyễn thị ánh" userId="a6fbc05945fbe6a6" providerId="LiveId" clId="{2BCCA182-CA4D-423F-BF6D-04B00F86CD21}" dt="2023-07-31T03:23:07.876" v="1607" actId="1076"/>
          <ac:spMkLst>
            <pc:docMk/>
            <pc:sldMk cId="707640979" sldId="345"/>
            <ac:spMk id="15" creationId="{305AFB49-8571-35FF-1C82-2D21F6DEC217}"/>
          </ac:spMkLst>
        </pc:spChg>
        <pc:grpChg chg="mod">
          <ac:chgData name="tuyết nguyễn thị ánh" userId="a6fbc05945fbe6a6" providerId="LiveId" clId="{2BCCA182-CA4D-423F-BF6D-04B00F86CD21}" dt="2023-07-31T03:34:11.628" v="1631" actId="1076"/>
          <ac:grpSpMkLst>
            <pc:docMk/>
            <pc:sldMk cId="707640979" sldId="345"/>
            <ac:grpSpMk id="4" creationId="{C4B7A357-3244-9D18-23B9-9BA098186E64}"/>
          </ac:grpSpMkLst>
        </pc:grpChg>
        <pc:grpChg chg="del">
          <ac:chgData name="tuyết nguyễn thị ánh" userId="a6fbc05945fbe6a6" providerId="LiveId" clId="{2BCCA182-CA4D-423F-BF6D-04B00F86CD21}" dt="2023-07-31T03:22:49.192" v="1601" actId="478"/>
          <ac:grpSpMkLst>
            <pc:docMk/>
            <pc:sldMk cId="707640979" sldId="345"/>
            <ac:grpSpMk id="21" creationId="{61AA4451-90A1-0977-F3D3-93D7BE899020}"/>
          </ac:grpSpMkLst>
        </pc:grpChg>
        <pc:picChg chg="mod">
          <ac:chgData name="tuyết nguyễn thị ánh" userId="a6fbc05945fbe6a6" providerId="LiveId" clId="{2BCCA182-CA4D-423F-BF6D-04B00F86CD21}" dt="2023-07-31T03:22:59.439" v="1605" actId="255"/>
          <ac:picMkLst>
            <pc:docMk/>
            <pc:sldMk cId="707640979" sldId="345"/>
            <ac:picMk id="5" creationId="{7D99358F-D034-8D46-E399-5D537FB718F9}"/>
          </ac:picMkLst>
        </pc:picChg>
        <pc:picChg chg="mod">
          <ac:chgData name="tuyết nguyễn thị ánh" userId="a6fbc05945fbe6a6" providerId="LiveId" clId="{2BCCA182-CA4D-423F-BF6D-04B00F86CD21}" dt="2023-07-31T03:32:58.297" v="1611" actId="1076"/>
          <ac:picMkLst>
            <pc:docMk/>
            <pc:sldMk cId="707640979" sldId="345"/>
            <ac:picMk id="25" creationId="{B0EB2267-6CC3-959D-9ECA-10FC9893DD8A}"/>
          </ac:picMkLst>
        </pc:picChg>
      </pc:sldChg>
      <pc:sldChg chg="addSp delSp modSp new mod modTransition modClrScheme modAnim chgLayout">
        <pc:chgData name="tuyết nguyễn thị ánh" userId="a6fbc05945fbe6a6" providerId="LiveId" clId="{2BCCA182-CA4D-423F-BF6D-04B00F86CD21}" dt="2023-07-31T15:07:13.874" v="10292"/>
        <pc:sldMkLst>
          <pc:docMk/>
          <pc:sldMk cId="71628330" sldId="346"/>
        </pc:sldMkLst>
        <pc:spChg chg="del mod ord">
          <ac:chgData name="tuyết nguyễn thị ánh" userId="a6fbc05945fbe6a6" providerId="LiveId" clId="{2BCCA182-CA4D-423F-BF6D-04B00F86CD21}" dt="2023-07-31T03:37:15.291" v="1633" actId="700"/>
          <ac:spMkLst>
            <pc:docMk/>
            <pc:sldMk cId="71628330" sldId="346"/>
            <ac:spMk id="2" creationId="{D7AC8FD3-F5FA-55BE-6F46-B3A971F73D23}"/>
          </ac:spMkLst>
        </pc:spChg>
        <pc:spChg chg="del mod ord">
          <ac:chgData name="tuyết nguyễn thị ánh" userId="a6fbc05945fbe6a6" providerId="LiveId" clId="{2BCCA182-CA4D-423F-BF6D-04B00F86CD21}" dt="2023-07-31T03:37:15.291" v="1633" actId="700"/>
          <ac:spMkLst>
            <pc:docMk/>
            <pc:sldMk cId="71628330" sldId="346"/>
            <ac:spMk id="3" creationId="{B0E63D9F-48AF-96BB-7FB2-48D489DCE513}"/>
          </ac:spMkLst>
        </pc:spChg>
        <pc:spChg chg="del">
          <ac:chgData name="tuyết nguyễn thị ánh" userId="a6fbc05945fbe6a6" providerId="LiveId" clId="{2BCCA182-CA4D-423F-BF6D-04B00F86CD21}" dt="2023-07-31T03:37:15.291" v="1633" actId="700"/>
          <ac:spMkLst>
            <pc:docMk/>
            <pc:sldMk cId="71628330" sldId="346"/>
            <ac:spMk id="4" creationId="{CF9A8763-0386-4902-E8E3-90DE3313BF4A}"/>
          </ac:spMkLst>
        </pc:spChg>
        <pc:spChg chg="add del mod ord">
          <ac:chgData name="tuyết nguyễn thị ánh" userId="a6fbc05945fbe6a6" providerId="LiveId" clId="{2BCCA182-CA4D-423F-BF6D-04B00F86CD21}" dt="2023-07-31T03:37:19.493" v="1634" actId="478"/>
          <ac:spMkLst>
            <pc:docMk/>
            <pc:sldMk cId="71628330" sldId="346"/>
            <ac:spMk id="5" creationId="{656878B4-10F4-9CAE-7C90-8CE1D5D1C6B2}"/>
          </ac:spMkLst>
        </pc:spChg>
        <pc:spChg chg="add del mod ord">
          <ac:chgData name="tuyết nguyễn thị ánh" userId="a6fbc05945fbe6a6" providerId="LiveId" clId="{2BCCA182-CA4D-423F-BF6D-04B00F86CD21}" dt="2023-07-31T03:37:19.493" v="1634" actId="478"/>
          <ac:spMkLst>
            <pc:docMk/>
            <pc:sldMk cId="71628330" sldId="346"/>
            <ac:spMk id="6" creationId="{B3D8DC6F-C10D-B1C0-7464-4B189B5BE5F8}"/>
          </ac:spMkLst>
        </pc:spChg>
        <pc:spChg chg="add del mod">
          <ac:chgData name="tuyết nguyễn thị ánh" userId="a6fbc05945fbe6a6" providerId="LiveId" clId="{2BCCA182-CA4D-423F-BF6D-04B00F86CD21}" dt="2023-07-31T03:37:25.945" v="1636" actId="478"/>
          <ac:spMkLst>
            <pc:docMk/>
            <pc:sldMk cId="71628330" sldId="346"/>
            <ac:spMk id="7" creationId="{20556D72-C1B5-D3B8-92D5-9B14824F5015}"/>
          </ac:spMkLst>
        </pc:spChg>
        <pc:spChg chg="add mod">
          <ac:chgData name="tuyết nguyễn thị ánh" userId="a6fbc05945fbe6a6" providerId="LiveId" clId="{2BCCA182-CA4D-423F-BF6D-04B00F86CD21}" dt="2023-07-31T03:55:42.222" v="1765" actId="255"/>
          <ac:spMkLst>
            <pc:docMk/>
            <pc:sldMk cId="71628330" sldId="346"/>
            <ac:spMk id="8" creationId="{32B89F45-CFA1-784D-A51E-C6436F92B085}"/>
          </ac:spMkLst>
        </pc:spChg>
        <pc:spChg chg="add mod">
          <ac:chgData name="tuyết nguyễn thị ánh" userId="a6fbc05945fbe6a6" providerId="LiveId" clId="{2BCCA182-CA4D-423F-BF6D-04B00F86CD21}" dt="2023-07-31T03:57:16.749" v="1870" actId="14100"/>
          <ac:spMkLst>
            <pc:docMk/>
            <pc:sldMk cId="71628330" sldId="346"/>
            <ac:spMk id="9" creationId="{2365FE64-BFA6-7CAF-30E1-2D255F242A94}"/>
          </ac:spMkLst>
        </pc:spChg>
        <pc:spChg chg="add mod">
          <ac:chgData name="tuyết nguyễn thị ánh" userId="a6fbc05945fbe6a6" providerId="LiveId" clId="{2BCCA182-CA4D-423F-BF6D-04B00F86CD21}" dt="2023-07-31T03:57:39.248" v="1875" actId="1076"/>
          <ac:spMkLst>
            <pc:docMk/>
            <pc:sldMk cId="71628330" sldId="346"/>
            <ac:spMk id="11" creationId="{D6E7312B-D31E-49E6-C6C8-A41998533BF4}"/>
          </ac:spMkLst>
        </pc:spChg>
        <pc:spChg chg="add mod">
          <ac:chgData name="tuyết nguyễn thị ánh" userId="a6fbc05945fbe6a6" providerId="LiveId" clId="{2BCCA182-CA4D-423F-BF6D-04B00F86CD21}" dt="2023-07-31T03:58:11.361" v="1882" actId="1076"/>
          <ac:spMkLst>
            <pc:docMk/>
            <pc:sldMk cId="71628330" sldId="346"/>
            <ac:spMk id="13" creationId="{E125345F-2A98-AF0B-7C56-02C13994F035}"/>
          </ac:spMkLst>
        </pc:spChg>
        <pc:spChg chg="add mod">
          <ac:chgData name="tuyết nguyễn thị ánh" userId="a6fbc05945fbe6a6" providerId="LiveId" clId="{2BCCA182-CA4D-423F-BF6D-04B00F86CD21}" dt="2023-07-31T03:58:02.294" v="1881" actId="1076"/>
          <ac:spMkLst>
            <pc:docMk/>
            <pc:sldMk cId="71628330" sldId="346"/>
            <ac:spMk id="15" creationId="{C373784D-6434-2FD3-7EC0-7BBE3C2A5DC4}"/>
          </ac:spMkLst>
        </pc:spChg>
        <pc:spChg chg="add mod">
          <ac:chgData name="tuyết nguyễn thị ánh" userId="a6fbc05945fbe6a6" providerId="LiveId" clId="{2BCCA182-CA4D-423F-BF6D-04B00F86CD21}" dt="2023-07-31T04:21:52.263" v="2249" actId="255"/>
          <ac:spMkLst>
            <pc:docMk/>
            <pc:sldMk cId="71628330" sldId="346"/>
            <ac:spMk id="17" creationId="{326E39B6-48F0-26C9-30D6-6E72D495B92D}"/>
          </ac:spMkLst>
        </pc:spChg>
        <pc:spChg chg="add mod">
          <ac:chgData name="tuyết nguyễn thị ánh" userId="a6fbc05945fbe6a6" providerId="LiveId" clId="{2BCCA182-CA4D-423F-BF6D-04B00F86CD21}" dt="2023-07-31T04:21:52.263" v="2249" actId="255"/>
          <ac:spMkLst>
            <pc:docMk/>
            <pc:sldMk cId="71628330" sldId="346"/>
            <ac:spMk id="19" creationId="{3486C707-177C-BF7C-953C-CDE4087BEC4C}"/>
          </ac:spMkLst>
        </pc:spChg>
        <pc:spChg chg="add mod">
          <ac:chgData name="tuyết nguyễn thị ánh" userId="a6fbc05945fbe6a6" providerId="LiveId" clId="{2BCCA182-CA4D-423F-BF6D-04B00F86CD21}" dt="2023-07-31T04:21:52.263" v="2249" actId="255"/>
          <ac:spMkLst>
            <pc:docMk/>
            <pc:sldMk cId="71628330" sldId="346"/>
            <ac:spMk id="21" creationId="{CC6F9E7E-3C4F-B63C-4FBD-4CF6D844C795}"/>
          </ac:spMkLst>
        </pc:spChg>
        <pc:picChg chg="add mod modCrop">
          <ac:chgData name="tuyết nguyễn thị ánh" userId="a6fbc05945fbe6a6" providerId="LiveId" clId="{2BCCA182-CA4D-423F-BF6D-04B00F86CD21}" dt="2023-07-31T04:22:26.364" v="2258" actId="1076"/>
          <ac:picMkLst>
            <pc:docMk/>
            <pc:sldMk cId="71628330" sldId="346"/>
            <ac:picMk id="23" creationId="{BE5A9C43-15F0-F8D4-BB6C-E1C398021C9B}"/>
          </ac:picMkLst>
        </pc:picChg>
        <pc:cxnChg chg="add mod">
          <ac:chgData name="tuyết nguyễn thị ánh" userId="a6fbc05945fbe6a6" providerId="LiveId" clId="{2BCCA182-CA4D-423F-BF6D-04B00F86CD21}" dt="2023-07-31T04:20:12.905" v="2168" actId="1037"/>
          <ac:cxnSpMkLst>
            <pc:docMk/>
            <pc:sldMk cId="71628330" sldId="346"/>
            <ac:cxnSpMk id="16" creationId="{0D5BA701-92FE-89B4-95F4-0892924E8B13}"/>
          </ac:cxnSpMkLst>
        </pc:cxnChg>
        <pc:cxnChg chg="add mod">
          <ac:chgData name="tuyết nguyễn thị ánh" userId="a6fbc05945fbe6a6" providerId="LiveId" clId="{2BCCA182-CA4D-423F-BF6D-04B00F86CD21}" dt="2023-07-31T04:20:22.603" v="2177" actId="1036"/>
          <ac:cxnSpMkLst>
            <pc:docMk/>
            <pc:sldMk cId="71628330" sldId="346"/>
            <ac:cxnSpMk id="18" creationId="{7F54E76B-AB1D-702D-4BEA-9958C50B79E3}"/>
          </ac:cxnSpMkLst>
        </pc:cxnChg>
        <pc:cxnChg chg="add mod">
          <ac:chgData name="tuyết nguyễn thị ánh" userId="a6fbc05945fbe6a6" providerId="LiveId" clId="{2BCCA182-CA4D-423F-BF6D-04B00F86CD21}" dt="2023-07-31T04:20:29.047" v="2179" actId="1076"/>
          <ac:cxnSpMkLst>
            <pc:docMk/>
            <pc:sldMk cId="71628330" sldId="346"/>
            <ac:cxnSpMk id="20" creationId="{E3C241F9-1F01-E2EA-4942-5360D0BD5B87}"/>
          </ac:cxnSpMkLst>
        </pc:cxnChg>
      </pc:sldChg>
      <pc:sldChg chg="add del">
        <pc:chgData name="tuyết nguyễn thị ánh" userId="a6fbc05945fbe6a6" providerId="LiveId" clId="{2BCCA182-CA4D-423F-BF6D-04B00F86CD21}" dt="2023-07-31T03:33:16.180" v="1614" actId="2890"/>
        <pc:sldMkLst>
          <pc:docMk/>
          <pc:sldMk cId="781466906" sldId="346"/>
        </pc:sldMkLst>
      </pc:sldChg>
      <pc:sldChg chg="addSp delSp modSp new mod modTransition modClrScheme modAnim chgLayout">
        <pc:chgData name="tuyết nguyễn thị ánh" userId="a6fbc05945fbe6a6" providerId="LiveId" clId="{2BCCA182-CA4D-423F-BF6D-04B00F86CD21}" dt="2023-07-31T15:07:24.302" v="10293"/>
        <pc:sldMkLst>
          <pc:docMk/>
          <pc:sldMk cId="1547243537" sldId="347"/>
        </pc:sldMkLst>
        <pc:spChg chg="del">
          <ac:chgData name="tuyết nguyễn thị ánh" userId="a6fbc05945fbe6a6" providerId="LiveId" clId="{2BCCA182-CA4D-423F-BF6D-04B00F86CD21}" dt="2023-07-31T04:30:49.586" v="2469" actId="478"/>
          <ac:spMkLst>
            <pc:docMk/>
            <pc:sldMk cId="1547243537" sldId="347"/>
            <ac:spMk id="2" creationId="{E8ABB8D4-6D5F-4D79-F656-84F21EB725A3}"/>
          </ac:spMkLst>
        </pc:spChg>
        <pc:spChg chg="del">
          <ac:chgData name="tuyết nguyễn thị ánh" userId="a6fbc05945fbe6a6" providerId="LiveId" clId="{2BCCA182-CA4D-423F-BF6D-04B00F86CD21}" dt="2023-07-31T04:30:50.875" v="2470" actId="478"/>
          <ac:spMkLst>
            <pc:docMk/>
            <pc:sldMk cId="1547243537" sldId="347"/>
            <ac:spMk id="3" creationId="{FC67B0AB-7D10-7FA0-BF3E-9882D91E30A7}"/>
          </ac:spMkLst>
        </pc:spChg>
        <pc:spChg chg="del">
          <ac:chgData name="tuyết nguyễn thị ánh" userId="a6fbc05945fbe6a6" providerId="LiveId" clId="{2BCCA182-CA4D-423F-BF6D-04B00F86CD21}" dt="2023-07-31T04:30:50.875" v="2470" actId="478"/>
          <ac:spMkLst>
            <pc:docMk/>
            <pc:sldMk cId="1547243537" sldId="347"/>
            <ac:spMk id="4" creationId="{67FD7513-440B-4440-1A53-E7EA3953FF78}"/>
          </ac:spMkLst>
        </pc:spChg>
        <pc:spChg chg="del">
          <ac:chgData name="tuyết nguyễn thị ánh" userId="a6fbc05945fbe6a6" providerId="LiveId" clId="{2BCCA182-CA4D-423F-BF6D-04B00F86CD21}" dt="2023-07-31T04:30:50.875" v="2470" actId="478"/>
          <ac:spMkLst>
            <pc:docMk/>
            <pc:sldMk cId="1547243537" sldId="347"/>
            <ac:spMk id="5" creationId="{302A7A3E-D4C6-CFBE-2DC8-BBB32C737767}"/>
          </ac:spMkLst>
        </pc:spChg>
        <pc:spChg chg="del">
          <ac:chgData name="tuyết nguyễn thị ánh" userId="a6fbc05945fbe6a6" providerId="LiveId" clId="{2BCCA182-CA4D-423F-BF6D-04B00F86CD21}" dt="2023-07-31T04:30:50.875" v="2470" actId="478"/>
          <ac:spMkLst>
            <pc:docMk/>
            <pc:sldMk cId="1547243537" sldId="347"/>
            <ac:spMk id="6" creationId="{56B66F0F-891E-6F20-1771-981211C224CD}"/>
          </ac:spMkLst>
        </pc:spChg>
        <pc:spChg chg="add del mod">
          <ac:chgData name="tuyết nguyễn thị ánh" userId="a6fbc05945fbe6a6" providerId="LiveId" clId="{2BCCA182-CA4D-423F-BF6D-04B00F86CD21}" dt="2023-07-31T04:30:56.398" v="2472" actId="478"/>
          <ac:spMkLst>
            <pc:docMk/>
            <pc:sldMk cId="1547243537" sldId="347"/>
            <ac:spMk id="7" creationId="{9F4D1105-C098-C47C-674B-CE8D1FCFDC05}"/>
          </ac:spMkLst>
        </pc:spChg>
        <pc:spChg chg="add mod">
          <ac:chgData name="tuyết nguyễn thị ánh" userId="a6fbc05945fbe6a6" providerId="LiveId" clId="{2BCCA182-CA4D-423F-BF6D-04B00F86CD21}" dt="2023-07-31T04:34:41.284" v="2536" actId="1035"/>
          <ac:spMkLst>
            <pc:docMk/>
            <pc:sldMk cId="1547243537" sldId="347"/>
            <ac:spMk id="8" creationId="{A3470BCF-1BE7-A239-2924-9A9137865468}"/>
          </ac:spMkLst>
        </pc:spChg>
        <pc:spChg chg="add mod">
          <ac:chgData name="tuyết nguyễn thị ánh" userId="a6fbc05945fbe6a6" providerId="LiveId" clId="{2BCCA182-CA4D-423F-BF6D-04B00F86CD21}" dt="2023-07-31T04:35:59.998" v="2553" actId="1076"/>
          <ac:spMkLst>
            <pc:docMk/>
            <pc:sldMk cId="1547243537" sldId="347"/>
            <ac:spMk id="9" creationId="{E9608290-FDC0-74C1-97A4-1988750918F8}"/>
          </ac:spMkLst>
        </pc:spChg>
        <pc:spChg chg="mod">
          <ac:chgData name="tuyết nguyễn thị ánh" userId="a6fbc05945fbe6a6" providerId="LiveId" clId="{2BCCA182-CA4D-423F-BF6D-04B00F86CD21}" dt="2023-07-31T04:31:04.606" v="2475"/>
          <ac:spMkLst>
            <pc:docMk/>
            <pc:sldMk cId="1547243537" sldId="347"/>
            <ac:spMk id="11" creationId="{BA911094-05FC-AE4F-7BDE-46946493E8BC}"/>
          </ac:spMkLst>
        </pc:spChg>
        <pc:spChg chg="mod">
          <ac:chgData name="tuyết nguyễn thị ánh" userId="a6fbc05945fbe6a6" providerId="LiveId" clId="{2BCCA182-CA4D-423F-BF6D-04B00F86CD21}" dt="2023-07-31T04:36:11.389" v="2555" actId="20577"/>
          <ac:spMkLst>
            <pc:docMk/>
            <pc:sldMk cId="1547243537" sldId="347"/>
            <ac:spMk id="12" creationId="{88F7A33C-D91D-3340-5130-5606A87C23FF}"/>
          </ac:spMkLst>
        </pc:spChg>
        <pc:spChg chg="add mod">
          <ac:chgData name="tuyết nguyễn thị ánh" userId="a6fbc05945fbe6a6" providerId="LiveId" clId="{2BCCA182-CA4D-423F-BF6D-04B00F86CD21}" dt="2023-07-31T04:35:00.468" v="2552" actId="20577"/>
          <ac:spMkLst>
            <pc:docMk/>
            <pc:sldMk cId="1547243537" sldId="347"/>
            <ac:spMk id="13" creationId="{F0454124-B662-F44D-B912-81FA2687225C}"/>
          </ac:spMkLst>
        </pc:spChg>
        <pc:spChg chg="add mod">
          <ac:chgData name="tuyết nguyễn thị ánh" userId="a6fbc05945fbe6a6" providerId="LiveId" clId="{2BCCA182-CA4D-423F-BF6D-04B00F86CD21}" dt="2023-07-31T04:37:20.610" v="2590" actId="1036"/>
          <ac:spMkLst>
            <pc:docMk/>
            <pc:sldMk cId="1547243537" sldId="347"/>
            <ac:spMk id="14" creationId="{956FD3AB-C7EE-D8FC-DA74-0C18078851BC}"/>
          </ac:spMkLst>
        </pc:spChg>
        <pc:spChg chg="add del mod ord">
          <ac:chgData name="tuyết nguyễn thị ánh" userId="a6fbc05945fbe6a6" providerId="LiveId" clId="{2BCCA182-CA4D-423F-BF6D-04B00F86CD21}" dt="2023-07-31T04:34:18.816" v="2525" actId="478"/>
          <ac:spMkLst>
            <pc:docMk/>
            <pc:sldMk cId="1547243537" sldId="347"/>
            <ac:spMk id="15" creationId="{4E360D4F-E27F-ED1B-57EC-121547B29A37}"/>
          </ac:spMkLst>
        </pc:spChg>
        <pc:spChg chg="add mod">
          <ac:chgData name="tuyết nguyễn thị ánh" userId="a6fbc05945fbe6a6" providerId="LiveId" clId="{2BCCA182-CA4D-423F-BF6D-04B00F86CD21}" dt="2023-07-31T04:37:20.610" v="2590" actId="1036"/>
          <ac:spMkLst>
            <pc:docMk/>
            <pc:sldMk cId="1547243537" sldId="347"/>
            <ac:spMk id="17" creationId="{80412862-C5D9-E566-3E57-2F2D25B93A35}"/>
          </ac:spMkLst>
        </pc:spChg>
        <pc:grpChg chg="add mod">
          <ac:chgData name="tuyết nguyễn thị ánh" userId="a6fbc05945fbe6a6" providerId="LiveId" clId="{2BCCA182-CA4D-423F-BF6D-04B00F86CD21}" dt="2023-07-31T04:34:22.615" v="2527" actId="1076"/>
          <ac:grpSpMkLst>
            <pc:docMk/>
            <pc:sldMk cId="1547243537" sldId="347"/>
            <ac:grpSpMk id="10" creationId="{CEC9ECAF-2673-924C-98A2-98BBBB60DEF4}"/>
          </ac:grpSpMkLst>
        </pc:grpChg>
        <pc:picChg chg="add mod">
          <ac:chgData name="tuyết nguyễn thị ánh" userId="a6fbc05945fbe6a6" providerId="LiveId" clId="{2BCCA182-CA4D-423F-BF6D-04B00F86CD21}" dt="2023-07-31T04:37:41.918" v="2594" actId="14100"/>
          <ac:picMkLst>
            <pc:docMk/>
            <pc:sldMk cId="1547243537" sldId="347"/>
            <ac:picMk id="19" creationId="{C92AC8C0-250A-2B28-195B-B86C2F1E8819}"/>
          </ac:picMkLst>
        </pc:picChg>
      </pc:sldChg>
      <pc:sldChg chg="addSp delSp modSp add mod modTransition modAnim">
        <pc:chgData name="tuyết nguyễn thị ánh" userId="a6fbc05945fbe6a6" providerId="LiveId" clId="{2BCCA182-CA4D-423F-BF6D-04B00F86CD21}" dt="2023-07-31T15:07:29.495" v="10294"/>
        <pc:sldMkLst>
          <pc:docMk/>
          <pc:sldMk cId="3684452394" sldId="348"/>
        </pc:sldMkLst>
        <pc:spChg chg="del mod">
          <ac:chgData name="tuyết nguyễn thị ánh" userId="a6fbc05945fbe6a6" providerId="LiveId" clId="{2BCCA182-CA4D-423F-BF6D-04B00F86CD21}" dt="2023-07-31T04:45:34.249" v="2822" actId="478"/>
          <ac:spMkLst>
            <pc:docMk/>
            <pc:sldMk cId="3684452394" sldId="348"/>
            <ac:spMk id="2" creationId="{FDE76A1E-0586-8820-C3A5-C9CE8AFD6AE8}"/>
          </ac:spMkLst>
        </pc:spChg>
        <pc:spChg chg="del">
          <ac:chgData name="tuyết nguyễn thị ánh" userId="a6fbc05945fbe6a6" providerId="LiveId" clId="{2BCCA182-CA4D-423F-BF6D-04B00F86CD21}" dt="2023-07-31T04:44:36.646" v="2809" actId="478"/>
          <ac:spMkLst>
            <pc:docMk/>
            <pc:sldMk cId="3684452394" sldId="348"/>
            <ac:spMk id="3" creationId="{F9E25C71-5DB1-816F-ADB6-2D64991C2475}"/>
          </ac:spMkLst>
        </pc:spChg>
        <pc:spChg chg="mod">
          <ac:chgData name="tuyết nguyễn thị ánh" userId="a6fbc05945fbe6a6" providerId="LiveId" clId="{2BCCA182-CA4D-423F-BF6D-04B00F86CD21}" dt="2023-07-31T04:46:13.714" v="2833" actId="255"/>
          <ac:spMkLst>
            <pc:docMk/>
            <pc:sldMk cId="3684452394" sldId="348"/>
            <ac:spMk id="6" creationId="{0395C747-F5A8-DD76-0D01-7A1A3CDCD2A5}"/>
          </ac:spMkLst>
        </pc:spChg>
        <pc:spChg chg="mod">
          <ac:chgData name="tuyết nguyễn thị ánh" userId="a6fbc05945fbe6a6" providerId="LiveId" clId="{2BCCA182-CA4D-423F-BF6D-04B00F86CD21}" dt="2023-07-31T04:48:42.873" v="2845" actId="1076"/>
          <ac:spMkLst>
            <pc:docMk/>
            <pc:sldMk cId="3684452394" sldId="348"/>
            <ac:spMk id="8" creationId="{3D01F275-366D-7661-CCAC-F88697BB4DBA}"/>
          </ac:spMkLst>
        </pc:spChg>
        <pc:spChg chg="add mod">
          <ac:chgData name="tuyết nguyễn thị ánh" userId="a6fbc05945fbe6a6" providerId="LiveId" clId="{2BCCA182-CA4D-423F-BF6D-04B00F86CD21}" dt="2023-07-31T04:48:48.559" v="2851" actId="1036"/>
          <ac:spMkLst>
            <pc:docMk/>
            <pc:sldMk cId="3684452394" sldId="348"/>
            <ac:spMk id="9" creationId="{DB38070F-DE2C-5962-B5BD-30FA9EA490D6}"/>
          </ac:spMkLst>
        </pc:spChg>
        <pc:spChg chg="mod">
          <ac:chgData name="tuyết nguyễn thị ánh" userId="a6fbc05945fbe6a6" providerId="LiveId" clId="{2BCCA182-CA4D-423F-BF6D-04B00F86CD21}" dt="2023-07-31T04:48:48.559" v="2851" actId="1036"/>
          <ac:spMkLst>
            <pc:docMk/>
            <pc:sldMk cId="3684452394" sldId="348"/>
            <ac:spMk id="15" creationId="{305AFB49-8571-35FF-1C82-2D21F6DEC217}"/>
          </ac:spMkLst>
        </pc:spChg>
        <pc:spChg chg="mod topLvl">
          <ac:chgData name="tuyết nguyễn thị ánh" userId="a6fbc05945fbe6a6" providerId="LiveId" clId="{2BCCA182-CA4D-423F-BF6D-04B00F86CD21}" dt="2023-07-31T04:48:48.559" v="2851" actId="1036"/>
          <ac:spMkLst>
            <pc:docMk/>
            <pc:sldMk cId="3684452394" sldId="348"/>
            <ac:spMk id="22" creationId="{E693A5F4-603E-1D31-1C36-6D22061E00A6}"/>
          </ac:spMkLst>
        </pc:spChg>
        <pc:spChg chg="del topLvl">
          <ac:chgData name="tuyết nguyễn thị ánh" userId="a6fbc05945fbe6a6" providerId="LiveId" clId="{2BCCA182-CA4D-423F-BF6D-04B00F86CD21}" dt="2023-07-31T04:43:56.574" v="2674" actId="478"/>
          <ac:spMkLst>
            <pc:docMk/>
            <pc:sldMk cId="3684452394" sldId="348"/>
            <ac:spMk id="23" creationId="{122F9750-04A5-0175-7D8B-BC567CB3CC6F}"/>
          </ac:spMkLst>
        </pc:spChg>
        <pc:grpChg chg="add mod">
          <ac:chgData name="tuyết nguyễn thị ánh" userId="a6fbc05945fbe6a6" providerId="LiveId" clId="{2BCCA182-CA4D-423F-BF6D-04B00F86CD21}" dt="2023-07-31T04:46:41.464" v="2839" actId="1076"/>
          <ac:grpSpMkLst>
            <pc:docMk/>
            <pc:sldMk cId="3684452394" sldId="348"/>
            <ac:grpSpMk id="4" creationId="{485DA0F9-8995-145C-A6BD-149A290FDB0F}"/>
          </ac:grpSpMkLst>
        </pc:grpChg>
        <pc:grpChg chg="del">
          <ac:chgData name="tuyết nguyễn thị ánh" userId="a6fbc05945fbe6a6" providerId="LiveId" clId="{2BCCA182-CA4D-423F-BF6D-04B00F86CD21}" dt="2023-07-31T04:43:56.574" v="2674" actId="478"/>
          <ac:grpSpMkLst>
            <pc:docMk/>
            <pc:sldMk cId="3684452394" sldId="348"/>
            <ac:grpSpMk id="21" creationId="{61AA4451-90A1-0977-F3D3-93D7BE899020}"/>
          </ac:grpSpMkLst>
        </pc:grpChg>
        <pc:picChg chg="mod">
          <ac:chgData name="tuyết nguyễn thị ánh" userId="a6fbc05945fbe6a6" providerId="LiveId" clId="{2BCCA182-CA4D-423F-BF6D-04B00F86CD21}" dt="2023-07-31T04:45:07.038" v="2820"/>
          <ac:picMkLst>
            <pc:docMk/>
            <pc:sldMk cId="3684452394" sldId="348"/>
            <ac:picMk id="5" creationId="{E8851E52-1473-3873-6409-82B1C00F022F}"/>
          </ac:picMkLst>
        </pc:picChg>
        <pc:picChg chg="del mod">
          <ac:chgData name="tuyết nguyễn thị ánh" userId="a6fbc05945fbe6a6" providerId="LiveId" clId="{2BCCA182-CA4D-423F-BF6D-04B00F86CD21}" dt="2023-07-31T04:44:23.616" v="2806" actId="478"/>
          <ac:picMkLst>
            <pc:docMk/>
            <pc:sldMk cId="3684452394" sldId="348"/>
            <ac:picMk id="11" creationId="{3C517B80-5C50-C5C7-0236-6D30AFA24895}"/>
          </ac:picMkLst>
        </pc:picChg>
        <pc:picChg chg="add mod">
          <ac:chgData name="tuyết nguyễn thị ánh" userId="a6fbc05945fbe6a6" providerId="LiveId" clId="{2BCCA182-CA4D-423F-BF6D-04B00F86CD21}" dt="2023-07-31T04:47:00.778" v="2844" actId="1076"/>
          <ac:picMkLst>
            <pc:docMk/>
            <pc:sldMk cId="3684452394" sldId="348"/>
            <ac:picMk id="12" creationId="{87E648D9-CA00-9204-65C2-AC8CA74112CD}"/>
          </ac:picMkLst>
        </pc:picChg>
      </pc:sldChg>
      <pc:sldChg chg="add del">
        <pc:chgData name="tuyết nguyễn thị ánh" userId="a6fbc05945fbe6a6" providerId="LiveId" clId="{2BCCA182-CA4D-423F-BF6D-04B00F86CD21}" dt="2023-07-31T04:50:27.341" v="2852" actId="47"/>
        <pc:sldMkLst>
          <pc:docMk/>
          <pc:sldMk cId="1607261512" sldId="349"/>
        </pc:sldMkLst>
      </pc:sldChg>
      <pc:sldChg chg="addSp delSp modSp add mod modTransition modClrScheme delAnim modAnim chgLayout">
        <pc:chgData name="tuyết nguyễn thị ánh" userId="a6fbc05945fbe6a6" providerId="LiveId" clId="{2BCCA182-CA4D-423F-BF6D-04B00F86CD21}" dt="2023-07-31T15:07:36.223" v="10295"/>
        <pc:sldMkLst>
          <pc:docMk/>
          <pc:sldMk cId="2140051655" sldId="350"/>
        </pc:sldMkLst>
        <pc:spChg chg="add mod">
          <ac:chgData name="tuyết nguyễn thị ánh" userId="a6fbc05945fbe6a6" providerId="LiveId" clId="{2BCCA182-CA4D-423F-BF6D-04B00F86CD21}" dt="2023-07-31T06:21:31.184" v="3495" actId="20577"/>
          <ac:spMkLst>
            <pc:docMk/>
            <pc:sldMk cId="2140051655" sldId="350"/>
            <ac:spMk id="2" creationId="{9D12C9A2-FAE4-AAE9-2244-D123CC189A47}"/>
          </ac:spMkLst>
        </pc:spChg>
        <pc:spChg chg="add del mod ord">
          <ac:chgData name="tuyết nguyễn thị ánh" userId="a6fbc05945fbe6a6" providerId="LiveId" clId="{2BCCA182-CA4D-423F-BF6D-04B00F86CD21}" dt="2023-07-31T06:21:24.348" v="3466" actId="478"/>
          <ac:spMkLst>
            <pc:docMk/>
            <pc:sldMk cId="2140051655" sldId="350"/>
            <ac:spMk id="4" creationId="{6C0DF73E-4BCC-8D15-60C5-3AB415F3AD33}"/>
          </ac:spMkLst>
        </pc:spChg>
        <pc:spChg chg="del">
          <ac:chgData name="tuyết nguyễn thị ánh" userId="a6fbc05945fbe6a6" providerId="LiveId" clId="{2BCCA182-CA4D-423F-BF6D-04B00F86CD21}" dt="2023-07-31T04:50:34.210" v="2855" actId="478"/>
          <ac:spMkLst>
            <pc:docMk/>
            <pc:sldMk cId="2140051655" sldId="350"/>
            <ac:spMk id="8" creationId="{32B89F45-CFA1-784D-A51E-C6436F92B085}"/>
          </ac:spMkLst>
        </pc:spChg>
        <pc:spChg chg="del">
          <ac:chgData name="tuyết nguyễn thị ánh" userId="a6fbc05945fbe6a6" providerId="LiveId" clId="{2BCCA182-CA4D-423F-BF6D-04B00F86CD21}" dt="2023-07-31T04:50:34.210" v="2855" actId="478"/>
          <ac:spMkLst>
            <pc:docMk/>
            <pc:sldMk cId="2140051655" sldId="350"/>
            <ac:spMk id="9" creationId="{2365FE64-BFA6-7CAF-30E1-2D255F242A94}"/>
          </ac:spMkLst>
        </pc:spChg>
        <pc:spChg chg="del mod">
          <ac:chgData name="tuyết nguyễn thị ánh" userId="a6fbc05945fbe6a6" providerId="LiveId" clId="{2BCCA182-CA4D-423F-BF6D-04B00F86CD21}" dt="2023-07-31T04:50:32.252" v="2854" actId="478"/>
          <ac:spMkLst>
            <pc:docMk/>
            <pc:sldMk cId="2140051655" sldId="350"/>
            <ac:spMk id="11" creationId="{D6E7312B-D31E-49E6-C6C8-A41998533BF4}"/>
          </ac:spMkLst>
        </pc:spChg>
        <pc:spChg chg="del">
          <ac:chgData name="tuyết nguyễn thị ánh" userId="a6fbc05945fbe6a6" providerId="LiveId" clId="{2BCCA182-CA4D-423F-BF6D-04B00F86CD21}" dt="2023-07-31T04:50:34.210" v="2855" actId="478"/>
          <ac:spMkLst>
            <pc:docMk/>
            <pc:sldMk cId="2140051655" sldId="350"/>
            <ac:spMk id="13" creationId="{E125345F-2A98-AF0B-7C56-02C13994F035}"/>
          </ac:spMkLst>
        </pc:spChg>
        <pc:spChg chg="del">
          <ac:chgData name="tuyết nguyễn thị ánh" userId="a6fbc05945fbe6a6" providerId="LiveId" clId="{2BCCA182-CA4D-423F-BF6D-04B00F86CD21}" dt="2023-07-31T04:50:34.210" v="2855" actId="478"/>
          <ac:spMkLst>
            <pc:docMk/>
            <pc:sldMk cId="2140051655" sldId="350"/>
            <ac:spMk id="15" creationId="{C373784D-6434-2FD3-7EC0-7BBE3C2A5DC4}"/>
          </ac:spMkLst>
        </pc:spChg>
        <pc:spChg chg="del">
          <ac:chgData name="tuyết nguyễn thị ánh" userId="a6fbc05945fbe6a6" providerId="LiveId" clId="{2BCCA182-CA4D-423F-BF6D-04B00F86CD21}" dt="2023-07-31T04:50:34.210" v="2855" actId="478"/>
          <ac:spMkLst>
            <pc:docMk/>
            <pc:sldMk cId="2140051655" sldId="350"/>
            <ac:spMk id="17" creationId="{326E39B6-48F0-26C9-30D6-6E72D495B92D}"/>
          </ac:spMkLst>
        </pc:spChg>
        <pc:spChg chg="del">
          <ac:chgData name="tuyết nguyễn thị ánh" userId="a6fbc05945fbe6a6" providerId="LiveId" clId="{2BCCA182-CA4D-423F-BF6D-04B00F86CD21}" dt="2023-07-31T04:50:34.210" v="2855" actId="478"/>
          <ac:spMkLst>
            <pc:docMk/>
            <pc:sldMk cId="2140051655" sldId="350"/>
            <ac:spMk id="19" creationId="{3486C707-177C-BF7C-953C-CDE4087BEC4C}"/>
          </ac:spMkLst>
        </pc:spChg>
        <pc:spChg chg="del">
          <ac:chgData name="tuyết nguyễn thị ánh" userId="a6fbc05945fbe6a6" providerId="LiveId" clId="{2BCCA182-CA4D-423F-BF6D-04B00F86CD21}" dt="2023-07-31T04:50:34.210" v="2855" actId="478"/>
          <ac:spMkLst>
            <pc:docMk/>
            <pc:sldMk cId="2140051655" sldId="350"/>
            <ac:spMk id="21" creationId="{CC6F9E7E-3C4F-B63C-4FBD-4CF6D844C795}"/>
          </ac:spMkLst>
        </pc:spChg>
        <pc:picChg chg="add mod">
          <ac:chgData name="tuyết nguyễn thị ánh" userId="a6fbc05945fbe6a6" providerId="LiveId" clId="{2BCCA182-CA4D-423F-BF6D-04B00F86CD21}" dt="2023-07-31T06:21:22.579" v="3465" actId="1076"/>
          <ac:picMkLst>
            <pc:docMk/>
            <pc:sldMk cId="2140051655" sldId="350"/>
            <ac:picMk id="3" creationId="{9DE29F74-F04F-F2BF-2B4B-AA0DE0694E22}"/>
          </ac:picMkLst>
        </pc:picChg>
        <pc:picChg chg="add mod modCrop">
          <ac:chgData name="tuyết nguyễn thị ánh" userId="a6fbc05945fbe6a6" providerId="LiveId" clId="{2BCCA182-CA4D-423F-BF6D-04B00F86CD21}" dt="2023-07-31T06:52:06.246" v="4524" actId="1076"/>
          <ac:picMkLst>
            <pc:docMk/>
            <pc:sldMk cId="2140051655" sldId="350"/>
            <ac:picMk id="6" creationId="{3F28D9BE-E279-D0CD-8326-75D1F2C43822}"/>
          </ac:picMkLst>
        </pc:picChg>
        <pc:picChg chg="del">
          <ac:chgData name="tuyết nguyễn thị ánh" userId="a6fbc05945fbe6a6" providerId="LiveId" clId="{2BCCA182-CA4D-423F-BF6D-04B00F86CD21}" dt="2023-07-31T04:50:34.210" v="2855" actId="478"/>
          <ac:picMkLst>
            <pc:docMk/>
            <pc:sldMk cId="2140051655" sldId="350"/>
            <ac:picMk id="23" creationId="{BE5A9C43-15F0-F8D4-BB6C-E1C398021C9B}"/>
          </ac:picMkLst>
        </pc:picChg>
        <pc:cxnChg chg="del">
          <ac:chgData name="tuyết nguyễn thị ánh" userId="a6fbc05945fbe6a6" providerId="LiveId" clId="{2BCCA182-CA4D-423F-BF6D-04B00F86CD21}" dt="2023-07-31T04:50:34.210" v="2855" actId="478"/>
          <ac:cxnSpMkLst>
            <pc:docMk/>
            <pc:sldMk cId="2140051655" sldId="350"/>
            <ac:cxnSpMk id="16" creationId="{0D5BA701-92FE-89B4-95F4-0892924E8B13}"/>
          </ac:cxnSpMkLst>
        </pc:cxnChg>
        <pc:cxnChg chg="del">
          <ac:chgData name="tuyết nguyễn thị ánh" userId="a6fbc05945fbe6a6" providerId="LiveId" clId="{2BCCA182-CA4D-423F-BF6D-04B00F86CD21}" dt="2023-07-31T04:50:34.210" v="2855" actId="478"/>
          <ac:cxnSpMkLst>
            <pc:docMk/>
            <pc:sldMk cId="2140051655" sldId="350"/>
            <ac:cxnSpMk id="18" creationId="{7F54E76B-AB1D-702D-4BEA-9958C50B79E3}"/>
          </ac:cxnSpMkLst>
        </pc:cxnChg>
        <pc:cxnChg chg="del">
          <ac:chgData name="tuyết nguyễn thị ánh" userId="a6fbc05945fbe6a6" providerId="LiveId" clId="{2BCCA182-CA4D-423F-BF6D-04B00F86CD21}" dt="2023-07-31T04:50:34.210" v="2855" actId="478"/>
          <ac:cxnSpMkLst>
            <pc:docMk/>
            <pc:sldMk cId="2140051655" sldId="350"/>
            <ac:cxnSpMk id="20" creationId="{E3C241F9-1F01-E2EA-4942-5360D0BD5B87}"/>
          </ac:cxnSpMkLst>
        </pc:cxnChg>
      </pc:sldChg>
      <pc:sldChg chg="add del">
        <pc:chgData name="tuyết nguyễn thị ánh" userId="a6fbc05945fbe6a6" providerId="LiveId" clId="{2BCCA182-CA4D-423F-BF6D-04B00F86CD21}" dt="2023-07-31T06:26:04.056" v="3496" actId="47"/>
        <pc:sldMkLst>
          <pc:docMk/>
          <pc:sldMk cId="4004648575" sldId="351"/>
        </pc:sldMkLst>
      </pc:sldChg>
      <pc:sldChg chg="addSp delSp modSp add mod ord modClrScheme modAnim chgLayout">
        <pc:chgData name="tuyết nguyễn thị ánh" userId="a6fbc05945fbe6a6" providerId="LiveId" clId="{2BCCA182-CA4D-423F-BF6D-04B00F86CD21}" dt="2023-07-31T14:54:46.286" v="10134"/>
        <pc:sldMkLst>
          <pc:docMk/>
          <pc:sldMk cId="3878879705" sldId="352"/>
        </pc:sldMkLst>
        <pc:spChg chg="mod">
          <ac:chgData name="tuyết nguyễn thị ánh" userId="a6fbc05945fbe6a6" providerId="LiveId" clId="{2BCCA182-CA4D-423F-BF6D-04B00F86CD21}" dt="2023-07-31T05:06:16.172" v="3401" actId="1036"/>
          <ac:spMkLst>
            <pc:docMk/>
            <pc:sldMk cId="3878879705" sldId="352"/>
            <ac:spMk id="2" creationId="{434D48AA-B4D9-7E20-FCEA-B49E7C497B83}"/>
          </ac:spMkLst>
        </pc:spChg>
        <pc:spChg chg="mod">
          <ac:chgData name="tuyết nguyễn thị ánh" userId="a6fbc05945fbe6a6" providerId="LiveId" clId="{2BCCA182-CA4D-423F-BF6D-04B00F86CD21}" dt="2023-07-31T05:06:16.172" v="3401" actId="1036"/>
          <ac:spMkLst>
            <pc:docMk/>
            <pc:sldMk cId="3878879705" sldId="352"/>
            <ac:spMk id="3" creationId="{ECD6FFAB-267E-B2E0-B2B5-BB207CC5679A}"/>
          </ac:spMkLst>
        </pc:spChg>
        <pc:spChg chg="mod">
          <ac:chgData name="tuyết nguyễn thị ánh" userId="a6fbc05945fbe6a6" providerId="LiveId" clId="{2BCCA182-CA4D-423F-BF6D-04B00F86CD21}" dt="2023-07-31T05:06:16.172" v="3401" actId="1036"/>
          <ac:spMkLst>
            <pc:docMk/>
            <pc:sldMk cId="3878879705" sldId="352"/>
            <ac:spMk id="4" creationId="{71ADF563-D090-8AEB-F75A-F12EFD732D06}"/>
          </ac:spMkLst>
        </pc:spChg>
        <pc:spChg chg="mod">
          <ac:chgData name="tuyết nguyễn thị ánh" userId="a6fbc05945fbe6a6" providerId="LiveId" clId="{2BCCA182-CA4D-423F-BF6D-04B00F86CD21}" dt="2023-07-31T05:06:16.172" v="3401" actId="1036"/>
          <ac:spMkLst>
            <pc:docMk/>
            <pc:sldMk cId="3878879705" sldId="352"/>
            <ac:spMk id="5" creationId="{F0BDB801-21ED-D54C-BF8C-769534749421}"/>
          </ac:spMkLst>
        </pc:spChg>
        <pc:spChg chg="add del mod ord">
          <ac:chgData name="tuyết nguyễn thị ánh" userId="a6fbc05945fbe6a6" providerId="LiveId" clId="{2BCCA182-CA4D-423F-BF6D-04B00F86CD21}" dt="2023-07-31T04:52:00.199" v="2867" actId="478"/>
          <ac:spMkLst>
            <pc:docMk/>
            <pc:sldMk cId="3878879705" sldId="352"/>
            <ac:spMk id="6" creationId="{8C684828-0B10-2268-C0DB-A821B499611B}"/>
          </ac:spMkLst>
        </pc:spChg>
        <pc:spChg chg="mod">
          <ac:chgData name="tuyết nguyễn thị ánh" userId="a6fbc05945fbe6a6" providerId="LiveId" clId="{2BCCA182-CA4D-423F-BF6D-04B00F86CD21}" dt="2023-07-31T05:06:22.942" v="3407" actId="1036"/>
          <ac:spMkLst>
            <pc:docMk/>
            <pc:sldMk cId="3878879705" sldId="352"/>
            <ac:spMk id="7" creationId="{AB59BAA7-9857-51BD-F9BA-91922F29BA18}"/>
          </ac:spMkLst>
        </pc:spChg>
        <pc:spChg chg="add mod">
          <ac:chgData name="tuyết nguyễn thị ánh" userId="a6fbc05945fbe6a6" providerId="LiveId" clId="{2BCCA182-CA4D-423F-BF6D-04B00F86CD21}" dt="2023-07-31T05:07:09.174" v="3450" actId="1076"/>
          <ac:spMkLst>
            <pc:docMk/>
            <pc:sldMk cId="3878879705" sldId="352"/>
            <ac:spMk id="8" creationId="{78A6D267-807F-9992-92CA-8F7B16E002B7}"/>
          </ac:spMkLst>
        </pc:spChg>
        <pc:spChg chg="mod">
          <ac:chgData name="tuyết nguyễn thị ánh" userId="a6fbc05945fbe6a6" providerId="LiveId" clId="{2BCCA182-CA4D-423F-BF6D-04B00F86CD21}" dt="2023-07-31T05:06:16.172" v="3401" actId="1036"/>
          <ac:spMkLst>
            <pc:docMk/>
            <pc:sldMk cId="3878879705" sldId="352"/>
            <ac:spMk id="22" creationId="{324480C0-D21A-AFE3-CBBE-C105D3A395EE}"/>
          </ac:spMkLst>
        </pc:spChg>
      </pc:sldChg>
      <pc:sldChg chg="addSp delSp modSp add mod modTransition modClrScheme delAnim modAnim chgLayout">
        <pc:chgData name="tuyết nguyễn thị ánh" userId="a6fbc05945fbe6a6" providerId="LiveId" clId="{2BCCA182-CA4D-423F-BF6D-04B00F86CD21}" dt="2023-07-31T15:07:40.941" v="10296"/>
        <pc:sldMkLst>
          <pc:docMk/>
          <pc:sldMk cId="1916321683" sldId="353"/>
        </pc:sldMkLst>
        <pc:spChg chg="add del mod">
          <ac:chgData name="tuyết nguyễn thị ánh" userId="a6fbc05945fbe6a6" providerId="LiveId" clId="{2BCCA182-CA4D-423F-BF6D-04B00F86CD21}" dt="2023-07-31T06:37:36.200" v="4058" actId="478"/>
          <ac:spMkLst>
            <pc:docMk/>
            <pc:sldMk cId="1916321683" sldId="353"/>
            <ac:spMk id="2" creationId="{1152C60B-24CF-FA61-D12F-933F9314F395}"/>
          </ac:spMkLst>
        </pc:spChg>
        <pc:spChg chg="add mod">
          <ac:chgData name="tuyết nguyễn thị ánh" userId="a6fbc05945fbe6a6" providerId="LiveId" clId="{2BCCA182-CA4D-423F-BF6D-04B00F86CD21}" dt="2023-07-31T06:46:47.559" v="4449" actId="1035"/>
          <ac:spMkLst>
            <pc:docMk/>
            <pc:sldMk cId="1916321683" sldId="353"/>
            <ac:spMk id="3" creationId="{8ABC0980-0E0D-D864-09A6-979265A0BC42}"/>
          </ac:spMkLst>
        </pc:spChg>
        <pc:spChg chg="add del mod">
          <ac:chgData name="tuyết nguyễn thị ánh" userId="a6fbc05945fbe6a6" providerId="LiveId" clId="{2BCCA182-CA4D-423F-BF6D-04B00F86CD21}" dt="2023-07-31T06:37:37.382" v="4059" actId="478"/>
          <ac:spMkLst>
            <pc:docMk/>
            <pc:sldMk cId="1916321683" sldId="353"/>
            <ac:spMk id="4" creationId="{C6DE3936-855C-757B-1924-AACC8ADB8E85}"/>
          </ac:spMkLst>
        </pc:spChg>
        <pc:spChg chg="add mod">
          <ac:chgData name="tuyết nguyễn thị ánh" userId="a6fbc05945fbe6a6" providerId="LiveId" clId="{2BCCA182-CA4D-423F-BF6D-04B00F86CD21}" dt="2023-07-31T06:48:14.808" v="4501" actId="1035"/>
          <ac:spMkLst>
            <pc:docMk/>
            <pc:sldMk cId="1916321683" sldId="353"/>
            <ac:spMk id="6" creationId="{FE92511F-4373-13AE-1630-1228308DB230}"/>
          </ac:spMkLst>
        </pc:spChg>
        <pc:spChg chg="add mod">
          <ac:chgData name="tuyết nguyễn thị ánh" userId="a6fbc05945fbe6a6" providerId="LiveId" clId="{2BCCA182-CA4D-423F-BF6D-04B00F86CD21}" dt="2023-07-31T06:48:34.623" v="4507" actId="1035"/>
          <ac:spMkLst>
            <pc:docMk/>
            <pc:sldMk cId="1916321683" sldId="353"/>
            <ac:spMk id="7" creationId="{416DA3A9-6415-0E11-DCC9-BC30BA161E51}"/>
          </ac:spMkLst>
        </pc:spChg>
        <pc:spChg chg="mod">
          <ac:chgData name="tuyết nguyễn thị ánh" userId="a6fbc05945fbe6a6" providerId="LiveId" clId="{2BCCA182-CA4D-423F-BF6D-04B00F86CD21}" dt="2023-07-31T06:46:28.450" v="4425" actId="1076"/>
          <ac:spMkLst>
            <pc:docMk/>
            <pc:sldMk cId="1916321683" sldId="353"/>
            <ac:spMk id="8" creationId="{A3470BCF-1BE7-A239-2924-9A9137865468}"/>
          </ac:spMkLst>
        </pc:spChg>
        <pc:spChg chg="mod">
          <ac:chgData name="tuyết nguyễn thị ánh" userId="a6fbc05945fbe6a6" providerId="LiveId" clId="{2BCCA182-CA4D-423F-BF6D-04B00F86CD21}" dt="2023-07-31T06:46:40.065" v="4426" actId="1076"/>
          <ac:spMkLst>
            <pc:docMk/>
            <pc:sldMk cId="1916321683" sldId="353"/>
            <ac:spMk id="9" creationId="{E9608290-FDC0-74C1-97A4-1988750918F8}"/>
          </ac:spMkLst>
        </pc:spChg>
        <pc:spChg chg="mod">
          <ac:chgData name="tuyết nguyễn thị ánh" userId="a6fbc05945fbe6a6" providerId="LiveId" clId="{2BCCA182-CA4D-423F-BF6D-04B00F86CD21}" dt="2023-07-31T06:44:16.690" v="4366" actId="255"/>
          <ac:spMkLst>
            <pc:docMk/>
            <pc:sldMk cId="1916321683" sldId="353"/>
            <ac:spMk id="11" creationId="{BA911094-05FC-AE4F-7BDE-46946493E8BC}"/>
          </ac:spMkLst>
        </pc:spChg>
        <pc:spChg chg="mod">
          <ac:chgData name="tuyết nguyễn thị ánh" userId="a6fbc05945fbe6a6" providerId="LiveId" clId="{2BCCA182-CA4D-423F-BF6D-04B00F86CD21}" dt="2023-07-31T06:44:16.690" v="4366" actId="255"/>
          <ac:spMkLst>
            <pc:docMk/>
            <pc:sldMk cId="1916321683" sldId="353"/>
            <ac:spMk id="12" creationId="{88F7A33C-D91D-3340-5130-5606A87C23FF}"/>
          </ac:spMkLst>
        </pc:spChg>
        <pc:spChg chg="mod">
          <ac:chgData name="tuyết nguyễn thị ánh" userId="a6fbc05945fbe6a6" providerId="LiveId" clId="{2BCCA182-CA4D-423F-BF6D-04B00F86CD21}" dt="2023-07-31T06:46:28.450" v="4425" actId="1076"/>
          <ac:spMkLst>
            <pc:docMk/>
            <pc:sldMk cId="1916321683" sldId="353"/>
            <ac:spMk id="13" creationId="{F0454124-B662-F44D-B912-81FA2687225C}"/>
          </ac:spMkLst>
        </pc:spChg>
        <pc:spChg chg="del mod">
          <ac:chgData name="tuyết nguyễn thị ánh" userId="a6fbc05945fbe6a6" providerId="LiveId" clId="{2BCCA182-CA4D-423F-BF6D-04B00F86CD21}" dt="2023-07-31T06:34:17.993" v="3696" actId="478"/>
          <ac:spMkLst>
            <pc:docMk/>
            <pc:sldMk cId="1916321683" sldId="353"/>
            <ac:spMk id="14" creationId="{956FD3AB-C7EE-D8FC-DA74-0C18078851BC}"/>
          </ac:spMkLst>
        </pc:spChg>
        <pc:spChg chg="add del mod ord">
          <ac:chgData name="tuyết nguyễn thị ánh" userId="a6fbc05945fbe6a6" providerId="LiveId" clId="{2BCCA182-CA4D-423F-BF6D-04B00F86CD21}" dt="2023-07-31T06:43:35.682" v="4355" actId="700"/>
          <ac:spMkLst>
            <pc:docMk/>
            <pc:sldMk cId="1916321683" sldId="353"/>
            <ac:spMk id="15" creationId="{6CEF27C6-C25D-E8CB-11BC-EA204D74909C}"/>
          </ac:spMkLst>
        </pc:spChg>
        <pc:spChg chg="add del mod ord">
          <ac:chgData name="tuyết nguyễn thị ánh" userId="a6fbc05945fbe6a6" providerId="LiveId" clId="{2BCCA182-CA4D-423F-BF6D-04B00F86CD21}" dt="2023-07-31T06:43:39.907" v="4356" actId="478"/>
          <ac:spMkLst>
            <pc:docMk/>
            <pc:sldMk cId="1916321683" sldId="353"/>
            <ac:spMk id="16" creationId="{6A973445-75E0-7947-F129-940B27316D12}"/>
          </ac:spMkLst>
        </pc:spChg>
        <pc:spChg chg="del mod">
          <ac:chgData name="tuyết nguyễn thị ánh" userId="a6fbc05945fbe6a6" providerId="LiveId" clId="{2BCCA182-CA4D-423F-BF6D-04B00F86CD21}" dt="2023-07-31T06:34:20.291" v="3697" actId="478"/>
          <ac:spMkLst>
            <pc:docMk/>
            <pc:sldMk cId="1916321683" sldId="353"/>
            <ac:spMk id="17" creationId="{80412862-C5D9-E566-3E57-2F2D25B93A35}"/>
          </ac:spMkLst>
        </pc:spChg>
        <pc:spChg chg="add del mod ord">
          <ac:chgData name="tuyết nguyễn thị ánh" userId="a6fbc05945fbe6a6" providerId="LiveId" clId="{2BCCA182-CA4D-423F-BF6D-04B00F86CD21}" dt="2023-07-31T06:43:49.005" v="4360" actId="478"/>
          <ac:spMkLst>
            <pc:docMk/>
            <pc:sldMk cId="1916321683" sldId="353"/>
            <ac:spMk id="18" creationId="{35FF860F-121D-9D44-BD5D-2FDBA69B9EBA}"/>
          </ac:spMkLst>
        </pc:spChg>
        <pc:spChg chg="add del mod ord">
          <ac:chgData name="tuyết nguyễn thị ánh" userId="a6fbc05945fbe6a6" providerId="LiveId" clId="{2BCCA182-CA4D-423F-BF6D-04B00F86CD21}" dt="2023-07-31T06:43:52.152" v="4362" actId="478"/>
          <ac:spMkLst>
            <pc:docMk/>
            <pc:sldMk cId="1916321683" sldId="353"/>
            <ac:spMk id="20" creationId="{CB7DB6E0-4970-ADEF-DAB0-49213ECC51FE}"/>
          </ac:spMkLst>
        </pc:spChg>
        <pc:spChg chg="add del mod ord">
          <ac:chgData name="tuyết nguyễn thị ánh" userId="a6fbc05945fbe6a6" providerId="LiveId" clId="{2BCCA182-CA4D-423F-BF6D-04B00F86CD21}" dt="2023-07-31T06:43:42.087" v="4357" actId="478"/>
          <ac:spMkLst>
            <pc:docMk/>
            <pc:sldMk cId="1916321683" sldId="353"/>
            <ac:spMk id="21" creationId="{96E38950-B81D-8FC6-9DCC-497D350A2346}"/>
          </ac:spMkLst>
        </pc:spChg>
        <pc:spChg chg="add del mod ord">
          <ac:chgData name="tuyết nguyễn thị ánh" userId="a6fbc05945fbe6a6" providerId="LiveId" clId="{2BCCA182-CA4D-423F-BF6D-04B00F86CD21}" dt="2023-07-31T06:43:50.364" v="4361" actId="478"/>
          <ac:spMkLst>
            <pc:docMk/>
            <pc:sldMk cId="1916321683" sldId="353"/>
            <ac:spMk id="22" creationId="{A8E551F6-9F91-FAC2-8B4C-0960AFEFD91D}"/>
          </ac:spMkLst>
        </pc:spChg>
        <pc:spChg chg="add mod">
          <ac:chgData name="tuyết nguyễn thị ánh" userId="a6fbc05945fbe6a6" providerId="LiveId" clId="{2BCCA182-CA4D-423F-BF6D-04B00F86CD21}" dt="2023-07-31T06:48:38.213" v="4512" actId="1035"/>
          <ac:spMkLst>
            <pc:docMk/>
            <pc:sldMk cId="1916321683" sldId="353"/>
            <ac:spMk id="23" creationId="{4622D022-5CE1-7572-4E0D-03E513A69240}"/>
          </ac:spMkLst>
        </pc:spChg>
        <pc:grpChg chg="mod">
          <ac:chgData name="tuyết nguyễn thị ánh" userId="a6fbc05945fbe6a6" providerId="LiveId" clId="{2BCCA182-CA4D-423F-BF6D-04B00F86CD21}" dt="2023-07-31T06:46:28.450" v="4425" actId="1076"/>
          <ac:grpSpMkLst>
            <pc:docMk/>
            <pc:sldMk cId="1916321683" sldId="353"/>
            <ac:grpSpMk id="10" creationId="{CEC9ECAF-2673-924C-98A2-98BBBB60DEF4}"/>
          </ac:grpSpMkLst>
        </pc:grpChg>
        <pc:picChg chg="add del mod">
          <ac:chgData name="tuyết nguyễn thị ánh" userId="a6fbc05945fbe6a6" providerId="LiveId" clId="{2BCCA182-CA4D-423F-BF6D-04B00F86CD21}" dt="2023-07-31T06:48:44.460" v="4515" actId="1076"/>
          <ac:picMkLst>
            <pc:docMk/>
            <pc:sldMk cId="1916321683" sldId="353"/>
            <ac:picMk id="19" creationId="{C92AC8C0-250A-2B28-195B-B86C2F1E8819}"/>
          </ac:picMkLst>
        </pc:picChg>
      </pc:sldChg>
      <pc:sldChg chg="add del">
        <pc:chgData name="tuyết nguyễn thị ánh" userId="a6fbc05945fbe6a6" providerId="LiveId" clId="{2BCCA182-CA4D-423F-BF6D-04B00F86CD21}" dt="2023-07-31T07:00:06.497" v="4526" actId="2890"/>
        <pc:sldMkLst>
          <pc:docMk/>
          <pc:sldMk cId="2840424805" sldId="354"/>
        </pc:sldMkLst>
      </pc:sldChg>
      <pc:sldChg chg="addSp delSp modSp add mod ord modClrScheme delAnim modAnim chgLayout">
        <pc:chgData name="tuyết nguyễn thị ánh" userId="a6fbc05945fbe6a6" providerId="LiveId" clId="{2BCCA182-CA4D-423F-BF6D-04B00F86CD21}" dt="2023-07-31T14:55:51.106" v="10144"/>
        <pc:sldMkLst>
          <pc:docMk/>
          <pc:sldMk cId="3263605684" sldId="354"/>
        </pc:sldMkLst>
        <pc:spChg chg="mod">
          <ac:chgData name="tuyết nguyễn thị ánh" userId="a6fbc05945fbe6a6" providerId="LiveId" clId="{2BCCA182-CA4D-423F-BF6D-04B00F86CD21}" dt="2023-07-31T07:16:46.553" v="5553" actId="1076"/>
          <ac:spMkLst>
            <pc:docMk/>
            <pc:sldMk cId="3263605684" sldId="354"/>
            <ac:spMk id="2" creationId="{434D48AA-B4D9-7E20-FCEA-B49E7C497B83}"/>
          </ac:spMkLst>
        </pc:spChg>
        <pc:spChg chg="mod">
          <ac:chgData name="tuyết nguyễn thị ánh" userId="a6fbc05945fbe6a6" providerId="LiveId" clId="{2BCCA182-CA4D-423F-BF6D-04B00F86CD21}" dt="2023-07-31T07:16:41.300" v="5551" actId="1036"/>
          <ac:spMkLst>
            <pc:docMk/>
            <pc:sldMk cId="3263605684" sldId="354"/>
            <ac:spMk id="3" creationId="{ECD6FFAB-267E-B2E0-B2B5-BB207CC5679A}"/>
          </ac:spMkLst>
        </pc:spChg>
        <pc:spChg chg="del">
          <ac:chgData name="tuyết nguyễn thị ánh" userId="a6fbc05945fbe6a6" providerId="LiveId" clId="{2BCCA182-CA4D-423F-BF6D-04B00F86CD21}" dt="2023-07-31T07:04:46.645" v="4537" actId="478"/>
          <ac:spMkLst>
            <pc:docMk/>
            <pc:sldMk cId="3263605684" sldId="354"/>
            <ac:spMk id="4" creationId="{71ADF563-D090-8AEB-F75A-F12EFD732D06}"/>
          </ac:spMkLst>
        </pc:spChg>
        <pc:spChg chg="del">
          <ac:chgData name="tuyết nguyễn thị ánh" userId="a6fbc05945fbe6a6" providerId="LiveId" clId="{2BCCA182-CA4D-423F-BF6D-04B00F86CD21}" dt="2023-07-31T07:04:01.930" v="4536" actId="478"/>
          <ac:spMkLst>
            <pc:docMk/>
            <pc:sldMk cId="3263605684" sldId="354"/>
            <ac:spMk id="5" creationId="{F0BDB801-21ED-D54C-BF8C-769534749421}"/>
          </ac:spMkLst>
        </pc:spChg>
        <pc:spChg chg="add del mod ord">
          <ac:chgData name="tuyết nguyễn thị ánh" userId="a6fbc05945fbe6a6" providerId="LiveId" clId="{2BCCA182-CA4D-423F-BF6D-04B00F86CD21}" dt="2023-07-31T07:00:28.366" v="4531" actId="478"/>
          <ac:spMkLst>
            <pc:docMk/>
            <pc:sldMk cId="3263605684" sldId="354"/>
            <ac:spMk id="6" creationId="{D2D45AE4-DBC8-A738-4B14-B0CE190E74CF}"/>
          </ac:spMkLst>
        </pc:spChg>
        <pc:spChg chg="del">
          <ac:chgData name="tuyết nguyễn thị ánh" userId="a6fbc05945fbe6a6" providerId="LiveId" clId="{2BCCA182-CA4D-423F-BF6D-04B00F86CD21}" dt="2023-07-31T07:04:48.223" v="4538" actId="478"/>
          <ac:spMkLst>
            <pc:docMk/>
            <pc:sldMk cId="3263605684" sldId="354"/>
            <ac:spMk id="7" creationId="{AB59BAA7-9857-51BD-F9BA-91922F29BA18}"/>
          </ac:spMkLst>
        </pc:spChg>
        <pc:spChg chg="del">
          <ac:chgData name="tuyết nguyễn thị ánh" userId="a6fbc05945fbe6a6" providerId="LiveId" clId="{2BCCA182-CA4D-423F-BF6D-04B00F86CD21}" dt="2023-07-31T07:04:49.425" v="4539" actId="478"/>
          <ac:spMkLst>
            <pc:docMk/>
            <pc:sldMk cId="3263605684" sldId="354"/>
            <ac:spMk id="8" creationId="{78A6D267-807F-9992-92CA-8F7B16E002B7}"/>
          </ac:spMkLst>
        </pc:spChg>
        <pc:spChg chg="add del mod ord">
          <ac:chgData name="tuyết nguyễn thị ánh" userId="a6fbc05945fbe6a6" providerId="LiveId" clId="{2BCCA182-CA4D-423F-BF6D-04B00F86CD21}" dt="2023-07-31T07:00:30.135" v="4532" actId="478"/>
          <ac:spMkLst>
            <pc:docMk/>
            <pc:sldMk cId="3263605684" sldId="354"/>
            <ac:spMk id="9" creationId="{D7BD6D15-DE40-BC4B-DED9-736169804AD9}"/>
          </ac:spMkLst>
        </pc:spChg>
        <pc:spChg chg="add mod">
          <ac:chgData name="tuyết nguyễn thị ánh" userId="a6fbc05945fbe6a6" providerId="LiveId" clId="{2BCCA182-CA4D-423F-BF6D-04B00F86CD21}" dt="2023-07-31T07:16:41.300" v="5551" actId="1036"/>
          <ac:spMkLst>
            <pc:docMk/>
            <pc:sldMk cId="3263605684" sldId="354"/>
            <ac:spMk id="13" creationId="{553FD6D5-5C7A-94C7-AA38-412527F61E96}"/>
          </ac:spMkLst>
        </pc:spChg>
        <pc:spChg chg="del">
          <ac:chgData name="tuyết nguyễn thị ánh" userId="a6fbc05945fbe6a6" providerId="LiveId" clId="{2BCCA182-CA4D-423F-BF6D-04B00F86CD21}" dt="2023-07-31T07:04:50.806" v="4540" actId="478"/>
          <ac:spMkLst>
            <pc:docMk/>
            <pc:sldMk cId="3263605684" sldId="354"/>
            <ac:spMk id="22" creationId="{324480C0-D21A-AFE3-CBBE-C105D3A395EE}"/>
          </ac:spMkLst>
        </pc:spChg>
        <pc:picChg chg="add mod modCrop">
          <ac:chgData name="tuyết nguyễn thị ánh" userId="a6fbc05945fbe6a6" providerId="LiveId" clId="{2BCCA182-CA4D-423F-BF6D-04B00F86CD21}" dt="2023-07-31T07:16:41.300" v="5551" actId="1036"/>
          <ac:picMkLst>
            <pc:docMk/>
            <pc:sldMk cId="3263605684" sldId="354"/>
            <ac:picMk id="11" creationId="{B9B97A9B-E5FF-53A9-6530-4BC529893F50}"/>
          </ac:picMkLst>
        </pc:picChg>
      </pc:sldChg>
      <pc:sldChg chg="addSp delSp modSp add mod modTransition addAnim delAnim modAnim">
        <pc:chgData name="tuyết nguyễn thị ánh" userId="a6fbc05945fbe6a6" providerId="LiveId" clId="{2BCCA182-CA4D-423F-BF6D-04B00F86CD21}" dt="2023-07-31T15:07:44.158" v="10297"/>
        <pc:sldMkLst>
          <pc:docMk/>
          <pc:sldMk cId="3512241001" sldId="355"/>
        </pc:sldMkLst>
        <pc:spChg chg="add del">
          <ac:chgData name="tuyết nguyễn thị ánh" userId="a6fbc05945fbe6a6" providerId="LiveId" clId="{2BCCA182-CA4D-423F-BF6D-04B00F86CD21}" dt="2023-07-31T07:18:28.369" v="5560" actId="478"/>
          <ac:spMkLst>
            <pc:docMk/>
            <pc:sldMk cId="3512241001" sldId="355"/>
            <ac:spMk id="2" creationId="{434D48AA-B4D9-7E20-FCEA-B49E7C497B83}"/>
          </ac:spMkLst>
        </pc:spChg>
        <pc:spChg chg="add del">
          <ac:chgData name="tuyết nguyễn thị ánh" userId="a6fbc05945fbe6a6" providerId="LiveId" clId="{2BCCA182-CA4D-423F-BF6D-04B00F86CD21}" dt="2023-07-31T07:18:36.888" v="5562" actId="478"/>
          <ac:spMkLst>
            <pc:docMk/>
            <pc:sldMk cId="3512241001" sldId="355"/>
            <ac:spMk id="3" creationId="{ECD6FFAB-267E-B2E0-B2B5-BB207CC5679A}"/>
          </ac:spMkLst>
        </pc:spChg>
        <pc:spChg chg="mod">
          <ac:chgData name="tuyết nguyễn thị ánh" userId="a6fbc05945fbe6a6" providerId="LiveId" clId="{2BCCA182-CA4D-423F-BF6D-04B00F86CD21}" dt="2023-07-31T07:26:09.886" v="6349" actId="255"/>
          <ac:spMkLst>
            <pc:docMk/>
            <pc:sldMk cId="3512241001" sldId="355"/>
            <ac:spMk id="4" creationId="{71ADF563-D090-8AEB-F75A-F12EFD732D06}"/>
          </ac:spMkLst>
        </pc:spChg>
        <pc:spChg chg="del">
          <ac:chgData name="tuyết nguyễn thị ánh" userId="a6fbc05945fbe6a6" providerId="LiveId" clId="{2BCCA182-CA4D-423F-BF6D-04B00F86CD21}" dt="2023-07-31T07:18:38.382" v="5563" actId="478"/>
          <ac:spMkLst>
            <pc:docMk/>
            <pc:sldMk cId="3512241001" sldId="355"/>
            <ac:spMk id="5" creationId="{F0BDB801-21ED-D54C-BF8C-769534749421}"/>
          </ac:spMkLst>
        </pc:spChg>
        <pc:spChg chg="add mod">
          <ac:chgData name="tuyết nguyễn thị ánh" userId="a6fbc05945fbe6a6" providerId="LiveId" clId="{2BCCA182-CA4D-423F-BF6D-04B00F86CD21}" dt="2023-07-31T07:26:09.886" v="6349" actId="255"/>
          <ac:spMkLst>
            <pc:docMk/>
            <pc:sldMk cId="3512241001" sldId="355"/>
            <ac:spMk id="6" creationId="{B0985E03-6530-2E96-4BCF-B516B3E08D16}"/>
          </ac:spMkLst>
        </pc:spChg>
        <pc:spChg chg="del">
          <ac:chgData name="tuyết nguyễn thị ánh" userId="a6fbc05945fbe6a6" providerId="LiveId" clId="{2BCCA182-CA4D-423F-BF6D-04B00F86CD21}" dt="2023-07-31T07:18:50.098" v="5568" actId="478"/>
          <ac:spMkLst>
            <pc:docMk/>
            <pc:sldMk cId="3512241001" sldId="355"/>
            <ac:spMk id="7" creationId="{AB59BAA7-9857-51BD-F9BA-91922F29BA18}"/>
          </ac:spMkLst>
        </pc:spChg>
        <pc:spChg chg="del">
          <ac:chgData name="tuyết nguyễn thị ánh" userId="a6fbc05945fbe6a6" providerId="LiveId" clId="{2BCCA182-CA4D-423F-BF6D-04B00F86CD21}" dt="2023-07-31T07:18:51.405" v="5569" actId="478"/>
          <ac:spMkLst>
            <pc:docMk/>
            <pc:sldMk cId="3512241001" sldId="355"/>
            <ac:spMk id="8" creationId="{78A6D267-807F-9992-92CA-8F7B16E002B7}"/>
          </ac:spMkLst>
        </pc:spChg>
        <pc:spChg chg="add del">
          <ac:chgData name="tuyết nguyễn thị ánh" userId="a6fbc05945fbe6a6" providerId="LiveId" clId="{2BCCA182-CA4D-423F-BF6D-04B00F86CD21}" dt="2023-07-31T07:25:54.769" v="6344" actId="22"/>
          <ac:spMkLst>
            <pc:docMk/>
            <pc:sldMk cId="3512241001" sldId="355"/>
            <ac:spMk id="11" creationId="{947DA6CE-6328-1516-B6D4-1C4F96F860E8}"/>
          </ac:spMkLst>
        </pc:spChg>
        <pc:spChg chg="add mod">
          <ac:chgData name="tuyết nguyễn thị ánh" userId="a6fbc05945fbe6a6" providerId="LiveId" clId="{2BCCA182-CA4D-423F-BF6D-04B00F86CD21}" dt="2023-07-31T07:26:24.482" v="6353" actId="1076"/>
          <ac:spMkLst>
            <pc:docMk/>
            <pc:sldMk cId="3512241001" sldId="355"/>
            <ac:spMk id="13" creationId="{08903E2E-9869-AAC1-2D23-1851CF67DC88}"/>
          </ac:spMkLst>
        </pc:spChg>
        <pc:spChg chg="mod">
          <ac:chgData name="tuyết nguyễn thị ánh" userId="a6fbc05945fbe6a6" providerId="LiveId" clId="{2BCCA182-CA4D-423F-BF6D-04B00F86CD21}" dt="2023-07-31T07:26:17.731" v="6352" actId="14100"/>
          <ac:spMkLst>
            <pc:docMk/>
            <pc:sldMk cId="3512241001" sldId="355"/>
            <ac:spMk id="22" creationId="{324480C0-D21A-AFE3-CBBE-C105D3A395EE}"/>
          </ac:spMkLst>
        </pc:spChg>
        <pc:picChg chg="add del mod">
          <ac:chgData name="tuyết nguyễn thị ánh" userId="a6fbc05945fbe6a6" providerId="LiveId" clId="{2BCCA182-CA4D-423F-BF6D-04B00F86CD21}" dt="2023-07-31T07:25:28.170" v="6332"/>
          <ac:picMkLst>
            <pc:docMk/>
            <pc:sldMk cId="3512241001" sldId="355"/>
            <ac:picMk id="9" creationId="{091C44FD-5F32-5BA8-8B7E-9B2ED9B01846}"/>
          </ac:picMkLst>
        </pc:picChg>
        <pc:picChg chg="add mod">
          <ac:chgData name="tuyết nguyễn thị ánh" userId="a6fbc05945fbe6a6" providerId="LiveId" clId="{2BCCA182-CA4D-423F-BF6D-04B00F86CD21}" dt="2023-07-31T07:26:30" v="6355" actId="1076"/>
          <ac:picMkLst>
            <pc:docMk/>
            <pc:sldMk cId="3512241001" sldId="355"/>
            <ac:picMk id="14" creationId="{73895A55-4B06-DD5B-0C06-DECDDB085FFD}"/>
          </ac:picMkLst>
        </pc:picChg>
      </pc:sldChg>
      <pc:sldChg chg="add del">
        <pc:chgData name="tuyết nguyễn thị ánh" userId="a6fbc05945fbe6a6" providerId="LiveId" clId="{2BCCA182-CA4D-423F-BF6D-04B00F86CD21}" dt="2023-07-31T07:18:19.536" v="5555" actId="47"/>
        <pc:sldMkLst>
          <pc:docMk/>
          <pc:sldMk cId="564659591" sldId="356"/>
        </pc:sldMkLst>
      </pc:sldChg>
      <pc:sldChg chg="addSp delSp modSp add mod modTransition modAnim">
        <pc:chgData name="tuyết nguyễn thị ánh" userId="a6fbc05945fbe6a6" providerId="LiveId" clId="{2BCCA182-CA4D-423F-BF6D-04B00F86CD21}" dt="2023-07-31T15:07:45.218" v="10298"/>
        <pc:sldMkLst>
          <pc:docMk/>
          <pc:sldMk cId="3223132646" sldId="356"/>
        </pc:sldMkLst>
        <pc:spChg chg="add mod">
          <ac:chgData name="tuyết nguyễn thị ánh" userId="a6fbc05945fbe6a6" providerId="LiveId" clId="{2BCCA182-CA4D-423F-BF6D-04B00F86CD21}" dt="2023-07-31T07:29:23.497" v="6386" actId="14100"/>
          <ac:spMkLst>
            <pc:docMk/>
            <pc:sldMk cId="3223132646" sldId="356"/>
            <ac:spMk id="5" creationId="{4ED91443-4A78-1A0E-DC04-1E63A45BC664}"/>
          </ac:spMkLst>
        </pc:spChg>
        <pc:spChg chg="mod">
          <ac:chgData name="tuyết nguyễn thị ánh" userId="a6fbc05945fbe6a6" providerId="LiveId" clId="{2BCCA182-CA4D-423F-BF6D-04B00F86CD21}" dt="2023-07-31T07:29:12.828" v="6383" actId="14100"/>
          <ac:spMkLst>
            <pc:docMk/>
            <pc:sldMk cId="3223132646" sldId="356"/>
            <ac:spMk id="22" creationId="{324480C0-D21A-AFE3-CBBE-C105D3A395EE}"/>
          </ac:spMkLst>
        </pc:spChg>
        <pc:spChg chg="del">
          <ac:chgData name="tuyết nguyễn thị ánh" userId="a6fbc05945fbe6a6" providerId="LiveId" clId="{2BCCA182-CA4D-423F-BF6D-04B00F86CD21}" dt="2023-07-31T07:29:28.603" v="6387" actId="478"/>
          <ac:spMkLst>
            <pc:docMk/>
            <pc:sldMk cId="3223132646" sldId="356"/>
            <ac:spMk id="1076" creationId="{00000000-0000-0000-0000-000000000000}"/>
          </ac:spMkLst>
        </pc:spChg>
        <pc:grpChg chg="del">
          <ac:chgData name="tuyết nguyễn thị ánh" userId="a6fbc05945fbe6a6" providerId="LiveId" clId="{2BCCA182-CA4D-423F-BF6D-04B00F86CD21}" dt="2023-07-31T07:29:29.943" v="6388" actId="478"/>
          <ac:grpSpMkLst>
            <pc:docMk/>
            <pc:sldMk cId="3223132646" sldId="356"/>
            <ac:grpSpMk id="1073" creationId="{00000000-0000-0000-0000-000000000000}"/>
          </ac:grpSpMkLst>
        </pc:grpChg>
        <pc:picChg chg="add mod">
          <ac:chgData name="tuyết nguyễn thị ánh" userId="a6fbc05945fbe6a6" providerId="LiveId" clId="{2BCCA182-CA4D-423F-BF6D-04B00F86CD21}" dt="2023-07-31T07:29:10.274" v="6382" actId="1076"/>
          <ac:picMkLst>
            <pc:docMk/>
            <pc:sldMk cId="3223132646" sldId="356"/>
            <ac:picMk id="2" creationId="{1409F0AA-F6B7-F89D-FE68-7C63063397C7}"/>
          </ac:picMkLst>
        </pc:picChg>
        <pc:picChg chg="add mod">
          <ac:chgData name="tuyết nguyễn thị ánh" userId="a6fbc05945fbe6a6" providerId="LiveId" clId="{2BCCA182-CA4D-423F-BF6D-04B00F86CD21}" dt="2023-07-31T07:30:00.931" v="6395" actId="14100"/>
          <ac:picMkLst>
            <pc:docMk/>
            <pc:sldMk cId="3223132646" sldId="356"/>
            <ac:picMk id="8" creationId="{2CD73CFD-689C-2D99-F966-2BE173D94CB6}"/>
          </ac:picMkLst>
        </pc:picChg>
      </pc:sldChg>
      <pc:sldChg chg="addSp delSp modSp add del mod">
        <pc:chgData name="tuyết nguyễn thị ánh" userId="a6fbc05945fbe6a6" providerId="LiveId" clId="{2BCCA182-CA4D-423F-BF6D-04B00F86CD21}" dt="2023-07-31T07:25:29.058" v="6333" actId="2890"/>
        <pc:sldMkLst>
          <pc:docMk/>
          <pc:sldMk cId="3702418623" sldId="356"/>
        </pc:sldMkLst>
        <pc:spChg chg="add del">
          <ac:chgData name="tuyết nguyễn thị ánh" userId="a6fbc05945fbe6a6" providerId="LiveId" clId="{2BCCA182-CA4D-423F-BF6D-04B00F86CD21}" dt="2023-07-31T07:25:20.159" v="6319" actId="478"/>
          <ac:spMkLst>
            <pc:docMk/>
            <pc:sldMk cId="3702418623" sldId="356"/>
            <ac:spMk id="22" creationId="{324480C0-D21A-AFE3-CBBE-C105D3A395EE}"/>
          </ac:spMkLst>
        </pc:spChg>
        <pc:picChg chg="add del mod">
          <ac:chgData name="tuyết nguyễn thị ánh" userId="a6fbc05945fbe6a6" providerId="LiveId" clId="{2BCCA182-CA4D-423F-BF6D-04B00F86CD21}" dt="2023-07-31T07:25:17.500" v="6318"/>
          <ac:picMkLst>
            <pc:docMk/>
            <pc:sldMk cId="3702418623" sldId="356"/>
            <ac:picMk id="2" creationId="{5129B411-D92C-AF84-B1AB-B01733EC5638}"/>
          </ac:picMkLst>
        </pc:picChg>
      </pc:sldChg>
      <pc:sldChg chg="addSp delSp modSp add mod delAnim modAnim">
        <pc:chgData name="tuyết nguyễn thị ánh" userId="a6fbc05945fbe6a6" providerId="LiveId" clId="{2BCCA182-CA4D-423F-BF6D-04B00F86CD21}" dt="2023-07-31T14:56:57.884" v="10157"/>
        <pc:sldMkLst>
          <pc:docMk/>
          <pc:sldMk cId="257403572" sldId="357"/>
        </pc:sldMkLst>
        <pc:spChg chg="add del mod">
          <ac:chgData name="tuyết nguyễn thị ánh" userId="a6fbc05945fbe6a6" providerId="LiveId" clId="{2BCCA182-CA4D-423F-BF6D-04B00F86CD21}" dt="2023-07-31T07:35:45.735" v="6535" actId="478"/>
          <ac:spMkLst>
            <pc:docMk/>
            <pc:sldMk cId="257403572" sldId="357"/>
            <ac:spMk id="3" creationId="{CDEC66BC-B3AE-C98F-7EE4-B05BC6C841AD}"/>
          </ac:spMkLst>
        </pc:spChg>
        <pc:spChg chg="add del mod">
          <ac:chgData name="tuyết nguyễn thị ánh" userId="a6fbc05945fbe6a6" providerId="LiveId" clId="{2BCCA182-CA4D-423F-BF6D-04B00F86CD21}" dt="2023-07-31T07:38:18.004" v="6559" actId="478"/>
          <ac:spMkLst>
            <pc:docMk/>
            <pc:sldMk cId="257403572" sldId="357"/>
            <ac:spMk id="4" creationId="{AA96A5C5-CC42-4010-A419-5F80BCACC7E2}"/>
          </ac:spMkLst>
        </pc:spChg>
        <pc:spChg chg="add mod">
          <ac:chgData name="tuyết nguyễn thị ánh" userId="a6fbc05945fbe6a6" providerId="LiveId" clId="{2BCCA182-CA4D-423F-BF6D-04B00F86CD21}" dt="2023-07-31T07:39:04.171" v="6572" actId="1076"/>
          <ac:spMkLst>
            <pc:docMk/>
            <pc:sldMk cId="257403572" sldId="357"/>
            <ac:spMk id="6" creationId="{F8D90A8F-AE3B-2567-CD16-8283BE9DA3A5}"/>
          </ac:spMkLst>
        </pc:spChg>
        <pc:spChg chg="add mod">
          <ac:chgData name="tuyết nguyễn thị ánh" userId="a6fbc05945fbe6a6" providerId="LiveId" clId="{2BCCA182-CA4D-423F-BF6D-04B00F86CD21}" dt="2023-07-31T07:39:47.839" v="6580" actId="13822"/>
          <ac:spMkLst>
            <pc:docMk/>
            <pc:sldMk cId="257403572" sldId="357"/>
            <ac:spMk id="7" creationId="{E36439E3-21EE-8419-3991-26F4B222B691}"/>
          </ac:spMkLst>
        </pc:spChg>
        <pc:spChg chg="mod">
          <ac:chgData name="tuyết nguyễn thị ánh" userId="a6fbc05945fbe6a6" providerId="LiveId" clId="{2BCCA182-CA4D-423F-BF6D-04B00F86CD21}" dt="2023-07-31T07:35:04.660" v="6528" actId="207"/>
          <ac:spMkLst>
            <pc:docMk/>
            <pc:sldMk cId="257403572" sldId="357"/>
            <ac:spMk id="8" creationId="{3D01F275-366D-7661-CCAC-F88697BB4DBA}"/>
          </ac:spMkLst>
        </pc:spChg>
        <pc:spChg chg="del">
          <ac:chgData name="tuyết nguyễn thị ánh" userId="a6fbc05945fbe6a6" providerId="LiveId" clId="{2BCCA182-CA4D-423F-BF6D-04B00F86CD21}" dt="2023-07-31T07:34:23.708" v="6469" actId="478"/>
          <ac:spMkLst>
            <pc:docMk/>
            <pc:sldMk cId="257403572" sldId="357"/>
            <ac:spMk id="15" creationId="{305AFB49-8571-35FF-1C82-2D21F6DEC217}"/>
          </ac:spMkLst>
        </pc:spChg>
        <pc:spChg chg="del">
          <ac:chgData name="tuyết nguyễn thị ánh" userId="a6fbc05945fbe6a6" providerId="LiveId" clId="{2BCCA182-CA4D-423F-BF6D-04B00F86CD21}" dt="2023-07-31T07:34:25.930" v="6471" actId="478"/>
          <ac:spMkLst>
            <pc:docMk/>
            <pc:sldMk cId="257403572" sldId="357"/>
            <ac:spMk id="24" creationId="{20C96DF0-F551-7EFD-A789-26112FB4BDC3}"/>
          </ac:spMkLst>
        </pc:spChg>
        <pc:grpChg chg="del">
          <ac:chgData name="tuyết nguyễn thị ánh" userId="a6fbc05945fbe6a6" providerId="LiveId" clId="{2BCCA182-CA4D-423F-BF6D-04B00F86CD21}" dt="2023-07-31T07:34:24.361" v="6470" actId="478"/>
          <ac:grpSpMkLst>
            <pc:docMk/>
            <pc:sldMk cId="257403572" sldId="357"/>
            <ac:grpSpMk id="16" creationId="{C14A83F0-EEE8-A328-862C-4CD86615651B}"/>
          </ac:grpSpMkLst>
        </pc:grpChg>
        <pc:grpChg chg="del">
          <ac:chgData name="tuyết nguyễn thị ánh" userId="a6fbc05945fbe6a6" providerId="LiveId" clId="{2BCCA182-CA4D-423F-BF6D-04B00F86CD21}" dt="2023-07-31T07:34:22.254" v="6468" actId="478"/>
          <ac:grpSpMkLst>
            <pc:docMk/>
            <pc:sldMk cId="257403572" sldId="357"/>
            <ac:grpSpMk id="21" creationId="{61AA4451-90A1-0977-F3D3-93D7BE899020}"/>
          </ac:grpSpMkLst>
        </pc:grpChg>
        <pc:picChg chg="add mod modCrop">
          <ac:chgData name="tuyết nguyễn thị ánh" userId="a6fbc05945fbe6a6" providerId="LiveId" clId="{2BCCA182-CA4D-423F-BF6D-04B00F86CD21}" dt="2023-07-31T07:43:31.826" v="6589" actId="14100"/>
          <ac:picMkLst>
            <pc:docMk/>
            <pc:sldMk cId="257403572" sldId="357"/>
            <ac:picMk id="10" creationId="{AC7D860E-BA04-A003-A486-AE47AFCEFF56}"/>
          </ac:picMkLst>
        </pc:picChg>
        <pc:picChg chg="del">
          <ac:chgData name="tuyết nguyễn thị ánh" userId="a6fbc05945fbe6a6" providerId="LiveId" clId="{2BCCA182-CA4D-423F-BF6D-04B00F86CD21}" dt="2023-07-31T07:34:15.644" v="6467" actId="478"/>
          <ac:picMkLst>
            <pc:docMk/>
            <pc:sldMk cId="257403572" sldId="357"/>
            <ac:picMk id="25" creationId="{B0EB2267-6CC3-959D-9ECA-10FC9893DD8A}"/>
          </ac:picMkLst>
        </pc:picChg>
      </pc:sldChg>
      <pc:sldChg chg="addSp delSp modSp add del mod modAnim">
        <pc:chgData name="tuyết nguyễn thị ánh" userId="a6fbc05945fbe6a6" providerId="LiveId" clId="{2BCCA182-CA4D-423F-BF6D-04B00F86CD21}" dt="2023-07-31T14:57:09.911" v="10159"/>
        <pc:sldMkLst>
          <pc:docMk/>
          <pc:sldMk cId="1739373106" sldId="358"/>
        </pc:sldMkLst>
        <pc:spChg chg="mod topLvl">
          <ac:chgData name="tuyết nguyễn thị ánh" userId="a6fbc05945fbe6a6" providerId="LiveId" clId="{2BCCA182-CA4D-423F-BF6D-04B00F86CD21}" dt="2023-07-31T07:52:23.372" v="6659" actId="164"/>
          <ac:spMkLst>
            <pc:docMk/>
            <pc:sldMk cId="1739373106" sldId="358"/>
            <ac:spMk id="2" creationId="{6CF5EB37-095E-2CFE-728C-88BCB1DC5FAA}"/>
          </ac:spMkLst>
        </pc:spChg>
        <pc:spChg chg="mod">
          <ac:chgData name="tuyết nguyễn thị ánh" userId="a6fbc05945fbe6a6" providerId="LiveId" clId="{2BCCA182-CA4D-423F-BF6D-04B00F86CD21}" dt="2023-07-31T07:47:57.039" v="6642" actId="14100"/>
          <ac:spMkLst>
            <pc:docMk/>
            <pc:sldMk cId="1739373106" sldId="358"/>
            <ac:spMk id="3" creationId="{240DF478-FE9B-1A5C-59F5-8DF9BC970721}"/>
          </ac:spMkLst>
        </pc:spChg>
        <pc:spChg chg="add del mod">
          <ac:chgData name="tuyết nguyễn thị ánh" userId="a6fbc05945fbe6a6" providerId="LiveId" clId="{2BCCA182-CA4D-423F-BF6D-04B00F86CD21}" dt="2023-07-31T07:34:12.340" v="6466"/>
          <ac:spMkLst>
            <pc:docMk/>
            <pc:sldMk cId="1739373106" sldId="358"/>
            <ac:spMk id="4" creationId="{2B7CEB22-4D48-DC44-A7D7-752FC91841FF}"/>
          </ac:spMkLst>
        </pc:spChg>
        <pc:grpChg chg="add del mod">
          <ac:chgData name="tuyết nguyễn thị ánh" userId="a6fbc05945fbe6a6" providerId="LiveId" clId="{2BCCA182-CA4D-423F-BF6D-04B00F86CD21}" dt="2023-07-31T07:52:13.357" v="6654" actId="478"/>
          <ac:grpSpMkLst>
            <pc:docMk/>
            <pc:sldMk cId="1739373106" sldId="358"/>
            <ac:grpSpMk id="7" creationId="{02D8BD25-3506-E9BB-6F69-873718E071A8}"/>
          </ac:grpSpMkLst>
        </pc:grpChg>
        <pc:grpChg chg="add mod">
          <ac:chgData name="tuyết nguyễn thị ánh" userId="a6fbc05945fbe6a6" providerId="LiveId" clId="{2BCCA182-CA4D-423F-BF6D-04B00F86CD21}" dt="2023-07-31T07:52:23.372" v="6659" actId="164"/>
          <ac:grpSpMkLst>
            <pc:docMk/>
            <pc:sldMk cId="1739373106" sldId="358"/>
            <ac:grpSpMk id="11" creationId="{59526C38-4248-7AF9-BA77-A0C2A1BB1F80}"/>
          </ac:grpSpMkLst>
        </pc:grpChg>
        <pc:picChg chg="add del mod topLvl modCrop">
          <ac:chgData name="tuyết nguyễn thị ánh" userId="a6fbc05945fbe6a6" providerId="LiveId" clId="{2BCCA182-CA4D-423F-BF6D-04B00F86CD21}" dt="2023-07-31T07:52:13.357" v="6654" actId="478"/>
          <ac:picMkLst>
            <pc:docMk/>
            <pc:sldMk cId="1739373106" sldId="358"/>
            <ac:picMk id="6" creationId="{C0F7EF69-29D9-951E-9F49-7F8967FAF007}"/>
          </ac:picMkLst>
        </pc:picChg>
        <pc:picChg chg="add mod">
          <ac:chgData name="tuyết nguyễn thị ánh" userId="a6fbc05945fbe6a6" providerId="LiveId" clId="{2BCCA182-CA4D-423F-BF6D-04B00F86CD21}" dt="2023-07-31T07:48:15.784" v="6647" actId="1076"/>
          <ac:picMkLst>
            <pc:docMk/>
            <pc:sldMk cId="1739373106" sldId="358"/>
            <ac:picMk id="9" creationId="{9ED2A1FD-7C36-AA48-62E8-C2BD3058971E}"/>
          </ac:picMkLst>
        </pc:picChg>
        <pc:picChg chg="add mod">
          <ac:chgData name="tuyết nguyễn thị ánh" userId="a6fbc05945fbe6a6" providerId="LiveId" clId="{2BCCA182-CA4D-423F-BF6D-04B00F86CD21}" dt="2023-07-31T07:52:23.372" v="6659" actId="164"/>
          <ac:picMkLst>
            <pc:docMk/>
            <pc:sldMk cId="1739373106" sldId="358"/>
            <ac:picMk id="10" creationId="{72B2B48E-16F6-1AD5-DA0C-4ED7E9E066CA}"/>
          </ac:picMkLst>
        </pc:picChg>
      </pc:sldChg>
      <pc:sldChg chg="addSp delSp modSp add mod delAnim modAnim">
        <pc:chgData name="tuyết nguyễn thị ánh" userId="a6fbc05945fbe6a6" providerId="LiveId" clId="{2BCCA182-CA4D-423F-BF6D-04B00F86CD21}" dt="2023-07-31T14:58:24.088" v="10175"/>
        <pc:sldMkLst>
          <pc:docMk/>
          <pc:sldMk cId="1312843691" sldId="359"/>
        </pc:sldMkLst>
        <pc:spChg chg="add mod">
          <ac:chgData name="tuyết nguyễn thị ánh" userId="a6fbc05945fbe6a6" providerId="LiveId" clId="{2BCCA182-CA4D-423F-BF6D-04B00F86CD21}" dt="2023-07-31T08:16:50.413" v="7322" actId="1035"/>
          <ac:spMkLst>
            <pc:docMk/>
            <pc:sldMk cId="1312843691" sldId="359"/>
            <ac:spMk id="3" creationId="{AFA50F30-324A-F3FD-2E64-542F4A3AA4E8}"/>
          </ac:spMkLst>
        </pc:spChg>
        <pc:spChg chg="mod">
          <ac:chgData name="tuyết nguyễn thị ánh" userId="a6fbc05945fbe6a6" providerId="LiveId" clId="{2BCCA182-CA4D-423F-BF6D-04B00F86CD21}" dt="2023-07-31T09:03:41.483" v="8202"/>
          <ac:spMkLst>
            <pc:docMk/>
            <pc:sldMk cId="1312843691" sldId="359"/>
            <ac:spMk id="5" creationId="{19AE1E5E-22E7-94C3-7F9E-FFA411F8F908}"/>
          </ac:spMkLst>
        </pc:spChg>
        <pc:spChg chg="mod">
          <ac:chgData name="tuyết nguyễn thị ánh" userId="a6fbc05945fbe6a6" providerId="LiveId" clId="{2BCCA182-CA4D-423F-BF6D-04B00F86CD21}" dt="2023-07-31T09:03:41.483" v="8202"/>
          <ac:spMkLst>
            <pc:docMk/>
            <pc:sldMk cId="1312843691" sldId="359"/>
            <ac:spMk id="6" creationId="{0ACB0EF6-5FD9-9E87-9713-8256CD9F3B6B}"/>
          </ac:spMkLst>
        </pc:spChg>
        <pc:spChg chg="mod">
          <ac:chgData name="tuyết nguyễn thị ánh" userId="a6fbc05945fbe6a6" providerId="LiveId" clId="{2BCCA182-CA4D-423F-BF6D-04B00F86CD21}" dt="2023-07-31T08:16:40.732" v="7292" actId="1035"/>
          <ac:spMkLst>
            <pc:docMk/>
            <pc:sldMk cId="1312843691" sldId="359"/>
            <ac:spMk id="7" creationId="{D8DBAEBA-DB5F-30BA-C04C-4B4F41B4D601}"/>
          </ac:spMkLst>
        </pc:spChg>
        <pc:spChg chg="mod">
          <ac:chgData name="tuyết nguyễn thị ánh" userId="a6fbc05945fbe6a6" providerId="LiveId" clId="{2BCCA182-CA4D-423F-BF6D-04B00F86CD21}" dt="2023-07-31T08:16:32.818" v="7283" actId="1036"/>
          <ac:spMkLst>
            <pc:docMk/>
            <pc:sldMk cId="1312843691" sldId="359"/>
            <ac:spMk id="13" creationId="{32D2F4D3-FDF1-A66B-31F5-6BD1D631A498}"/>
          </ac:spMkLst>
        </pc:spChg>
        <pc:spChg chg="mod">
          <ac:chgData name="tuyết nguyễn thị ánh" userId="a6fbc05945fbe6a6" providerId="LiveId" clId="{2BCCA182-CA4D-423F-BF6D-04B00F86CD21}" dt="2023-07-31T08:16:32.818" v="7283" actId="1036"/>
          <ac:spMkLst>
            <pc:docMk/>
            <pc:sldMk cId="1312843691" sldId="359"/>
            <ac:spMk id="15" creationId="{C20A075D-9F5C-7ACE-7F4E-5E73F0A07F33}"/>
          </ac:spMkLst>
        </pc:spChg>
        <pc:spChg chg="del">
          <ac:chgData name="tuyết nguyễn thị ánh" userId="a6fbc05945fbe6a6" providerId="LiveId" clId="{2BCCA182-CA4D-423F-BF6D-04B00F86CD21}" dt="2023-07-31T08:12:27.574" v="7215" actId="478"/>
          <ac:spMkLst>
            <pc:docMk/>
            <pc:sldMk cId="1312843691" sldId="359"/>
            <ac:spMk id="17" creationId="{5A5319A9-AC7A-843C-7690-A7CBA700A314}"/>
          </ac:spMkLst>
        </pc:spChg>
        <pc:grpChg chg="add mod">
          <ac:chgData name="tuyết nguyễn thị ánh" userId="a6fbc05945fbe6a6" providerId="LiveId" clId="{2BCCA182-CA4D-423F-BF6D-04B00F86CD21}" dt="2023-07-31T09:03:41.483" v="8202"/>
          <ac:grpSpMkLst>
            <pc:docMk/>
            <pc:sldMk cId="1312843691" sldId="359"/>
            <ac:grpSpMk id="4" creationId="{CF1FFCCF-296A-33DD-7BEE-799320969F35}"/>
          </ac:grpSpMkLst>
        </pc:grpChg>
        <pc:grpChg chg="del mod">
          <ac:chgData name="tuyết nguyễn thị ánh" userId="a6fbc05945fbe6a6" providerId="LiveId" clId="{2BCCA182-CA4D-423F-BF6D-04B00F86CD21}" dt="2023-07-31T09:03:41.022" v="8201" actId="478"/>
          <ac:grpSpMkLst>
            <pc:docMk/>
            <pc:sldMk cId="1312843691" sldId="359"/>
            <ac:grpSpMk id="8" creationId="{8AD792BA-EA4B-59B1-CC63-5383CFDAA887}"/>
          </ac:grpSpMkLst>
        </pc:grpChg>
        <pc:picChg chg="mod">
          <ac:chgData name="tuyết nguyễn thị ánh" userId="a6fbc05945fbe6a6" providerId="LiveId" clId="{2BCCA182-CA4D-423F-BF6D-04B00F86CD21}" dt="2023-07-31T08:16:36.681" v="7284" actId="1076"/>
          <ac:picMkLst>
            <pc:docMk/>
            <pc:sldMk cId="1312843691" sldId="359"/>
            <ac:picMk id="19" creationId="{47EAB049-F694-8EDA-C54C-17377620FF09}"/>
          </ac:picMkLst>
        </pc:picChg>
      </pc:sldChg>
      <pc:sldChg chg="new del">
        <pc:chgData name="tuyết nguyễn thị ánh" userId="a6fbc05945fbe6a6" providerId="LiveId" clId="{2BCCA182-CA4D-423F-BF6D-04B00F86CD21}" dt="2023-07-31T08:12:00.357" v="7210" actId="680"/>
        <pc:sldMkLst>
          <pc:docMk/>
          <pc:sldMk cId="1711585916" sldId="359"/>
        </pc:sldMkLst>
      </pc:sldChg>
      <pc:sldChg chg="modSp add mod modAnim">
        <pc:chgData name="tuyết nguyễn thị ánh" userId="a6fbc05945fbe6a6" providerId="LiveId" clId="{2BCCA182-CA4D-423F-BF6D-04B00F86CD21}" dt="2023-07-31T14:58:57.999" v="10184"/>
        <pc:sldMkLst>
          <pc:docMk/>
          <pc:sldMk cId="1923396746" sldId="360"/>
        </pc:sldMkLst>
        <pc:spChg chg="mod">
          <ac:chgData name="tuyết nguyễn thị ánh" userId="a6fbc05945fbe6a6" providerId="LiveId" clId="{2BCCA182-CA4D-423F-BF6D-04B00F86CD21}" dt="2023-07-31T08:50:02.387" v="7490" actId="14100"/>
          <ac:spMkLst>
            <pc:docMk/>
            <pc:sldMk cId="1923396746" sldId="360"/>
            <ac:spMk id="3" creationId="{D4ECA01D-E379-8067-ACDA-E7CEE1D379EF}"/>
          </ac:spMkLst>
        </pc:spChg>
        <pc:spChg chg="mod">
          <ac:chgData name="tuyết nguyễn thị ánh" userId="a6fbc05945fbe6a6" providerId="LiveId" clId="{2BCCA182-CA4D-423F-BF6D-04B00F86CD21}" dt="2023-07-31T08:50:35.442" v="7504" actId="14100"/>
          <ac:spMkLst>
            <pc:docMk/>
            <pc:sldMk cId="1923396746" sldId="360"/>
            <ac:spMk id="8" creationId="{DB669814-4E9D-FC67-B7CB-9CE655D596B9}"/>
          </ac:spMkLst>
        </pc:spChg>
        <pc:grpChg chg="mod">
          <ac:chgData name="tuyết nguyễn thị ánh" userId="a6fbc05945fbe6a6" providerId="LiveId" clId="{2BCCA182-CA4D-423F-BF6D-04B00F86CD21}" dt="2023-07-31T08:50:15.093" v="7492" actId="1076"/>
          <ac:grpSpMkLst>
            <pc:docMk/>
            <pc:sldMk cId="1923396746" sldId="360"/>
            <ac:grpSpMk id="2" creationId="{EA01A648-1C2C-5011-AE9A-910850DD29FE}"/>
          </ac:grpSpMkLst>
        </pc:grpChg>
        <pc:grpChg chg="mod">
          <ac:chgData name="tuyết nguyễn thị ánh" userId="a6fbc05945fbe6a6" providerId="LiveId" clId="{2BCCA182-CA4D-423F-BF6D-04B00F86CD21}" dt="2023-07-31T08:50:15.093" v="7492" actId="1076"/>
          <ac:grpSpMkLst>
            <pc:docMk/>
            <pc:sldMk cId="1923396746" sldId="360"/>
            <ac:grpSpMk id="1158" creationId="{00000000-0000-0000-0000-000000000000}"/>
          </ac:grpSpMkLst>
        </pc:grpChg>
      </pc:sldChg>
      <pc:sldChg chg="add del">
        <pc:chgData name="tuyết nguyễn thị ánh" userId="a6fbc05945fbe6a6" providerId="LiveId" clId="{2BCCA182-CA4D-423F-BF6D-04B00F86CD21}" dt="2023-07-31T08:24:02.366" v="7413" actId="47"/>
        <pc:sldMkLst>
          <pc:docMk/>
          <pc:sldMk cId="2467823956" sldId="360"/>
        </pc:sldMkLst>
      </pc:sldChg>
      <pc:sldChg chg="addSp delSp modSp add mod modTransition modAnim">
        <pc:chgData name="tuyết nguyễn thị ánh" userId="a6fbc05945fbe6a6" providerId="LiveId" clId="{2BCCA182-CA4D-423F-BF6D-04B00F86CD21}" dt="2023-07-31T15:09:01.783" v="10309"/>
        <pc:sldMkLst>
          <pc:docMk/>
          <pc:sldMk cId="1314031458" sldId="361"/>
        </pc:sldMkLst>
        <pc:spChg chg="mod">
          <ac:chgData name="tuyết nguyễn thị ánh" userId="a6fbc05945fbe6a6" providerId="LiveId" clId="{2BCCA182-CA4D-423F-BF6D-04B00F86CD21}" dt="2023-07-31T09:23:40.187" v="8990" actId="1035"/>
          <ac:spMkLst>
            <pc:docMk/>
            <pc:sldMk cId="1314031458" sldId="361"/>
            <ac:spMk id="2" creationId="{6CB5BB37-C0E5-05BB-6B00-367541898F7B}"/>
          </ac:spMkLst>
        </pc:spChg>
        <pc:spChg chg="mod">
          <ac:chgData name="tuyết nguyễn thị ánh" userId="a6fbc05945fbe6a6" providerId="LiveId" clId="{2BCCA182-CA4D-423F-BF6D-04B00F86CD21}" dt="2023-07-31T09:23:40.187" v="8990" actId="1035"/>
          <ac:spMkLst>
            <pc:docMk/>
            <pc:sldMk cId="1314031458" sldId="361"/>
            <ac:spMk id="3" creationId="{0A4ECAD1-F486-31C1-DD0F-9791E865B0C9}"/>
          </ac:spMkLst>
        </pc:spChg>
        <pc:spChg chg="mod">
          <ac:chgData name="tuyết nguyễn thị ánh" userId="a6fbc05945fbe6a6" providerId="LiveId" clId="{2BCCA182-CA4D-423F-BF6D-04B00F86CD21}" dt="2023-07-31T09:23:40.187" v="8990" actId="1035"/>
          <ac:spMkLst>
            <pc:docMk/>
            <pc:sldMk cId="1314031458" sldId="361"/>
            <ac:spMk id="4" creationId="{9B6B7D24-A38A-C4C7-DDAC-D7339170F7B2}"/>
          </ac:spMkLst>
        </pc:spChg>
        <pc:spChg chg="mod">
          <ac:chgData name="tuyết nguyễn thị ánh" userId="a6fbc05945fbe6a6" providerId="LiveId" clId="{2BCCA182-CA4D-423F-BF6D-04B00F86CD21}" dt="2023-07-31T09:23:40.187" v="8990" actId="1035"/>
          <ac:spMkLst>
            <pc:docMk/>
            <pc:sldMk cId="1314031458" sldId="361"/>
            <ac:spMk id="5" creationId="{6E4EF424-95F6-F946-15E8-D31A2E84DC0E}"/>
          </ac:spMkLst>
        </pc:spChg>
        <pc:spChg chg="add mod">
          <ac:chgData name="tuyết nguyễn thị ánh" userId="a6fbc05945fbe6a6" providerId="LiveId" clId="{2BCCA182-CA4D-423F-BF6D-04B00F86CD21}" dt="2023-07-31T09:23:49.874" v="9006" actId="20577"/>
          <ac:spMkLst>
            <pc:docMk/>
            <pc:sldMk cId="1314031458" sldId="361"/>
            <ac:spMk id="7" creationId="{26DBA980-8B73-18BF-69E9-376773590B9A}"/>
          </ac:spMkLst>
        </pc:spChg>
        <pc:spChg chg="del">
          <ac:chgData name="tuyết nguyễn thị ánh" userId="a6fbc05945fbe6a6" providerId="LiveId" clId="{2BCCA182-CA4D-423F-BF6D-04B00F86CD21}" dt="2023-07-31T09:22:25.959" v="8957" actId="478"/>
          <ac:spMkLst>
            <pc:docMk/>
            <pc:sldMk cId="1314031458" sldId="361"/>
            <ac:spMk id="8" creationId="{58BD516E-A3FD-E48A-BA59-96FD52AFDC7D}"/>
          </ac:spMkLst>
        </pc:spChg>
        <pc:grpChg chg="mod">
          <ac:chgData name="tuyết nguyễn thị ánh" userId="a6fbc05945fbe6a6" providerId="LiveId" clId="{2BCCA182-CA4D-423F-BF6D-04B00F86CD21}" dt="2023-07-31T09:23:27.504" v="8977" actId="14100"/>
          <ac:grpSpMkLst>
            <pc:docMk/>
            <pc:sldMk cId="1314031458" sldId="361"/>
            <ac:grpSpMk id="1073" creationId="{00000000-0000-0000-0000-000000000000}"/>
          </ac:grpSpMkLst>
        </pc:grpChg>
        <pc:picChg chg="mod">
          <ac:chgData name="tuyết nguyễn thị ánh" userId="a6fbc05945fbe6a6" providerId="LiveId" clId="{2BCCA182-CA4D-423F-BF6D-04B00F86CD21}" dt="2023-07-31T09:23:51.923" v="9007" actId="1076"/>
          <ac:picMkLst>
            <pc:docMk/>
            <pc:sldMk cId="1314031458" sldId="361"/>
            <ac:picMk id="16" creationId="{0CC930FE-7C77-371D-C070-F7CE8445E24D}"/>
          </ac:picMkLst>
        </pc:picChg>
      </pc:sldChg>
      <pc:sldChg chg="addSp delSp modSp add mod modTransition modAnim">
        <pc:chgData name="tuyết nguyễn thị ánh" userId="a6fbc05945fbe6a6" providerId="LiveId" clId="{2BCCA182-CA4D-423F-BF6D-04B00F86CD21}" dt="2023-07-31T15:09:03.723" v="10310"/>
        <pc:sldMkLst>
          <pc:docMk/>
          <pc:sldMk cId="2449503322" sldId="362"/>
        </pc:sldMkLst>
        <pc:spChg chg="add mod">
          <ac:chgData name="tuyết nguyễn thị ánh" userId="a6fbc05945fbe6a6" providerId="LiveId" clId="{2BCCA182-CA4D-423F-BF6D-04B00F86CD21}" dt="2023-07-31T09:24:37.963" v="9017" actId="1076"/>
          <ac:spMkLst>
            <pc:docMk/>
            <pc:sldMk cId="2449503322" sldId="362"/>
            <ac:spMk id="7" creationId="{E7926957-6FB4-952D-A6B9-DDDDA6B2AC5B}"/>
          </ac:spMkLst>
        </pc:spChg>
        <pc:spChg chg="del">
          <ac:chgData name="tuyết nguyễn thị ánh" userId="a6fbc05945fbe6a6" providerId="LiveId" clId="{2BCCA182-CA4D-423F-BF6D-04B00F86CD21}" dt="2023-07-31T09:24:08.011" v="9008" actId="478"/>
          <ac:spMkLst>
            <pc:docMk/>
            <pc:sldMk cId="2449503322" sldId="362"/>
            <ac:spMk id="8" creationId="{58BD516E-A3FD-E48A-BA59-96FD52AFDC7D}"/>
          </ac:spMkLst>
        </pc:spChg>
        <pc:grpChg chg="mod">
          <ac:chgData name="tuyết nguyễn thị ánh" userId="a6fbc05945fbe6a6" providerId="LiveId" clId="{2BCCA182-CA4D-423F-BF6D-04B00F86CD21}" dt="2023-07-31T09:24:41.342" v="9018" actId="1076"/>
          <ac:grpSpMkLst>
            <pc:docMk/>
            <pc:sldMk cId="2449503322" sldId="362"/>
            <ac:grpSpMk id="1073" creationId="{00000000-0000-0000-0000-000000000000}"/>
          </ac:grpSpMkLst>
        </pc:grpChg>
      </pc:sldChg>
      <pc:sldChg chg="addSp delSp modSp add mod modTransition modAnim">
        <pc:chgData name="tuyết nguyễn thị ánh" userId="a6fbc05945fbe6a6" providerId="LiveId" clId="{2BCCA182-CA4D-423F-BF6D-04B00F86CD21}" dt="2023-07-31T15:09:06.881" v="10311"/>
        <pc:sldMkLst>
          <pc:docMk/>
          <pc:sldMk cId="644121271" sldId="363"/>
        </pc:sldMkLst>
        <pc:spChg chg="mod">
          <ac:chgData name="tuyết nguyễn thị ánh" userId="a6fbc05945fbe6a6" providerId="LiveId" clId="{2BCCA182-CA4D-423F-BF6D-04B00F86CD21}" dt="2023-07-31T09:30:38.664" v="9093" actId="20577"/>
          <ac:spMkLst>
            <pc:docMk/>
            <pc:sldMk cId="644121271" sldId="363"/>
            <ac:spMk id="2" creationId="{E565655A-98A4-FBBF-7AB9-2BEF47596C12}"/>
          </ac:spMkLst>
        </pc:spChg>
        <pc:spChg chg="add mod">
          <ac:chgData name="tuyết nguyễn thị ánh" userId="a6fbc05945fbe6a6" providerId="LiveId" clId="{2BCCA182-CA4D-423F-BF6D-04B00F86CD21}" dt="2023-07-31T09:31:09.463" v="9105" actId="20577"/>
          <ac:spMkLst>
            <pc:docMk/>
            <pc:sldMk cId="644121271" sldId="363"/>
            <ac:spMk id="4" creationId="{D8A04AD7-9501-E4D4-014B-4B4A3E6ADD7B}"/>
          </ac:spMkLst>
        </pc:spChg>
        <pc:spChg chg="del">
          <ac:chgData name="tuyết nguyễn thị ánh" userId="a6fbc05945fbe6a6" providerId="LiveId" clId="{2BCCA182-CA4D-423F-BF6D-04B00F86CD21}" dt="2023-07-31T09:30:42.521" v="9094" actId="478"/>
          <ac:spMkLst>
            <pc:docMk/>
            <pc:sldMk cId="644121271" sldId="363"/>
            <ac:spMk id="11" creationId="{64DAADB5-E349-4DC3-9DCA-E40DC595A814}"/>
          </ac:spMkLst>
        </pc:spChg>
      </pc:sldChg>
      <pc:sldChg chg="addSp delSp modSp add mod modTransition delAnim modAnim">
        <pc:chgData name="tuyết nguyễn thị ánh" userId="a6fbc05945fbe6a6" providerId="LiveId" clId="{2BCCA182-CA4D-423F-BF6D-04B00F86CD21}" dt="2023-07-31T15:09:08.371" v="10312"/>
        <pc:sldMkLst>
          <pc:docMk/>
          <pc:sldMk cId="2723223750" sldId="364"/>
        </pc:sldMkLst>
        <pc:spChg chg="mod">
          <ac:chgData name="tuyết nguyễn thị ánh" userId="a6fbc05945fbe6a6" providerId="LiveId" clId="{2BCCA182-CA4D-423F-BF6D-04B00F86CD21}" dt="2023-07-31T09:32:49.403" v="9139" actId="20577"/>
          <ac:spMkLst>
            <pc:docMk/>
            <pc:sldMk cId="2723223750" sldId="364"/>
            <ac:spMk id="2" creationId="{E565655A-98A4-FBBF-7AB9-2BEF47596C12}"/>
          </ac:spMkLst>
        </pc:spChg>
        <pc:spChg chg="add del mod">
          <ac:chgData name="tuyết nguyễn thị ánh" userId="a6fbc05945fbe6a6" providerId="LiveId" clId="{2BCCA182-CA4D-423F-BF6D-04B00F86CD21}" dt="2023-07-31T09:31:49.833" v="9117" actId="478"/>
          <ac:spMkLst>
            <pc:docMk/>
            <pc:sldMk cId="2723223750" sldId="364"/>
            <ac:spMk id="4" creationId="{C3774624-0708-692F-1090-418D911EB0F5}"/>
          </ac:spMkLst>
        </pc:spChg>
        <pc:spChg chg="del">
          <ac:chgData name="tuyết nguyễn thị ánh" userId="a6fbc05945fbe6a6" providerId="LiveId" clId="{2BCCA182-CA4D-423F-BF6D-04B00F86CD21}" dt="2023-07-31T09:31:50.722" v="9118" actId="478"/>
          <ac:spMkLst>
            <pc:docMk/>
            <pc:sldMk cId="2723223750" sldId="364"/>
            <ac:spMk id="7" creationId="{764394B5-F9E7-9A3C-AFA9-9313CD906D5E}"/>
          </ac:spMkLst>
        </pc:spChg>
        <pc:spChg chg="add mod">
          <ac:chgData name="tuyết nguyễn thị ánh" userId="a6fbc05945fbe6a6" providerId="LiveId" clId="{2BCCA182-CA4D-423F-BF6D-04B00F86CD21}" dt="2023-07-31T09:32:16.517" v="9126" actId="14100"/>
          <ac:spMkLst>
            <pc:docMk/>
            <pc:sldMk cId="2723223750" sldId="364"/>
            <ac:spMk id="8" creationId="{B8FE74A2-2B20-45F5-0953-0331E471D5B0}"/>
          </ac:spMkLst>
        </pc:spChg>
        <pc:spChg chg="mod">
          <ac:chgData name="tuyết nguyễn thị ánh" userId="a6fbc05945fbe6a6" providerId="LiveId" clId="{2BCCA182-CA4D-423F-BF6D-04B00F86CD21}" dt="2023-07-31T09:31:52.177" v="9119" actId="1076"/>
          <ac:spMkLst>
            <pc:docMk/>
            <pc:sldMk cId="2723223750" sldId="364"/>
            <ac:spMk id="9" creationId="{8A242342-304F-076D-985C-3F6752F3E7D4}"/>
          </ac:spMkLst>
        </pc:spChg>
        <pc:spChg chg="del">
          <ac:chgData name="tuyết nguyễn thị ánh" userId="a6fbc05945fbe6a6" providerId="LiveId" clId="{2BCCA182-CA4D-423F-BF6D-04B00F86CD21}" dt="2023-07-31T09:31:15.642" v="9106" actId="478"/>
          <ac:spMkLst>
            <pc:docMk/>
            <pc:sldMk cId="2723223750" sldId="364"/>
            <ac:spMk id="11" creationId="{64DAADB5-E349-4DC3-9DCA-E40DC595A814}"/>
          </ac:spMkLst>
        </pc:spChg>
        <pc:picChg chg="add mod">
          <ac:chgData name="tuyết nguyễn thị ánh" userId="a6fbc05945fbe6a6" providerId="LiveId" clId="{2BCCA182-CA4D-423F-BF6D-04B00F86CD21}" dt="2023-07-31T09:32:39.302" v="9134" actId="1076"/>
          <ac:picMkLst>
            <pc:docMk/>
            <pc:sldMk cId="2723223750" sldId="364"/>
            <ac:picMk id="10" creationId="{4E94E303-D88D-A6E8-432D-84B7252165D6}"/>
          </ac:picMkLst>
        </pc:picChg>
      </pc:sldChg>
      <pc:sldChg chg="add del">
        <pc:chgData name="tuyết nguyễn thị ánh" userId="a6fbc05945fbe6a6" providerId="LiveId" clId="{2BCCA182-CA4D-423F-BF6D-04B00F86CD21}" dt="2023-07-31T09:32:25.885" v="9127" actId="47"/>
        <pc:sldMkLst>
          <pc:docMk/>
          <pc:sldMk cId="737083607" sldId="365"/>
        </pc:sldMkLst>
      </pc:sldChg>
      <pc:sldChg chg="modSp add mod modTransition modAnim">
        <pc:chgData name="tuyết nguyễn thị ánh" userId="a6fbc05945fbe6a6" providerId="LiveId" clId="{2BCCA182-CA4D-423F-BF6D-04B00F86CD21}" dt="2023-07-31T15:09:20.669" v="10314"/>
        <pc:sldMkLst>
          <pc:docMk/>
          <pc:sldMk cId="2524989182" sldId="365"/>
        </pc:sldMkLst>
        <pc:spChg chg="mod">
          <ac:chgData name="tuyết nguyễn thị ánh" userId="a6fbc05945fbe6a6" providerId="LiveId" clId="{2BCCA182-CA4D-423F-BF6D-04B00F86CD21}" dt="2023-07-31T09:47:36.771" v="9535" actId="1076"/>
          <ac:spMkLst>
            <pc:docMk/>
            <pc:sldMk cId="2524989182" sldId="365"/>
            <ac:spMk id="4" creationId="{8D0EF653-CDA7-F638-7952-91D4AD032D95}"/>
          </ac:spMkLst>
        </pc:spChg>
        <pc:spChg chg="mod">
          <ac:chgData name="tuyết nguyễn thị ánh" userId="a6fbc05945fbe6a6" providerId="LiveId" clId="{2BCCA182-CA4D-423F-BF6D-04B00F86CD21}" dt="2023-07-31T09:47:34.752" v="9534" actId="1076"/>
          <ac:spMkLst>
            <pc:docMk/>
            <pc:sldMk cId="2524989182" sldId="365"/>
            <ac:spMk id="15" creationId="{01D72F97-70F2-286A-F0AD-DD7C43C4221F}"/>
          </ac:spMkLst>
        </pc:spChg>
        <pc:grpChg chg="mod">
          <ac:chgData name="tuyết nguyễn thị ánh" userId="a6fbc05945fbe6a6" providerId="LiveId" clId="{2BCCA182-CA4D-423F-BF6D-04B00F86CD21}" dt="2023-07-31T09:47:44.253" v="9538" actId="14100"/>
          <ac:grpSpMkLst>
            <pc:docMk/>
            <pc:sldMk cId="2524989182" sldId="365"/>
            <ac:grpSpMk id="38" creationId="{FD6963A9-8DF3-3641-56FC-3DF93B91B8A1}"/>
          </ac:grpSpMkLst>
        </pc:grpChg>
      </pc:sldChg>
      <pc:sldChg chg="modSp add mod ord modTransition">
        <pc:chgData name="tuyết nguyễn thị ánh" userId="a6fbc05945fbe6a6" providerId="LiveId" clId="{2BCCA182-CA4D-423F-BF6D-04B00F86CD21}" dt="2023-07-31T15:09:24.073" v="10315"/>
        <pc:sldMkLst>
          <pc:docMk/>
          <pc:sldMk cId="1707394060" sldId="366"/>
        </pc:sldMkLst>
        <pc:spChg chg="mod">
          <ac:chgData name="tuyết nguyễn thị ánh" userId="a6fbc05945fbe6a6" providerId="LiveId" clId="{2BCCA182-CA4D-423F-BF6D-04B00F86CD21}" dt="2023-07-31T09:52:18.883" v="9613" actId="20577"/>
          <ac:spMkLst>
            <pc:docMk/>
            <pc:sldMk cId="1707394060" sldId="366"/>
            <ac:spMk id="6" creationId="{D131C64E-E5FA-F759-2E3E-A040D5C9D807}"/>
          </ac:spMkLst>
        </pc:spChg>
      </pc:sldChg>
      <pc:sldChg chg="addSp delSp modSp add mod modAnim">
        <pc:chgData name="tuyết nguyễn thị ánh" userId="a6fbc05945fbe6a6" providerId="LiveId" clId="{2BCCA182-CA4D-423F-BF6D-04B00F86CD21}" dt="2023-07-31T15:03:19.388" v="10236"/>
        <pc:sldMkLst>
          <pc:docMk/>
          <pc:sldMk cId="2046513390" sldId="367"/>
        </pc:sldMkLst>
        <pc:spChg chg="add mod">
          <ac:chgData name="tuyết nguyễn thị ánh" userId="a6fbc05945fbe6a6" providerId="LiveId" clId="{2BCCA182-CA4D-423F-BF6D-04B00F86CD21}" dt="2023-07-31T09:58:52.277" v="9668" actId="14100"/>
          <ac:spMkLst>
            <pc:docMk/>
            <pc:sldMk cId="2046513390" sldId="367"/>
            <ac:spMk id="5" creationId="{9A5DCC9A-B4AA-5C4C-B322-86FBFB1E6B27}"/>
          </ac:spMkLst>
        </pc:spChg>
        <pc:spChg chg="del">
          <ac:chgData name="tuyết nguyễn thị ánh" userId="a6fbc05945fbe6a6" providerId="LiveId" clId="{2BCCA182-CA4D-423F-BF6D-04B00F86CD21}" dt="2023-07-31T09:58:18.365" v="9658" actId="478"/>
          <ac:spMkLst>
            <pc:docMk/>
            <pc:sldMk cId="2046513390" sldId="367"/>
            <ac:spMk id="6" creationId="{90656784-16DB-2BE7-7E2F-9E34A2FE6D6D}"/>
          </ac:spMkLst>
        </pc:spChg>
        <pc:picChg chg="add mod">
          <ac:chgData name="tuyết nguyễn thị ánh" userId="a6fbc05945fbe6a6" providerId="LiveId" clId="{2BCCA182-CA4D-423F-BF6D-04B00F86CD21}" dt="2023-07-31T09:59:10.618" v="9671" actId="1076"/>
          <ac:picMkLst>
            <pc:docMk/>
            <pc:sldMk cId="2046513390" sldId="367"/>
            <ac:picMk id="8" creationId="{E03CB609-BCF5-A2E7-160C-171AAF4BF432}"/>
          </ac:picMkLst>
        </pc:picChg>
      </pc:sldChg>
      <pc:sldChg chg="addSp delSp modSp new mod modTransition modClrScheme delAnim modAnim chgLayout">
        <pc:chgData name="tuyết nguyễn thị ánh" userId="a6fbc05945fbe6a6" providerId="LiveId" clId="{2BCCA182-CA4D-423F-BF6D-04B00F86CD21}" dt="2023-07-31T15:09:34.022" v="10316"/>
        <pc:sldMkLst>
          <pc:docMk/>
          <pc:sldMk cId="3495061397" sldId="368"/>
        </pc:sldMkLst>
        <pc:spChg chg="del">
          <ac:chgData name="tuyết nguyễn thị ánh" userId="a6fbc05945fbe6a6" providerId="LiveId" clId="{2BCCA182-CA4D-423F-BF6D-04B00F86CD21}" dt="2023-07-31T10:01:24.030" v="9689" actId="478"/>
          <ac:spMkLst>
            <pc:docMk/>
            <pc:sldMk cId="3495061397" sldId="368"/>
            <ac:spMk id="2" creationId="{9EEBAF51-D774-93C0-0419-FBB6CAD0CD0E}"/>
          </ac:spMkLst>
        </pc:spChg>
        <pc:spChg chg="add del mod">
          <ac:chgData name="tuyết nguyễn thị ánh" userId="a6fbc05945fbe6a6" providerId="LiveId" clId="{2BCCA182-CA4D-423F-BF6D-04B00F86CD21}" dt="2023-07-31T10:01:31.614" v="9692" actId="478"/>
          <ac:spMkLst>
            <pc:docMk/>
            <pc:sldMk cId="3495061397" sldId="368"/>
            <ac:spMk id="3" creationId="{91331F1B-B4C5-44F7-0446-84BD265FB964}"/>
          </ac:spMkLst>
        </pc:spChg>
        <pc:spChg chg="add del mod">
          <ac:chgData name="tuyết nguyễn thị ánh" userId="a6fbc05945fbe6a6" providerId="LiveId" clId="{2BCCA182-CA4D-423F-BF6D-04B00F86CD21}" dt="2023-07-31T10:01:30.813" v="9691" actId="478"/>
          <ac:spMkLst>
            <pc:docMk/>
            <pc:sldMk cId="3495061397" sldId="368"/>
            <ac:spMk id="4" creationId="{57DF215D-C5BC-EEEC-D886-AF643A8A719D}"/>
          </ac:spMkLst>
        </pc:spChg>
        <pc:spChg chg="add mod">
          <ac:chgData name="tuyết nguyễn thị ánh" userId="a6fbc05945fbe6a6" providerId="LiveId" clId="{2BCCA182-CA4D-423F-BF6D-04B00F86CD21}" dt="2023-07-31T10:10:53.637" v="9743" actId="20577"/>
          <ac:spMkLst>
            <pc:docMk/>
            <pc:sldMk cId="3495061397" sldId="368"/>
            <ac:spMk id="5" creationId="{781B86AA-102A-B8DB-4367-A514AC5D1E4A}"/>
          </ac:spMkLst>
        </pc:spChg>
        <pc:spChg chg="add del mod">
          <ac:chgData name="tuyết nguyễn thị ánh" userId="a6fbc05945fbe6a6" providerId="LiveId" clId="{2BCCA182-CA4D-423F-BF6D-04B00F86CD21}" dt="2023-07-31T10:04:30.797" v="9694" actId="478"/>
          <ac:spMkLst>
            <pc:docMk/>
            <pc:sldMk cId="3495061397" sldId="368"/>
            <ac:spMk id="6" creationId="{203EAF35-8231-FB48-18C4-493DB42C6436}"/>
          </ac:spMkLst>
        </pc:spChg>
        <pc:spChg chg="add mod ord">
          <ac:chgData name="tuyết nguyễn thị ánh" userId="a6fbc05945fbe6a6" providerId="LiveId" clId="{2BCCA182-CA4D-423F-BF6D-04B00F86CD21}" dt="2023-07-31T10:10:51.372" v="9741" actId="167"/>
          <ac:spMkLst>
            <pc:docMk/>
            <pc:sldMk cId="3495061397" sldId="368"/>
            <ac:spMk id="9" creationId="{C0EFD5DC-746A-0A82-6CBB-031E4A6EA15F}"/>
          </ac:spMkLst>
        </pc:spChg>
        <pc:spChg chg="add mod">
          <ac:chgData name="tuyết nguyễn thị ánh" userId="a6fbc05945fbe6a6" providerId="LiveId" clId="{2BCCA182-CA4D-423F-BF6D-04B00F86CD21}" dt="2023-07-31T15:03:40.004" v="10241" actId="1076"/>
          <ac:spMkLst>
            <pc:docMk/>
            <pc:sldMk cId="3495061397" sldId="368"/>
            <ac:spMk id="11" creationId="{B554933F-440D-53EA-567C-FD94FB7D805B}"/>
          </ac:spMkLst>
        </pc:spChg>
        <pc:picChg chg="add del mod">
          <ac:chgData name="tuyết nguyễn thị ánh" userId="a6fbc05945fbe6a6" providerId="LiveId" clId="{2BCCA182-CA4D-423F-BF6D-04B00F86CD21}" dt="2023-07-31T10:09:38.969" v="9726" actId="478"/>
          <ac:picMkLst>
            <pc:docMk/>
            <pc:sldMk cId="3495061397" sldId="368"/>
            <ac:picMk id="7" creationId="{029BC059-8953-C371-5BF6-4F8405210847}"/>
          </ac:picMkLst>
        </pc:picChg>
        <pc:picChg chg="add mod modCrop">
          <ac:chgData name="tuyết nguyễn thị ánh" userId="a6fbc05945fbe6a6" providerId="LiveId" clId="{2BCCA182-CA4D-423F-BF6D-04B00F86CD21}" dt="2023-07-31T10:10:22.861" v="9740" actId="14100"/>
          <ac:picMkLst>
            <pc:docMk/>
            <pc:sldMk cId="3495061397" sldId="368"/>
            <ac:picMk id="13" creationId="{5A419932-0242-F649-96C2-9AB5DEECDD96}"/>
          </ac:picMkLst>
        </pc:picChg>
      </pc:sldChg>
      <pc:sldChg chg="addSp delSp modSp add mod modAnim">
        <pc:chgData name="tuyết nguyễn thị ánh" userId="a6fbc05945fbe6a6" providerId="LiveId" clId="{2BCCA182-CA4D-423F-BF6D-04B00F86CD21}" dt="2023-07-31T15:04:17.788" v="10252"/>
        <pc:sldMkLst>
          <pc:docMk/>
          <pc:sldMk cId="483778300" sldId="369"/>
        </pc:sldMkLst>
        <pc:spChg chg="add mod">
          <ac:chgData name="tuyết nguyễn thị ánh" userId="a6fbc05945fbe6a6" providerId="LiveId" clId="{2BCCA182-CA4D-423F-BF6D-04B00F86CD21}" dt="2023-07-31T10:13:58.295" v="9801" actId="1036"/>
          <ac:spMkLst>
            <pc:docMk/>
            <pc:sldMk cId="483778300" sldId="369"/>
            <ac:spMk id="2" creationId="{EBFE336A-4242-2997-67A9-CC4289E6F064}"/>
          </ac:spMkLst>
        </pc:spChg>
        <pc:spChg chg="add del mod">
          <ac:chgData name="tuyết nguyễn thị ánh" userId="a6fbc05945fbe6a6" providerId="LiveId" clId="{2BCCA182-CA4D-423F-BF6D-04B00F86CD21}" dt="2023-07-31T10:12:19.104" v="9762" actId="478"/>
          <ac:spMkLst>
            <pc:docMk/>
            <pc:sldMk cId="483778300" sldId="369"/>
            <ac:spMk id="4" creationId="{7F82251F-D513-7E57-E622-3A6BB78ECA3A}"/>
          </ac:spMkLst>
        </pc:spChg>
        <pc:spChg chg="mod">
          <ac:chgData name="tuyết nguyễn thị ánh" userId="a6fbc05945fbe6a6" providerId="LiveId" clId="{2BCCA182-CA4D-423F-BF6D-04B00F86CD21}" dt="2023-07-31T10:14:34.625" v="9819" actId="1076"/>
          <ac:spMkLst>
            <pc:docMk/>
            <pc:sldMk cId="483778300" sldId="369"/>
            <ac:spMk id="5" creationId="{781B86AA-102A-B8DB-4367-A514AC5D1E4A}"/>
          </ac:spMkLst>
        </pc:spChg>
        <pc:spChg chg="add mod">
          <ac:chgData name="tuyết nguyễn thị ánh" userId="a6fbc05945fbe6a6" providerId="LiveId" clId="{2BCCA182-CA4D-423F-BF6D-04B00F86CD21}" dt="2023-07-31T10:14:30.026" v="9818" actId="1036"/>
          <ac:spMkLst>
            <pc:docMk/>
            <pc:sldMk cId="483778300" sldId="369"/>
            <ac:spMk id="7" creationId="{08E9888D-75D9-7B99-E042-BA8288E19AB4}"/>
          </ac:spMkLst>
        </pc:spChg>
        <pc:spChg chg="del">
          <ac:chgData name="tuyết nguyễn thị ánh" userId="a6fbc05945fbe6a6" providerId="LiveId" clId="{2BCCA182-CA4D-423F-BF6D-04B00F86CD21}" dt="2023-07-31T10:11:13.435" v="9745" actId="478"/>
          <ac:spMkLst>
            <pc:docMk/>
            <pc:sldMk cId="483778300" sldId="369"/>
            <ac:spMk id="9" creationId="{C0EFD5DC-746A-0A82-6CBB-031E4A6EA15F}"/>
          </ac:spMkLst>
        </pc:spChg>
        <pc:spChg chg="add mod">
          <ac:chgData name="tuyết nguyễn thị ánh" userId="a6fbc05945fbe6a6" providerId="LiveId" clId="{2BCCA182-CA4D-423F-BF6D-04B00F86CD21}" dt="2023-07-31T10:14:30.026" v="9818" actId="1036"/>
          <ac:spMkLst>
            <pc:docMk/>
            <pc:sldMk cId="483778300" sldId="369"/>
            <ac:spMk id="10" creationId="{3C5B3D05-5E32-97AD-2FC5-6499863640C9}"/>
          </ac:spMkLst>
        </pc:spChg>
        <pc:spChg chg="del">
          <ac:chgData name="tuyết nguyễn thị ánh" userId="a6fbc05945fbe6a6" providerId="LiveId" clId="{2BCCA182-CA4D-423F-BF6D-04B00F86CD21}" dt="2023-07-31T10:11:15.160" v="9746" actId="478"/>
          <ac:spMkLst>
            <pc:docMk/>
            <pc:sldMk cId="483778300" sldId="369"/>
            <ac:spMk id="11" creationId="{B554933F-440D-53EA-567C-FD94FB7D805B}"/>
          </ac:spMkLst>
        </pc:spChg>
        <pc:picChg chg="add mod">
          <ac:chgData name="tuyết nguyễn thị ánh" userId="a6fbc05945fbe6a6" providerId="LiveId" clId="{2BCCA182-CA4D-423F-BF6D-04B00F86CD21}" dt="2023-07-31T10:14:46.443" v="9822" actId="1076"/>
          <ac:picMkLst>
            <pc:docMk/>
            <pc:sldMk cId="483778300" sldId="369"/>
            <ac:picMk id="12" creationId="{F8702BAB-B428-49B6-EF13-A64DA60D16B3}"/>
          </ac:picMkLst>
        </pc:picChg>
        <pc:picChg chg="del">
          <ac:chgData name="tuyết nguyễn thị ánh" userId="a6fbc05945fbe6a6" providerId="LiveId" clId="{2BCCA182-CA4D-423F-BF6D-04B00F86CD21}" dt="2023-07-31T10:12:10.350" v="9760" actId="478"/>
          <ac:picMkLst>
            <pc:docMk/>
            <pc:sldMk cId="483778300" sldId="369"/>
            <ac:picMk id="13" creationId="{5A419932-0242-F649-96C2-9AB5DEECDD96}"/>
          </ac:picMkLst>
        </pc:picChg>
      </pc:sldChg>
      <pc:sldChg chg="modSp add del mod modAnim">
        <pc:chgData name="tuyết nguyễn thị ánh" userId="a6fbc05945fbe6a6" providerId="LiveId" clId="{2BCCA182-CA4D-423F-BF6D-04B00F86CD21}" dt="2023-07-31T15:04:41.749" v="10258"/>
        <pc:sldMkLst>
          <pc:docMk/>
          <pc:sldMk cId="1042200915" sldId="370"/>
        </pc:sldMkLst>
        <pc:spChg chg="mod">
          <ac:chgData name="tuyết nguyễn thị ánh" userId="a6fbc05945fbe6a6" providerId="LiveId" clId="{2BCCA182-CA4D-423F-BF6D-04B00F86CD21}" dt="2023-07-31T14:29:08.323" v="9845" actId="20577"/>
          <ac:spMkLst>
            <pc:docMk/>
            <pc:sldMk cId="1042200915" sldId="370"/>
            <ac:spMk id="2" creationId="{1D6B6E47-5F55-1CED-A6B3-64DAC1266626}"/>
          </ac:spMkLst>
        </pc:spChg>
        <pc:spChg chg="mod">
          <ac:chgData name="tuyết nguyễn thị ánh" userId="a6fbc05945fbe6a6" providerId="LiveId" clId="{2BCCA182-CA4D-423F-BF6D-04B00F86CD21}" dt="2023-07-31T14:29:43.041" v="9854" actId="14100"/>
          <ac:spMkLst>
            <pc:docMk/>
            <pc:sldMk cId="1042200915" sldId="370"/>
            <ac:spMk id="4" creationId="{0679B786-5EC2-CFA6-5907-AD2B08EDC4F3}"/>
          </ac:spMkLst>
        </pc:spChg>
        <pc:spChg chg="mod ord">
          <ac:chgData name="tuyết nguyễn thị ánh" userId="a6fbc05945fbe6a6" providerId="LiveId" clId="{2BCCA182-CA4D-423F-BF6D-04B00F86CD21}" dt="2023-07-31T14:29:50.933" v="9857" actId="20577"/>
          <ac:spMkLst>
            <pc:docMk/>
            <pc:sldMk cId="1042200915" sldId="370"/>
            <ac:spMk id="27" creationId="{F3B4C244-F509-0680-92AA-6D162F01D91B}"/>
          </ac:spMkLst>
        </pc:spChg>
        <pc:picChg chg="mod">
          <ac:chgData name="tuyết nguyễn thị ánh" userId="a6fbc05945fbe6a6" providerId="LiveId" clId="{2BCCA182-CA4D-423F-BF6D-04B00F86CD21}" dt="2023-07-31T14:30:45.181" v="9858" actId="14826"/>
          <ac:picMkLst>
            <pc:docMk/>
            <pc:sldMk cId="1042200915" sldId="370"/>
            <ac:picMk id="6" creationId="{BBA843F0-0037-3729-2FC5-0133C49D31C1}"/>
          </ac:picMkLst>
        </pc:picChg>
      </pc:sldChg>
      <pc:sldChg chg="addSp delSp modSp add del mod modAnim">
        <pc:chgData name="tuyết nguyễn thị ánh" userId="a6fbc05945fbe6a6" providerId="LiveId" clId="{2BCCA182-CA4D-423F-BF6D-04B00F86CD21}" dt="2023-07-31T15:05:04.488" v="10265"/>
        <pc:sldMkLst>
          <pc:docMk/>
          <pc:sldMk cId="1872363974" sldId="371"/>
        </pc:sldMkLst>
        <pc:spChg chg="mod">
          <ac:chgData name="tuyết nguyễn thị ánh" userId="a6fbc05945fbe6a6" providerId="LiveId" clId="{2BCCA182-CA4D-423F-BF6D-04B00F86CD21}" dt="2023-07-31T14:38:56.617" v="9946" actId="20577"/>
          <ac:spMkLst>
            <pc:docMk/>
            <pc:sldMk cId="1872363974" sldId="371"/>
            <ac:spMk id="2" creationId="{1D6B6E47-5F55-1CED-A6B3-64DAC1266626}"/>
          </ac:spMkLst>
        </pc:spChg>
        <pc:spChg chg="mod">
          <ac:chgData name="tuyết nguyễn thị ánh" userId="a6fbc05945fbe6a6" providerId="LiveId" clId="{2BCCA182-CA4D-423F-BF6D-04B00F86CD21}" dt="2023-07-31T14:31:33.853" v="9864" actId="1076"/>
          <ac:spMkLst>
            <pc:docMk/>
            <pc:sldMk cId="1872363974" sldId="371"/>
            <ac:spMk id="3" creationId="{3FCE842A-8DB2-18D7-8FEB-51507E5A5357}"/>
          </ac:spMkLst>
        </pc:spChg>
        <pc:spChg chg="mod">
          <ac:chgData name="tuyết nguyễn thị ánh" userId="a6fbc05945fbe6a6" providerId="LiveId" clId="{2BCCA182-CA4D-423F-BF6D-04B00F86CD21}" dt="2023-07-31T14:31:31.681" v="9863" actId="1076"/>
          <ac:spMkLst>
            <pc:docMk/>
            <pc:sldMk cId="1872363974" sldId="371"/>
            <ac:spMk id="6" creationId="{90656784-16DB-2BE7-7E2F-9E34A2FE6D6D}"/>
          </ac:spMkLst>
        </pc:spChg>
        <pc:picChg chg="add mod modCrop">
          <ac:chgData name="tuyết nguyễn thị ánh" userId="a6fbc05945fbe6a6" providerId="LiveId" clId="{2BCCA182-CA4D-423F-BF6D-04B00F86CD21}" dt="2023-07-31T14:34:49.748" v="9878" actId="1076"/>
          <ac:picMkLst>
            <pc:docMk/>
            <pc:sldMk cId="1872363974" sldId="371"/>
            <ac:picMk id="5" creationId="{F30422A4-08F5-0B93-099E-BAF66C5C5806}"/>
          </ac:picMkLst>
        </pc:picChg>
        <pc:picChg chg="del mod">
          <ac:chgData name="tuyết nguyễn thị ánh" userId="a6fbc05945fbe6a6" providerId="LiveId" clId="{2BCCA182-CA4D-423F-BF6D-04B00F86CD21}" dt="2023-07-31T14:34:08.437" v="9867" actId="478"/>
          <ac:picMkLst>
            <pc:docMk/>
            <pc:sldMk cId="1872363974" sldId="371"/>
            <ac:picMk id="11" creationId="{506618D6-5C5C-F505-C987-6D04A9C12329}"/>
          </ac:picMkLst>
        </pc:picChg>
      </pc:sldChg>
      <pc:sldChg chg="addSp delSp modSp add del mod modTransition modAnim">
        <pc:chgData name="tuyết nguyễn thị ánh" userId="a6fbc05945fbe6a6" providerId="LiveId" clId="{2BCCA182-CA4D-423F-BF6D-04B00F86CD21}" dt="2023-07-31T15:09:45.971" v="10317"/>
        <pc:sldMkLst>
          <pc:docMk/>
          <pc:sldMk cId="34749478" sldId="372"/>
        </pc:sldMkLst>
        <pc:spChg chg="mod">
          <ac:chgData name="tuyết nguyễn thị ánh" userId="a6fbc05945fbe6a6" providerId="LiveId" clId="{2BCCA182-CA4D-423F-BF6D-04B00F86CD21}" dt="2023-07-31T14:38:49.132" v="9944" actId="20577"/>
          <ac:spMkLst>
            <pc:docMk/>
            <pc:sldMk cId="34749478" sldId="372"/>
            <ac:spMk id="5" creationId="{781B86AA-102A-B8DB-4367-A514AC5D1E4A}"/>
          </ac:spMkLst>
        </pc:spChg>
        <pc:spChg chg="mod">
          <ac:chgData name="tuyết nguyễn thị ánh" userId="a6fbc05945fbe6a6" providerId="LiveId" clId="{2BCCA182-CA4D-423F-BF6D-04B00F86CD21}" dt="2023-07-31T15:05:37.742" v="10274" actId="20577"/>
          <ac:spMkLst>
            <pc:docMk/>
            <pc:sldMk cId="34749478" sldId="372"/>
            <ac:spMk id="9" creationId="{C0EFD5DC-746A-0A82-6CBB-031E4A6EA15F}"/>
          </ac:spMkLst>
        </pc:spChg>
        <pc:spChg chg="del">
          <ac:chgData name="tuyết nguyễn thị ánh" userId="a6fbc05945fbe6a6" providerId="LiveId" clId="{2BCCA182-CA4D-423F-BF6D-04B00F86CD21}" dt="2023-07-31T14:39:17.718" v="9950" actId="478"/>
          <ac:spMkLst>
            <pc:docMk/>
            <pc:sldMk cId="34749478" sldId="372"/>
            <ac:spMk id="11" creationId="{B554933F-440D-53EA-567C-FD94FB7D805B}"/>
          </ac:spMkLst>
        </pc:spChg>
        <pc:picChg chg="add del mod">
          <ac:chgData name="tuyết nguyễn thị ánh" userId="a6fbc05945fbe6a6" providerId="LiveId" clId="{2BCCA182-CA4D-423F-BF6D-04B00F86CD21}" dt="2023-07-31T14:40:26.743" v="9972" actId="1076"/>
          <ac:picMkLst>
            <pc:docMk/>
            <pc:sldMk cId="34749478" sldId="372"/>
            <ac:picMk id="13" creationId="{5A419932-0242-F649-96C2-9AB5DEECDD96}"/>
          </ac:picMkLst>
        </pc:picChg>
      </pc:sldChg>
      <pc:sldChg chg="addSp delSp modSp add del mod modAnim">
        <pc:chgData name="tuyết nguyễn thị ánh" userId="a6fbc05945fbe6a6" providerId="LiveId" clId="{2BCCA182-CA4D-423F-BF6D-04B00F86CD21}" dt="2023-07-31T15:05:57.693" v="10280"/>
        <pc:sldMkLst>
          <pc:docMk/>
          <pc:sldMk cId="3999412536" sldId="373"/>
        </pc:sldMkLst>
        <pc:spChg chg="add mod">
          <ac:chgData name="tuyết nguyễn thị ánh" userId="a6fbc05945fbe6a6" providerId="LiveId" clId="{2BCCA182-CA4D-423F-BF6D-04B00F86CD21}" dt="2023-07-31T14:42:45.616" v="9987" actId="1076"/>
          <ac:spMkLst>
            <pc:docMk/>
            <pc:sldMk cId="3999412536" sldId="373"/>
            <ac:spMk id="4" creationId="{B9F74940-C5B7-CDD3-CAEE-2DE85BD78CC2}"/>
          </ac:spMkLst>
        </pc:spChg>
        <pc:spChg chg="del">
          <ac:chgData name="tuyết nguyễn thị ánh" userId="a6fbc05945fbe6a6" providerId="LiveId" clId="{2BCCA182-CA4D-423F-BF6D-04B00F86CD21}" dt="2023-07-31T14:41:53.498" v="9974" actId="478"/>
          <ac:spMkLst>
            <pc:docMk/>
            <pc:sldMk cId="3999412536" sldId="373"/>
            <ac:spMk id="7" creationId="{08E9888D-75D9-7B99-E042-BA8288E19AB4}"/>
          </ac:spMkLst>
        </pc:spChg>
        <pc:spChg chg="del">
          <ac:chgData name="tuyết nguyễn thị ánh" userId="a6fbc05945fbe6a6" providerId="LiveId" clId="{2BCCA182-CA4D-423F-BF6D-04B00F86CD21}" dt="2023-07-31T14:41:54.632" v="9975" actId="478"/>
          <ac:spMkLst>
            <pc:docMk/>
            <pc:sldMk cId="3999412536" sldId="373"/>
            <ac:spMk id="10" creationId="{3C5B3D05-5E32-97AD-2FC5-6499863640C9}"/>
          </ac:spMkLst>
        </pc:spChg>
        <pc:picChg chg="mod">
          <ac:chgData name="tuyết nguyễn thị ánh" userId="a6fbc05945fbe6a6" providerId="LiveId" clId="{2BCCA182-CA4D-423F-BF6D-04B00F86CD21}" dt="2023-07-31T14:42:50.840" v="9990" actId="1076"/>
          <ac:picMkLst>
            <pc:docMk/>
            <pc:sldMk cId="3999412536" sldId="373"/>
            <ac:picMk id="12" creationId="{F8702BAB-B428-49B6-EF13-A64DA60D16B3}"/>
          </ac:picMkLst>
        </pc:picChg>
      </pc:sldChg>
      <pc:sldChg chg="modSp add mod modAnim">
        <pc:chgData name="tuyết nguyễn thị ánh" userId="a6fbc05945fbe6a6" providerId="LiveId" clId="{2BCCA182-CA4D-423F-BF6D-04B00F86CD21}" dt="2023-07-31T15:05:25.547" v="10270"/>
        <pc:sldMkLst>
          <pc:docMk/>
          <pc:sldMk cId="2973400168" sldId="374"/>
        </pc:sldMkLst>
        <pc:spChg chg="mod">
          <ac:chgData name="tuyết nguyễn thị ánh" userId="a6fbc05945fbe6a6" providerId="LiveId" clId="{2BCCA182-CA4D-423F-BF6D-04B00F86CD21}" dt="2023-07-31T14:39:00.528" v="9948" actId="20577"/>
          <ac:spMkLst>
            <pc:docMk/>
            <pc:sldMk cId="2973400168" sldId="374"/>
            <ac:spMk id="2" creationId="{1D6B6E47-5F55-1CED-A6B3-64DAC1266626}"/>
          </ac:spMkLst>
        </pc:spChg>
        <pc:spChg chg="mod">
          <ac:chgData name="tuyết nguyễn thị ánh" userId="a6fbc05945fbe6a6" providerId="LiveId" clId="{2BCCA182-CA4D-423F-BF6D-04B00F86CD21}" dt="2023-07-31T14:36:05.383" v="9941" actId="1035"/>
          <ac:spMkLst>
            <pc:docMk/>
            <pc:sldMk cId="2973400168" sldId="374"/>
            <ac:spMk id="3" creationId="{3FCE842A-8DB2-18D7-8FEB-51507E5A5357}"/>
          </ac:spMkLst>
        </pc:spChg>
        <pc:spChg chg="mod">
          <ac:chgData name="tuyết nguyễn thị ánh" userId="a6fbc05945fbe6a6" providerId="LiveId" clId="{2BCCA182-CA4D-423F-BF6D-04B00F86CD21}" dt="2023-07-31T14:36:05.383" v="9941" actId="1035"/>
          <ac:spMkLst>
            <pc:docMk/>
            <pc:sldMk cId="2973400168" sldId="374"/>
            <ac:spMk id="6" creationId="{90656784-16DB-2BE7-7E2F-9E34A2FE6D6D}"/>
          </ac:spMkLst>
        </pc:spChg>
      </pc:sldChg>
      <pc:sldChg chg="modSp add mod modAnim">
        <pc:chgData name="tuyết nguyễn thị ánh" userId="a6fbc05945fbe6a6" providerId="LiveId" clId="{2BCCA182-CA4D-423F-BF6D-04B00F86CD21}" dt="2023-07-31T15:06:07.837" v="10282"/>
        <pc:sldMkLst>
          <pc:docMk/>
          <pc:sldMk cId="3478822863" sldId="375"/>
        </pc:sldMkLst>
        <pc:spChg chg="mod">
          <ac:chgData name="tuyết nguyễn thị ánh" userId="a6fbc05945fbe6a6" providerId="LiveId" clId="{2BCCA182-CA4D-423F-BF6D-04B00F86CD21}" dt="2023-07-31T14:43:11.800" v="9994" actId="255"/>
          <ac:spMkLst>
            <pc:docMk/>
            <pc:sldMk cId="3478822863" sldId="375"/>
            <ac:spMk id="4" creationId="{B9F74940-C5B7-CDD3-CAEE-2DE85BD78CC2}"/>
          </ac:spMkLst>
        </pc:spChg>
      </pc:sldChg>
      <pc:sldChg chg="modSp add mod modAnim">
        <pc:chgData name="tuyết nguyễn thị ánh" userId="a6fbc05945fbe6a6" providerId="LiveId" clId="{2BCCA182-CA4D-423F-BF6D-04B00F86CD21}" dt="2023-07-31T15:06:24.908" v="10286"/>
        <pc:sldMkLst>
          <pc:docMk/>
          <pc:sldMk cId="1814893787" sldId="376"/>
        </pc:sldMkLst>
        <pc:spChg chg="mod">
          <ac:chgData name="tuyết nguyễn thị ánh" userId="a6fbc05945fbe6a6" providerId="LiveId" clId="{2BCCA182-CA4D-423F-BF6D-04B00F86CD21}" dt="2023-07-31T14:43:29.929" v="9998" actId="255"/>
          <ac:spMkLst>
            <pc:docMk/>
            <pc:sldMk cId="1814893787" sldId="376"/>
            <ac:spMk id="4" creationId="{B9F74940-C5B7-CDD3-CAEE-2DE85BD78CC2}"/>
          </ac:spMkLst>
        </pc:spChg>
      </pc:sldChg>
      <pc:sldChg chg="addSp delSp modSp add mod modAnim">
        <pc:chgData name="tuyết nguyễn thị ánh" userId="a6fbc05945fbe6a6" providerId="LiveId" clId="{2BCCA182-CA4D-423F-BF6D-04B00F86CD21}" dt="2023-07-31T15:06:38.917" v="10290"/>
        <pc:sldMkLst>
          <pc:docMk/>
          <pc:sldMk cId="45786308" sldId="377"/>
        </pc:sldMkLst>
        <pc:spChg chg="del">
          <ac:chgData name="tuyết nguyễn thị ánh" userId="a6fbc05945fbe6a6" providerId="LiveId" clId="{2BCCA182-CA4D-423F-BF6D-04B00F86CD21}" dt="2023-07-31T14:43:40.286" v="10000" actId="478"/>
          <ac:spMkLst>
            <pc:docMk/>
            <pc:sldMk cId="45786308" sldId="377"/>
            <ac:spMk id="4" creationId="{B9F74940-C5B7-CDD3-CAEE-2DE85BD78CC2}"/>
          </ac:spMkLst>
        </pc:spChg>
        <pc:spChg chg="add mod">
          <ac:chgData name="tuyết nguyễn thị ánh" userId="a6fbc05945fbe6a6" providerId="LiveId" clId="{2BCCA182-CA4D-423F-BF6D-04B00F86CD21}" dt="2023-07-31T14:45:44.980" v="10042" actId="1076"/>
          <ac:spMkLst>
            <pc:docMk/>
            <pc:sldMk cId="45786308" sldId="377"/>
            <ac:spMk id="6" creationId="{4EF44177-5574-C75E-E6E9-69155CC691B9}"/>
          </ac:spMkLst>
        </pc:spChg>
        <pc:spChg chg="add mod">
          <ac:chgData name="tuyết nguyễn thị ánh" userId="a6fbc05945fbe6a6" providerId="LiveId" clId="{2BCCA182-CA4D-423F-BF6D-04B00F86CD21}" dt="2023-07-31T14:45:47.016" v="10043" actId="1076"/>
          <ac:spMkLst>
            <pc:docMk/>
            <pc:sldMk cId="45786308" sldId="377"/>
            <ac:spMk id="8" creationId="{DD48ECB1-491C-4B60-6F01-911AD6318D47}"/>
          </ac:spMkLst>
        </pc:spChg>
        <pc:picChg chg="mod">
          <ac:chgData name="tuyết nguyễn thị ánh" userId="a6fbc05945fbe6a6" providerId="LiveId" clId="{2BCCA182-CA4D-423F-BF6D-04B00F86CD21}" dt="2023-07-31T14:45:48.602" v="10044" actId="1076"/>
          <ac:picMkLst>
            <pc:docMk/>
            <pc:sldMk cId="45786308" sldId="377"/>
            <ac:picMk id="12" creationId="{F8702BAB-B428-49B6-EF13-A64DA60D16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642118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68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53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77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5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44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28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32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82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842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49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66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79200" y="539500"/>
            <a:ext cx="7185600" cy="33957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107350" y="3975800"/>
            <a:ext cx="4929300" cy="4359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0"/>
            <a:ext cx="4261609" cy="3427984"/>
            <a:chOff x="0" y="0"/>
            <a:chExt cx="4261609" cy="3427984"/>
          </a:xfrm>
        </p:grpSpPr>
        <p:sp>
          <p:nvSpPr>
            <p:cNvPr id="12" name="Google Shape;12;p2"/>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6880000" y="2039350"/>
            <a:ext cx="2264012" cy="3104139"/>
            <a:chOff x="6880000" y="2039350"/>
            <a:chExt cx="2264012" cy="3104139"/>
          </a:xfrm>
        </p:grpSpPr>
        <p:sp>
          <p:nvSpPr>
            <p:cNvPr id="15" name="Google Shape;15;p2"/>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TITLE_ONLY_1_3">
    <p:spTree>
      <p:nvGrpSpPr>
        <p:cNvPr id="1" name="Shape 198"/>
        <p:cNvGrpSpPr/>
        <p:nvPr/>
      </p:nvGrpSpPr>
      <p:grpSpPr>
        <a:xfrm>
          <a:off x="0" y="0"/>
          <a:ext cx="0" cy="0"/>
          <a:chOff x="0" y="0"/>
          <a:chExt cx="0" cy="0"/>
        </a:xfrm>
      </p:grpSpPr>
      <p:grpSp>
        <p:nvGrpSpPr>
          <p:cNvPr id="199" name="Google Shape;199;p15"/>
          <p:cNvGrpSpPr/>
          <p:nvPr/>
        </p:nvGrpSpPr>
        <p:grpSpPr>
          <a:xfrm flipH="1">
            <a:off x="4882400" y="-49588"/>
            <a:ext cx="4261609" cy="3427984"/>
            <a:chOff x="0" y="0"/>
            <a:chExt cx="4261609" cy="3427984"/>
          </a:xfrm>
        </p:grpSpPr>
        <p:sp>
          <p:nvSpPr>
            <p:cNvPr id="200" name="Google Shape;200;p15"/>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3" name="Google Shape;203;p15"/>
          <p:cNvGrpSpPr/>
          <p:nvPr/>
        </p:nvGrpSpPr>
        <p:grpSpPr>
          <a:xfrm>
            <a:off x="8619088" y="4118575"/>
            <a:ext cx="342685" cy="940000"/>
            <a:chOff x="8606213" y="4046575"/>
            <a:chExt cx="342685" cy="940000"/>
          </a:xfrm>
        </p:grpSpPr>
        <p:grpSp>
          <p:nvGrpSpPr>
            <p:cNvPr id="204" name="Google Shape;204;p15"/>
            <p:cNvGrpSpPr/>
            <p:nvPr/>
          </p:nvGrpSpPr>
          <p:grpSpPr>
            <a:xfrm>
              <a:off x="8606213" y="4046575"/>
              <a:ext cx="104150" cy="104150"/>
              <a:chOff x="7648113" y="3202125"/>
              <a:chExt cx="104150" cy="104150"/>
            </a:xfrm>
          </p:grpSpPr>
          <p:sp>
            <p:nvSpPr>
              <p:cNvPr id="205" name="Google Shape;205;p15"/>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5"/>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15"/>
          <p:cNvGrpSpPr/>
          <p:nvPr/>
        </p:nvGrpSpPr>
        <p:grpSpPr>
          <a:xfrm>
            <a:off x="179788" y="71200"/>
            <a:ext cx="408861" cy="834343"/>
            <a:chOff x="158738" y="274450"/>
            <a:chExt cx="408861" cy="834343"/>
          </a:xfrm>
        </p:grpSpPr>
        <p:grpSp>
          <p:nvGrpSpPr>
            <p:cNvPr id="210" name="Google Shape;210;p15"/>
            <p:cNvGrpSpPr/>
            <p:nvPr/>
          </p:nvGrpSpPr>
          <p:grpSpPr>
            <a:xfrm>
              <a:off x="158738" y="626738"/>
              <a:ext cx="109300" cy="109625"/>
              <a:chOff x="9043313" y="2299825"/>
              <a:chExt cx="109300" cy="109625"/>
            </a:xfrm>
          </p:grpSpPr>
          <p:sp>
            <p:nvSpPr>
              <p:cNvPr id="211" name="Google Shape;211;p15"/>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5"/>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5"/>
          <p:cNvGrpSpPr/>
          <p:nvPr/>
        </p:nvGrpSpPr>
        <p:grpSpPr>
          <a:xfrm rot="681697">
            <a:off x="8478777" y="3177011"/>
            <a:ext cx="592213" cy="545426"/>
            <a:chOff x="6578186" y="3304323"/>
            <a:chExt cx="592215" cy="545427"/>
          </a:xfrm>
        </p:grpSpPr>
        <p:sp>
          <p:nvSpPr>
            <p:cNvPr id="216" name="Google Shape;216;p15"/>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5"/>
          <p:cNvGrpSpPr/>
          <p:nvPr/>
        </p:nvGrpSpPr>
        <p:grpSpPr>
          <a:xfrm rot="-1516568">
            <a:off x="88102" y="1005888"/>
            <a:ext cx="592241" cy="545451"/>
            <a:chOff x="6578186" y="3304323"/>
            <a:chExt cx="592215" cy="545427"/>
          </a:xfrm>
        </p:grpSpPr>
        <p:sp>
          <p:nvSpPr>
            <p:cNvPr id="221" name="Google Shape;221;p15"/>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5"/>
          <p:cNvGrpSpPr/>
          <p:nvPr/>
        </p:nvGrpSpPr>
        <p:grpSpPr>
          <a:xfrm rot="10800000" flipH="1">
            <a:off x="0" y="1867912"/>
            <a:ext cx="4261609" cy="3427984"/>
            <a:chOff x="0" y="0"/>
            <a:chExt cx="4261609" cy="3427984"/>
          </a:xfrm>
        </p:grpSpPr>
        <p:sp>
          <p:nvSpPr>
            <p:cNvPr id="226" name="Google Shape;226;p15"/>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_ONLY_1_2">
    <p:spTree>
      <p:nvGrpSpPr>
        <p:cNvPr id="1" name="Shape 228"/>
        <p:cNvGrpSpPr/>
        <p:nvPr/>
      </p:nvGrpSpPr>
      <p:grpSpPr>
        <a:xfrm>
          <a:off x="0" y="0"/>
          <a:ext cx="0" cy="0"/>
          <a:chOff x="0" y="0"/>
          <a:chExt cx="0" cy="0"/>
        </a:xfrm>
      </p:grpSpPr>
      <p:grpSp>
        <p:nvGrpSpPr>
          <p:cNvPr id="229" name="Google Shape;229;p16"/>
          <p:cNvGrpSpPr/>
          <p:nvPr/>
        </p:nvGrpSpPr>
        <p:grpSpPr>
          <a:xfrm>
            <a:off x="-12" y="-49588"/>
            <a:ext cx="4261609" cy="3427984"/>
            <a:chOff x="0" y="0"/>
            <a:chExt cx="4261609" cy="3427984"/>
          </a:xfrm>
        </p:grpSpPr>
        <p:sp>
          <p:nvSpPr>
            <p:cNvPr id="230" name="Google Shape;230;p16"/>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33" name="Google Shape;233;p16"/>
          <p:cNvGrpSpPr/>
          <p:nvPr/>
        </p:nvGrpSpPr>
        <p:grpSpPr>
          <a:xfrm rot="10800000" flipH="1">
            <a:off x="6952421" y="4422568"/>
            <a:ext cx="2191588" cy="730392"/>
            <a:chOff x="1358725" y="239400"/>
            <a:chExt cx="1333975" cy="444575"/>
          </a:xfrm>
        </p:grpSpPr>
        <p:sp>
          <p:nvSpPr>
            <p:cNvPr id="234" name="Google Shape;234;p16"/>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6"/>
          <p:cNvGrpSpPr/>
          <p:nvPr/>
        </p:nvGrpSpPr>
        <p:grpSpPr>
          <a:xfrm>
            <a:off x="533869" y="1960550"/>
            <a:ext cx="2390262" cy="2453100"/>
            <a:chOff x="1462363" y="2189150"/>
            <a:chExt cx="2390262" cy="2453100"/>
          </a:xfrm>
        </p:grpSpPr>
        <p:sp>
          <p:nvSpPr>
            <p:cNvPr id="237" name="Google Shape;237;p16"/>
            <p:cNvSpPr/>
            <p:nvPr/>
          </p:nvSpPr>
          <p:spPr>
            <a:xfrm rot="5400000">
              <a:off x="1502275" y="2291900"/>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16"/>
            <p:cNvGrpSpPr/>
            <p:nvPr/>
          </p:nvGrpSpPr>
          <p:grpSpPr>
            <a:xfrm>
              <a:off x="1462363" y="2258079"/>
              <a:ext cx="436432" cy="2287335"/>
              <a:chOff x="2249101" y="2920987"/>
              <a:chExt cx="142868" cy="748768"/>
            </a:xfrm>
          </p:grpSpPr>
          <p:grpSp>
            <p:nvGrpSpPr>
              <p:cNvPr id="239" name="Google Shape;239;p16"/>
              <p:cNvGrpSpPr/>
              <p:nvPr/>
            </p:nvGrpSpPr>
            <p:grpSpPr>
              <a:xfrm>
                <a:off x="2308246" y="2925325"/>
                <a:ext cx="83723" cy="740823"/>
                <a:chOff x="2308246" y="2925325"/>
                <a:chExt cx="83723" cy="740823"/>
              </a:xfrm>
            </p:grpSpPr>
            <p:sp>
              <p:nvSpPr>
                <p:cNvPr id="240" name="Google Shape;240;p1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6"/>
              <p:cNvGrpSpPr/>
              <p:nvPr/>
            </p:nvGrpSpPr>
            <p:grpSpPr>
              <a:xfrm>
                <a:off x="2249101" y="2920987"/>
                <a:ext cx="107891" cy="748768"/>
                <a:chOff x="2249101" y="2920987"/>
                <a:chExt cx="107891" cy="748768"/>
              </a:xfrm>
            </p:grpSpPr>
            <p:sp>
              <p:nvSpPr>
                <p:cNvPr id="249" name="Google Shape;249;p1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7" name="Google Shape;257;p16"/>
          <p:cNvGrpSpPr/>
          <p:nvPr/>
        </p:nvGrpSpPr>
        <p:grpSpPr>
          <a:xfrm>
            <a:off x="3376869" y="1960550"/>
            <a:ext cx="2390262" cy="2453100"/>
            <a:chOff x="1462363" y="2189150"/>
            <a:chExt cx="2390262" cy="2453100"/>
          </a:xfrm>
        </p:grpSpPr>
        <p:sp>
          <p:nvSpPr>
            <p:cNvPr id="258" name="Google Shape;258;p16"/>
            <p:cNvSpPr/>
            <p:nvPr/>
          </p:nvSpPr>
          <p:spPr>
            <a:xfrm rot="5400000">
              <a:off x="1502275" y="2291900"/>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16"/>
            <p:cNvGrpSpPr/>
            <p:nvPr/>
          </p:nvGrpSpPr>
          <p:grpSpPr>
            <a:xfrm>
              <a:off x="1462363" y="2258079"/>
              <a:ext cx="436432" cy="2287335"/>
              <a:chOff x="2249101" y="2920987"/>
              <a:chExt cx="142868" cy="748768"/>
            </a:xfrm>
          </p:grpSpPr>
          <p:grpSp>
            <p:nvGrpSpPr>
              <p:cNvPr id="260" name="Google Shape;260;p16"/>
              <p:cNvGrpSpPr/>
              <p:nvPr/>
            </p:nvGrpSpPr>
            <p:grpSpPr>
              <a:xfrm>
                <a:off x="2308246" y="2925325"/>
                <a:ext cx="83723" cy="740823"/>
                <a:chOff x="2308246" y="2925325"/>
                <a:chExt cx="83723" cy="740823"/>
              </a:xfrm>
            </p:grpSpPr>
            <p:sp>
              <p:nvSpPr>
                <p:cNvPr id="261" name="Google Shape;261;p1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6"/>
              <p:cNvGrpSpPr/>
              <p:nvPr/>
            </p:nvGrpSpPr>
            <p:grpSpPr>
              <a:xfrm>
                <a:off x="2249101" y="2920987"/>
                <a:ext cx="107891" cy="748768"/>
                <a:chOff x="2249101" y="2920987"/>
                <a:chExt cx="107891" cy="748768"/>
              </a:xfrm>
            </p:grpSpPr>
            <p:sp>
              <p:nvSpPr>
                <p:cNvPr id="270" name="Google Shape;270;p1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8" name="Google Shape;278;p16"/>
          <p:cNvGrpSpPr/>
          <p:nvPr/>
        </p:nvGrpSpPr>
        <p:grpSpPr>
          <a:xfrm>
            <a:off x="6219869" y="1960550"/>
            <a:ext cx="2390262" cy="2453100"/>
            <a:chOff x="1462363" y="2189150"/>
            <a:chExt cx="2390262" cy="2453100"/>
          </a:xfrm>
        </p:grpSpPr>
        <p:sp>
          <p:nvSpPr>
            <p:cNvPr id="279" name="Google Shape;279;p16"/>
            <p:cNvSpPr/>
            <p:nvPr/>
          </p:nvSpPr>
          <p:spPr>
            <a:xfrm rot="5400000">
              <a:off x="1502275" y="2291900"/>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16"/>
            <p:cNvGrpSpPr/>
            <p:nvPr/>
          </p:nvGrpSpPr>
          <p:grpSpPr>
            <a:xfrm>
              <a:off x="1462363" y="2258079"/>
              <a:ext cx="436432" cy="2287335"/>
              <a:chOff x="2249101" y="2920987"/>
              <a:chExt cx="142868" cy="748768"/>
            </a:xfrm>
          </p:grpSpPr>
          <p:grpSp>
            <p:nvGrpSpPr>
              <p:cNvPr id="281" name="Google Shape;281;p16"/>
              <p:cNvGrpSpPr/>
              <p:nvPr/>
            </p:nvGrpSpPr>
            <p:grpSpPr>
              <a:xfrm>
                <a:off x="2308246" y="2925325"/>
                <a:ext cx="83723" cy="740823"/>
                <a:chOff x="2308246" y="2925325"/>
                <a:chExt cx="83723" cy="740823"/>
              </a:xfrm>
            </p:grpSpPr>
            <p:sp>
              <p:nvSpPr>
                <p:cNvPr id="282" name="Google Shape;282;p1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6"/>
              <p:cNvGrpSpPr/>
              <p:nvPr/>
            </p:nvGrpSpPr>
            <p:grpSpPr>
              <a:xfrm>
                <a:off x="2249101" y="2920987"/>
                <a:ext cx="107891" cy="748768"/>
                <a:chOff x="2249101" y="2920987"/>
                <a:chExt cx="107891" cy="748768"/>
              </a:xfrm>
            </p:grpSpPr>
            <p:sp>
              <p:nvSpPr>
                <p:cNvPr id="291" name="Google Shape;291;p1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99"/>
        <p:cNvGrpSpPr/>
        <p:nvPr/>
      </p:nvGrpSpPr>
      <p:grpSpPr>
        <a:xfrm>
          <a:off x="0" y="0"/>
          <a:ext cx="0" cy="0"/>
          <a:chOff x="0" y="0"/>
          <a:chExt cx="0" cy="0"/>
        </a:xfrm>
      </p:grpSpPr>
      <p:grpSp>
        <p:nvGrpSpPr>
          <p:cNvPr id="300" name="Google Shape;300;p17"/>
          <p:cNvGrpSpPr/>
          <p:nvPr/>
        </p:nvGrpSpPr>
        <p:grpSpPr>
          <a:xfrm flipH="1">
            <a:off x="4882400" y="-49588"/>
            <a:ext cx="4261609" cy="3427984"/>
            <a:chOff x="0" y="0"/>
            <a:chExt cx="4261609" cy="3427984"/>
          </a:xfrm>
        </p:grpSpPr>
        <p:sp>
          <p:nvSpPr>
            <p:cNvPr id="301" name="Google Shape;301;p17"/>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04" name="Google Shape;304;p17"/>
          <p:cNvGrpSpPr/>
          <p:nvPr/>
        </p:nvGrpSpPr>
        <p:grpSpPr>
          <a:xfrm rot="10800000">
            <a:off x="-12" y="4422568"/>
            <a:ext cx="2191588" cy="730392"/>
            <a:chOff x="1358725" y="239400"/>
            <a:chExt cx="1333975" cy="444575"/>
          </a:xfrm>
        </p:grpSpPr>
        <p:sp>
          <p:nvSpPr>
            <p:cNvPr id="305" name="Google Shape;305;p17"/>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17"/>
          <p:cNvGrpSpPr/>
          <p:nvPr/>
        </p:nvGrpSpPr>
        <p:grpSpPr>
          <a:xfrm>
            <a:off x="8619088" y="3313450"/>
            <a:ext cx="342685" cy="940000"/>
            <a:chOff x="8606213" y="4046575"/>
            <a:chExt cx="342685" cy="940000"/>
          </a:xfrm>
        </p:grpSpPr>
        <p:grpSp>
          <p:nvGrpSpPr>
            <p:cNvPr id="308" name="Google Shape;308;p17"/>
            <p:cNvGrpSpPr/>
            <p:nvPr/>
          </p:nvGrpSpPr>
          <p:grpSpPr>
            <a:xfrm>
              <a:off x="8606213" y="4046575"/>
              <a:ext cx="104150" cy="104150"/>
              <a:chOff x="7648113" y="3202125"/>
              <a:chExt cx="104150" cy="104150"/>
            </a:xfrm>
          </p:grpSpPr>
          <p:sp>
            <p:nvSpPr>
              <p:cNvPr id="309" name="Google Shape;309;p17"/>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17"/>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17"/>
          <p:cNvGrpSpPr/>
          <p:nvPr/>
        </p:nvGrpSpPr>
        <p:grpSpPr>
          <a:xfrm>
            <a:off x="179788" y="3677625"/>
            <a:ext cx="408861" cy="834343"/>
            <a:chOff x="158738" y="274450"/>
            <a:chExt cx="408861" cy="834343"/>
          </a:xfrm>
        </p:grpSpPr>
        <p:grpSp>
          <p:nvGrpSpPr>
            <p:cNvPr id="314" name="Google Shape;314;p17"/>
            <p:cNvGrpSpPr/>
            <p:nvPr/>
          </p:nvGrpSpPr>
          <p:grpSpPr>
            <a:xfrm>
              <a:off x="158738" y="626738"/>
              <a:ext cx="109300" cy="109625"/>
              <a:chOff x="9043313" y="2299825"/>
              <a:chExt cx="109300" cy="109625"/>
            </a:xfrm>
          </p:grpSpPr>
          <p:sp>
            <p:nvSpPr>
              <p:cNvPr id="315" name="Google Shape;315;p1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426"/>
        <p:cNvGrpSpPr/>
        <p:nvPr/>
      </p:nvGrpSpPr>
      <p:grpSpPr>
        <a:xfrm>
          <a:off x="0" y="0"/>
          <a:ext cx="0" cy="0"/>
          <a:chOff x="0" y="0"/>
          <a:chExt cx="0" cy="0"/>
        </a:xfrm>
      </p:grpSpPr>
      <p:sp>
        <p:nvSpPr>
          <p:cNvPr id="427" name="Google Shape;427;p22"/>
          <p:cNvSpPr txBox="1">
            <a:spLocks noGrp="1"/>
          </p:cNvSpPr>
          <p:nvPr>
            <p:ph type="title"/>
          </p:nvPr>
        </p:nvSpPr>
        <p:spPr>
          <a:xfrm>
            <a:off x="713225" y="818800"/>
            <a:ext cx="4448100" cy="102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8" name="Google Shape;428;p22"/>
          <p:cNvSpPr txBox="1">
            <a:spLocks noGrp="1"/>
          </p:cNvSpPr>
          <p:nvPr>
            <p:ph type="subTitle" idx="1"/>
          </p:nvPr>
        </p:nvSpPr>
        <p:spPr>
          <a:xfrm>
            <a:off x="1437275" y="2346600"/>
            <a:ext cx="3000000" cy="736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
        <p:nvSpPr>
          <p:cNvPr id="429" name="Google Shape;429;p22"/>
          <p:cNvSpPr txBox="1"/>
          <p:nvPr/>
        </p:nvSpPr>
        <p:spPr>
          <a:xfrm>
            <a:off x="713225"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a:solidFill>
                  <a:schemeClr val="dk1"/>
                </a:solidFill>
                <a:latin typeface="Montserrat"/>
                <a:ea typeface="Montserrat"/>
                <a:cs typeface="Montserrat"/>
                <a:sym typeface="Montserrat"/>
              </a:rPr>
              <a:t>CREDITS:</a:t>
            </a:r>
            <a:r>
              <a:rPr lang="en" sz="1100">
                <a:solidFill>
                  <a:schemeClr val="dk1"/>
                </a:solidFill>
                <a:latin typeface="Montserrat"/>
                <a:ea typeface="Montserrat"/>
                <a:cs typeface="Montserrat"/>
                <a:sym typeface="Montserrat"/>
              </a:rPr>
              <a:t> This presentation template was created by </a:t>
            </a:r>
            <a:r>
              <a:rPr lang="en" sz="1100" b="1">
                <a:solidFill>
                  <a:schemeClr val="hlink"/>
                </a:solidFill>
                <a:uFill>
                  <a:noFill/>
                </a:uFill>
                <a:latin typeface="Montserrat"/>
                <a:ea typeface="Montserrat"/>
                <a:cs typeface="Montserrat"/>
                <a:sym typeface="Montserrat"/>
                <a:hlinkClick r:id="rId2"/>
              </a:rPr>
              <a:t>Slidesgo</a:t>
            </a:r>
            <a:r>
              <a:rPr lang="en" sz="1100">
                <a:solidFill>
                  <a:schemeClr val="dk1"/>
                </a:solidFill>
                <a:latin typeface="Montserrat"/>
                <a:ea typeface="Montserrat"/>
                <a:cs typeface="Montserrat"/>
                <a:sym typeface="Montserrat"/>
              </a:rPr>
              <a:t>, and includes icons by </a:t>
            </a:r>
            <a:r>
              <a:rPr lang="en" sz="1100" b="1">
                <a:solidFill>
                  <a:schemeClr val="dk1"/>
                </a:solidFill>
                <a:uFill>
                  <a:noFill/>
                </a:uFill>
                <a:latin typeface="Montserrat"/>
                <a:ea typeface="Montserrat"/>
                <a:cs typeface="Montserrat"/>
                <a:sym typeface="Montserrat"/>
                <a:hlinkClick r:id="rId3">
                  <a:extLst>
                    <a:ext uri="{A12FA001-AC4F-418D-AE19-62706E023703}">
                      <ahyp:hlinkClr xmlns="" xmlns:ahyp="http://schemas.microsoft.com/office/drawing/2018/hyperlinkcolor" val="tx"/>
                    </a:ext>
                  </a:extLst>
                </a:hlinkClick>
              </a:rPr>
              <a:t>Flaticon</a:t>
            </a:r>
            <a:r>
              <a:rPr lang="en" sz="1100">
                <a:solidFill>
                  <a:schemeClr val="dk1"/>
                </a:solidFill>
                <a:latin typeface="Montserrat"/>
                <a:ea typeface="Montserrat"/>
                <a:cs typeface="Montserrat"/>
                <a:sym typeface="Montserrat"/>
              </a:rPr>
              <a:t>, and infographics &amp; images by </a:t>
            </a:r>
            <a:r>
              <a:rPr lang="en" sz="1100" b="1">
                <a:solidFill>
                  <a:schemeClr val="dk1"/>
                </a:solidFill>
                <a:uFill>
                  <a:noFill/>
                </a:uFill>
                <a:latin typeface="Montserrat"/>
                <a:ea typeface="Montserrat"/>
                <a:cs typeface="Montserrat"/>
                <a:sym typeface="Montserrat"/>
                <a:hlinkClick r:id="rId4">
                  <a:extLst>
                    <a:ext uri="{A12FA001-AC4F-418D-AE19-62706E023703}">
                      <ahyp:hlinkClr xmlns="" xmlns:ahyp="http://schemas.microsoft.com/office/drawing/2018/hyperlinkcolor" val="tx"/>
                    </a:ext>
                  </a:extLst>
                </a:hlinkClick>
              </a:rPr>
              <a:t>Freepik</a:t>
            </a:r>
            <a:r>
              <a:rPr lang="en" sz="1100">
                <a:solidFill>
                  <a:schemeClr val="dk1"/>
                </a:solidFill>
                <a:latin typeface="Montserrat"/>
                <a:ea typeface="Montserrat"/>
                <a:cs typeface="Montserrat"/>
                <a:sym typeface="Montserrat"/>
              </a:rPr>
              <a:t> </a:t>
            </a:r>
            <a:endParaRPr sz="1100" b="1">
              <a:solidFill>
                <a:schemeClr val="dk1"/>
              </a:solidFill>
              <a:latin typeface="Montserrat"/>
              <a:ea typeface="Montserrat"/>
              <a:cs typeface="Montserrat"/>
              <a:sym typeface="Montserrat"/>
            </a:endParaRPr>
          </a:p>
        </p:txBody>
      </p:sp>
      <p:grpSp>
        <p:nvGrpSpPr>
          <p:cNvPr id="430" name="Google Shape;430;p22"/>
          <p:cNvGrpSpPr/>
          <p:nvPr/>
        </p:nvGrpSpPr>
        <p:grpSpPr>
          <a:xfrm rot="10800000">
            <a:off x="-3" y="-8"/>
            <a:ext cx="1875734" cy="2571779"/>
            <a:chOff x="6880000" y="2039350"/>
            <a:chExt cx="2264012" cy="3104139"/>
          </a:xfrm>
        </p:grpSpPr>
        <p:sp>
          <p:nvSpPr>
            <p:cNvPr id="431" name="Google Shape;431;p22"/>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
    <p:bg>
      <p:bgPr>
        <a:solidFill>
          <a:schemeClr val="lt2"/>
        </a:solidFill>
        <a:effectLst/>
      </p:bgPr>
    </p:bg>
    <p:spTree>
      <p:nvGrpSpPr>
        <p:cNvPr id="1" name="Shape 433"/>
        <p:cNvGrpSpPr/>
        <p:nvPr/>
      </p:nvGrpSpPr>
      <p:grpSpPr>
        <a:xfrm>
          <a:off x="0" y="0"/>
          <a:ext cx="0" cy="0"/>
          <a:chOff x="0" y="0"/>
          <a:chExt cx="0" cy="0"/>
        </a:xfrm>
      </p:grpSpPr>
      <p:grpSp>
        <p:nvGrpSpPr>
          <p:cNvPr id="434" name="Google Shape;434;p23"/>
          <p:cNvGrpSpPr/>
          <p:nvPr/>
        </p:nvGrpSpPr>
        <p:grpSpPr>
          <a:xfrm>
            <a:off x="7677305" y="3132328"/>
            <a:ext cx="1466908" cy="2011247"/>
            <a:chOff x="2782925" y="1553350"/>
            <a:chExt cx="879125" cy="1205350"/>
          </a:xfrm>
        </p:grpSpPr>
        <p:sp>
          <p:nvSpPr>
            <p:cNvPr id="435" name="Google Shape;435;p23"/>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23"/>
          <p:cNvGrpSpPr/>
          <p:nvPr/>
        </p:nvGrpSpPr>
        <p:grpSpPr>
          <a:xfrm flipH="1">
            <a:off x="-84" y="6"/>
            <a:ext cx="1537000" cy="759579"/>
            <a:chOff x="2583400" y="743900"/>
            <a:chExt cx="1078975" cy="533225"/>
          </a:xfrm>
        </p:grpSpPr>
        <p:sp>
          <p:nvSpPr>
            <p:cNvPr id="438" name="Google Shape;438;p23"/>
            <p:cNvSpPr/>
            <p:nvPr/>
          </p:nvSpPr>
          <p:spPr>
            <a:xfrm>
              <a:off x="2637875" y="743900"/>
              <a:ext cx="1024500" cy="390075"/>
            </a:xfrm>
            <a:custGeom>
              <a:avLst/>
              <a:gdLst/>
              <a:ahLst/>
              <a:cxnLst/>
              <a:rect l="l" t="t" r="r" b="b"/>
              <a:pathLst>
                <a:path w="40980" h="15603" extrusionOk="0">
                  <a:moveTo>
                    <a:pt x="0" y="1"/>
                  </a:moveTo>
                  <a:cubicBezTo>
                    <a:pt x="0" y="1"/>
                    <a:pt x="8294" y="15602"/>
                    <a:pt x="32112" y="15602"/>
                  </a:cubicBezTo>
                  <a:cubicBezTo>
                    <a:pt x="34858" y="15602"/>
                    <a:pt x="37810" y="15395"/>
                    <a:pt x="40979" y="14933"/>
                  </a:cubicBezTo>
                  <a:lnTo>
                    <a:pt x="40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2583400" y="743900"/>
              <a:ext cx="1078975" cy="533225"/>
            </a:xfrm>
            <a:custGeom>
              <a:avLst/>
              <a:gdLst/>
              <a:ahLst/>
              <a:cxnLst/>
              <a:rect l="l" t="t" r="r" b="b"/>
              <a:pathLst>
                <a:path w="43159" h="21329" fill="none" extrusionOk="0">
                  <a:moveTo>
                    <a:pt x="0" y="1"/>
                  </a:moveTo>
                  <a:cubicBezTo>
                    <a:pt x="0" y="1"/>
                    <a:pt x="10870" y="21328"/>
                    <a:pt x="43158" y="16415"/>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038200" y="2274200"/>
            <a:ext cx="5067600" cy="135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890700" y="1139600"/>
            <a:ext cx="1362600" cy="8418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2038200" y="3705100"/>
            <a:ext cx="50676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600"/>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grpSp>
        <p:nvGrpSpPr>
          <p:cNvPr id="21" name="Google Shape;21;p3"/>
          <p:cNvGrpSpPr/>
          <p:nvPr/>
        </p:nvGrpSpPr>
        <p:grpSpPr>
          <a:xfrm rot="10800000">
            <a:off x="-11" y="-2"/>
            <a:ext cx="3871707" cy="2571834"/>
            <a:chOff x="837475" y="2641675"/>
            <a:chExt cx="1785925" cy="1186325"/>
          </a:xfrm>
        </p:grpSpPr>
        <p:sp>
          <p:nvSpPr>
            <p:cNvPr id="22" name="Google Shape;22;p3"/>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3"/>
          <p:cNvGrpSpPr/>
          <p:nvPr/>
        </p:nvGrpSpPr>
        <p:grpSpPr>
          <a:xfrm flipH="1">
            <a:off x="4912556" y="4235865"/>
            <a:ext cx="4231439" cy="907689"/>
            <a:chOff x="-323372" y="1437008"/>
            <a:chExt cx="2478730" cy="531714"/>
          </a:xfrm>
        </p:grpSpPr>
        <p:sp>
          <p:nvSpPr>
            <p:cNvPr id="25" name="Google Shape;25;p3"/>
            <p:cNvSpPr/>
            <p:nvPr/>
          </p:nvSpPr>
          <p:spPr>
            <a:xfrm>
              <a:off x="-323372" y="1518854"/>
              <a:ext cx="2381786" cy="449868"/>
            </a:xfrm>
            <a:custGeom>
              <a:avLst/>
              <a:gdLst/>
              <a:ahLst/>
              <a:cxnLst/>
              <a:rect l="l" t="t" r="r" b="b"/>
              <a:pathLst>
                <a:path w="73190" h="13824" extrusionOk="0">
                  <a:moveTo>
                    <a:pt x="0" y="0"/>
                  </a:moveTo>
                  <a:lnTo>
                    <a:pt x="0" y="13823"/>
                  </a:lnTo>
                  <a:lnTo>
                    <a:pt x="73190" y="13823"/>
                  </a:lnTo>
                  <a:cubicBezTo>
                    <a:pt x="73190" y="13823"/>
                    <a:pt x="70536" y="6083"/>
                    <a:pt x="56241" y="6083"/>
                  </a:cubicBezTo>
                  <a:cubicBezTo>
                    <a:pt x="53596" y="6083"/>
                    <a:pt x="50552" y="6348"/>
                    <a:pt x="47052" y="6976"/>
                  </a:cubicBezTo>
                  <a:cubicBezTo>
                    <a:pt x="38998" y="8417"/>
                    <a:pt x="30991" y="9252"/>
                    <a:pt x="23918" y="9252"/>
                  </a:cubicBezTo>
                  <a:cubicBezTo>
                    <a:pt x="11311" y="9252"/>
                    <a:pt x="1669" y="660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23372" y="1437008"/>
              <a:ext cx="2478730" cy="531712"/>
            </a:xfrm>
            <a:custGeom>
              <a:avLst/>
              <a:gdLst/>
              <a:ahLst/>
              <a:cxnLst/>
              <a:rect l="l" t="t" r="r" b="b"/>
              <a:pathLst>
                <a:path w="76169" h="16339" fill="none" extrusionOk="0">
                  <a:moveTo>
                    <a:pt x="76168" y="16338"/>
                  </a:moveTo>
                  <a:cubicBezTo>
                    <a:pt x="76168" y="16338"/>
                    <a:pt x="72287" y="3495"/>
                    <a:pt x="48974" y="8240"/>
                  </a:cubicBezTo>
                  <a:cubicBezTo>
                    <a:pt x="25647" y="12986"/>
                    <a:pt x="2708" y="12173"/>
                    <a:pt x="0"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 name="Google Shape;29;p4"/>
          <p:cNvSpPr txBox="1">
            <a:spLocks noGrp="1"/>
          </p:cNvSpPr>
          <p:nvPr>
            <p:ph type="body" idx="1"/>
          </p:nvPr>
        </p:nvSpPr>
        <p:spPr>
          <a:xfrm>
            <a:off x="720000" y="1139551"/>
            <a:ext cx="7704000" cy="354900"/>
          </a:xfrm>
          <a:prstGeom prst="rect">
            <a:avLst/>
          </a:prstGeom>
        </p:spPr>
        <p:txBody>
          <a:bodyPr spcFirstLastPara="1" wrap="square" lIns="91425" tIns="91425" rIns="91425" bIns="91425" anchor="t" anchorCtr="0">
            <a:noAutofit/>
          </a:bodyPr>
          <a:lstStyle>
            <a:lvl1pPr marL="457200" lvl="0" indent="-298450" algn="ctr" rtl="0">
              <a:lnSpc>
                <a:spcPct val="100000"/>
              </a:lnSpc>
              <a:spcBef>
                <a:spcPts val="0"/>
              </a:spcBef>
              <a:spcAft>
                <a:spcPts val="0"/>
              </a:spcAft>
              <a:buClr>
                <a:srgbClr val="42FFB7"/>
              </a:buClr>
              <a:buSzPts val="1100"/>
              <a:buFont typeface="Nunito Light"/>
              <a:buChar char="●"/>
              <a:defRPr sz="1200"/>
            </a:lvl1pPr>
            <a:lvl2pPr marL="914400" lvl="1" indent="-298450" rtl="0">
              <a:lnSpc>
                <a:spcPct val="115000"/>
              </a:lnSpc>
              <a:spcBef>
                <a:spcPts val="0"/>
              </a:spcBef>
              <a:spcAft>
                <a:spcPts val="0"/>
              </a:spcAft>
              <a:buClr>
                <a:srgbClr val="FFC800"/>
              </a:buClr>
              <a:buSzPts val="1100"/>
              <a:buFont typeface="Nunito Light"/>
              <a:buChar char="○"/>
              <a:defRPr>
                <a:solidFill>
                  <a:srgbClr val="434343"/>
                </a:solidFill>
              </a:defRPr>
            </a:lvl2pPr>
            <a:lvl3pPr marL="1371600" lvl="2" indent="-298450" rtl="0">
              <a:lnSpc>
                <a:spcPct val="115000"/>
              </a:lnSpc>
              <a:spcBef>
                <a:spcPts val="1600"/>
              </a:spcBef>
              <a:spcAft>
                <a:spcPts val="0"/>
              </a:spcAft>
              <a:buClr>
                <a:srgbClr val="FFC800"/>
              </a:buClr>
              <a:buSzPts val="1100"/>
              <a:buFont typeface="Nunito Light"/>
              <a:buChar char="■"/>
              <a:defRPr>
                <a:solidFill>
                  <a:srgbClr val="434343"/>
                </a:solidFill>
              </a:defRPr>
            </a:lvl3pPr>
            <a:lvl4pPr marL="1828800" lvl="3" indent="-298450" rtl="0">
              <a:lnSpc>
                <a:spcPct val="115000"/>
              </a:lnSpc>
              <a:spcBef>
                <a:spcPts val="1600"/>
              </a:spcBef>
              <a:spcAft>
                <a:spcPts val="0"/>
              </a:spcAft>
              <a:buClr>
                <a:srgbClr val="FFC800"/>
              </a:buClr>
              <a:buSzPts val="1100"/>
              <a:buFont typeface="Nunito Light"/>
              <a:buChar char="●"/>
              <a:defRPr>
                <a:solidFill>
                  <a:srgbClr val="434343"/>
                </a:solidFill>
              </a:defRPr>
            </a:lvl4pPr>
            <a:lvl5pPr marL="2286000" lvl="4" indent="-298450" rtl="0">
              <a:lnSpc>
                <a:spcPct val="115000"/>
              </a:lnSpc>
              <a:spcBef>
                <a:spcPts val="1600"/>
              </a:spcBef>
              <a:spcAft>
                <a:spcPts val="0"/>
              </a:spcAft>
              <a:buClr>
                <a:srgbClr val="434343"/>
              </a:buClr>
              <a:buSzPts val="1100"/>
              <a:buFont typeface="Nunito Light"/>
              <a:buChar char="○"/>
              <a:defRPr>
                <a:solidFill>
                  <a:srgbClr val="434343"/>
                </a:solidFill>
              </a:defRPr>
            </a:lvl5pPr>
            <a:lvl6pPr marL="2743200" lvl="5" indent="-298450" rtl="0">
              <a:lnSpc>
                <a:spcPct val="115000"/>
              </a:lnSpc>
              <a:spcBef>
                <a:spcPts val="1600"/>
              </a:spcBef>
              <a:spcAft>
                <a:spcPts val="0"/>
              </a:spcAft>
              <a:buClr>
                <a:srgbClr val="434343"/>
              </a:buClr>
              <a:buSzPts val="1100"/>
              <a:buFont typeface="Nunito Light"/>
              <a:buChar char="■"/>
              <a:defRPr>
                <a:solidFill>
                  <a:srgbClr val="434343"/>
                </a:solidFill>
              </a:defRPr>
            </a:lvl6pPr>
            <a:lvl7pPr marL="3200400" lvl="6" indent="-298450" rtl="0">
              <a:lnSpc>
                <a:spcPct val="115000"/>
              </a:lnSpc>
              <a:spcBef>
                <a:spcPts val="1600"/>
              </a:spcBef>
              <a:spcAft>
                <a:spcPts val="0"/>
              </a:spcAft>
              <a:buClr>
                <a:srgbClr val="434343"/>
              </a:buClr>
              <a:buSzPts val="1100"/>
              <a:buFont typeface="Nunito Light"/>
              <a:buChar char="●"/>
              <a:defRPr>
                <a:solidFill>
                  <a:srgbClr val="434343"/>
                </a:solidFill>
              </a:defRPr>
            </a:lvl7pPr>
            <a:lvl8pPr marL="3657600" lvl="7" indent="-298450" rtl="0">
              <a:lnSpc>
                <a:spcPct val="115000"/>
              </a:lnSpc>
              <a:spcBef>
                <a:spcPts val="1600"/>
              </a:spcBef>
              <a:spcAft>
                <a:spcPts val="0"/>
              </a:spcAft>
              <a:buClr>
                <a:srgbClr val="434343"/>
              </a:buClr>
              <a:buSzPts val="1100"/>
              <a:buFont typeface="Nunito Light"/>
              <a:buChar char="○"/>
              <a:defRPr>
                <a:solidFill>
                  <a:srgbClr val="434343"/>
                </a:solidFill>
              </a:defRPr>
            </a:lvl8pPr>
            <a:lvl9pPr marL="4114800" lvl="8" indent="-298450" rtl="0">
              <a:lnSpc>
                <a:spcPct val="115000"/>
              </a:lnSpc>
              <a:spcBef>
                <a:spcPts val="1600"/>
              </a:spcBef>
              <a:spcAft>
                <a:spcPts val="1600"/>
              </a:spcAft>
              <a:buClr>
                <a:srgbClr val="434343"/>
              </a:buClr>
              <a:buSzPts val="1100"/>
              <a:buFont typeface="Nunito Light"/>
              <a:buChar char="■"/>
              <a:defRPr>
                <a:solidFill>
                  <a:srgbClr val="434343"/>
                </a:solidFill>
              </a:defRPr>
            </a:lvl9pPr>
          </a:lstStyle>
          <a:p>
            <a:endParaRPr/>
          </a:p>
        </p:txBody>
      </p:sp>
      <p:grpSp>
        <p:nvGrpSpPr>
          <p:cNvPr id="30" name="Google Shape;30;p4"/>
          <p:cNvGrpSpPr/>
          <p:nvPr/>
        </p:nvGrpSpPr>
        <p:grpSpPr>
          <a:xfrm>
            <a:off x="6952413" y="-4"/>
            <a:ext cx="2191588" cy="730392"/>
            <a:chOff x="1358725" y="239400"/>
            <a:chExt cx="1333975" cy="444575"/>
          </a:xfrm>
        </p:grpSpPr>
        <p:sp>
          <p:nvSpPr>
            <p:cNvPr id="31" name="Google Shape;31;p4"/>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4"/>
          <p:cNvGrpSpPr/>
          <p:nvPr/>
        </p:nvGrpSpPr>
        <p:grpSpPr>
          <a:xfrm flipH="1">
            <a:off x="-61" y="2571823"/>
            <a:ext cx="3871707" cy="2571834"/>
            <a:chOff x="837475" y="2641675"/>
            <a:chExt cx="1785925" cy="1186325"/>
          </a:xfrm>
        </p:grpSpPr>
        <p:sp>
          <p:nvSpPr>
            <p:cNvPr id="34" name="Google Shape;34;p4"/>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5"/>
          <p:cNvSpPr txBox="1">
            <a:spLocks noGrp="1"/>
          </p:cNvSpPr>
          <p:nvPr>
            <p:ph type="subTitle" idx="1"/>
          </p:nvPr>
        </p:nvSpPr>
        <p:spPr>
          <a:xfrm>
            <a:off x="5055275" y="2643900"/>
            <a:ext cx="2505600" cy="128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 name="Google Shape;39;p5"/>
          <p:cNvSpPr txBox="1">
            <a:spLocks noGrp="1"/>
          </p:cNvSpPr>
          <p:nvPr>
            <p:ph type="subTitle" idx="2"/>
          </p:nvPr>
        </p:nvSpPr>
        <p:spPr>
          <a:xfrm>
            <a:off x="1583300" y="2643900"/>
            <a:ext cx="2505600" cy="128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 name="Google Shape;40;p5"/>
          <p:cNvSpPr txBox="1">
            <a:spLocks noGrp="1"/>
          </p:cNvSpPr>
          <p:nvPr>
            <p:ph type="subTitle" idx="3"/>
          </p:nvPr>
        </p:nvSpPr>
        <p:spPr>
          <a:xfrm>
            <a:off x="5055275" y="233587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 name="Google Shape;41;p5"/>
          <p:cNvSpPr txBox="1">
            <a:spLocks noGrp="1"/>
          </p:cNvSpPr>
          <p:nvPr>
            <p:ph type="subTitle" idx="4"/>
          </p:nvPr>
        </p:nvSpPr>
        <p:spPr>
          <a:xfrm>
            <a:off x="1583300" y="233587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2" name="Google Shape;42;p5"/>
          <p:cNvGrpSpPr/>
          <p:nvPr/>
        </p:nvGrpSpPr>
        <p:grpSpPr>
          <a:xfrm flipH="1">
            <a:off x="-61" y="-4"/>
            <a:ext cx="2191588" cy="730392"/>
            <a:chOff x="1358725" y="239400"/>
            <a:chExt cx="1333975" cy="444575"/>
          </a:xfrm>
        </p:grpSpPr>
        <p:sp>
          <p:nvSpPr>
            <p:cNvPr id="43" name="Google Shape;43;p5"/>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5272293" y="2571823"/>
            <a:ext cx="3871707" cy="2571834"/>
            <a:chOff x="837475" y="2641675"/>
            <a:chExt cx="1785925" cy="1186325"/>
          </a:xfrm>
        </p:grpSpPr>
        <p:sp>
          <p:nvSpPr>
            <p:cNvPr id="46" name="Google Shape;46;p5"/>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a:off x="8619088" y="126200"/>
            <a:ext cx="342685" cy="940000"/>
            <a:chOff x="8606213" y="4046575"/>
            <a:chExt cx="342685" cy="940000"/>
          </a:xfrm>
        </p:grpSpPr>
        <p:grpSp>
          <p:nvGrpSpPr>
            <p:cNvPr id="49" name="Google Shape;49;p5"/>
            <p:cNvGrpSpPr/>
            <p:nvPr/>
          </p:nvGrpSpPr>
          <p:grpSpPr>
            <a:xfrm>
              <a:off x="8606213" y="4046575"/>
              <a:ext cx="104150" cy="104150"/>
              <a:chOff x="7648113" y="3202125"/>
              <a:chExt cx="104150" cy="104150"/>
            </a:xfrm>
          </p:grpSpPr>
          <p:sp>
            <p:nvSpPr>
              <p:cNvPr id="50" name="Google Shape;50;p5"/>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5"/>
          <p:cNvGrpSpPr/>
          <p:nvPr/>
        </p:nvGrpSpPr>
        <p:grpSpPr>
          <a:xfrm>
            <a:off x="188488" y="4186825"/>
            <a:ext cx="408861" cy="834343"/>
            <a:chOff x="158738" y="274450"/>
            <a:chExt cx="408861" cy="834343"/>
          </a:xfrm>
        </p:grpSpPr>
        <p:grpSp>
          <p:nvGrpSpPr>
            <p:cNvPr id="55" name="Google Shape;55;p5"/>
            <p:cNvGrpSpPr/>
            <p:nvPr/>
          </p:nvGrpSpPr>
          <p:grpSpPr>
            <a:xfrm>
              <a:off x="158738" y="626738"/>
              <a:ext cx="109300" cy="109625"/>
              <a:chOff x="9043313" y="2299825"/>
              <a:chExt cx="109300" cy="109625"/>
            </a:xfrm>
          </p:grpSpPr>
          <p:sp>
            <p:nvSpPr>
              <p:cNvPr id="56" name="Google Shape;56;p5"/>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5"/>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872400" y="826025"/>
            <a:ext cx="3573900" cy="1215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 name="Google Shape;95;p7"/>
          <p:cNvSpPr txBox="1">
            <a:spLocks noGrp="1"/>
          </p:cNvSpPr>
          <p:nvPr>
            <p:ph type="subTitle" idx="1"/>
          </p:nvPr>
        </p:nvSpPr>
        <p:spPr>
          <a:xfrm>
            <a:off x="872400" y="1999150"/>
            <a:ext cx="3699600" cy="260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Nunito Light"/>
              <a:buChar char="●"/>
              <a:defRPr sz="1400"/>
            </a:lvl1pPr>
            <a:lvl2pPr lvl="1" algn="ctr" rtl="0">
              <a:lnSpc>
                <a:spcPct val="100000"/>
              </a:lnSpc>
              <a:spcBef>
                <a:spcPts val="0"/>
              </a:spcBef>
              <a:spcAft>
                <a:spcPts val="0"/>
              </a:spcAft>
              <a:buClr>
                <a:srgbClr val="E76A28"/>
              </a:buClr>
              <a:buSzPts val="1100"/>
              <a:buFont typeface="Nunito Light"/>
              <a:buChar char="○"/>
              <a:defRPr/>
            </a:lvl2pPr>
            <a:lvl3pPr lvl="2" algn="ctr" rtl="0">
              <a:lnSpc>
                <a:spcPct val="100000"/>
              </a:lnSpc>
              <a:spcBef>
                <a:spcPts val="1600"/>
              </a:spcBef>
              <a:spcAft>
                <a:spcPts val="0"/>
              </a:spcAft>
              <a:buClr>
                <a:srgbClr val="E76A28"/>
              </a:buClr>
              <a:buSzPts val="1100"/>
              <a:buFont typeface="Nunito Light"/>
              <a:buChar char="■"/>
              <a:defRPr/>
            </a:lvl3pPr>
            <a:lvl4pPr lvl="3" algn="ctr" rtl="0">
              <a:lnSpc>
                <a:spcPct val="100000"/>
              </a:lnSpc>
              <a:spcBef>
                <a:spcPts val="1600"/>
              </a:spcBef>
              <a:spcAft>
                <a:spcPts val="0"/>
              </a:spcAft>
              <a:buClr>
                <a:srgbClr val="E76A28"/>
              </a:buClr>
              <a:buSzPts val="1100"/>
              <a:buFont typeface="Nunito Light"/>
              <a:buChar char="●"/>
              <a:defRPr/>
            </a:lvl4pPr>
            <a:lvl5pPr lvl="4" algn="ctr" rtl="0">
              <a:lnSpc>
                <a:spcPct val="100000"/>
              </a:lnSpc>
              <a:spcBef>
                <a:spcPts val="1600"/>
              </a:spcBef>
              <a:spcAft>
                <a:spcPts val="0"/>
              </a:spcAft>
              <a:buClr>
                <a:srgbClr val="E76A28"/>
              </a:buClr>
              <a:buSzPts val="1100"/>
              <a:buFont typeface="Nunito Light"/>
              <a:buChar char="○"/>
              <a:defRPr/>
            </a:lvl5pPr>
            <a:lvl6pPr lvl="5" algn="ctr" rtl="0">
              <a:lnSpc>
                <a:spcPct val="100000"/>
              </a:lnSpc>
              <a:spcBef>
                <a:spcPts val="1600"/>
              </a:spcBef>
              <a:spcAft>
                <a:spcPts val="0"/>
              </a:spcAft>
              <a:buClr>
                <a:srgbClr val="999999"/>
              </a:buClr>
              <a:buSzPts val="1100"/>
              <a:buFont typeface="Nunito Light"/>
              <a:buChar char="■"/>
              <a:defRPr/>
            </a:lvl6pPr>
            <a:lvl7pPr lvl="6" algn="ctr" rtl="0">
              <a:lnSpc>
                <a:spcPct val="100000"/>
              </a:lnSpc>
              <a:spcBef>
                <a:spcPts val="1600"/>
              </a:spcBef>
              <a:spcAft>
                <a:spcPts val="0"/>
              </a:spcAft>
              <a:buClr>
                <a:srgbClr val="999999"/>
              </a:buClr>
              <a:buSzPts val="1100"/>
              <a:buFont typeface="Nunito Light"/>
              <a:buChar char="●"/>
              <a:defRPr/>
            </a:lvl7pPr>
            <a:lvl8pPr lvl="7" algn="ctr" rtl="0">
              <a:lnSpc>
                <a:spcPct val="100000"/>
              </a:lnSpc>
              <a:spcBef>
                <a:spcPts val="1600"/>
              </a:spcBef>
              <a:spcAft>
                <a:spcPts val="0"/>
              </a:spcAft>
              <a:buClr>
                <a:srgbClr val="999999"/>
              </a:buClr>
              <a:buSzPts val="1100"/>
              <a:buFont typeface="Nunito Light"/>
              <a:buChar char="○"/>
              <a:defRPr/>
            </a:lvl8pPr>
            <a:lvl9pPr lvl="8" algn="ctr" rtl="0">
              <a:lnSpc>
                <a:spcPct val="100000"/>
              </a:lnSpc>
              <a:spcBef>
                <a:spcPts val="1600"/>
              </a:spcBef>
              <a:spcAft>
                <a:spcPts val="1600"/>
              </a:spcAft>
              <a:buClr>
                <a:srgbClr val="999999"/>
              </a:buClr>
              <a:buSzPts val="1100"/>
              <a:buFont typeface="Nunito Light"/>
              <a:buChar char="■"/>
              <a:defRPr/>
            </a:lvl9pPr>
          </a:lstStyle>
          <a:p>
            <a:endParaRPr/>
          </a:p>
        </p:txBody>
      </p:sp>
      <p:sp>
        <p:nvSpPr>
          <p:cNvPr id="96" name="Google Shape;96;p7"/>
          <p:cNvSpPr>
            <a:spLocks noGrp="1"/>
          </p:cNvSpPr>
          <p:nvPr>
            <p:ph type="pic" idx="2"/>
          </p:nvPr>
        </p:nvSpPr>
        <p:spPr>
          <a:xfrm>
            <a:off x="4903750" y="972050"/>
            <a:ext cx="2811000" cy="3631800"/>
          </a:xfrm>
          <a:prstGeom prst="round2DiagRect">
            <a:avLst>
              <a:gd name="adj1" fmla="val 16667"/>
              <a:gd name="adj2" fmla="val 0"/>
            </a:avLst>
          </a:prstGeom>
          <a:noFill/>
          <a:ln>
            <a:noFill/>
          </a:ln>
        </p:spPr>
      </p:sp>
      <p:grpSp>
        <p:nvGrpSpPr>
          <p:cNvPr id="97" name="Google Shape;97;p7"/>
          <p:cNvGrpSpPr/>
          <p:nvPr/>
        </p:nvGrpSpPr>
        <p:grpSpPr>
          <a:xfrm>
            <a:off x="190913" y="783000"/>
            <a:ext cx="408863" cy="834343"/>
            <a:chOff x="158738" y="274450"/>
            <a:chExt cx="408863" cy="834343"/>
          </a:xfrm>
        </p:grpSpPr>
        <p:grpSp>
          <p:nvGrpSpPr>
            <p:cNvPr id="98" name="Google Shape;98;p7"/>
            <p:cNvGrpSpPr/>
            <p:nvPr/>
          </p:nvGrpSpPr>
          <p:grpSpPr>
            <a:xfrm>
              <a:off x="158738" y="626738"/>
              <a:ext cx="109300" cy="109625"/>
              <a:chOff x="9043313" y="2299825"/>
              <a:chExt cx="109300" cy="109625"/>
            </a:xfrm>
          </p:grpSpPr>
          <p:sp>
            <p:nvSpPr>
              <p:cNvPr id="99" name="Google Shape;99;p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7"/>
          <p:cNvGrpSpPr/>
          <p:nvPr/>
        </p:nvGrpSpPr>
        <p:grpSpPr>
          <a:xfrm rot="5400000">
            <a:off x="1270312" y="8400"/>
            <a:ext cx="408863" cy="834343"/>
            <a:chOff x="158738" y="274450"/>
            <a:chExt cx="408863" cy="834343"/>
          </a:xfrm>
        </p:grpSpPr>
        <p:grpSp>
          <p:nvGrpSpPr>
            <p:cNvPr id="105" name="Google Shape;105;p7"/>
            <p:cNvGrpSpPr/>
            <p:nvPr/>
          </p:nvGrpSpPr>
          <p:grpSpPr>
            <a:xfrm>
              <a:off x="158738" y="626738"/>
              <a:ext cx="109300" cy="109625"/>
              <a:chOff x="9043313" y="2299825"/>
              <a:chExt cx="109300" cy="109625"/>
            </a:xfrm>
          </p:grpSpPr>
          <p:sp>
            <p:nvSpPr>
              <p:cNvPr id="106" name="Google Shape;106;p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7"/>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7"/>
          <p:cNvGrpSpPr/>
          <p:nvPr/>
        </p:nvGrpSpPr>
        <p:grpSpPr>
          <a:xfrm rot="850416">
            <a:off x="352919" y="183309"/>
            <a:ext cx="473316" cy="435922"/>
            <a:chOff x="6578186" y="3304323"/>
            <a:chExt cx="592215" cy="545427"/>
          </a:xfrm>
        </p:grpSpPr>
        <p:sp>
          <p:nvSpPr>
            <p:cNvPr id="112" name="Google Shape;112;p7"/>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rot="5400000">
            <a:off x="-354175" y="2476377"/>
            <a:ext cx="2264012" cy="3104139"/>
            <a:chOff x="6880000" y="2039350"/>
            <a:chExt cx="2264012" cy="3104139"/>
          </a:xfrm>
        </p:grpSpPr>
        <p:sp>
          <p:nvSpPr>
            <p:cNvPr id="117" name="Google Shape;117;p7"/>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7"/>
          <p:cNvGrpSpPr/>
          <p:nvPr/>
        </p:nvGrpSpPr>
        <p:grpSpPr>
          <a:xfrm rot="10800000" flipH="1">
            <a:off x="7268397" y="11"/>
            <a:ext cx="1875613" cy="2571614"/>
            <a:chOff x="2782925" y="1553350"/>
            <a:chExt cx="879125" cy="1205350"/>
          </a:xfrm>
        </p:grpSpPr>
        <p:sp>
          <p:nvSpPr>
            <p:cNvPr id="120" name="Google Shape;120;p7"/>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6" name="Google Shape;126;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9"/>
        <p:cNvGrpSpPr/>
        <p:nvPr/>
      </p:nvGrpSpPr>
      <p:grpSpPr>
        <a:xfrm>
          <a:off x="0" y="0"/>
          <a:ext cx="0" cy="0"/>
          <a:chOff x="0" y="0"/>
          <a:chExt cx="0" cy="0"/>
        </a:xfrm>
      </p:grpSpPr>
      <p:sp>
        <p:nvSpPr>
          <p:cNvPr id="130" name="Google Shape;130;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1" name="Google Shape;131;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5">
  <p:cSld name="TITLE_ONLY_2">
    <p:spTree>
      <p:nvGrpSpPr>
        <p:cNvPr id="1" name="Shape 133"/>
        <p:cNvGrpSpPr/>
        <p:nvPr/>
      </p:nvGrpSpPr>
      <p:grpSpPr>
        <a:xfrm>
          <a:off x="0" y="0"/>
          <a:ext cx="0" cy="0"/>
          <a:chOff x="0" y="0"/>
          <a:chExt cx="0" cy="0"/>
        </a:xfrm>
      </p:grpSpPr>
      <p:grpSp>
        <p:nvGrpSpPr>
          <p:cNvPr id="134" name="Google Shape;134;p13"/>
          <p:cNvGrpSpPr/>
          <p:nvPr/>
        </p:nvGrpSpPr>
        <p:grpSpPr>
          <a:xfrm flipH="1">
            <a:off x="4882400" y="-4"/>
            <a:ext cx="4261609" cy="3427984"/>
            <a:chOff x="0" y="0"/>
            <a:chExt cx="4261609" cy="3427984"/>
          </a:xfrm>
        </p:grpSpPr>
        <p:sp>
          <p:nvSpPr>
            <p:cNvPr id="135" name="Google Shape;135;p13"/>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 name="Google Shape;138;p13"/>
          <p:cNvGrpSpPr/>
          <p:nvPr/>
        </p:nvGrpSpPr>
        <p:grpSpPr>
          <a:xfrm rot="10800000">
            <a:off x="-12" y="4472153"/>
            <a:ext cx="2191588" cy="730392"/>
            <a:chOff x="1358725" y="239400"/>
            <a:chExt cx="1333975" cy="444575"/>
          </a:xfrm>
        </p:grpSpPr>
        <p:sp>
          <p:nvSpPr>
            <p:cNvPr id="139" name="Google Shape;139;p13"/>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13"/>
          <p:cNvGrpSpPr/>
          <p:nvPr/>
        </p:nvGrpSpPr>
        <p:grpSpPr>
          <a:xfrm>
            <a:off x="1462363" y="1558988"/>
            <a:ext cx="6076637" cy="3083400"/>
            <a:chOff x="1462363" y="1558988"/>
            <a:chExt cx="6076637" cy="3083400"/>
          </a:xfrm>
        </p:grpSpPr>
        <p:sp>
          <p:nvSpPr>
            <p:cNvPr id="142" name="Google Shape;142;p13"/>
            <p:cNvSpPr/>
            <p:nvPr/>
          </p:nvSpPr>
          <p:spPr>
            <a:xfrm rot="5400000">
              <a:off x="3030300" y="133688"/>
              <a:ext cx="3083400" cy="59340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13"/>
            <p:cNvGrpSpPr/>
            <p:nvPr/>
          </p:nvGrpSpPr>
          <p:grpSpPr>
            <a:xfrm>
              <a:off x="1462363" y="1664049"/>
              <a:ext cx="441262" cy="2868057"/>
              <a:chOff x="2249101" y="2730885"/>
              <a:chExt cx="144449" cy="938869"/>
            </a:xfrm>
          </p:grpSpPr>
          <p:grpSp>
            <p:nvGrpSpPr>
              <p:cNvPr id="144" name="Google Shape;144;p13"/>
              <p:cNvGrpSpPr/>
              <p:nvPr/>
            </p:nvGrpSpPr>
            <p:grpSpPr>
              <a:xfrm>
                <a:off x="2308246" y="2735050"/>
                <a:ext cx="85304" cy="931099"/>
                <a:chOff x="2308246" y="2735050"/>
                <a:chExt cx="85304" cy="931099"/>
              </a:xfrm>
            </p:grpSpPr>
            <p:sp>
              <p:nvSpPr>
                <p:cNvPr id="145" name="Google Shape;145;p13"/>
                <p:cNvSpPr/>
                <p:nvPr/>
              </p:nvSpPr>
              <p:spPr>
                <a:xfrm rot="-1440772">
                  <a:off x="2322060" y="2745489"/>
                  <a:ext cx="63014" cy="55057"/>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rot="-1440772">
                  <a:off x="2321678" y="2840539"/>
                  <a:ext cx="62587" cy="55057"/>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13"/>
              <p:cNvGrpSpPr/>
              <p:nvPr/>
            </p:nvGrpSpPr>
            <p:grpSpPr>
              <a:xfrm>
                <a:off x="2249101" y="2730885"/>
                <a:ext cx="109152" cy="938869"/>
                <a:chOff x="2249101" y="2730885"/>
                <a:chExt cx="109152" cy="938869"/>
              </a:xfrm>
            </p:grpSpPr>
            <p:sp>
              <p:nvSpPr>
                <p:cNvPr id="156" name="Google Shape;156;p13"/>
                <p:cNvSpPr/>
                <p:nvPr/>
              </p:nvSpPr>
              <p:spPr>
                <a:xfrm rot="-1440772">
                  <a:off x="2261281" y="2747068"/>
                  <a:ext cx="90445" cy="51315"/>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rot="-1440772">
                  <a:off x="2260472" y="2842118"/>
                  <a:ext cx="90872" cy="51315"/>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6" name="Google Shape;166;p13"/>
          <p:cNvGrpSpPr/>
          <p:nvPr/>
        </p:nvGrpSpPr>
        <p:grpSpPr>
          <a:xfrm>
            <a:off x="8619088" y="3459825"/>
            <a:ext cx="342685" cy="940000"/>
            <a:chOff x="8606213" y="4046575"/>
            <a:chExt cx="342685" cy="940000"/>
          </a:xfrm>
        </p:grpSpPr>
        <p:grpSp>
          <p:nvGrpSpPr>
            <p:cNvPr id="167" name="Google Shape;167;p13"/>
            <p:cNvGrpSpPr/>
            <p:nvPr/>
          </p:nvGrpSpPr>
          <p:grpSpPr>
            <a:xfrm>
              <a:off x="8606213" y="4046575"/>
              <a:ext cx="104150" cy="104150"/>
              <a:chOff x="7648113" y="3202125"/>
              <a:chExt cx="104150" cy="104150"/>
            </a:xfrm>
          </p:grpSpPr>
          <p:sp>
            <p:nvSpPr>
              <p:cNvPr id="168" name="Google Shape;168;p13"/>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3"/>
          <p:cNvGrpSpPr/>
          <p:nvPr/>
        </p:nvGrpSpPr>
        <p:grpSpPr>
          <a:xfrm>
            <a:off x="188488" y="3637800"/>
            <a:ext cx="408861" cy="834343"/>
            <a:chOff x="158738" y="274450"/>
            <a:chExt cx="408861" cy="834343"/>
          </a:xfrm>
        </p:grpSpPr>
        <p:grpSp>
          <p:nvGrpSpPr>
            <p:cNvPr id="173" name="Google Shape;173;p13"/>
            <p:cNvGrpSpPr/>
            <p:nvPr/>
          </p:nvGrpSpPr>
          <p:grpSpPr>
            <a:xfrm>
              <a:off x="158738" y="626738"/>
              <a:ext cx="109300" cy="109625"/>
              <a:chOff x="9043313" y="2299825"/>
              <a:chExt cx="109300" cy="109625"/>
            </a:xfrm>
          </p:grpSpPr>
          <p:sp>
            <p:nvSpPr>
              <p:cNvPr id="174" name="Google Shape;174;p13"/>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13"/>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78"/>
        <p:cNvGrpSpPr/>
        <p:nvPr/>
      </p:nvGrpSpPr>
      <p:grpSpPr>
        <a:xfrm>
          <a:off x="0" y="0"/>
          <a:ext cx="0" cy="0"/>
          <a:chOff x="0" y="0"/>
          <a:chExt cx="0" cy="0"/>
        </a:xfrm>
      </p:grpSpPr>
      <p:grpSp>
        <p:nvGrpSpPr>
          <p:cNvPr id="179" name="Google Shape;179;p14"/>
          <p:cNvGrpSpPr/>
          <p:nvPr/>
        </p:nvGrpSpPr>
        <p:grpSpPr>
          <a:xfrm>
            <a:off x="-12" y="-49588"/>
            <a:ext cx="4261609" cy="3427984"/>
            <a:chOff x="0" y="0"/>
            <a:chExt cx="4261609" cy="3427984"/>
          </a:xfrm>
        </p:grpSpPr>
        <p:sp>
          <p:nvSpPr>
            <p:cNvPr id="180" name="Google Shape;180;p14"/>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3" name="Google Shape;183;p14"/>
          <p:cNvGrpSpPr/>
          <p:nvPr/>
        </p:nvGrpSpPr>
        <p:grpSpPr>
          <a:xfrm rot="10800000" flipH="1">
            <a:off x="6952421" y="4422568"/>
            <a:ext cx="2191588" cy="730392"/>
            <a:chOff x="1358725" y="239400"/>
            <a:chExt cx="1333975" cy="444575"/>
          </a:xfrm>
        </p:grpSpPr>
        <p:sp>
          <p:nvSpPr>
            <p:cNvPr id="184" name="Google Shape;184;p14"/>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4"/>
          <p:cNvGrpSpPr/>
          <p:nvPr/>
        </p:nvGrpSpPr>
        <p:grpSpPr>
          <a:xfrm>
            <a:off x="8619088" y="152825"/>
            <a:ext cx="342685" cy="940000"/>
            <a:chOff x="8606213" y="4046575"/>
            <a:chExt cx="342685" cy="940000"/>
          </a:xfrm>
        </p:grpSpPr>
        <p:grpSp>
          <p:nvGrpSpPr>
            <p:cNvPr id="187" name="Google Shape;187;p14"/>
            <p:cNvGrpSpPr/>
            <p:nvPr/>
          </p:nvGrpSpPr>
          <p:grpSpPr>
            <a:xfrm>
              <a:off x="8606213" y="4046575"/>
              <a:ext cx="104150" cy="104150"/>
              <a:chOff x="7648113" y="3202125"/>
              <a:chExt cx="104150" cy="104150"/>
            </a:xfrm>
          </p:grpSpPr>
          <p:sp>
            <p:nvSpPr>
              <p:cNvPr id="188" name="Google Shape;188;p14"/>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4"/>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14"/>
          <p:cNvGrpSpPr/>
          <p:nvPr/>
        </p:nvGrpSpPr>
        <p:grpSpPr>
          <a:xfrm>
            <a:off x="188488" y="4186825"/>
            <a:ext cx="408861" cy="834343"/>
            <a:chOff x="158738" y="274450"/>
            <a:chExt cx="408861" cy="834343"/>
          </a:xfrm>
        </p:grpSpPr>
        <p:grpSp>
          <p:nvGrpSpPr>
            <p:cNvPr id="193" name="Google Shape;193;p14"/>
            <p:cNvGrpSpPr/>
            <p:nvPr/>
          </p:nvGrpSpPr>
          <p:grpSpPr>
            <a:xfrm>
              <a:off x="158738" y="626738"/>
              <a:ext cx="109300" cy="109625"/>
              <a:chOff x="9043313" y="2299825"/>
              <a:chExt cx="109300" cy="109625"/>
            </a:xfrm>
          </p:grpSpPr>
          <p:sp>
            <p:nvSpPr>
              <p:cNvPr id="194" name="Google Shape;194;p14"/>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4"/>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1pPr>
            <a:lvl2pPr lvl="1"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2pPr>
            <a:lvl3pPr lvl="2"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3pPr>
            <a:lvl4pPr lvl="3"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4pPr>
            <a:lvl5pPr lvl="4"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5pPr>
            <a:lvl6pPr lvl="5"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6pPr>
            <a:lvl7pPr lvl="6"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7pPr>
            <a:lvl8pPr lvl="7"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8pPr>
            <a:lvl9pPr lvl="8"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1pPr>
            <a:lvl2pPr marL="914400" lvl="1"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2pPr>
            <a:lvl3pPr marL="1371600" lvl="2"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3pPr>
            <a:lvl4pPr marL="1828800" lvl="3"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4pPr>
            <a:lvl5pPr marL="2286000" lvl="4"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5pPr>
            <a:lvl6pPr marL="2743200" lvl="5"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6pPr>
            <a:lvl7pPr marL="3200400" lvl="6"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7pPr>
            <a:lvl8pPr marL="3657600" lvl="7"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8pPr>
            <a:lvl9pPr marL="4114800" lvl="8" indent="-298450">
              <a:lnSpc>
                <a:spcPct val="115000"/>
              </a:lnSpc>
              <a:spcBef>
                <a:spcPts val="1600"/>
              </a:spcBef>
              <a:spcAft>
                <a:spcPts val="1600"/>
              </a:spcAft>
              <a:buClr>
                <a:schemeClr val="dk1"/>
              </a:buClr>
              <a:buSzPts val="1100"/>
              <a:buFont typeface="Montserrat"/>
              <a:buChar char="■"/>
              <a:defRPr sz="1100">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7" r:id="rId7"/>
    <p:sldLayoutId id="2147483659" r:id="rId8"/>
    <p:sldLayoutId id="2147483660" r:id="rId9"/>
    <p:sldLayoutId id="2147483661" r:id="rId10"/>
    <p:sldLayoutId id="2147483662" r:id="rId11"/>
    <p:sldLayoutId id="2147483663" r:id="rId12"/>
    <p:sldLayoutId id="2147483668" r:id="rId13"/>
    <p:sldLayoutId id="214748366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8"/>
          <p:cNvSpPr txBox="1">
            <a:spLocks noGrp="1"/>
          </p:cNvSpPr>
          <p:nvPr>
            <p:ph type="ctrTitle"/>
          </p:nvPr>
        </p:nvSpPr>
        <p:spPr>
          <a:xfrm>
            <a:off x="49198" y="1344512"/>
            <a:ext cx="8824013" cy="195120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000" dirty="0">
                <a:solidFill>
                  <a:schemeClr val="accent6"/>
                </a:solidFill>
                <a:latin typeface="Arial" panose="020B0604020202020204" pitchFamily="34" charset="0"/>
                <a:cs typeface="Arial" panose="020B0604020202020204" pitchFamily="34" charset="0"/>
              </a:rPr>
              <a:t>CHÀO MỪNG CÁC EM </a:t>
            </a:r>
            <a:br>
              <a:rPr lang="en" sz="4000" dirty="0">
                <a:solidFill>
                  <a:schemeClr val="accent6"/>
                </a:solidFill>
                <a:latin typeface="Arial" panose="020B0604020202020204" pitchFamily="34" charset="0"/>
                <a:cs typeface="Arial" panose="020B0604020202020204" pitchFamily="34" charset="0"/>
              </a:rPr>
            </a:br>
            <a:r>
              <a:rPr lang="en" sz="4000" dirty="0">
                <a:solidFill>
                  <a:schemeClr val="accent6"/>
                </a:solidFill>
                <a:latin typeface="Arial" panose="020B0604020202020204" pitchFamily="34" charset="0"/>
                <a:cs typeface="Arial" panose="020B0604020202020204" pitchFamily="34" charset="0"/>
              </a:rPr>
              <a:t>ĐẾN VỚI BÀI GIẢNG HÔM NAY</a:t>
            </a:r>
            <a:endParaRPr sz="4000" dirty="0">
              <a:latin typeface="Arial" panose="020B0604020202020204" pitchFamily="34" charset="0"/>
              <a:cs typeface="Arial" panose="020B0604020202020204" pitchFamily="34" charset="0"/>
            </a:endParaRPr>
          </a:p>
        </p:txBody>
      </p:sp>
      <p:grpSp>
        <p:nvGrpSpPr>
          <p:cNvPr id="459" name="Google Shape;459;p28"/>
          <p:cNvGrpSpPr/>
          <p:nvPr/>
        </p:nvGrpSpPr>
        <p:grpSpPr>
          <a:xfrm>
            <a:off x="-1719048" y="3069186"/>
            <a:ext cx="2930339" cy="2849377"/>
            <a:chOff x="3760450" y="1225900"/>
            <a:chExt cx="3428500" cy="3333775"/>
          </a:xfrm>
        </p:grpSpPr>
        <p:sp>
          <p:nvSpPr>
            <p:cNvPr id="460" name="Google Shape;460;p28"/>
            <p:cNvSpPr/>
            <p:nvPr/>
          </p:nvSpPr>
          <p:spPr>
            <a:xfrm>
              <a:off x="4826800" y="1258275"/>
              <a:ext cx="2120325" cy="2871225"/>
            </a:xfrm>
            <a:custGeom>
              <a:avLst/>
              <a:gdLst/>
              <a:ahLst/>
              <a:cxnLst/>
              <a:rect l="l" t="t" r="r" b="b"/>
              <a:pathLst>
                <a:path w="84813" h="114849" extrusionOk="0">
                  <a:moveTo>
                    <a:pt x="76340" y="1"/>
                  </a:moveTo>
                  <a:cubicBezTo>
                    <a:pt x="76340" y="1"/>
                    <a:pt x="59002" y="783"/>
                    <a:pt x="56003" y="1252"/>
                  </a:cubicBezTo>
                  <a:cubicBezTo>
                    <a:pt x="52979" y="1721"/>
                    <a:pt x="40412" y="11029"/>
                    <a:pt x="35354" y="14575"/>
                  </a:cubicBezTo>
                  <a:cubicBezTo>
                    <a:pt x="30296" y="18095"/>
                    <a:pt x="30766" y="21797"/>
                    <a:pt x="30739" y="28941"/>
                  </a:cubicBezTo>
                  <a:cubicBezTo>
                    <a:pt x="30739" y="36111"/>
                    <a:pt x="30896" y="51180"/>
                    <a:pt x="25838" y="59158"/>
                  </a:cubicBezTo>
                  <a:cubicBezTo>
                    <a:pt x="20754" y="67110"/>
                    <a:pt x="0" y="79468"/>
                    <a:pt x="0" y="79468"/>
                  </a:cubicBezTo>
                  <a:lnTo>
                    <a:pt x="17573" y="114848"/>
                  </a:lnTo>
                  <a:lnTo>
                    <a:pt x="51962" y="79208"/>
                  </a:lnTo>
                  <a:cubicBezTo>
                    <a:pt x="55039" y="77174"/>
                    <a:pt x="58324" y="74515"/>
                    <a:pt x="60253" y="69457"/>
                  </a:cubicBezTo>
                  <a:cubicBezTo>
                    <a:pt x="62156" y="64425"/>
                    <a:pt x="58037" y="56082"/>
                    <a:pt x="58037" y="56082"/>
                  </a:cubicBezTo>
                  <a:lnTo>
                    <a:pt x="60774" y="45523"/>
                  </a:lnTo>
                  <a:lnTo>
                    <a:pt x="66041" y="44115"/>
                  </a:lnTo>
                  <a:cubicBezTo>
                    <a:pt x="66303" y="44362"/>
                    <a:pt x="66805" y="44451"/>
                    <a:pt x="67394" y="44451"/>
                  </a:cubicBezTo>
                  <a:cubicBezTo>
                    <a:pt x="68918" y="44451"/>
                    <a:pt x="71021" y="43854"/>
                    <a:pt x="71021" y="43854"/>
                  </a:cubicBezTo>
                  <a:cubicBezTo>
                    <a:pt x="71021" y="43854"/>
                    <a:pt x="72663" y="45418"/>
                    <a:pt x="76340" y="45966"/>
                  </a:cubicBezTo>
                  <a:cubicBezTo>
                    <a:pt x="76617" y="46009"/>
                    <a:pt x="76893" y="46030"/>
                    <a:pt x="77166" y="46030"/>
                  </a:cubicBezTo>
                  <a:cubicBezTo>
                    <a:pt x="80502" y="46030"/>
                    <a:pt x="83293" y="42949"/>
                    <a:pt x="81606" y="40803"/>
                  </a:cubicBezTo>
                  <a:cubicBezTo>
                    <a:pt x="78269" y="40256"/>
                    <a:pt x="75948" y="36632"/>
                    <a:pt x="73758" y="36006"/>
                  </a:cubicBezTo>
                  <a:cubicBezTo>
                    <a:pt x="71594" y="35381"/>
                    <a:pt x="63460" y="33425"/>
                    <a:pt x="63460" y="33425"/>
                  </a:cubicBezTo>
                  <a:lnTo>
                    <a:pt x="65337" y="27950"/>
                  </a:lnTo>
                  <a:lnTo>
                    <a:pt x="72038" y="29462"/>
                  </a:lnTo>
                  <a:cubicBezTo>
                    <a:pt x="72038" y="29462"/>
                    <a:pt x="74384" y="32460"/>
                    <a:pt x="76913" y="33086"/>
                  </a:cubicBezTo>
                  <a:cubicBezTo>
                    <a:pt x="77659" y="33271"/>
                    <a:pt x="78427" y="33383"/>
                    <a:pt x="79142" y="33383"/>
                  </a:cubicBezTo>
                  <a:cubicBezTo>
                    <a:pt x="80851" y="33383"/>
                    <a:pt x="82255" y="32742"/>
                    <a:pt x="82310" y="30922"/>
                  </a:cubicBezTo>
                  <a:cubicBezTo>
                    <a:pt x="82388" y="28315"/>
                    <a:pt x="78165" y="23622"/>
                    <a:pt x="76731" y="22449"/>
                  </a:cubicBezTo>
                  <a:cubicBezTo>
                    <a:pt x="75323" y="21276"/>
                    <a:pt x="69795" y="18408"/>
                    <a:pt x="69795" y="18408"/>
                  </a:cubicBezTo>
                  <a:lnTo>
                    <a:pt x="70682" y="16765"/>
                  </a:lnTo>
                  <a:cubicBezTo>
                    <a:pt x="73957" y="18948"/>
                    <a:pt x="76655" y="19872"/>
                    <a:pt x="78767" y="19872"/>
                  </a:cubicBezTo>
                  <a:cubicBezTo>
                    <a:pt x="80438" y="19872"/>
                    <a:pt x="81742" y="19294"/>
                    <a:pt x="82675" y="18303"/>
                  </a:cubicBezTo>
                  <a:cubicBezTo>
                    <a:pt x="84813" y="16061"/>
                    <a:pt x="82779" y="11968"/>
                    <a:pt x="80407" y="10117"/>
                  </a:cubicBezTo>
                  <a:cubicBezTo>
                    <a:pt x="78034" y="8239"/>
                    <a:pt x="74514" y="7666"/>
                    <a:pt x="74514" y="7666"/>
                  </a:cubicBezTo>
                  <a:cubicBezTo>
                    <a:pt x="74514" y="7666"/>
                    <a:pt x="76313" y="6832"/>
                    <a:pt x="77956" y="4980"/>
                  </a:cubicBezTo>
                  <a:cubicBezTo>
                    <a:pt x="79599" y="3155"/>
                    <a:pt x="76340" y="1"/>
                    <a:pt x="76340" y="1"/>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6260775" y="2177975"/>
              <a:ext cx="486250" cy="346775"/>
            </a:xfrm>
            <a:custGeom>
              <a:avLst/>
              <a:gdLst/>
              <a:ahLst/>
              <a:cxnLst/>
              <a:rect l="l" t="t" r="r" b="b"/>
              <a:pathLst>
                <a:path w="19450" h="13871" extrusionOk="0">
                  <a:moveTo>
                    <a:pt x="6909" y="0"/>
                  </a:moveTo>
                  <a:lnTo>
                    <a:pt x="0" y="10925"/>
                  </a:lnTo>
                  <a:lnTo>
                    <a:pt x="2086" y="13871"/>
                  </a:lnTo>
                  <a:lnTo>
                    <a:pt x="3415" y="8735"/>
                  </a:lnTo>
                  <a:lnTo>
                    <a:pt x="8682" y="7327"/>
                  </a:lnTo>
                  <a:cubicBezTo>
                    <a:pt x="8944" y="7574"/>
                    <a:pt x="9446" y="7663"/>
                    <a:pt x="10035" y="7663"/>
                  </a:cubicBezTo>
                  <a:cubicBezTo>
                    <a:pt x="11559" y="7663"/>
                    <a:pt x="13662" y="7066"/>
                    <a:pt x="13662" y="7066"/>
                  </a:cubicBezTo>
                  <a:cubicBezTo>
                    <a:pt x="13662" y="7066"/>
                    <a:pt x="15304" y="8630"/>
                    <a:pt x="18981" y="9204"/>
                  </a:cubicBezTo>
                  <a:cubicBezTo>
                    <a:pt x="19137" y="9204"/>
                    <a:pt x="19293" y="9230"/>
                    <a:pt x="19450" y="9230"/>
                  </a:cubicBezTo>
                  <a:cubicBezTo>
                    <a:pt x="17025" y="6779"/>
                    <a:pt x="15278" y="600"/>
                    <a:pt x="13401" y="365"/>
                  </a:cubicBezTo>
                  <a:lnTo>
                    <a:pt x="13401" y="391"/>
                  </a:lnTo>
                  <a:cubicBezTo>
                    <a:pt x="11211" y="131"/>
                    <a:pt x="6909" y="0"/>
                    <a:pt x="6909"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003950" y="1449900"/>
              <a:ext cx="376775" cy="391250"/>
            </a:xfrm>
            <a:custGeom>
              <a:avLst/>
              <a:gdLst/>
              <a:ahLst/>
              <a:cxnLst/>
              <a:rect l="l" t="t" r="r" b="b"/>
              <a:pathLst>
                <a:path w="15071" h="15650" extrusionOk="0">
                  <a:moveTo>
                    <a:pt x="11055" y="1"/>
                  </a:moveTo>
                  <a:cubicBezTo>
                    <a:pt x="10038" y="340"/>
                    <a:pt x="11916" y="5137"/>
                    <a:pt x="11916" y="5137"/>
                  </a:cubicBezTo>
                  <a:cubicBezTo>
                    <a:pt x="11916" y="5137"/>
                    <a:pt x="10508" y="7431"/>
                    <a:pt x="7562" y="9074"/>
                  </a:cubicBezTo>
                  <a:lnTo>
                    <a:pt x="5033" y="10482"/>
                  </a:lnTo>
                  <a:cubicBezTo>
                    <a:pt x="5033" y="10482"/>
                    <a:pt x="3599" y="7275"/>
                    <a:pt x="1" y="6519"/>
                  </a:cubicBezTo>
                  <a:lnTo>
                    <a:pt x="1" y="6519"/>
                  </a:lnTo>
                  <a:cubicBezTo>
                    <a:pt x="3938" y="9674"/>
                    <a:pt x="4824" y="11785"/>
                    <a:pt x="5971" y="15123"/>
                  </a:cubicBezTo>
                  <a:cubicBezTo>
                    <a:pt x="6098" y="15487"/>
                    <a:pt x="6305" y="15649"/>
                    <a:pt x="6571" y="15649"/>
                  </a:cubicBezTo>
                  <a:cubicBezTo>
                    <a:pt x="8768" y="15649"/>
                    <a:pt x="15070" y="4642"/>
                    <a:pt x="15070" y="4642"/>
                  </a:cubicBezTo>
                  <a:cubicBezTo>
                    <a:pt x="15070" y="4642"/>
                    <a:pt x="12906" y="4042"/>
                    <a:pt x="1105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5841650" y="1731500"/>
              <a:ext cx="286825" cy="132325"/>
            </a:xfrm>
            <a:custGeom>
              <a:avLst/>
              <a:gdLst/>
              <a:ahLst/>
              <a:cxnLst/>
              <a:rect l="l" t="t" r="r" b="b"/>
              <a:pathLst>
                <a:path w="11473" h="5293" fill="none" extrusionOk="0">
                  <a:moveTo>
                    <a:pt x="11472" y="5293"/>
                  </a:moveTo>
                  <a:cubicBezTo>
                    <a:pt x="11472" y="5293"/>
                    <a:pt x="5997" y="1095"/>
                    <a:pt x="1" y="0"/>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6377425" y="1757550"/>
              <a:ext cx="399600" cy="333100"/>
            </a:xfrm>
            <a:custGeom>
              <a:avLst/>
              <a:gdLst/>
              <a:ahLst/>
              <a:cxnLst/>
              <a:rect l="l" t="t" r="r" b="b"/>
              <a:pathLst>
                <a:path w="15984" h="13324" extrusionOk="0">
                  <a:moveTo>
                    <a:pt x="7927" y="1"/>
                  </a:moveTo>
                  <a:cubicBezTo>
                    <a:pt x="4042" y="3390"/>
                    <a:pt x="1" y="10534"/>
                    <a:pt x="1" y="10534"/>
                  </a:cubicBezTo>
                  <a:cubicBezTo>
                    <a:pt x="1" y="10534"/>
                    <a:pt x="887" y="10743"/>
                    <a:pt x="2243" y="11082"/>
                  </a:cubicBezTo>
                  <a:lnTo>
                    <a:pt x="3312" y="7979"/>
                  </a:lnTo>
                  <a:lnTo>
                    <a:pt x="10013" y="9491"/>
                  </a:lnTo>
                  <a:cubicBezTo>
                    <a:pt x="10013" y="9491"/>
                    <a:pt x="12359" y="12489"/>
                    <a:pt x="14888" y="13115"/>
                  </a:cubicBezTo>
                  <a:cubicBezTo>
                    <a:pt x="15253" y="13219"/>
                    <a:pt x="15618" y="13272"/>
                    <a:pt x="15983" y="13324"/>
                  </a:cubicBezTo>
                  <a:cubicBezTo>
                    <a:pt x="13402" y="10065"/>
                    <a:pt x="12151" y="3077"/>
                    <a:pt x="12151" y="3077"/>
                  </a:cubicBezTo>
                  <a:lnTo>
                    <a:pt x="792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4826800" y="1602425"/>
              <a:ext cx="1002500" cy="1903950"/>
            </a:xfrm>
            <a:custGeom>
              <a:avLst/>
              <a:gdLst/>
              <a:ahLst/>
              <a:cxnLst/>
              <a:rect l="l" t="t" r="r" b="b"/>
              <a:pathLst>
                <a:path w="40100" h="76158" extrusionOk="0">
                  <a:moveTo>
                    <a:pt x="36475" y="1"/>
                  </a:moveTo>
                  <a:cubicBezTo>
                    <a:pt x="36084" y="288"/>
                    <a:pt x="35693" y="548"/>
                    <a:pt x="35354" y="809"/>
                  </a:cubicBezTo>
                  <a:cubicBezTo>
                    <a:pt x="30296" y="4329"/>
                    <a:pt x="30766" y="8031"/>
                    <a:pt x="30739" y="15175"/>
                  </a:cubicBezTo>
                  <a:cubicBezTo>
                    <a:pt x="30739" y="22345"/>
                    <a:pt x="30896" y="37414"/>
                    <a:pt x="25838" y="45366"/>
                  </a:cubicBezTo>
                  <a:cubicBezTo>
                    <a:pt x="20754" y="53344"/>
                    <a:pt x="0" y="65702"/>
                    <a:pt x="0" y="65702"/>
                  </a:cubicBezTo>
                  <a:lnTo>
                    <a:pt x="5189" y="76157"/>
                  </a:lnTo>
                  <a:cubicBezTo>
                    <a:pt x="20806" y="67215"/>
                    <a:pt x="30296" y="52692"/>
                    <a:pt x="33607" y="42915"/>
                  </a:cubicBezTo>
                  <a:cubicBezTo>
                    <a:pt x="37362" y="31861"/>
                    <a:pt x="40099" y="14106"/>
                    <a:pt x="35954" y="9882"/>
                  </a:cubicBezTo>
                  <a:cubicBezTo>
                    <a:pt x="31809" y="5659"/>
                    <a:pt x="36475" y="1"/>
                    <a:pt x="364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5596575" y="1522900"/>
              <a:ext cx="865625" cy="325925"/>
            </a:xfrm>
            <a:custGeom>
              <a:avLst/>
              <a:gdLst/>
              <a:ahLst/>
              <a:cxnLst/>
              <a:rect l="l" t="t" r="r" b="b"/>
              <a:pathLst>
                <a:path w="34625" h="13037" extrusionOk="0">
                  <a:moveTo>
                    <a:pt x="30010" y="1"/>
                  </a:moveTo>
                  <a:lnTo>
                    <a:pt x="1226" y="7510"/>
                  </a:lnTo>
                  <a:cubicBezTo>
                    <a:pt x="366" y="9074"/>
                    <a:pt x="79" y="10847"/>
                    <a:pt x="1" y="13037"/>
                  </a:cubicBezTo>
                  <a:cubicBezTo>
                    <a:pt x="5398" y="11864"/>
                    <a:pt x="21275" y="8605"/>
                    <a:pt x="27793" y="5059"/>
                  </a:cubicBezTo>
                  <a:cubicBezTo>
                    <a:pt x="34624" y="262"/>
                    <a:pt x="30010" y="1"/>
                    <a:pt x="3001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6597100" y="1853375"/>
              <a:ext cx="45650" cy="141475"/>
            </a:xfrm>
            <a:custGeom>
              <a:avLst/>
              <a:gdLst/>
              <a:ahLst/>
              <a:cxnLst/>
              <a:rect l="l" t="t" r="r" b="b"/>
              <a:pathLst>
                <a:path w="1826" h="5659" fill="none" extrusionOk="0">
                  <a:moveTo>
                    <a:pt x="1226" y="5658"/>
                  </a:moveTo>
                  <a:cubicBezTo>
                    <a:pt x="1226" y="5658"/>
                    <a:pt x="0" y="2816"/>
                    <a:pt x="1825"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5690425" y="2578825"/>
              <a:ext cx="730700" cy="1110700"/>
            </a:xfrm>
            <a:custGeom>
              <a:avLst/>
              <a:gdLst/>
              <a:ahLst/>
              <a:cxnLst/>
              <a:rect l="l" t="t" r="r" b="b"/>
              <a:pathLst>
                <a:path w="29228" h="44428" extrusionOk="0">
                  <a:moveTo>
                    <a:pt x="22892" y="1"/>
                  </a:moveTo>
                  <a:lnTo>
                    <a:pt x="19894" y="9517"/>
                  </a:lnTo>
                  <a:cubicBezTo>
                    <a:pt x="19894" y="9517"/>
                    <a:pt x="29228" y="16009"/>
                    <a:pt x="13402" y="26672"/>
                  </a:cubicBezTo>
                  <a:cubicBezTo>
                    <a:pt x="8031" y="32408"/>
                    <a:pt x="3495" y="38848"/>
                    <a:pt x="1" y="44427"/>
                  </a:cubicBezTo>
                  <a:cubicBezTo>
                    <a:pt x="4511" y="39761"/>
                    <a:pt x="10221" y="33868"/>
                    <a:pt x="17417" y="26386"/>
                  </a:cubicBezTo>
                  <a:cubicBezTo>
                    <a:pt x="20494" y="24352"/>
                    <a:pt x="23779" y="21693"/>
                    <a:pt x="25708" y="16661"/>
                  </a:cubicBezTo>
                  <a:cubicBezTo>
                    <a:pt x="27637" y="11603"/>
                    <a:pt x="23492" y="3286"/>
                    <a:pt x="23492" y="3286"/>
                  </a:cubicBezTo>
                  <a:lnTo>
                    <a:pt x="24222" y="444"/>
                  </a:lnTo>
                  <a:lnTo>
                    <a:pt x="22892"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6322675" y="1298050"/>
              <a:ext cx="427625" cy="293975"/>
            </a:xfrm>
            <a:custGeom>
              <a:avLst/>
              <a:gdLst/>
              <a:ahLst/>
              <a:cxnLst/>
              <a:rect l="l" t="t" r="r" b="b"/>
              <a:pathLst>
                <a:path w="17105" h="11759" extrusionOk="0">
                  <a:moveTo>
                    <a:pt x="13871" y="0"/>
                  </a:moveTo>
                  <a:lnTo>
                    <a:pt x="11942" y="365"/>
                  </a:lnTo>
                  <a:cubicBezTo>
                    <a:pt x="11942" y="365"/>
                    <a:pt x="7379" y="4224"/>
                    <a:pt x="1852" y="6805"/>
                  </a:cubicBezTo>
                  <a:cubicBezTo>
                    <a:pt x="1304" y="9934"/>
                    <a:pt x="1" y="11759"/>
                    <a:pt x="1" y="11759"/>
                  </a:cubicBezTo>
                  <a:lnTo>
                    <a:pt x="8240" y="10638"/>
                  </a:lnTo>
                  <a:lnTo>
                    <a:pt x="17104" y="2920"/>
                  </a:lnTo>
                  <a:cubicBezTo>
                    <a:pt x="16009" y="1538"/>
                    <a:pt x="13871" y="0"/>
                    <a:pt x="13871" y="0"/>
                  </a:cubicBezTo>
                  <a:close/>
                </a:path>
              </a:pathLst>
            </a:custGeom>
            <a:solidFill>
              <a:srgbClr val="44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6572325" y="2209900"/>
              <a:ext cx="34575" cy="144725"/>
            </a:xfrm>
            <a:custGeom>
              <a:avLst/>
              <a:gdLst/>
              <a:ahLst/>
              <a:cxnLst/>
              <a:rect l="l" t="t" r="r" b="b"/>
              <a:pathLst>
                <a:path w="1383" h="5789" fill="none" extrusionOk="0">
                  <a:moveTo>
                    <a:pt x="1200" y="5789"/>
                  </a:moveTo>
                  <a:cubicBezTo>
                    <a:pt x="1200" y="5789"/>
                    <a:pt x="0" y="2373"/>
                    <a:pt x="1382"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6500625" y="1478600"/>
              <a:ext cx="370250" cy="256825"/>
            </a:xfrm>
            <a:custGeom>
              <a:avLst/>
              <a:gdLst/>
              <a:ahLst/>
              <a:cxnLst/>
              <a:rect l="l" t="t" r="r" b="b"/>
              <a:pathLst>
                <a:path w="14810" h="10273" extrusionOk="0">
                  <a:moveTo>
                    <a:pt x="11212" y="0"/>
                  </a:moveTo>
                  <a:lnTo>
                    <a:pt x="1070" y="5710"/>
                  </a:lnTo>
                  <a:cubicBezTo>
                    <a:pt x="1070" y="5710"/>
                    <a:pt x="1" y="7352"/>
                    <a:pt x="3025" y="9256"/>
                  </a:cubicBezTo>
                  <a:cubicBezTo>
                    <a:pt x="3155" y="9021"/>
                    <a:pt x="3364" y="8630"/>
                    <a:pt x="3729" y="7952"/>
                  </a:cubicBezTo>
                  <a:cubicBezTo>
                    <a:pt x="5293" y="8995"/>
                    <a:pt x="6753" y="9777"/>
                    <a:pt x="8057" y="10272"/>
                  </a:cubicBezTo>
                  <a:cubicBezTo>
                    <a:pt x="11290" y="9204"/>
                    <a:pt x="13741" y="4902"/>
                    <a:pt x="14810" y="2686"/>
                  </a:cubicBezTo>
                  <a:cubicBezTo>
                    <a:pt x="14392" y="2138"/>
                    <a:pt x="13923" y="1669"/>
                    <a:pt x="13428" y="1278"/>
                  </a:cubicBezTo>
                  <a:cubicBezTo>
                    <a:pt x="12750" y="756"/>
                    <a:pt x="11994" y="339"/>
                    <a:pt x="11212"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5064700" y="1237425"/>
              <a:ext cx="2124250" cy="612725"/>
            </a:xfrm>
            <a:custGeom>
              <a:avLst/>
              <a:gdLst/>
              <a:ahLst/>
              <a:cxnLst/>
              <a:rect l="l" t="t" r="r" b="b"/>
              <a:pathLst>
                <a:path w="84970" h="24509" extrusionOk="0">
                  <a:moveTo>
                    <a:pt x="74150" y="0"/>
                  </a:moveTo>
                  <a:lnTo>
                    <a:pt x="1" y="18512"/>
                  </a:lnTo>
                  <a:lnTo>
                    <a:pt x="731" y="21510"/>
                  </a:lnTo>
                  <a:lnTo>
                    <a:pt x="1487" y="24508"/>
                  </a:lnTo>
                  <a:lnTo>
                    <a:pt x="75662" y="5971"/>
                  </a:lnTo>
                  <a:lnTo>
                    <a:pt x="84657" y="887"/>
                  </a:lnTo>
                  <a:cubicBezTo>
                    <a:pt x="84970" y="730"/>
                    <a:pt x="84839" y="261"/>
                    <a:pt x="84500" y="235"/>
                  </a:cubicBezTo>
                  <a:lnTo>
                    <a:pt x="741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5082950" y="1313025"/>
              <a:ext cx="1873300" cy="537775"/>
            </a:xfrm>
            <a:custGeom>
              <a:avLst/>
              <a:gdLst/>
              <a:ahLst/>
              <a:cxnLst/>
              <a:rect l="l" t="t" r="r" b="b"/>
              <a:pathLst>
                <a:path w="74932" h="21511" extrusionOk="0">
                  <a:moveTo>
                    <a:pt x="74176" y="1"/>
                  </a:moveTo>
                  <a:lnTo>
                    <a:pt x="1" y="18512"/>
                  </a:lnTo>
                  <a:lnTo>
                    <a:pt x="757" y="21510"/>
                  </a:lnTo>
                  <a:lnTo>
                    <a:pt x="74932" y="2973"/>
                  </a:lnTo>
                  <a:lnTo>
                    <a:pt x="74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6858475" y="1237425"/>
              <a:ext cx="260075" cy="149275"/>
            </a:xfrm>
            <a:custGeom>
              <a:avLst/>
              <a:gdLst/>
              <a:ahLst/>
              <a:cxnLst/>
              <a:rect l="l" t="t" r="r" b="b"/>
              <a:pathLst>
                <a:path w="10403" h="5971" extrusionOk="0">
                  <a:moveTo>
                    <a:pt x="2399" y="0"/>
                  </a:moveTo>
                  <a:lnTo>
                    <a:pt x="2399" y="0"/>
                  </a:lnTo>
                  <a:cubicBezTo>
                    <a:pt x="2399" y="0"/>
                    <a:pt x="0" y="1747"/>
                    <a:pt x="3155" y="2999"/>
                  </a:cubicBezTo>
                  <a:cubicBezTo>
                    <a:pt x="939" y="5423"/>
                    <a:pt x="3885" y="5971"/>
                    <a:pt x="3885" y="5971"/>
                  </a:cubicBezTo>
                  <a:lnTo>
                    <a:pt x="10403" y="2295"/>
                  </a:lnTo>
                  <a:lnTo>
                    <a:pt x="9881" y="183"/>
                  </a:lnTo>
                  <a:lnTo>
                    <a:pt x="23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6858475" y="1237425"/>
              <a:ext cx="253575" cy="74975"/>
            </a:xfrm>
            <a:custGeom>
              <a:avLst/>
              <a:gdLst/>
              <a:ahLst/>
              <a:cxnLst/>
              <a:rect l="l" t="t" r="r" b="b"/>
              <a:pathLst>
                <a:path w="10143" h="2999" extrusionOk="0">
                  <a:moveTo>
                    <a:pt x="2399" y="0"/>
                  </a:moveTo>
                  <a:lnTo>
                    <a:pt x="2399" y="0"/>
                  </a:lnTo>
                  <a:cubicBezTo>
                    <a:pt x="2399" y="0"/>
                    <a:pt x="0" y="1747"/>
                    <a:pt x="3155" y="2999"/>
                  </a:cubicBezTo>
                  <a:lnTo>
                    <a:pt x="10142" y="1252"/>
                  </a:lnTo>
                  <a:lnTo>
                    <a:pt x="9881" y="183"/>
                  </a:lnTo>
                  <a:lnTo>
                    <a:pt x="2399"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4998875" y="1700200"/>
              <a:ext cx="103650" cy="166900"/>
            </a:xfrm>
            <a:custGeom>
              <a:avLst/>
              <a:gdLst/>
              <a:ahLst/>
              <a:cxnLst/>
              <a:rect l="l" t="t" r="r" b="b"/>
              <a:pathLst>
                <a:path w="4146" h="6676" extrusionOk="0">
                  <a:moveTo>
                    <a:pt x="2634" y="1"/>
                  </a:moveTo>
                  <a:lnTo>
                    <a:pt x="0" y="652"/>
                  </a:lnTo>
                  <a:lnTo>
                    <a:pt x="1513" y="6675"/>
                  </a:lnTo>
                  <a:lnTo>
                    <a:pt x="4146" y="6023"/>
                  </a:lnTo>
                  <a:lnTo>
                    <a:pt x="2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4998875" y="1700850"/>
              <a:ext cx="84750" cy="91925"/>
            </a:xfrm>
            <a:custGeom>
              <a:avLst/>
              <a:gdLst/>
              <a:ahLst/>
              <a:cxnLst/>
              <a:rect l="l" t="t" r="r" b="b"/>
              <a:pathLst>
                <a:path w="3390" h="3677" extrusionOk="0">
                  <a:moveTo>
                    <a:pt x="2634" y="1"/>
                  </a:moveTo>
                  <a:lnTo>
                    <a:pt x="0" y="652"/>
                  </a:lnTo>
                  <a:lnTo>
                    <a:pt x="757" y="3677"/>
                  </a:lnTo>
                  <a:lnTo>
                    <a:pt x="3390" y="2999"/>
                  </a:lnTo>
                  <a:lnTo>
                    <a:pt x="2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4892625" y="1716500"/>
              <a:ext cx="144075" cy="166700"/>
            </a:xfrm>
            <a:custGeom>
              <a:avLst/>
              <a:gdLst/>
              <a:ahLst/>
              <a:cxnLst/>
              <a:rect l="l" t="t" r="r" b="b"/>
              <a:pathLst>
                <a:path w="5763" h="6668" extrusionOk="0">
                  <a:moveTo>
                    <a:pt x="4250" y="0"/>
                  </a:moveTo>
                  <a:lnTo>
                    <a:pt x="2008" y="574"/>
                  </a:lnTo>
                  <a:cubicBezTo>
                    <a:pt x="757" y="887"/>
                    <a:pt x="1" y="2138"/>
                    <a:pt x="314" y="3390"/>
                  </a:cubicBezTo>
                  <a:lnTo>
                    <a:pt x="705" y="4928"/>
                  </a:lnTo>
                  <a:cubicBezTo>
                    <a:pt x="970" y="5966"/>
                    <a:pt x="1908" y="6667"/>
                    <a:pt x="2934" y="6667"/>
                  </a:cubicBezTo>
                  <a:cubicBezTo>
                    <a:pt x="3119" y="6667"/>
                    <a:pt x="3307" y="6644"/>
                    <a:pt x="3494" y="6597"/>
                  </a:cubicBezTo>
                  <a:lnTo>
                    <a:pt x="5763" y="6049"/>
                  </a:lnTo>
                  <a:lnTo>
                    <a:pt x="4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441975" y="2250325"/>
              <a:ext cx="35875" cy="110825"/>
            </a:xfrm>
            <a:custGeom>
              <a:avLst/>
              <a:gdLst/>
              <a:ahLst/>
              <a:cxnLst/>
              <a:rect l="l" t="t" r="r" b="b"/>
              <a:pathLst>
                <a:path w="1435" h="4433" fill="none" extrusionOk="0">
                  <a:moveTo>
                    <a:pt x="1434" y="4433"/>
                  </a:moveTo>
                  <a:cubicBezTo>
                    <a:pt x="1434" y="4433"/>
                    <a:pt x="0" y="1565"/>
                    <a:pt x="1095" y="0"/>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5587450" y="2958825"/>
              <a:ext cx="591200" cy="574275"/>
            </a:xfrm>
            <a:custGeom>
              <a:avLst/>
              <a:gdLst/>
              <a:ahLst/>
              <a:cxnLst/>
              <a:rect l="l" t="t" r="r" b="b"/>
              <a:pathLst>
                <a:path w="23648" h="22971" fill="none" extrusionOk="0">
                  <a:moveTo>
                    <a:pt x="23648" y="1"/>
                  </a:moveTo>
                  <a:cubicBezTo>
                    <a:pt x="23648" y="1"/>
                    <a:pt x="19998" y="5137"/>
                    <a:pt x="15201" y="7249"/>
                  </a:cubicBezTo>
                  <a:lnTo>
                    <a:pt x="1" y="22970"/>
                  </a:ln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684575" y="1226325"/>
              <a:ext cx="1216275" cy="1699675"/>
            </a:xfrm>
            <a:custGeom>
              <a:avLst/>
              <a:gdLst/>
              <a:ahLst/>
              <a:cxnLst/>
              <a:rect l="l" t="t" r="r" b="b"/>
              <a:pathLst>
                <a:path w="48651" h="67987" extrusionOk="0">
                  <a:moveTo>
                    <a:pt x="44686" y="0"/>
                  </a:moveTo>
                  <a:cubicBezTo>
                    <a:pt x="44119" y="0"/>
                    <a:pt x="43494" y="172"/>
                    <a:pt x="42811" y="549"/>
                  </a:cubicBezTo>
                  <a:cubicBezTo>
                    <a:pt x="39760" y="2243"/>
                    <a:pt x="32981" y="6441"/>
                    <a:pt x="30244" y="7797"/>
                  </a:cubicBezTo>
                  <a:cubicBezTo>
                    <a:pt x="27324" y="10117"/>
                    <a:pt x="22866" y="19660"/>
                    <a:pt x="13219" y="27325"/>
                  </a:cubicBezTo>
                  <a:cubicBezTo>
                    <a:pt x="3572" y="35016"/>
                    <a:pt x="0" y="51102"/>
                    <a:pt x="3051" y="59289"/>
                  </a:cubicBezTo>
                  <a:cubicBezTo>
                    <a:pt x="5101" y="64810"/>
                    <a:pt x="10604" y="67986"/>
                    <a:pt x="15219" y="67986"/>
                  </a:cubicBezTo>
                  <a:cubicBezTo>
                    <a:pt x="17469" y="67986"/>
                    <a:pt x="19507" y="67231"/>
                    <a:pt x="20832" y="65625"/>
                  </a:cubicBezTo>
                  <a:cubicBezTo>
                    <a:pt x="24873" y="60723"/>
                    <a:pt x="26802" y="54309"/>
                    <a:pt x="29279" y="45236"/>
                  </a:cubicBezTo>
                  <a:cubicBezTo>
                    <a:pt x="31756" y="36189"/>
                    <a:pt x="31078" y="33113"/>
                    <a:pt x="31078" y="33113"/>
                  </a:cubicBezTo>
                  <a:lnTo>
                    <a:pt x="37596" y="19138"/>
                  </a:lnTo>
                  <a:cubicBezTo>
                    <a:pt x="37596" y="19138"/>
                    <a:pt x="48651" y="12281"/>
                    <a:pt x="48416" y="4929"/>
                  </a:cubicBezTo>
                  <a:cubicBezTo>
                    <a:pt x="47929" y="2110"/>
                    <a:pt x="46670" y="0"/>
                    <a:pt x="44686" y="0"/>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6613400" y="1225900"/>
              <a:ext cx="291375" cy="198975"/>
            </a:xfrm>
            <a:custGeom>
              <a:avLst/>
              <a:gdLst/>
              <a:ahLst/>
              <a:cxnLst/>
              <a:rect l="l" t="t" r="r" b="b"/>
              <a:pathLst>
                <a:path w="11655" h="7959" extrusionOk="0">
                  <a:moveTo>
                    <a:pt x="7544" y="1"/>
                  </a:moveTo>
                  <a:cubicBezTo>
                    <a:pt x="6978" y="1"/>
                    <a:pt x="6354" y="176"/>
                    <a:pt x="5684" y="566"/>
                  </a:cubicBezTo>
                  <a:cubicBezTo>
                    <a:pt x="4771" y="1061"/>
                    <a:pt x="3572" y="1765"/>
                    <a:pt x="2242" y="2547"/>
                  </a:cubicBezTo>
                  <a:cubicBezTo>
                    <a:pt x="2242" y="2547"/>
                    <a:pt x="0" y="4216"/>
                    <a:pt x="1356" y="5598"/>
                  </a:cubicBezTo>
                  <a:cubicBezTo>
                    <a:pt x="2343" y="6585"/>
                    <a:pt x="4049" y="7959"/>
                    <a:pt x="5859" y="7959"/>
                  </a:cubicBezTo>
                  <a:cubicBezTo>
                    <a:pt x="6536" y="7959"/>
                    <a:pt x="7226" y="7767"/>
                    <a:pt x="7900" y="7292"/>
                  </a:cubicBezTo>
                  <a:cubicBezTo>
                    <a:pt x="10377" y="5545"/>
                    <a:pt x="11654" y="3251"/>
                    <a:pt x="8604" y="227"/>
                  </a:cubicBezTo>
                  <a:cubicBezTo>
                    <a:pt x="8279" y="80"/>
                    <a:pt x="7924" y="1"/>
                    <a:pt x="7544" y="1"/>
                  </a:cubicBezTo>
                  <a:close/>
                </a:path>
              </a:pathLst>
            </a:custGeom>
            <a:solidFill>
              <a:srgbClr val="CE5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6635550" y="1336225"/>
              <a:ext cx="127775" cy="88375"/>
            </a:xfrm>
            <a:custGeom>
              <a:avLst/>
              <a:gdLst/>
              <a:ahLst/>
              <a:cxnLst/>
              <a:rect l="l" t="t" r="r" b="b"/>
              <a:pathLst>
                <a:path w="5111" h="3535" extrusionOk="0">
                  <a:moveTo>
                    <a:pt x="401" y="1"/>
                  </a:moveTo>
                  <a:cubicBezTo>
                    <a:pt x="277" y="1"/>
                    <a:pt x="160" y="5"/>
                    <a:pt x="53" y="11"/>
                  </a:cubicBezTo>
                  <a:cubicBezTo>
                    <a:pt x="0" y="402"/>
                    <a:pt x="105" y="794"/>
                    <a:pt x="470" y="1185"/>
                  </a:cubicBezTo>
                  <a:cubicBezTo>
                    <a:pt x="1459" y="2174"/>
                    <a:pt x="3165" y="3534"/>
                    <a:pt x="4962" y="3534"/>
                  </a:cubicBezTo>
                  <a:cubicBezTo>
                    <a:pt x="5012" y="3534"/>
                    <a:pt x="5061" y="3533"/>
                    <a:pt x="5111" y="3531"/>
                  </a:cubicBezTo>
                  <a:cubicBezTo>
                    <a:pt x="4130" y="493"/>
                    <a:pt x="1788" y="1"/>
                    <a:pt x="401" y="1"/>
                  </a:cubicBezTo>
                  <a:close/>
                </a:path>
              </a:pathLst>
            </a:custGeom>
            <a:solidFill>
              <a:srgbClr val="6D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5865125" y="1279800"/>
              <a:ext cx="1035725" cy="1644200"/>
            </a:xfrm>
            <a:custGeom>
              <a:avLst/>
              <a:gdLst/>
              <a:ahLst/>
              <a:cxnLst/>
              <a:rect l="l" t="t" r="r" b="b"/>
              <a:pathLst>
                <a:path w="41429" h="65768" extrusionOk="0">
                  <a:moveTo>
                    <a:pt x="40334" y="0"/>
                  </a:moveTo>
                  <a:cubicBezTo>
                    <a:pt x="40308" y="0"/>
                    <a:pt x="33764" y="5710"/>
                    <a:pt x="28367" y="9881"/>
                  </a:cubicBezTo>
                  <a:cubicBezTo>
                    <a:pt x="22944" y="14053"/>
                    <a:pt x="20284" y="21510"/>
                    <a:pt x="17156" y="26802"/>
                  </a:cubicBezTo>
                  <a:cubicBezTo>
                    <a:pt x="14522" y="31287"/>
                    <a:pt x="0" y="47842"/>
                    <a:pt x="1434" y="59392"/>
                  </a:cubicBezTo>
                  <a:cubicBezTo>
                    <a:pt x="1899" y="63111"/>
                    <a:pt x="5052" y="65768"/>
                    <a:pt x="8534" y="65768"/>
                  </a:cubicBezTo>
                  <a:cubicBezTo>
                    <a:pt x="9349" y="65768"/>
                    <a:pt x="10182" y="65622"/>
                    <a:pt x="11003" y="65311"/>
                  </a:cubicBezTo>
                  <a:cubicBezTo>
                    <a:pt x="12020" y="64920"/>
                    <a:pt x="12906" y="64320"/>
                    <a:pt x="13610" y="63486"/>
                  </a:cubicBezTo>
                  <a:cubicBezTo>
                    <a:pt x="17651" y="58584"/>
                    <a:pt x="19580" y="52170"/>
                    <a:pt x="22057" y="43097"/>
                  </a:cubicBezTo>
                  <a:cubicBezTo>
                    <a:pt x="24534" y="34024"/>
                    <a:pt x="23856" y="30974"/>
                    <a:pt x="23856" y="30974"/>
                  </a:cubicBezTo>
                  <a:lnTo>
                    <a:pt x="30374" y="16999"/>
                  </a:lnTo>
                  <a:cubicBezTo>
                    <a:pt x="30374" y="16999"/>
                    <a:pt x="41429" y="10142"/>
                    <a:pt x="41194" y="2764"/>
                  </a:cubicBezTo>
                  <a:cubicBezTo>
                    <a:pt x="41012" y="1721"/>
                    <a:pt x="40725" y="782"/>
                    <a:pt x="40334"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5987000" y="1794050"/>
              <a:ext cx="154500" cy="140175"/>
            </a:xfrm>
            <a:custGeom>
              <a:avLst/>
              <a:gdLst/>
              <a:ahLst/>
              <a:cxnLst/>
              <a:rect l="l" t="t" r="r" b="b"/>
              <a:pathLst>
                <a:path w="6180" h="5607" fill="none" extrusionOk="0">
                  <a:moveTo>
                    <a:pt x="6180" y="1"/>
                  </a:moveTo>
                  <a:cubicBezTo>
                    <a:pt x="6180" y="1"/>
                    <a:pt x="4198" y="2530"/>
                    <a:pt x="1" y="5606"/>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6457275" y="1455775"/>
              <a:ext cx="144400" cy="147150"/>
            </a:xfrm>
            <a:custGeom>
              <a:avLst/>
              <a:gdLst/>
              <a:ahLst/>
              <a:cxnLst/>
              <a:rect l="l" t="t" r="r" b="b"/>
              <a:pathLst>
                <a:path w="5776" h="5886" extrusionOk="0">
                  <a:moveTo>
                    <a:pt x="144" y="1"/>
                  </a:moveTo>
                  <a:lnTo>
                    <a:pt x="144" y="1"/>
                  </a:lnTo>
                  <a:cubicBezTo>
                    <a:pt x="0" y="1728"/>
                    <a:pt x="2374" y="5886"/>
                    <a:pt x="3912" y="5886"/>
                  </a:cubicBezTo>
                  <a:cubicBezTo>
                    <a:pt x="4045" y="5886"/>
                    <a:pt x="4171" y="5855"/>
                    <a:pt x="4290" y="5789"/>
                  </a:cubicBezTo>
                  <a:cubicBezTo>
                    <a:pt x="5776" y="4954"/>
                    <a:pt x="145" y="1"/>
                    <a:pt x="144" y="1"/>
                  </a:cubicBezTo>
                  <a:close/>
                </a:path>
              </a:pathLst>
            </a:custGeom>
            <a:solidFill>
              <a:srgbClr val="A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6169500" y="2712450"/>
              <a:ext cx="130400" cy="185775"/>
            </a:xfrm>
            <a:custGeom>
              <a:avLst/>
              <a:gdLst/>
              <a:ahLst/>
              <a:cxnLst/>
              <a:rect l="l" t="t" r="r" b="b"/>
              <a:pathLst>
                <a:path w="5216" h="7431" fill="none" extrusionOk="0">
                  <a:moveTo>
                    <a:pt x="5215" y="0"/>
                  </a:moveTo>
                  <a:cubicBezTo>
                    <a:pt x="5215" y="0"/>
                    <a:pt x="3547" y="4746"/>
                    <a:pt x="1" y="7431"/>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4826800" y="2944500"/>
              <a:ext cx="824550" cy="1185000"/>
            </a:xfrm>
            <a:custGeom>
              <a:avLst/>
              <a:gdLst/>
              <a:ahLst/>
              <a:cxnLst/>
              <a:rect l="l" t="t" r="r" b="b"/>
              <a:pathLst>
                <a:path w="32982" h="47400" extrusionOk="0">
                  <a:moveTo>
                    <a:pt x="17495" y="0"/>
                  </a:moveTo>
                  <a:cubicBezTo>
                    <a:pt x="9725" y="6231"/>
                    <a:pt x="0" y="12019"/>
                    <a:pt x="0" y="12019"/>
                  </a:cubicBezTo>
                  <a:lnTo>
                    <a:pt x="17573" y="47399"/>
                  </a:lnTo>
                  <a:lnTo>
                    <a:pt x="32982" y="31443"/>
                  </a:lnTo>
                  <a:cubicBezTo>
                    <a:pt x="30870" y="19085"/>
                    <a:pt x="23179" y="7300"/>
                    <a:pt x="17495"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3760450" y="3020750"/>
              <a:ext cx="1869400" cy="1538925"/>
            </a:xfrm>
            <a:custGeom>
              <a:avLst/>
              <a:gdLst/>
              <a:ahLst/>
              <a:cxnLst/>
              <a:rect l="l" t="t" r="r" b="b"/>
              <a:pathLst>
                <a:path w="74776" h="61557" extrusionOk="0">
                  <a:moveTo>
                    <a:pt x="45366" y="1"/>
                  </a:moveTo>
                  <a:lnTo>
                    <a:pt x="1" y="37205"/>
                  </a:lnTo>
                  <a:lnTo>
                    <a:pt x="55430" y="61557"/>
                  </a:lnTo>
                  <a:lnTo>
                    <a:pt x="74775" y="41351"/>
                  </a:lnTo>
                  <a:cubicBezTo>
                    <a:pt x="71959" y="9204"/>
                    <a:pt x="45366" y="1"/>
                    <a:pt x="453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3760450" y="3020750"/>
              <a:ext cx="1507650" cy="1214325"/>
            </a:xfrm>
            <a:custGeom>
              <a:avLst/>
              <a:gdLst/>
              <a:ahLst/>
              <a:cxnLst/>
              <a:rect l="l" t="t" r="r" b="b"/>
              <a:pathLst>
                <a:path w="60306" h="48573" extrusionOk="0">
                  <a:moveTo>
                    <a:pt x="45366" y="1"/>
                  </a:moveTo>
                  <a:lnTo>
                    <a:pt x="1" y="37205"/>
                  </a:lnTo>
                  <a:lnTo>
                    <a:pt x="25864" y="48573"/>
                  </a:lnTo>
                  <a:lnTo>
                    <a:pt x="60305" y="9830"/>
                  </a:lnTo>
                  <a:cubicBezTo>
                    <a:pt x="52849" y="2608"/>
                    <a:pt x="45366" y="1"/>
                    <a:pt x="4536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5286325" y="3865100"/>
              <a:ext cx="198825" cy="177675"/>
            </a:xfrm>
            <a:custGeom>
              <a:avLst/>
              <a:gdLst/>
              <a:ahLst/>
              <a:cxnLst/>
              <a:rect l="l" t="t" r="r" b="b"/>
              <a:pathLst>
                <a:path w="7953" h="7107" extrusionOk="0">
                  <a:moveTo>
                    <a:pt x="3992" y="1"/>
                  </a:moveTo>
                  <a:cubicBezTo>
                    <a:pt x="2462" y="1"/>
                    <a:pt x="1044" y="979"/>
                    <a:pt x="574" y="2519"/>
                  </a:cubicBezTo>
                  <a:cubicBezTo>
                    <a:pt x="0" y="4396"/>
                    <a:pt x="1069" y="6378"/>
                    <a:pt x="2946" y="6951"/>
                  </a:cubicBezTo>
                  <a:cubicBezTo>
                    <a:pt x="3290" y="7056"/>
                    <a:pt x="3637" y="7106"/>
                    <a:pt x="3979" y="7106"/>
                  </a:cubicBezTo>
                  <a:cubicBezTo>
                    <a:pt x="5502" y="7106"/>
                    <a:pt x="6910" y="6112"/>
                    <a:pt x="7379" y="4579"/>
                  </a:cubicBezTo>
                  <a:cubicBezTo>
                    <a:pt x="7952" y="2701"/>
                    <a:pt x="6883" y="720"/>
                    <a:pt x="5006" y="146"/>
                  </a:cubicBezTo>
                  <a:cubicBezTo>
                    <a:pt x="4669" y="48"/>
                    <a:pt x="4328" y="1"/>
                    <a:pt x="39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28"/>
          <p:cNvGrpSpPr/>
          <p:nvPr/>
        </p:nvGrpSpPr>
        <p:grpSpPr>
          <a:xfrm>
            <a:off x="1008448" y="4331286"/>
            <a:ext cx="592215" cy="545427"/>
            <a:chOff x="6578186" y="3304323"/>
            <a:chExt cx="592215" cy="545427"/>
          </a:xfrm>
        </p:grpSpPr>
        <p:sp>
          <p:nvSpPr>
            <p:cNvPr id="498" name="Google Shape;498;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28"/>
          <p:cNvGrpSpPr/>
          <p:nvPr/>
        </p:nvGrpSpPr>
        <p:grpSpPr>
          <a:xfrm>
            <a:off x="7481013" y="282275"/>
            <a:ext cx="104150" cy="104150"/>
            <a:chOff x="7648113" y="3202125"/>
            <a:chExt cx="104150" cy="104150"/>
          </a:xfrm>
        </p:grpSpPr>
        <p:sp>
          <p:nvSpPr>
            <p:cNvPr id="503" name="Google Shape;503;p28"/>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28"/>
          <p:cNvGrpSpPr/>
          <p:nvPr/>
        </p:nvGrpSpPr>
        <p:grpSpPr>
          <a:xfrm>
            <a:off x="8728088" y="2976150"/>
            <a:ext cx="109300" cy="109625"/>
            <a:chOff x="9043313" y="2299825"/>
            <a:chExt cx="109300" cy="109625"/>
          </a:xfrm>
        </p:grpSpPr>
        <p:sp>
          <p:nvSpPr>
            <p:cNvPr id="506" name="Google Shape;506;p28"/>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28"/>
          <p:cNvSpPr/>
          <p:nvPr/>
        </p:nvSpPr>
        <p:spPr>
          <a:xfrm>
            <a:off x="8562188" y="33225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683225" y="1825113"/>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979188" y="4225300"/>
            <a:ext cx="49025" cy="49025"/>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443638" y="1551575"/>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1600663" y="402275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8855701" y="1092873"/>
            <a:ext cx="104153" cy="117561"/>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28"/>
          <p:cNvGrpSpPr/>
          <p:nvPr/>
        </p:nvGrpSpPr>
        <p:grpSpPr>
          <a:xfrm rot="-1021041">
            <a:off x="7765910" y="787264"/>
            <a:ext cx="927840" cy="670917"/>
            <a:chOff x="5131350" y="539500"/>
            <a:chExt cx="3299425" cy="2385800"/>
          </a:xfrm>
        </p:grpSpPr>
        <p:sp>
          <p:nvSpPr>
            <p:cNvPr id="519" name="Google Shape;519;p28"/>
            <p:cNvSpPr/>
            <p:nvPr/>
          </p:nvSpPr>
          <p:spPr>
            <a:xfrm>
              <a:off x="6771925" y="891300"/>
              <a:ext cx="1658850" cy="1930375"/>
            </a:xfrm>
            <a:custGeom>
              <a:avLst/>
              <a:gdLst/>
              <a:ahLst/>
              <a:cxnLst/>
              <a:rect l="l" t="t" r="r" b="b"/>
              <a:pathLst>
                <a:path w="66354" h="77215" extrusionOk="0">
                  <a:moveTo>
                    <a:pt x="21216" y="1"/>
                  </a:moveTo>
                  <a:cubicBezTo>
                    <a:pt x="13520" y="1"/>
                    <a:pt x="6066" y="700"/>
                    <a:pt x="0" y="2596"/>
                  </a:cubicBezTo>
                  <a:lnTo>
                    <a:pt x="0" y="77214"/>
                  </a:lnTo>
                  <a:lnTo>
                    <a:pt x="63277" y="77214"/>
                  </a:lnTo>
                  <a:lnTo>
                    <a:pt x="66354" y="5516"/>
                  </a:lnTo>
                  <a:cubicBezTo>
                    <a:pt x="66354" y="5516"/>
                    <a:pt x="42832" y="1"/>
                    <a:pt x="2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6781050" y="810200"/>
              <a:ext cx="1588475" cy="1976925"/>
            </a:xfrm>
            <a:custGeom>
              <a:avLst/>
              <a:gdLst/>
              <a:ahLst/>
              <a:cxnLst/>
              <a:rect l="l" t="t" r="r" b="b"/>
              <a:pathLst>
                <a:path w="63539" h="79077" extrusionOk="0">
                  <a:moveTo>
                    <a:pt x="57542" y="0"/>
                  </a:moveTo>
                  <a:lnTo>
                    <a:pt x="0" y="9073"/>
                  </a:lnTo>
                  <a:lnTo>
                    <a:pt x="0" y="76782"/>
                  </a:lnTo>
                  <a:cubicBezTo>
                    <a:pt x="0" y="76782"/>
                    <a:pt x="1825" y="77069"/>
                    <a:pt x="6153" y="79077"/>
                  </a:cubicBezTo>
                  <a:cubicBezTo>
                    <a:pt x="11374" y="76876"/>
                    <a:pt x="19668" y="76170"/>
                    <a:pt x="28171" y="76170"/>
                  </a:cubicBezTo>
                  <a:cubicBezTo>
                    <a:pt x="43446" y="76170"/>
                    <a:pt x="59393" y="78451"/>
                    <a:pt x="59393" y="78451"/>
                  </a:cubicBezTo>
                  <a:lnTo>
                    <a:pt x="63538" y="9986"/>
                  </a:lnTo>
                  <a:cubicBezTo>
                    <a:pt x="58011" y="8004"/>
                    <a:pt x="57542" y="0"/>
                    <a:pt x="57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6781050" y="754000"/>
              <a:ext cx="1438550" cy="1906025"/>
            </a:xfrm>
            <a:custGeom>
              <a:avLst/>
              <a:gdLst/>
              <a:ahLst/>
              <a:cxnLst/>
              <a:rect l="l" t="t" r="r" b="b"/>
              <a:pathLst>
                <a:path w="57542" h="76241" extrusionOk="0">
                  <a:moveTo>
                    <a:pt x="39230" y="1"/>
                  </a:moveTo>
                  <a:cubicBezTo>
                    <a:pt x="20089" y="1"/>
                    <a:pt x="0" y="5325"/>
                    <a:pt x="0" y="5325"/>
                  </a:cubicBezTo>
                  <a:cubicBezTo>
                    <a:pt x="0" y="5325"/>
                    <a:pt x="157" y="34395"/>
                    <a:pt x="157" y="76241"/>
                  </a:cubicBezTo>
                  <a:cubicBezTo>
                    <a:pt x="12340" y="70274"/>
                    <a:pt x="23749" y="68534"/>
                    <a:pt x="32912" y="68534"/>
                  </a:cubicBezTo>
                  <a:cubicBezTo>
                    <a:pt x="45729" y="68534"/>
                    <a:pt x="54152" y="71939"/>
                    <a:pt x="54152" y="71939"/>
                  </a:cubicBezTo>
                  <a:lnTo>
                    <a:pt x="57542" y="2248"/>
                  </a:lnTo>
                  <a:cubicBezTo>
                    <a:pt x="52092" y="612"/>
                    <a:pt x="45715" y="1"/>
                    <a:pt x="39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6784950" y="753950"/>
              <a:ext cx="1368175" cy="1906075"/>
            </a:xfrm>
            <a:custGeom>
              <a:avLst/>
              <a:gdLst/>
              <a:ahLst/>
              <a:cxnLst/>
              <a:rect l="l" t="t" r="r" b="b"/>
              <a:pathLst>
                <a:path w="54727" h="76243" extrusionOk="0">
                  <a:moveTo>
                    <a:pt x="39049" y="1"/>
                  </a:moveTo>
                  <a:cubicBezTo>
                    <a:pt x="20828" y="1"/>
                    <a:pt x="1766" y="4813"/>
                    <a:pt x="1" y="5274"/>
                  </a:cubicBezTo>
                  <a:lnTo>
                    <a:pt x="1" y="76243"/>
                  </a:lnTo>
                  <a:cubicBezTo>
                    <a:pt x="12523" y="68286"/>
                    <a:pt x="25530" y="66345"/>
                    <a:pt x="35243" y="66345"/>
                  </a:cubicBezTo>
                  <a:cubicBezTo>
                    <a:pt x="44499" y="66345"/>
                    <a:pt x="50763" y="68108"/>
                    <a:pt x="50763" y="68108"/>
                  </a:cubicBezTo>
                  <a:lnTo>
                    <a:pt x="50763" y="68082"/>
                  </a:lnTo>
                  <a:lnTo>
                    <a:pt x="54726" y="1546"/>
                  </a:lnTo>
                  <a:cubicBezTo>
                    <a:pt x="49902" y="433"/>
                    <a:pt x="44513" y="1"/>
                    <a:pt x="3904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6781050" y="539500"/>
              <a:ext cx="1334250" cy="2120525"/>
            </a:xfrm>
            <a:custGeom>
              <a:avLst/>
              <a:gdLst/>
              <a:ahLst/>
              <a:cxnLst/>
              <a:rect l="l" t="t" r="r" b="b"/>
              <a:pathLst>
                <a:path w="53370" h="84821" extrusionOk="0">
                  <a:moveTo>
                    <a:pt x="35732" y="0"/>
                  </a:moveTo>
                  <a:cubicBezTo>
                    <a:pt x="12918" y="0"/>
                    <a:pt x="0" y="9889"/>
                    <a:pt x="0" y="9889"/>
                  </a:cubicBezTo>
                  <a:cubicBezTo>
                    <a:pt x="0" y="9889"/>
                    <a:pt x="157" y="30982"/>
                    <a:pt x="157" y="84821"/>
                  </a:cubicBezTo>
                  <a:cubicBezTo>
                    <a:pt x="16773" y="72472"/>
                    <a:pt x="37769" y="71205"/>
                    <a:pt x="45691" y="71205"/>
                  </a:cubicBezTo>
                  <a:cubicBezTo>
                    <a:pt x="47738" y="71205"/>
                    <a:pt x="48912" y="71289"/>
                    <a:pt x="48912" y="71289"/>
                  </a:cubicBezTo>
                  <a:lnTo>
                    <a:pt x="53370" y="1885"/>
                  </a:lnTo>
                  <a:cubicBezTo>
                    <a:pt x="46973" y="544"/>
                    <a:pt x="41081" y="0"/>
                    <a:pt x="35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6765400" y="2821650"/>
              <a:ext cx="1588475" cy="103650"/>
            </a:xfrm>
            <a:custGeom>
              <a:avLst/>
              <a:gdLst/>
              <a:ahLst/>
              <a:cxnLst/>
              <a:rect l="l" t="t" r="r" b="b"/>
              <a:pathLst>
                <a:path w="63539" h="4146" extrusionOk="0">
                  <a:moveTo>
                    <a:pt x="626" y="0"/>
                  </a:moveTo>
                  <a:cubicBezTo>
                    <a:pt x="626" y="0"/>
                    <a:pt x="1" y="991"/>
                    <a:pt x="496" y="4146"/>
                  </a:cubicBezTo>
                  <a:cubicBezTo>
                    <a:pt x="4642" y="4146"/>
                    <a:pt x="7379" y="3077"/>
                    <a:pt x="7379" y="3077"/>
                  </a:cubicBezTo>
                  <a:lnTo>
                    <a:pt x="62157" y="3077"/>
                  </a:lnTo>
                  <a:lnTo>
                    <a:pt x="635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8234575" y="1179100"/>
              <a:ext cx="92575" cy="1404025"/>
            </a:xfrm>
            <a:custGeom>
              <a:avLst/>
              <a:gdLst/>
              <a:ahLst/>
              <a:cxnLst/>
              <a:rect l="l" t="t" r="r" b="b"/>
              <a:pathLst>
                <a:path w="3703" h="56161" extrusionOk="0">
                  <a:moveTo>
                    <a:pt x="3702" y="1"/>
                  </a:moveTo>
                  <a:lnTo>
                    <a:pt x="3702" y="1"/>
                  </a:lnTo>
                  <a:cubicBezTo>
                    <a:pt x="3494" y="2347"/>
                    <a:pt x="3311" y="4694"/>
                    <a:pt x="3129" y="7014"/>
                  </a:cubicBezTo>
                  <a:lnTo>
                    <a:pt x="2607" y="14028"/>
                  </a:lnTo>
                  <a:lnTo>
                    <a:pt x="1617" y="28080"/>
                  </a:lnTo>
                  <a:lnTo>
                    <a:pt x="756" y="42107"/>
                  </a:lnTo>
                  <a:lnTo>
                    <a:pt x="365" y="49147"/>
                  </a:lnTo>
                  <a:cubicBezTo>
                    <a:pt x="235" y="51467"/>
                    <a:pt x="104" y="53814"/>
                    <a:pt x="0" y="56160"/>
                  </a:cubicBezTo>
                  <a:cubicBezTo>
                    <a:pt x="209" y="53840"/>
                    <a:pt x="391" y="51493"/>
                    <a:pt x="574" y="49147"/>
                  </a:cubicBezTo>
                  <a:lnTo>
                    <a:pt x="1121" y="42133"/>
                  </a:lnTo>
                  <a:lnTo>
                    <a:pt x="2086" y="28107"/>
                  </a:lnTo>
                  <a:lnTo>
                    <a:pt x="2946" y="14054"/>
                  </a:lnTo>
                  <a:lnTo>
                    <a:pt x="3363" y="7040"/>
                  </a:lnTo>
                  <a:cubicBezTo>
                    <a:pt x="3468" y="4694"/>
                    <a:pt x="3598" y="2347"/>
                    <a:pt x="370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8234575" y="1090475"/>
              <a:ext cx="46300" cy="723525"/>
            </a:xfrm>
            <a:custGeom>
              <a:avLst/>
              <a:gdLst/>
              <a:ahLst/>
              <a:cxnLst/>
              <a:rect l="l" t="t" r="r" b="b"/>
              <a:pathLst>
                <a:path w="1852" h="28941" extrusionOk="0">
                  <a:moveTo>
                    <a:pt x="1851" y="0"/>
                  </a:moveTo>
                  <a:lnTo>
                    <a:pt x="1851" y="0"/>
                  </a:lnTo>
                  <a:cubicBezTo>
                    <a:pt x="1721" y="1225"/>
                    <a:pt x="1617" y="2425"/>
                    <a:pt x="1512" y="3624"/>
                  </a:cubicBezTo>
                  <a:lnTo>
                    <a:pt x="1226" y="7222"/>
                  </a:lnTo>
                  <a:cubicBezTo>
                    <a:pt x="1017" y="9647"/>
                    <a:pt x="887" y="12045"/>
                    <a:pt x="704" y="14470"/>
                  </a:cubicBezTo>
                  <a:cubicBezTo>
                    <a:pt x="574" y="16869"/>
                    <a:pt x="417" y="19293"/>
                    <a:pt x="287" y="21692"/>
                  </a:cubicBezTo>
                  <a:lnTo>
                    <a:pt x="131" y="25316"/>
                  </a:lnTo>
                  <a:cubicBezTo>
                    <a:pt x="78" y="26515"/>
                    <a:pt x="26" y="27741"/>
                    <a:pt x="0" y="28940"/>
                  </a:cubicBezTo>
                  <a:cubicBezTo>
                    <a:pt x="131" y="27741"/>
                    <a:pt x="235" y="26541"/>
                    <a:pt x="365" y="25342"/>
                  </a:cubicBezTo>
                  <a:lnTo>
                    <a:pt x="652" y="21718"/>
                  </a:lnTo>
                  <a:cubicBezTo>
                    <a:pt x="834" y="19319"/>
                    <a:pt x="991" y="16895"/>
                    <a:pt x="1173" y="14496"/>
                  </a:cubicBezTo>
                  <a:cubicBezTo>
                    <a:pt x="1304" y="12071"/>
                    <a:pt x="1460" y="9673"/>
                    <a:pt x="1565" y="7248"/>
                  </a:cubicBezTo>
                  <a:lnTo>
                    <a:pt x="1747" y="3624"/>
                  </a:lnTo>
                  <a:cubicBezTo>
                    <a:pt x="1773" y="2425"/>
                    <a:pt x="1825" y="1225"/>
                    <a:pt x="185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8134850" y="2552450"/>
              <a:ext cx="131025" cy="219025"/>
            </a:xfrm>
            <a:custGeom>
              <a:avLst/>
              <a:gdLst/>
              <a:ahLst/>
              <a:cxnLst/>
              <a:rect l="l" t="t" r="r" b="b"/>
              <a:pathLst>
                <a:path w="5241" h="8761" extrusionOk="0">
                  <a:moveTo>
                    <a:pt x="0" y="1"/>
                  </a:moveTo>
                  <a:lnTo>
                    <a:pt x="0" y="1"/>
                  </a:lnTo>
                  <a:cubicBezTo>
                    <a:pt x="78" y="861"/>
                    <a:pt x="287" y="1721"/>
                    <a:pt x="548" y="2556"/>
                  </a:cubicBezTo>
                  <a:cubicBezTo>
                    <a:pt x="834" y="3390"/>
                    <a:pt x="1199" y="4198"/>
                    <a:pt x="1643" y="4954"/>
                  </a:cubicBezTo>
                  <a:cubicBezTo>
                    <a:pt x="1851" y="5345"/>
                    <a:pt x="2112" y="5710"/>
                    <a:pt x="2347" y="6075"/>
                  </a:cubicBezTo>
                  <a:cubicBezTo>
                    <a:pt x="2477" y="6258"/>
                    <a:pt x="2633" y="6414"/>
                    <a:pt x="2764" y="6597"/>
                  </a:cubicBezTo>
                  <a:lnTo>
                    <a:pt x="2972" y="6858"/>
                  </a:lnTo>
                  <a:cubicBezTo>
                    <a:pt x="3051" y="6936"/>
                    <a:pt x="3129" y="7014"/>
                    <a:pt x="3207" y="7092"/>
                  </a:cubicBezTo>
                  <a:cubicBezTo>
                    <a:pt x="3781" y="7744"/>
                    <a:pt x="4485" y="8292"/>
                    <a:pt x="5241" y="8761"/>
                  </a:cubicBezTo>
                  <a:cubicBezTo>
                    <a:pt x="4615" y="8135"/>
                    <a:pt x="3989" y="7535"/>
                    <a:pt x="3468" y="6858"/>
                  </a:cubicBezTo>
                  <a:cubicBezTo>
                    <a:pt x="2946" y="6180"/>
                    <a:pt x="2451" y="5476"/>
                    <a:pt x="2034" y="4746"/>
                  </a:cubicBezTo>
                  <a:cubicBezTo>
                    <a:pt x="1199" y="3260"/>
                    <a:pt x="522" y="166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6969425" y="2506050"/>
              <a:ext cx="1100250" cy="135075"/>
            </a:xfrm>
            <a:custGeom>
              <a:avLst/>
              <a:gdLst/>
              <a:ahLst/>
              <a:cxnLst/>
              <a:rect l="l" t="t" r="r" b="b"/>
              <a:pathLst>
                <a:path w="44010" h="5403" extrusionOk="0">
                  <a:moveTo>
                    <a:pt x="22226" y="1"/>
                  </a:moveTo>
                  <a:cubicBezTo>
                    <a:pt x="12475" y="1"/>
                    <a:pt x="4371" y="2020"/>
                    <a:pt x="0" y="5402"/>
                  </a:cubicBezTo>
                  <a:cubicBezTo>
                    <a:pt x="0" y="5402"/>
                    <a:pt x="7915" y="1110"/>
                    <a:pt x="23986" y="1110"/>
                  </a:cubicBezTo>
                  <a:cubicBezTo>
                    <a:pt x="29645" y="1110"/>
                    <a:pt x="36317" y="1643"/>
                    <a:pt x="44010" y="3082"/>
                  </a:cubicBezTo>
                  <a:cubicBezTo>
                    <a:pt x="36422" y="957"/>
                    <a:pt x="28934" y="1"/>
                    <a:pt x="2222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6945950" y="2605825"/>
              <a:ext cx="629675" cy="100475"/>
            </a:xfrm>
            <a:custGeom>
              <a:avLst/>
              <a:gdLst/>
              <a:ahLst/>
              <a:cxnLst/>
              <a:rect l="l" t="t" r="r" b="b"/>
              <a:pathLst>
                <a:path w="25187" h="4019" extrusionOk="0">
                  <a:moveTo>
                    <a:pt x="19842" y="1"/>
                  </a:moveTo>
                  <a:cubicBezTo>
                    <a:pt x="19485" y="1"/>
                    <a:pt x="19129" y="4"/>
                    <a:pt x="18773" y="4"/>
                  </a:cubicBezTo>
                  <a:cubicBezTo>
                    <a:pt x="16635" y="56"/>
                    <a:pt x="14497" y="290"/>
                    <a:pt x="12385" y="629"/>
                  </a:cubicBezTo>
                  <a:cubicBezTo>
                    <a:pt x="10273" y="994"/>
                    <a:pt x="8161" y="1438"/>
                    <a:pt x="6102" y="2011"/>
                  </a:cubicBezTo>
                  <a:cubicBezTo>
                    <a:pt x="4042" y="2585"/>
                    <a:pt x="1982" y="3210"/>
                    <a:pt x="1" y="4019"/>
                  </a:cubicBezTo>
                  <a:cubicBezTo>
                    <a:pt x="1044" y="3706"/>
                    <a:pt x="2060" y="3393"/>
                    <a:pt x="3103" y="3132"/>
                  </a:cubicBezTo>
                  <a:cubicBezTo>
                    <a:pt x="4120" y="2845"/>
                    <a:pt x="5163" y="2585"/>
                    <a:pt x="6180" y="2350"/>
                  </a:cubicBezTo>
                  <a:cubicBezTo>
                    <a:pt x="8266" y="1855"/>
                    <a:pt x="10351" y="1438"/>
                    <a:pt x="12463" y="1073"/>
                  </a:cubicBezTo>
                  <a:cubicBezTo>
                    <a:pt x="14549" y="734"/>
                    <a:pt x="16661" y="499"/>
                    <a:pt x="18799" y="342"/>
                  </a:cubicBezTo>
                  <a:cubicBezTo>
                    <a:pt x="19536" y="325"/>
                    <a:pt x="20261" y="294"/>
                    <a:pt x="20991" y="294"/>
                  </a:cubicBezTo>
                  <a:cubicBezTo>
                    <a:pt x="21319" y="294"/>
                    <a:pt x="21648" y="300"/>
                    <a:pt x="21979" y="316"/>
                  </a:cubicBezTo>
                  <a:cubicBezTo>
                    <a:pt x="22129" y="309"/>
                    <a:pt x="22278" y="306"/>
                    <a:pt x="22427" y="306"/>
                  </a:cubicBezTo>
                  <a:cubicBezTo>
                    <a:pt x="23347" y="306"/>
                    <a:pt x="24267" y="428"/>
                    <a:pt x="25186" y="473"/>
                  </a:cubicBezTo>
                  <a:cubicBezTo>
                    <a:pt x="24117" y="316"/>
                    <a:pt x="23074" y="134"/>
                    <a:pt x="22006" y="82"/>
                  </a:cubicBezTo>
                  <a:cubicBezTo>
                    <a:pt x="21275" y="12"/>
                    <a:pt x="20557" y="1"/>
                    <a:pt x="1984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5131350" y="891300"/>
              <a:ext cx="1646475" cy="1930375"/>
            </a:xfrm>
            <a:custGeom>
              <a:avLst/>
              <a:gdLst/>
              <a:ahLst/>
              <a:cxnLst/>
              <a:rect l="l" t="t" r="r" b="b"/>
              <a:pathLst>
                <a:path w="65859" h="77215" extrusionOk="0">
                  <a:moveTo>
                    <a:pt x="44805" y="1"/>
                  </a:moveTo>
                  <a:cubicBezTo>
                    <a:pt x="23352" y="1"/>
                    <a:pt x="0" y="5516"/>
                    <a:pt x="0" y="5516"/>
                  </a:cubicBezTo>
                  <a:lnTo>
                    <a:pt x="3077" y="77214"/>
                  </a:lnTo>
                  <a:lnTo>
                    <a:pt x="65858" y="77214"/>
                  </a:lnTo>
                  <a:lnTo>
                    <a:pt x="65858" y="2596"/>
                  </a:lnTo>
                  <a:cubicBezTo>
                    <a:pt x="59841" y="700"/>
                    <a:pt x="52443" y="1"/>
                    <a:pt x="44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5192600" y="810200"/>
              <a:ext cx="1588475" cy="1976925"/>
            </a:xfrm>
            <a:custGeom>
              <a:avLst/>
              <a:gdLst/>
              <a:ahLst/>
              <a:cxnLst/>
              <a:rect l="l" t="t" r="r" b="b"/>
              <a:pathLst>
                <a:path w="63539" h="79077" extrusionOk="0">
                  <a:moveTo>
                    <a:pt x="6023" y="0"/>
                  </a:moveTo>
                  <a:cubicBezTo>
                    <a:pt x="6023" y="0"/>
                    <a:pt x="5554" y="8004"/>
                    <a:pt x="1" y="9986"/>
                  </a:cubicBezTo>
                  <a:lnTo>
                    <a:pt x="4172" y="78451"/>
                  </a:lnTo>
                  <a:cubicBezTo>
                    <a:pt x="4172" y="78451"/>
                    <a:pt x="20108" y="76170"/>
                    <a:pt x="35383" y="76170"/>
                  </a:cubicBezTo>
                  <a:cubicBezTo>
                    <a:pt x="43884" y="76170"/>
                    <a:pt x="52181" y="76876"/>
                    <a:pt x="57412" y="79077"/>
                  </a:cubicBezTo>
                  <a:cubicBezTo>
                    <a:pt x="61713" y="77069"/>
                    <a:pt x="63538" y="76782"/>
                    <a:pt x="63538" y="76782"/>
                  </a:cubicBezTo>
                  <a:lnTo>
                    <a:pt x="63538" y="9073"/>
                  </a:lnTo>
                  <a:lnTo>
                    <a:pt x="6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5343175" y="754000"/>
              <a:ext cx="1437900" cy="1906025"/>
            </a:xfrm>
            <a:custGeom>
              <a:avLst/>
              <a:gdLst/>
              <a:ahLst/>
              <a:cxnLst/>
              <a:rect l="l" t="t" r="r" b="b"/>
              <a:pathLst>
                <a:path w="57516" h="76241" extrusionOk="0">
                  <a:moveTo>
                    <a:pt x="18308" y="1"/>
                  </a:moveTo>
                  <a:cubicBezTo>
                    <a:pt x="11825" y="1"/>
                    <a:pt x="5450" y="612"/>
                    <a:pt x="0" y="2248"/>
                  </a:cubicBezTo>
                  <a:lnTo>
                    <a:pt x="3364" y="71939"/>
                  </a:lnTo>
                  <a:cubicBezTo>
                    <a:pt x="3364" y="71939"/>
                    <a:pt x="11795" y="68534"/>
                    <a:pt x="24620" y="68534"/>
                  </a:cubicBezTo>
                  <a:cubicBezTo>
                    <a:pt x="33789" y="68534"/>
                    <a:pt x="45202" y="70274"/>
                    <a:pt x="57385" y="76241"/>
                  </a:cubicBezTo>
                  <a:cubicBezTo>
                    <a:pt x="57385" y="34395"/>
                    <a:pt x="57515" y="5325"/>
                    <a:pt x="57515" y="5325"/>
                  </a:cubicBezTo>
                  <a:cubicBezTo>
                    <a:pt x="57515" y="5325"/>
                    <a:pt x="37442" y="1"/>
                    <a:pt x="1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5409650" y="753950"/>
              <a:ext cx="1368175" cy="1906075"/>
            </a:xfrm>
            <a:custGeom>
              <a:avLst/>
              <a:gdLst/>
              <a:ahLst/>
              <a:cxnLst/>
              <a:rect l="l" t="t" r="r" b="b"/>
              <a:pathLst>
                <a:path w="54727" h="76243" extrusionOk="0">
                  <a:moveTo>
                    <a:pt x="15675" y="1"/>
                  </a:moveTo>
                  <a:cubicBezTo>
                    <a:pt x="10212" y="1"/>
                    <a:pt x="4825" y="433"/>
                    <a:pt x="1" y="1546"/>
                  </a:cubicBezTo>
                  <a:lnTo>
                    <a:pt x="3938" y="68082"/>
                  </a:lnTo>
                  <a:lnTo>
                    <a:pt x="3938" y="68108"/>
                  </a:lnTo>
                  <a:cubicBezTo>
                    <a:pt x="3938" y="68108"/>
                    <a:pt x="10208" y="66345"/>
                    <a:pt x="19471" y="66345"/>
                  </a:cubicBezTo>
                  <a:cubicBezTo>
                    <a:pt x="29190" y="66345"/>
                    <a:pt x="42204" y="68286"/>
                    <a:pt x="54726" y="76243"/>
                  </a:cubicBezTo>
                  <a:lnTo>
                    <a:pt x="54726" y="5274"/>
                  </a:lnTo>
                  <a:cubicBezTo>
                    <a:pt x="52941" y="4813"/>
                    <a:pt x="33890" y="1"/>
                    <a:pt x="156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5446800" y="539500"/>
              <a:ext cx="1334275" cy="2120525"/>
            </a:xfrm>
            <a:custGeom>
              <a:avLst/>
              <a:gdLst/>
              <a:ahLst/>
              <a:cxnLst/>
              <a:rect l="l" t="t" r="r" b="b"/>
              <a:pathLst>
                <a:path w="53371" h="84821" extrusionOk="0">
                  <a:moveTo>
                    <a:pt x="17638" y="0"/>
                  </a:moveTo>
                  <a:cubicBezTo>
                    <a:pt x="12290" y="0"/>
                    <a:pt x="6398" y="544"/>
                    <a:pt x="1" y="1885"/>
                  </a:cubicBezTo>
                  <a:lnTo>
                    <a:pt x="4459" y="71289"/>
                  </a:lnTo>
                  <a:cubicBezTo>
                    <a:pt x="4459" y="71289"/>
                    <a:pt x="5633" y="71205"/>
                    <a:pt x="7680" y="71205"/>
                  </a:cubicBezTo>
                  <a:cubicBezTo>
                    <a:pt x="15603" y="71205"/>
                    <a:pt x="36603" y="72472"/>
                    <a:pt x="53240" y="84821"/>
                  </a:cubicBezTo>
                  <a:cubicBezTo>
                    <a:pt x="53240" y="30982"/>
                    <a:pt x="53370" y="9889"/>
                    <a:pt x="53370" y="9889"/>
                  </a:cubicBezTo>
                  <a:cubicBezTo>
                    <a:pt x="53370" y="9889"/>
                    <a:pt x="40453" y="0"/>
                    <a:pt x="17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5208250" y="2821650"/>
              <a:ext cx="1572825" cy="103650"/>
            </a:xfrm>
            <a:custGeom>
              <a:avLst/>
              <a:gdLst/>
              <a:ahLst/>
              <a:cxnLst/>
              <a:rect l="l" t="t" r="r" b="b"/>
              <a:pathLst>
                <a:path w="62913" h="4146" extrusionOk="0">
                  <a:moveTo>
                    <a:pt x="1" y="0"/>
                  </a:moveTo>
                  <a:lnTo>
                    <a:pt x="1382" y="3077"/>
                  </a:lnTo>
                  <a:lnTo>
                    <a:pt x="56160" y="3077"/>
                  </a:lnTo>
                  <a:cubicBezTo>
                    <a:pt x="56160" y="3077"/>
                    <a:pt x="58611" y="4146"/>
                    <a:pt x="62782" y="4146"/>
                  </a:cubicBezTo>
                  <a:cubicBezTo>
                    <a:pt x="62782" y="913"/>
                    <a:pt x="62912" y="0"/>
                    <a:pt x="62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5234975" y="1179100"/>
              <a:ext cx="92575" cy="1404025"/>
            </a:xfrm>
            <a:custGeom>
              <a:avLst/>
              <a:gdLst/>
              <a:ahLst/>
              <a:cxnLst/>
              <a:rect l="l" t="t" r="r" b="b"/>
              <a:pathLst>
                <a:path w="3703" h="56161" extrusionOk="0">
                  <a:moveTo>
                    <a:pt x="0" y="1"/>
                  </a:moveTo>
                  <a:lnTo>
                    <a:pt x="0" y="1"/>
                  </a:lnTo>
                  <a:cubicBezTo>
                    <a:pt x="105" y="2347"/>
                    <a:pt x="235" y="4694"/>
                    <a:pt x="339" y="7040"/>
                  </a:cubicBezTo>
                  <a:lnTo>
                    <a:pt x="757" y="14054"/>
                  </a:lnTo>
                  <a:lnTo>
                    <a:pt x="1617" y="28107"/>
                  </a:lnTo>
                  <a:lnTo>
                    <a:pt x="2608" y="42133"/>
                  </a:lnTo>
                  <a:lnTo>
                    <a:pt x="3129" y="49147"/>
                  </a:lnTo>
                  <a:cubicBezTo>
                    <a:pt x="3312" y="51493"/>
                    <a:pt x="3494" y="53814"/>
                    <a:pt x="3703" y="56160"/>
                  </a:cubicBezTo>
                  <a:cubicBezTo>
                    <a:pt x="3598" y="53814"/>
                    <a:pt x="3468" y="51467"/>
                    <a:pt x="3364" y="49147"/>
                  </a:cubicBezTo>
                  <a:lnTo>
                    <a:pt x="2947" y="42107"/>
                  </a:lnTo>
                  <a:lnTo>
                    <a:pt x="2086" y="28080"/>
                  </a:lnTo>
                  <a:lnTo>
                    <a:pt x="1122" y="14028"/>
                  </a:lnTo>
                  <a:lnTo>
                    <a:pt x="574" y="7014"/>
                  </a:lnTo>
                  <a:cubicBezTo>
                    <a:pt x="392" y="4694"/>
                    <a:pt x="209" y="2347"/>
                    <a:pt x="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5281250" y="1090475"/>
              <a:ext cx="46300" cy="723525"/>
            </a:xfrm>
            <a:custGeom>
              <a:avLst/>
              <a:gdLst/>
              <a:ahLst/>
              <a:cxnLst/>
              <a:rect l="l" t="t" r="r" b="b"/>
              <a:pathLst>
                <a:path w="1852" h="28941" extrusionOk="0">
                  <a:moveTo>
                    <a:pt x="1" y="0"/>
                  </a:moveTo>
                  <a:cubicBezTo>
                    <a:pt x="27" y="1225"/>
                    <a:pt x="79" y="2425"/>
                    <a:pt x="131" y="3624"/>
                  </a:cubicBezTo>
                  <a:lnTo>
                    <a:pt x="287" y="7248"/>
                  </a:lnTo>
                  <a:cubicBezTo>
                    <a:pt x="392" y="9673"/>
                    <a:pt x="574" y="12071"/>
                    <a:pt x="705" y="14496"/>
                  </a:cubicBezTo>
                  <a:cubicBezTo>
                    <a:pt x="861" y="16895"/>
                    <a:pt x="1017" y="19319"/>
                    <a:pt x="1200" y="21718"/>
                  </a:cubicBezTo>
                  <a:lnTo>
                    <a:pt x="1513" y="25342"/>
                  </a:lnTo>
                  <a:cubicBezTo>
                    <a:pt x="1617" y="26541"/>
                    <a:pt x="1721" y="27741"/>
                    <a:pt x="1852" y="28940"/>
                  </a:cubicBezTo>
                  <a:cubicBezTo>
                    <a:pt x="1826" y="27741"/>
                    <a:pt x="1773" y="26515"/>
                    <a:pt x="1747" y="25316"/>
                  </a:cubicBezTo>
                  <a:lnTo>
                    <a:pt x="1565" y="21692"/>
                  </a:lnTo>
                  <a:cubicBezTo>
                    <a:pt x="1461" y="19293"/>
                    <a:pt x="1304" y="16869"/>
                    <a:pt x="1174" y="14470"/>
                  </a:cubicBezTo>
                  <a:cubicBezTo>
                    <a:pt x="991" y="12045"/>
                    <a:pt x="835" y="9647"/>
                    <a:pt x="652" y="7222"/>
                  </a:cubicBezTo>
                  <a:lnTo>
                    <a:pt x="340" y="3624"/>
                  </a:lnTo>
                  <a:cubicBezTo>
                    <a:pt x="235" y="2425"/>
                    <a:pt x="131" y="1225"/>
                    <a:pt x="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5296900" y="2552450"/>
              <a:ext cx="130375" cy="219025"/>
            </a:xfrm>
            <a:custGeom>
              <a:avLst/>
              <a:gdLst/>
              <a:ahLst/>
              <a:cxnLst/>
              <a:rect l="l" t="t" r="r" b="b"/>
              <a:pathLst>
                <a:path w="5215" h="8761" extrusionOk="0">
                  <a:moveTo>
                    <a:pt x="5215" y="1"/>
                  </a:moveTo>
                  <a:lnTo>
                    <a:pt x="5215" y="1"/>
                  </a:lnTo>
                  <a:cubicBezTo>
                    <a:pt x="4693" y="1669"/>
                    <a:pt x="4041" y="3260"/>
                    <a:pt x="3181" y="4746"/>
                  </a:cubicBezTo>
                  <a:cubicBezTo>
                    <a:pt x="2764" y="5476"/>
                    <a:pt x="2269" y="6180"/>
                    <a:pt x="1747" y="6858"/>
                  </a:cubicBezTo>
                  <a:cubicBezTo>
                    <a:pt x="1226" y="7562"/>
                    <a:pt x="600" y="8161"/>
                    <a:pt x="0" y="8761"/>
                  </a:cubicBezTo>
                  <a:cubicBezTo>
                    <a:pt x="730" y="8318"/>
                    <a:pt x="1434" y="7770"/>
                    <a:pt x="2008" y="7092"/>
                  </a:cubicBezTo>
                  <a:cubicBezTo>
                    <a:pt x="2086" y="7014"/>
                    <a:pt x="2164" y="6936"/>
                    <a:pt x="2243" y="6858"/>
                  </a:cubicBezTo>
                  <a:lnTo>
                    <a:pt x="2451" y="6597"/>
                  </a:lnTo>
                  <a:cubicBezTo>
                    <a:pt x="2581" y="6414"/>
                    <a:pt x="2738" y="6258"/>
                    <a:pt x="2868" y="6075"/>
                  </a:cubicBezTo>
                  <a:cubicBezTo>
                    <a:pt x="3129" y="5710"/>
                    <a:pt x="3364" y="5345"/>
                    <a:pt x="3572" y="4980"/>
                  </a:cubicBezTo>
                  <a:cubicBezTo>
                    <a:pt x="4015" y="4198"/>
                    <a:pt x="4380" y="3390"/>
                    <a:pt x="4667" y="2556"/>
                  </a:cubicBezTo>
                  <a:cubicBezTo>
                    <a:pt x="4954" y="1721"/>
                    <a:pt x="5163" y="861"/>
                    <a:pt x="5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5493100" y="2506050"/>
              <a:ext cx="1100250" cy="135075"/>
            </a:xfrm>
            <a:custGeom>
              <a:avLst/>
              <a:gdLst/>
              <a:ahLst/>
              <a:cxnLst/>
              <a:rect l="l" t="t" r="r" b="b"/>
              <a:pathLst>
                <a:path w="44010" h="5403" extrusionOk="0">
                  <a:moveTo>
                    <a:pt x="21777" y="1"/>
                  </a:moveTo>
                  <a:cubicBezTo>
                    <a:pt x="15071" y="1"/>
                    <a:pt x="7588" y="957"/>
                    <a:pt x="0" y="3082"/>
                  </a:cubicBezTo>
                  <a:cubicBezTo>
                    <a:pt x="7693" y="1643"/>
                    <a:pt x="14365" y="1110"/>
                    <a:pt x="20024" y="1110"/>
                  </a:cubicBezTo>
                  <a:cubicBezTo>
                    <a:pt x="36095" y="1110"/>
                    <a:pt x="44010" y="5402"/>
                    <a:pt x="44010" y="5402"/>
                  </a:cubicBezTo>
                  <a:cubicBezTo>
                    <a:pt x="39623" y="2020"/>
                    <a:pt x="31522" y="1"/>
                    <a:pt x="217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5987150" y="2605825"/>
              <a:ext cx="629025" cy="100475"/>
            </a:xfrm>
            <a:custGeom>
              <a:avLst/>
              <a:gdLst/>
              <a:ahLst/>
              <a:cxnLst/>
              <a:rect l="l" t="t" r="r" b="b"/>
              <a:pathLst>
                <a:path w="25161" h="4019" extrusionOk="0">
                  <a:moveTo>
                    <a:pt x="5319" y="1"/>
                  </a:moveTo>
                  <a:cubicBezTo>
                    <a:pt x="4607" y="1"/>
                    <a:pt x="3894" y="12"/>
                    <a:pt x="3181" y="82"/>
                  </a:cubicBezTo>
                  <a:cubicBezTo>
                    <a:pt x="2112" y="134"/>
                    <a:pt x="1044" y="316"/>
                    <a:pt x="1" y="473"/>
                  </a:cubicBezTo>
                  <a:cubicBezTo>
                    <a:pt x="974" y="425"/>
                    <a:pt x="1926" y="313"/>
                    <a:pt x="2896" y="313"/>
                  </a:cubicBezTo>
                  <a:cubicBezTo>
                    <a:pt x="2991" y="313"/>
                    <a:pt x="3086" y="314"/>
                    <a:pt x="3181" y="316"/>
                  </a:cubicBezTo>
                  <a:cubicBezTo>
                    <a:pt x="3495" y="301"/>
                    <a:pt x="3808" y="295"/>
                    <a:pt x="4121" y="295"/>
                  </a:cubicBezTo>
                  <a:cubicBezTo>
                    <a:pt x="4877" y="295"/>
                    <a:pt x="5632" y="332"/>
                    <a:pt x="6388" y="369"/>
                  </a:cubicBezTo>
                  <a:cubicBezTo>
                    <a:pt x="8500" y="499"/>
                    <a:pt x="10612" y="734"/>
                    <a:pt x="12724" y="1073"/>
                  </a:cubicBezTo>
                  <a:cubicBezTo>
                    <a:pt x="14810" y="1438"/>
                    <a:pt x="16895" y="1855"/>
                    <a:pt x="18981" y="2350"/>
                  </a:cubicBezTo>
                  <a:cubicBezTo>
                    <a:pt x="20024" y="2585"/>
                    <a:pt x="21067" y="2845"/>
                    <a:pt x="22084" y="3132"/>
                  </a:cubicBezTo>
                  <a:cubicBezTo>
                    <a:pt x="23127" y="3393"/>
                    <a:pt x="24143" y="3706"/>
                    <a:pt x="25160" y="4019"/>
                  </a:cubicBezTo>
                  <a:cubicBezTo>
                    <a:pt x="23179" y="3210"/>
                    <a:pt x="21145" y="2585"/>
                    <a:pt x="19085" y="2011"/>
                  </a:cubicBezTo>
                  <a:cubicBezTo>
                    <a:pt x="17000" y="1438"/>
                    <a:pt x="14914" y="994"/>
                    <a:pt x="12802" y="629"/>
                  </a:cubicBezTo>
                  <a:cubicBezTo>
                    <a:pt x="10690" y="290"/>
                    <a:pt x="8552" y="56"/>
                    <a:pt x="6388" y="4"/>
                  </a:cubicBezTo>
                  <a:cubicBezTo>
                    <a:pt x="6032" y="4"/>
                    <a:pt x="5676" y="1"/>
                    <a:pt x="531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6781050" y="2729100"/>
              <a:ext cx="149950" cy="80850"/>
            </a:xfrm>
            <a:custGeom>
              <a:avLst/>
              <a:gdLst/>
              <a:ahLst/>
              <a:cxnLst/>
              <a:rect l="l" t="t" r="r" b="b"/>
              <a:pathLst>
                <a:path w="5998" h="3234" fill="none" extrusionOk="0">
                  <a:moveTo>
                    <a:pt x="5997" y="3233"/>
                  </a:moveTo>
                  <a:cubicBezTo>
                    <a:pt x="5997" y="3233"/>
                    <a:pt x="3703" y="0"/>
                    <a:pt x="0"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6631775" y="2729100"/>
              <a:ext cx="149300" cy="80850"/>
            </a:xfrm>
            <a:custGeom>
              <a:avLst/>
              <a:gdLst/>
              <a:ahLst/>
              <a:cxnLst/>
              <a:rect l="l" t="t" r="r" b="b"/>
              <a:pathLst>
                <a:path w="5972" h="3234" fill="none" extrusionOk="0">
                  <a:moveTo>
                    <a:pt x="1" y="3233"/>
                  </a:moveTo>
                  <a:cubicBezTo>
                    <a:pt x="1" y="3233"/>
                    <a:pt x="2269" y="0"/>
                    <a:pt x="5971"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6781050" y="786725"/>
              <a:ext cx="25" cy="1873300"/>
            </a:xfrm>
            <a:custGeom>
              <a:avLst/>
              <a:gdLst/>
              <a:ahLst/>
              <a:cxnLst/>
              <a:rect l="l" t="t" r="r" b="b"/>
              <a:pathLst>
                <a:path w="1" h="74932" fill="none" extrusionOk="0">
                  <a:moveTo>
                    <a:pt x="0" y="74932"/>
                  </a:moveTo>
                  <a:lnTo>
                    <a:pt x="0" y="0"/>
                  </a:lnTo>
                </a:path>
              </a:pathLst>
            </a:custGeom>
            <a:noFill/>
            <a:ln w="11725" cap="flat" cmpd="sng">
              <a:solidFill>
                <a:schemeClr val="lt2"/>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5604550" y="692225"/>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5622800" y="919050"/>
              <a:ext cx="1083325" cy="239875"/>
            </a:xfrm>
            <a:custGeom>
              <a:avLst/>
              <a:gdLst/>
              <a:ahLst/>
              <a:cxnLst/>
              <a:rect l="l" t="t" r="r" b="b"/>
              <a:pathLst>
                <a:path w="43333" h="9595" fill="none" extrusionOk="0">
                  <a:moveTo>
                    <a:pt x="0" y="3311"/>
                  </a:moveTo>
                  <a:cubicBezTo>
                    <a:pt x="0" y="3311"/>
                    <a:pt x="26151" y="0"/>
                    <a:pt x="43332"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5640400" y="1145225"/>
              <a:ext cx="1083975" cy="239875"/>
            </a:xfrm>
            <a:custGeom>
              <a:avLst/>
              <a:gdLst/>
              <a:ahLst/>
              <a:cxnLst/>
              <a:rect l="l" t="t" r="r" b="b"/>
              <a:pathLst>
                <a:path w="43359" h="9595" fill="none" extrusionOk="0">
                  <a:moveTo>
                    <a:pt x="0" y="3311"/>
                  </a:moveTo>
                  <a:cubicBezTo>
                    <a:pt x="0" y="3311"/>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5658000" y="1371400"/>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5675600" y="1639925"/>
              <a:ext cx="1083975" cy="239900"/>
            </a:xfrm>
            <a:custGeom>
              <a:avLst/>
              <a:gdLst/>
              <a:ahLst/>
              <a:cxnLst/>
              <a:rect l="l" t="t" r="r" b="b"/>
              <a:pathLst>
                <a:path w="43359" h="9596" fill="none" extrusionOk="0">
                  <a:moveTo>
                    <a:pt x="0" y="1643"/>
                  </a:moveTo>
                  <a:cubicBezTo>
                    <a:pt x="0" y="1643"/>
                    <a:pt x="26150" y="1"/>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5693200" y="1866750"/>
              <a:ext cx="1085275" cy="239900"/>
            </a:xfrm>
            <a:custGeom>
              <a:avLst/>
              <a:gdLst/>
              <a:ahLst/>
              <a:cxnLst/>
              <a:rect l="l" t="t" r="r" b="b"/>
              <a:pathLst>
                <a:path w="43411" h="9596" fill="none" extrusionOk="0">
                  <a:moveTo>
                    <a:pt x="0" y="1617"/>
                  </a:moveTo>
                  <a:cubicBezTo>
                    <a:pt x="0" y="1617"/>
                    <a:pt x="26203" y="1"/>
                    <a:pt x="4341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5711450" y="2107275"/>
              <a:ext cx="1073525" cy="239875"/>
            </a:xfrm>
            <a:custGeom>
              <a:avLst/>
              <a:gdLst/>
              <a:ahLst/>
              <a:cxnLst/>
              <a:rect l="l" t="t" r="r" b="b"/>
              <a:pathLst>
                <a:path w="42941" h="9595" fill="none" extrusionOk="0">
                  <a:moveTo>
                    <a:pt x="0" y="1069"/>
                  </a:moveTo>
                  <a:cubicBezTo>
                    <a:pt x="0" y="1069"/>
                    <a:pt x="25733" y="0"/>
                    <a:pt x="4294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6873600" y="692225"/>
              <a:ext cx="1083975" cy="239875"/>
            </a:xfrm>
            <a:custGeom>
              <a:avLst/>
              <a:gdLst/>
              <a:ahLst/>
              <a:cxnLst/>
              <a:rect l="l" t="t" r="r" b="b"/>
              <a:pathLst>
                <a:path w="43359" h="9595" fill="none" extrusionOk="0">
                  <a:moveTo>
                    <a:pt x="43359" y="3337"/>
                  </a:moveTo>
                  <a:cubicBezTo>
                    <a:pt x="43359"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6856000" y="919050"/>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6838400" y="1145225"/>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6820800" y="1371400"/>
              <a:ext cx="1083325" cy="239875"/>
            </a:xfrm>
            <a:custGeom>
              <a:avLst/>
              <a:gdLst/>
              <a:ahLst/>
              <a:cxnLst/>
              <a:rect l="l" t="t" r="r" b="b"/>
              <a:pathLst>
                <a:path w="43333" h="9595" fill="none" extrusionOk="0">
                  <a:moveTo>
                    <a:pt x="43333" y="3337"/>
                  </a:moveTo>
                  <a:cubicBezTo>
                    <a:pt x="43333"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6803200" y="1639925"/>
              <a:ext cx="1083325" cy="239900"/>
            </a:xfrm>
            <a:custGeom>
              <a:avLst/>
              <a:gdLst/>
              <a:ahLst/>
              <a:cxnLst/>
              <a:rect l="l" t="t" r="r" b="b"/>
              <a:pathLst>
                <a:path w="43333" h="9596" fill="none" extrusionOk="0">
                  <a:moveTo>
                    <a:pt x="43333" y="1643"/>
                  </a:moveTo>
                  <a:cubicBezTo>
                    <a:pt x="43333" y="1643"/>
                    <a:pt x="17182"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6784300" y="1866750"/>
              <a:ext cx="1084625" cy="239900"/>
            </a:xfrm>
            <a:custGeom>
              <a:avLst/>
              <a:gdLst/>
              <a:ahLst/>
              <a:cxnLst/>
              <a:rect l="l" t="t" r="r" b="b"/>
              <a:pathLst>
                <a:path w="43385" h="9596" fill="none" extrusionOk="0">
                  <a:moveTo>
                    <a:pt x="43385" y="1617"/>
                  </a:moveTo>
                  <a:cubicBezTo>
                    <a:pt x="43385" y="1617"/>
                    <a:pt x="17208"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6777150" y="2107275"/>
              <a:ext cx="1074175" cy="239875"/>
            </a:xfrm>
            <a:custGeom>
              <a:avLst/>
              <a:gdLst/>
              <a:ahLst/>
              <a:cxnLst/>
              <a:rect l="l" t="t" r="r" b="b"/>
              <a:pathLst>
                <a:path w="42967" h="9595" fill="none" extrusionOk="0">
                  <a:moveTo>
                    <a:pt x="42967" y="1069"/>
                  </a:moveTo>
                  <a:cubicBezTo>
                    <a:pt x="42967" y="1069"/>
                    <a:pt x="17208" y="0"/>
                    <a:pt x="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8"/>
          <p:cNvGrpSpPr/>
          <p:nvPr/>
        </p:nvGrpSpPr>
        <p:grpSpPr>
          <a:xfrm rot="850416">
            <a:off x="8433869" y="123021"/>
            <a:ext cx="473316" cy="435922"/>
            <a:chOff x="6578186" y="3304323"/>
            <a:chExt cx="592215" cy="545427"/>
          </a:xfrm>
        </p:grpSpPr>
        <p:sp>
          <p:nvSpPr>
            <p:cNvPr id="559" name="Google Shape;559;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1073" name="Google Shape;1073;p36"/>
          <p:cNvGrpSpPr/>
          <p:nvPr/>
        </p:nvGrpSpPr>
        <p:grpSpPr>
          <a:xfrm>
            <a:off x="8177394" y="4193216"/>
            <a:ext cx="783726" cy="763158"/>
            <a:chOff x="8109318" y="-118425"/>
            <a:chExt cx="1034675" cy="1165774"/>
          </a:xfrm>
        </p:grpSpPr>
        <p:sp>
          <p:nvSpPr>
            <p:cNvPr id="1074" name="Google Shape;1074;p36"/>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75" name="Google Shape;1075;p36"/>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76" name="Google Shape;1076;p36"/>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1077" name="Google Shape;1077;p36"/>
            <p:cNvGrpSpPr/>
            <p:nvPr/>
          </p:nvGrpSpPr>
          <p:grpSpPr>
            <a:xfrm>
              <a:off x="8109318" y="-75443"/>
              <a:ext cx="420814" cy="757961"/>
              <a:chOff x="7775168" y="-75443"/>
              <a:chExt cx="420814" cy="757961"/>
            </a:xfrm>
          </p:grpSpPr>
          <p:sp>
            <p:nvSpPr>
              <p:cNvPr id="1078" name="Google Shape;1078;p36"/>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79" name="Google Shape;1079;p36"/>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0" name="Google Shape;1080;p36"/>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1" name="Google Shape;1081;p36"/>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2" name="Google Shape;1082;p36"/>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3" name="Google Shape;1083;p36"/>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4" name="Google Shape;1084;p36"/>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5" name="Google Shape;1085;p36"/>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6" name="Google Shape;1086;p36"/>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7" name="Google Shape;1087;p36"/>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1088" name="Google Shape;1088;p36"/>
              <p:cNvGrpSpPr/>
              <p:nvPr/>
            </p:nvGrpSpPr>
            <p:grpSpPr>
              <a:xfrm>
                <a:off x="7775168" y="-75443"/>
                <a:ext cx="394865" cy="738871"/>
                <a:chOff x="7775168" y="-75443"/>
                <a:chExt cx="394865" cy="738871"/>
              </a:xfrm>
            </p:grpSpPr>
            <p:sp>
              <p:nvSpPr>
                <p:cNvPr id="1089" name="Google Shape;1089;p36"/>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0" name="Google Shape;1090;p36"/>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1" name="Google Shape;1091;p36"/>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2" name="Google Shape;1092;p36"/>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3" name="Google Shape;1093;p36"/>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4" name="Google Shape;1094;p36"/>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5" name="Google Shape;1095;p36"/>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6" name="Google Shape;1096;p36"/>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7" name="Google Shape;1097;p36"/>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8" name="Google Shape;1098;p36"/>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pSp>
        </p:grpSp>
        <p:sp>
          <p:nvSpPr>
            <p:cNvPr id="1099" name="Google Shape;1099;p36"/>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pSp>
      <p:sp>
        <p:nvSpPr>
          <p:cNvPr id="34" name="Rectangle 33"/>
          <p:cNvSpPr/>
          <p:nvPr/>
        </p:nvSpPr>
        <p:spPr>
          <a:xfrm>
            <a:off x="597896" y="1172266"/>
            <a:ext cx="7943352" cy="273921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vi-VN" sz="1800" b="1" i="1" dirty="0">
                <a:latin typeface="+mn-lt"/>
                <a:ea typeface="Calibri" panose="020F0502020204030204" pitchFamily="34" charset="0"/>
                <a:cs typeface="Times New Roman" panose="02020603050405020304" pitchFamily="18" charset="0"/>
              </a:rPr>
              <a:t>Bước </a:t>
            </a:r>
            <a:r>
              <a:rPr lang="vi-VN" sz="1800" b="1" i="1" dirty="0" smtClean="0">
                <a:latin typeface="+mn-lt"/>
                <a:ea typeface="Calibri" panose="020F0502020204030204" pitchFamily="34" charset="0"/>
                <a:cs typeface="Times New Roman" panose="02020603050405020304" pitchFamily="18" charset="0"/>
              </a:rPr>
              <a:t>1: </a:t>
            </a:r>
            <a:r>
              <a:rPr lang="vi-VN" sz="1800" dirty="0">
                <a:latin typeface="+mn-lt"/>
                <a:ea typeface="Calibri" panose="020F0502020204030204" pitchFamily="34" charset="0"/>
                <a:cs typeface="Times New Roman" panose="02020603050405020304" pitchFamily="18" charset="0"/>
              </a:rPr>
              <a:t>Sử dụng sách giáo khoa Lịch sử và Địa lí; sách báo khác hoặc từ Internet, chẳng hạn từ website của Tổng cục Thống kê ở địa chỉ gso.gov.vn/ hoặc địa chỉ worlddata.info/asia/vietnam/climate.php.</a:t>
            </a:r>
          </a:p>
          <a:p>
            <a:pPr algn="just">
              <a:lnSpc>
                <a:spcPct val="150000"/>
              </a:lnSpc>
              <a:spcBef>
                <a:spcPts val="600"/>
              </a:spcBef>
              <a:spcAft>
                <a:spcPts val="600"/>
              </a:spcAft>
              <a:tabLst>
                <a:tab pos="360045" algn="l"/>
                <a:tab pos="720090" algn="l"/>
              </a:tabLst>
            </a:pPr>
            <a:r>
              <a:rPr lang="vi-VN" sz="1800" dirty="0">
                <a:latin typeface="+mn-lt"/>
                <a:ea typeface="Calibri" panose="020F0502020204030204" pitchFamily="34" charset="0"/>
                <a:cs typeface="Times New Roman" panose="02020603050405020304" pitchFamily="18" charset="0"/>
              </a:rPr>
              <a:t>Ta thu thập dữ liệu về nhiệt độ, lượng mưa, độ ẩm trung bình các tháng của một năm tùy chọn của hai miền ở Việt Nam và điền vào bảng thống kê theo mẫu Bảng T.2</a:t>
            </a:r>
            <a:r>
              <a:rPr lang="vi-VN" sz="1800" dirty="0" smtClean="0">
                <a:latin typeface="+mn-lt"/>
                <a:ea typeface="Calibri" panose="020F0502020204030204" pitchFamily="34" charset="0"/>
                <a:cs typeface="Times New Roman" panose="02020603050405020304" pitchFamily="18" charset="0"/>
              </a:rPr>
              <a:t>.</a:t>
            </a:r>
            <a:endParaRPr lang="vi-VN" sz="1800" dirty="0">
              <a:latin typeface="+mn-lt"/>
              <a:ea typeface="Calibri" panose="020F0502020204030204" pitchFamily="34" charset="0"/>
              <a:cs typeface="Times New Roman" panose="02020603050405020304" pitchFamily="18" charset="0"/>
            </a:endParaRPr>
          </a:p>
        </p:txBody>
      </p:sp>
      <p:sp>
        <p:nvSpPr>
          <p:cNvPr id="35" name="Oval Callout 29">
            <a:extLst>
              <a:ext uri="{FF2B5EF4-FFF2-40B4-BE49-F238E27FC236}">
                <a16:creationId xmlns="" xmlns:a16="http://schemas.microsoft.com/office/drawing/2014/main" id="{71ADF563-D090-8AEB-F75A-F12EFD732D06}"/>
              </a:ext>
            </a:extLst>
          </p:cNvPr>
          <p:cNvSpPr/>
          <p:nvPr/>
        </p:nvSpPr>
        <p:spPr>
          <a:xfrm>
            <a:off x="393693" y="247803"/>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buClrTx/>
              <a:buFontTx/>
              <a:buNone/>
              <a:defRPr/>
            </a:pPr>
            <a:r>
              <a:rPr lang="vi-VN" sz="2000" b="1" kern="1200" dirty="0">
                <a:solidFill>
                  <a:prstClr val="white"/>
                </a:solidFill>
              </a:rPr>
              <a:t>Giải</a:t>
            </a:r>
            <a:endParaRPr lang="en-US" sz="2000" b="1" kern="1200" dirty="0">
              <a:solidFill>
                <a:prstClr val="white"/>
              </a:solidFill>
            </a:endParaRPr>
          </a:p>
        </p:txBody>
      </p:sp>
    </p:spTree>
    <p:extLst>
      <p:ext uri="{BB962C8B-B14F-4D97-AF65-F5344CB8AC3E}">
        <p14:creationId xmlns:p14="http://schemas.microsoft.com/office/powerpoint/2010/main" val="326360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randombar(horizontal)">
                                      <p:cBhvr>
                                        <p:cTn id="17"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1073" name="Google Shape;1073;p36"/>
          <p:cNvGrpSpPr/>
          <p:nvPr/>
        </p:nvGrpSpPr>
        <p:grpSpPr>
          <a:xfrm>
            <a:off x="8177394" y="4193216"/>
            <a:ext cx="783726" cy="763158"/>
            <a:chOff x="8109318" y="-118425"/>
            <a:chExt cx="1034675" cy="1165774"/>
          </a:xfrm>
        </p:grpSpPr>
        <p:sp>
          <p:nvSpPr>
            <p:cNvPr id="1074" name="Google Shape;1074;p36"/>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5" name="Google Shape;1075;p36"/>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6" name="Google Shape;1076;p36"/>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a:defRPr/>
              </a:pPr>
              <a:endParaRPr dirty="0">
                <a:latin typeface="Arial" panose="020B0604020202020204" pitchFamily="34" charset="0"/>
                <a:cs typeface="Arial" panose="020B0604020202020204" pitchFamily="34" charset="0"/>
              </a:endParaRPr>
            </a:p>
          </p:txBody>
        </p:sp>
        <p:grpSp>
          <p:nvGrpSpPr>
            <p:cNvPr id="1077" name="Google Shape;1077;p36"/>
            <p:cNvGrpSpPr/>
            <p:nvPr/>
          </p:nvGrpSpPr>
          <p:grpSpPr>
            <a:xfrm>
              <a:off x="8109318" y="-75443"/>
              <a:ext cx="420814" cy="757961"/>
              <a:chOff x="7775168" y="-75443"/>
              <a:chExt cx="420814" cy="757961"/>
            </a:xfrm>
          </p:grpSpPr>
          <p:sp>
            <p:nvSpPr>
              <p:cNvPr id="1078" name="Google Shape;1078;p36"/>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9" name="Google Shape;1079;p36"/>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0" name="Google Shape;1080;p36"/>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1" name="Google Shape;1081;p36"/>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2" name="Google Shape;1082;p36"/>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3" name="Google Shape;1083;p36"/>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4" name="Google Shape;1084;p36"/>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5" name="Google Shape;1085;p36"/>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6" name="Google Shape;1086;p36"/>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7" name="Google Shape;1087;p36"/>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nvGrpSpPr>
              <p:cNvPr id="1088" name="Google Shape;1088;p36"/>
              <p:cNvGrpSpPr/>
              <p:nvPr/>
            </p:nvGrpSpPr>
            <p:grpSpPr>
              <a:xfrm>
                <a:off x="7775168" y="-75443"/>
                <a:ext cx="394865" cy="738871"/>
                <a:chOff x="7775168" y="-75443"/>
                <a:chExt cx="394865" cy="738871"/>
              </a:xfrm>
            </p:grpSpPr>
            <p:sp>
              <p:nvSpPr>
                <p:cNvPr id="1089" name="Google Shape;1089;p36"/>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0" name="Google Shape;1090;p36"/>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1" name="Google Shape;1091;p36"/>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2" name="Google Shape;1092;p36"/>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3" name="Google Shape;1093;p36"/>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4" name="Google Shape;1094;p36"/>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5" name="Google Shape;1095;p36"/>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6" name="Google Shape;1096;p36"/>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7" name="Google Shape;1097;p36"/>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8" name="Google Shape;1098;p36"/>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grpSp>
        <p:sp>
          <p:nvSpPr>
            <p:cNvPr id="1099" name="Google Shape;1099;p36"/>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sp>
        <p:nvSpPr>
          <p:cNvPr id="33" name="Oval Callout 29">
            <a:extLst>
              <a:ext uri="{FF2B5EF4-FFF2-40B4-BE49-F238E27FC236}">
                <a16:creationId xmlns="" xmlns:a16="http://schemas.microsoft.com/office/drawing/2014/main" id="{71ADF563-D090-8AEB-F75A-F12EFD732D06}"/>
              </a:ext>
            </a:extLst>
          </p:cNvPr>
          <p:cNvSpPr/>
          <p:nvPr/>
        </p:nvSpPr>
        <p:spPr>
          <a:xfrm>
            <a:off x="393693" y="247803"/>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buClrTx/>
              <a:buFontTx/>
              <a:buNone/>
              <a:defRPr/>
            </a:pPr>
            <a:r>
              <a:rPr lang="vi-VN" sz="2000" b="1" kern="1200" dirty="0">
                <a:solidFill>
                  <a:prstClr val="white"/>
                </a:solidFill>
              </a:rPr>
              <a:t>Giải</a:t>
            </a:r>
            <a:endParaRPr lang="en-US" sz="2000" b="1" kern="1200" dirty="0">
              <a:solidFill>
                <a:prstClr val="white"/>
              </a:solidFill>
            </a:endParaRPr>
          </a:p>
        </p:txBody>
      </p:sp>
      <p:sp>
        <p:nvSpPr>
          <p:cNvPr id="34" name="Rectangle 33"/>
          <p:cNvSpPr/>
          <p:nvPr/>
        </p:nvSpPr>
        <p:spPr>
          <a:xfrm>
            <a:off x="729522" y="1026404"/>
            <a:ext cx="7727172" cy="3416320"/>
          </a:xfrm>
          <a:prstGeom prst="rect">
            <a:avLst/>
          </a:prstGeom>
        </p:spPr>
        <p:txBody>
          <a:bodyPr wrap="square">
            <a:spAutoFit/>
          </a:bodyPr>
          <a:lstStyle/>
          <a:p>
            <a:pPr algn="just">
              <a:lnSpc>
                <a:spcPct val="150000"/>
              </a:lnSpc>
              <a:tabLst>
                <a:tab pos="360045" algn="l"/>
                <a:tab pos="720090" algn="l"/>
              </a:tabLst>
            </a:pPr>
            <a:r>
              <a:rPr lang="vi-VN" sz="1800" b="1" i="1" dirty="0" smtClean="0">
                <a:latin typeface="Arial" panose="020B0604020202020204" pitchFamily="34" charset="0"/>
                <a:ea typeface="Calibri" panose="020F0502020204030204" pitchFamily="34" charset="0"/>
                <a:cs typeface="Times New Roman" panose="02020603050405020304" pitchFamily="18" charset="0"/>
              </a:rPr>
              <a:t>Bước 2: </a:t>
            </a:r>
            <a:r>
              <a:rPr lang="vi-VN" sz="1800" dirty="0">
                <a:latin typeface="Arial" panose="020B0604020202020204" pitchFamily="34" charset="0"/>
                <a:ea typeface="Calibri" panose="020F0502020204030204" pitchFamily="34" charset="0"/>
                <a:cs typeface="Times New Roman" panose="02020603050405020304" pitchFamily="18" charset="0"/>
              </a:rPr>
              <a:t>Ta chọn biểu đồ đoạn thẳng để đồ biểu diễn các dãy số liệu về nhiệt độ, lượng mưa, độ ẩm. Trong đó:</a:t>
            </a:r>
          </a:p>
          <a:p>
            <a:pPr marL="285750" indent="-285750" algn="just">
              <a:lnSpc>
                <a:spcPct val="150000"/>
              </a:lnSpc>
              <a:buFontTx/>
              <a:buChar char="-"/>
              <a:tabLst>
                <a:tab pos="360045" algn="l"/>
                <a:tab pos="720090" algn="l"/>
              </a:tabLst>
            </a:pPr>
            <a:r>
              <a:rPr lang="vi-VN" sz="1800" dirty="0" smtClean="0">
                <a:latin typeface="Arial" panose="020B0604020202020204" pitchFamily="34" charset="0"/>
                <a:ea typeface="Calibri" panose="020F0502020204030204" pitchFamily="34" charset="0"/>
                <a:cs typeface="Times New Roman" panose="02020603050405020304" pitchFamily="18" charset="0"/>
              </a:rPr>
              <a:t>Biểu </a:t>
            </a:r>
            <a:r>
              <a:rPr lang="vi-VN" sz="1800" dirty="0">
                <a:latin typeface="Arial" panose="020B0604020202020204" pitchFamily="34" charset="0"/>
                <a:ea typeface="Calibri" panose="020F0502020204030204" pitchFamily="34" charset="0"/>
                <a:cs typeface="Times New Roman" panose="02020603050405020304" pitchFamily="18" charset="0"/>
              </a:rPr>
              <a:t>đồ 1: ta vẽ biểu đồ đoạn thẳng biểu diễn nhiệt độ của hai miền ở Việt </a:t>
            </a:r>
            <a:r>
              <a:rPr lang="vi-VN" sz="1800" dirty="0" smtClean="0">
                <a:latin typeface="Arial" panose="020B0604020202020204" pitchFamily="34" charset="0"/>
                <a:ea typeface="Calibri" panose="020F0502020204030204" pitchFamily="34" charset="0"/>
                <a:cs typeface="Times New Roman" panose="02020603050405020304" pitchFamily="18" charset="0"/>
              </a:rPr>
              <a:t>Nam</a:t>
            </a:r>
            <a:r>
              <a:rPr lang="en-US" sz="1800" dirty="0" smtClean="0">
                <a:latin typeface="Arial" panose="020B0604020202020204" pitchFamily="34" charset="0"/>
                <a:ea typeface="Calibri" panose="020F0502020204030204" pitchFamily="34" charset="0"/>
                <a:cs typeface="Times New Roman" panose="02020603050405020304" pitchFamily="18" charset="0"/>
              </a:rPr>
              <a:t>.</a:t>
            </a:r>
          </a:p>
          <a:p>
            <a:pPr marL="285750" indent="-285750" algn="just">
              <a:lnSpc>
                <a:spcPct val="150000"/>
              </a:lnSpc>
              <a:buFontTx/>
              <a:buChar char="-"/>
              <a:tabLst>
                <a:tab pos="360045" algn="l"/>
                <a:tab pos="720090" algn="l"/>
              </a:tabLst>
            </a:pPr>
            <a:r>
              <a:rPr lang="vi-VN" sz="1800" dirty="0" smtClean="0">
                <a:latin typeface="Arial" panose="020B0604020202020204" pitchFamily="34" charset="0"/>
                <a:ea typeface="Calibri" panose="020F0502020204030204" pitchFamily="34" charset="0"/>
                <a:cs typeface="Times New Roman" panose="02020603050405020304" pitchFamily="18" charset="0"/>
              </a:rPr>
              <a:t>Biểu </a:t>
            </a:r>
            <a:r>
              <a:rPr lang="vi-VN" sz="1800" dirty="0">
                <a:latin typeface="Arial" panose="020B0604020202020204" pitchFamily="34" charset="0"/>
                <a:ea typeface="Calibri" panose="020F0502020204030204" pitchFamily="34" charset="0"/>
                <a:cs typeface="Times New Roman" panose="02020603050405020304" pitchFamily="18" charset="0"/>
              </a:rPr>
              <a:t>đồ 2: ta vẽ biểu đồ đoạn thẳng biểu diễn lượng mưa của hai miền ở Việt </a:t>
            </a:r>
            <a:r>
              <a:rPr lang="vi-VN" sz="1800" dirty="0" smtClean="0">
                <a:latin typeface="Arial" panose="020B0604020202020204" pitchFamily="34" charset="0"/>
                <a:ea typeface="Calibri" panose="020F0502020204030204" pitchFamily="34" charset="0"/>
                <a:cs typeface="Times New Roman" panose="02020603050405020304" pitchFamily="18" charset="0"/>
              </a:rPr>
              <a:t>Nam</a:t>
            </a:r>
            <a:r>
              <a:rPr lang="en-US" sz="1800" dirty="0" smtClean="0">
                <a:latin typeface="Arial" panose="020B0604020202020204" pitchFamily="34" charset="0"/>
                <a:ea typeface="Calibri" panose="020F0502020204030204" pitchFamily="34" charset="0"/>
                <a:cs typeface="Times New Roman" panose="02020603050405020304" pitchFamily="18" charset="0"/>
              </a:rPr>
              <a:t>.</a:t>
            </a:r>
          </a:p>
          <a:p>
            <a:pPr marL="285750" indent="-285750" algn="just">
              <a:lnSpc>
                <a:spcPct val="150000"/>
              </a:lnSpc>
              <a:buFontTx/>
              <a:buChar char="-"/>
              <a:tabLst>
                <a:tab pos="360045" algn="l"/>
                <a:tab pos="720090" algn="l"/>
              </a:tabLst>
            </a:pPr>
            <a:r>
              <a:rPr lang="vi-VN" sz="1800" dirty="0" smtClean="0">
                <a:latin typeface="Arial" panose="020B0604020202020204" pitchFamily="34" charset="0"/>
                <a:ea typeface="Calibri" panose="020F0502020204030204" pitchFamily="34" charset="0"/>
                <a:cs typeface="Times New Roman" panose="02020603050405020304" pitchFamily="18" charset="0"/>
              </a:rPr>
              <a:t>Biểu </a:t>
            </a:r>
            <a:r>
              <a:rPr lang="vi-VN" sz="1800" dirty="0">
                <a:latin typeface="Arial" panose="020B0604020202020204" pitchFamily="34" charset="0"/>
                <a:ea typeface="Calibri" panose="020F0502020204030204" pitchFamily="34" charset="0"/>
                <a:cs typeface="Times New Roman" panose="02020603050405020304" pitchFamily="18" charset="0"/>
              </a:rPr>
              <a:t>đồ 3: ta vẽ biểu đồ đoạn thẳng biểu diễn độ ẩm của hai miền ở Việt Nam</a:t>
            </a:r>
            <a:r>
              <a:rPr lang="vi-VN" sz="1800" dirty="0" smtClean="0">
                <a:latin typeface="Arial" panose="020B0604020202020204" pitchFamily="34" charset="0"/>
                <a:ea typeface="Calibri" panose="020F0502020204030204" pitchFamily="34" charset="0"/>
                <a:cs typeface="Times New Roman" panose="02020603050405020304" pitchFamily="18" charset="0"/>
              </a:rPr>
              <a:t>.</a:t>
            </a:r>
            <a:endParaRPr lang="vi-VN" sz="1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23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anim calcmode="lin" valueType="num">
                                      <p:cBhvr>
                                        <p:cTn id="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animEffect transition="in" filter="fade">
                                      <p:cBhvr>
                                        <p:cTn id="13" dur="500"/>
                                        <p:tgtEl>
                                          <p:spTgt spid="34">
                                            <p:txEl>
                                              <p:pRg st="1" end="1"/>
                                            </p:txEl>
                                          </p:spTgt>
                                        </p:tgtEl>
                                      </p:cBhvr>
                                    </p:animEffect>
                                    <p:anim calcmode="lin" valueType="num">
                                      <p:cBhvr>
                                        <p:cTn id="14"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fade">
                                      <p:cBhvr>
                                        <p:cTn id="19" dur="500"/>
                                        <p:tgtEl>
                                          <p:spTgt spid="34">
                                            <p:txEl>
                                              <p:pRg st="2" end="2"/>
                                            </p:txEl>
                                          </p:spTgt>
                                        </p:tgtEl>
                                      </p:cBhvr>
                                    </p:animEffect>
                                    <p:anim calcmode="lin" valueType="num">
                                      <p:cBhvr>
                                        <p:cTn id="20"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4">
                                            <p:txEl>
                                              <p:pRg st="3" end="3"/>
                                            </p:txEl>
                                          </p:spTgt>
                                        </p:tgtEl>
                                        <p:attrNameLst>
                                          <p:attrName>style.visibility</p:attrName>
                                        </p:attrNameLst>
                                      </p:cBhvr>
                                      <p:to>
                                        <p:strVal val="visible"/>
                                      </p:to>
                                    </p:set>
                                    <p:animEffect transition="in" filter="fade">
                                      <p:cBhvr>
                                        <p:cTn id="25" dur="500"/>
                                        <p:tgtEl>
                                          <p:spTgt spid="34">
                                            <p:txEl>
                                              <p:pRg st="3" end="3"/>
                                            </p:txEl>
                                          </p:spTgt>
                                        </p:tgtEl>
                                      </p:cBhvr>
                                    </p:animEffect>
                                    <p:anim calcmode="lin" valueType="num">
                                      <p:cBhvr>
                                        <p:cTn id="26"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1073" name="Google Shape;1073;p36"/>
          <p:cNvGrpSpPr/>
          <p:nvPr/>
        </p:nvGrpSpPr>
        <p:grpSpPr>
          <a:xfrm>
            <a:off x="8177394" y="4193216"/>
            <a:ext cx="783726" cy="763158"/>
            <a:chOff x="8109318" y="-118425"/>
            <a:chExt cx="1034675" cy="1165774"/>
          </a:xfrm>
        </p:grpSpPr>
        <p:sp>
          <p:nvSpPr>
            <p:cNvPr id="1074" name="Google Shape;1074;p36"/>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5" name="Google Shape;1075;p36"/>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6" name="Google Shape;1076;p36"/>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a:defRPr/>
              </a:pPr>
              <a:endParaRPr dirty="0">
                <a:latin typeface="Arial" panose="020B0604020202020204" pitchFamily="34" charset="0"/>
                <a:cs typeface="Arial" panose="020B0604020202020204" pitchFamily="34" charset="0"/>
              </a:endParaRPr>
            </a:p>
          </p:txBody>
        </p:sp>
        <p:grpSp>
          <p:nvGrpSpPr>
            <p:cNvPr id="1077" name="Google Shape;1077;p36"/>
            <p:cNvGrpSpPr/>
            <p:nvPr/>
          </p:nvGrpSpPr>
          <p:grpSpPr>
            <a:xfrm>
              <a:off x="8109318" y="-75443"/>
              <a:ext cx="420814" cy="757961"/>
              <a:chOff x="7775168" y="-75443"/>
              <a:chExt cx="420814" cy="757961"/>
            </a:xfrm>
          </p:grpSpPr>
          <p:sp>
            <p:nvSpPr>
              <p:cNvPr id="1078" name="Google Shape;1078;p36"/>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9" name="Google Shape;1079;p36"/>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0" name="Google Shape;1080;p36"/>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1" name="Google Shape;1081;p36"/>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2" name="Google Shape;1082;p36"/>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3" name="Google Shape;1083;p36"/>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4" name="Google Shape;1084;p36"/>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5" name="Google Shape;1085;p36"/>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6" name="Google Shape;1086;p36"/>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7" name="Google Shape;1087;p36"/>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nvGrpSpPr>
              <p:cNvPr id="1088" name="Google Shape;1088;p36"/>
              <p:cNvGrpSpPr/>
              <p:nvPr/>
            </p:nvGrpSpPr>
            <p:grpSpPr>
              <a:xfrm>
                <a:off x="7775168" y="-75443"/>
                <a:ext cx="394865" cy="738871"/>
                <a:chOff x="7775168" y="-75443"/>
                <a:chExt cx="394865" cy="738871"/>
              </a:xfrm>
            </p:grpSpPr>
            <p:sp>
              <p:nvSpPr>
                <p:cNvPr id="1089" name="Google Shape;1089;p36"/>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0" name="Google Shape;1090;p36"/>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1" name="Google Shape;1091;p36"/>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2" name="Google Shape;1092;p36"/>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3" name="Google Shape;1093;p36"/>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4" name="Google Shape;1094;p36"/>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5" name="Google Shape;1095;p36"/>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6" name="Google Shape;1096;p36"/>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7" name="Google Shape;1097;p36"/>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8" name="Google Shape;1098;p36"/>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grpSp>
        <p:sp>
          <p:nvSpPr>
            <p:cNvPr id="1099" name="Google Shape;1099;p36"/>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sp>
        <p:nvSpPr>
          <p:cNvPr id="33" name="Oval Callout 29">
            <a:extLst>
              <a:ext uri="{FF2B5EF4-FFF2-40B4-BE49-F238E27FC236}">
                <a16:creationId xmlns="" xmlns:a16="http://schemas.microsoft.com/office/drawing/2014/main" id="{71ADF563-D090-8AEB-F75A-F12EFD732D06}"/>
              </a:ext>
            </a:extLst>
          </p:cNvPr>
          <p:cNvSpPr/>
          <p:nvPr/>
        </p:nvSpPr>
        <p:spPr>
          <a:xfrm>
            <a:off x="393693" y="247803"/>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buClrTx/>
              <a:buFontTx/>
              <a:buNone/>
              <a:defRPr/>
            </a:pPr>
            <a:r>
              <a:rPr lang="vi-VN" sz="2000" b="1" kern="1200" dirty="0">
                <a:solidFill>
                  <a:prstClr val="white"/>
                </a:solidFill>
              </a:rPr>
              <a:t>Giải</a:t>
            </a:r>
            <a:endParaRPr lang="en-US" sz="2000" b="1" kern="1200" dirty="0">
              <a:solidFill>
                <a:prstClr val="white"/>
              </a:solidFill>
            </a:endParaRPr>
          </a:p>
        </p:txBody>
      </p:sp>
      <p:sp>
        <p:nvSpPr>
          <p:cNvPr id="34" name="Rectangle 33"/>
          <p:cNvSpPr/>
          <p:nvPr/>
        </p:nvSpPr>
        <p:spPr>
          <a:xfrm>
            <a:off x="723020" y="1145682"/>
            <a:ext cx="7727172" cy="2426305"/>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vi-VN" sz="1800" b="1" i="1" dirty="0">
                <a:latin typeface="Arial" panose="020B0604020202020204" pitchFamily="34" charset="0"/>
                <a:ea typeface="Calibri" panose="020F0502020204030204" pitchFamily="34" charset="0"/>
                <a:cs typeface="Times New Roman" panose="02020603050405020304" pitchFamily="18" charset="0"/>
              </a:rPr>
              <a:t>Bước </a:t>
            </a:r>
            <a:r>
              <a:rPr lang="vi-VN" sz="1800" b="1" i="1" dirty="0" smtClean="0">
                <a:latin typeface="Arial" panose="020B0604020202020204" pitchFamily="34" charset="0"/>
                <a:ea typeface="Calibri" panose="020F0502020204030204" pitchFamily="34" charset="0"/>
                <a:cs typeface="Times New Roman" panose="02020603050405020304" pitchFamily="18" charset="0"/>
              </a:rPr>
              <a:t>3: </a:t>
            </a:r>
            <a:r>
              <a:rPr lang="vi-VN" sz="1800" dirty="0">
                <a:latin typeface="Arial" panose="020B0604020202020204" pitchFamily="34" charset="0"/>
                <a:ea typeface="Calibri" panose="020F0502020204030204" pitchFamily="34" charset="0"/>
                <a:cs typeface="Times New Roman" panose="02020603050405020304" pitchFamily="18" charset="0"/>
              </a:rPr>
              <a:t>Sự khác biệt về khí hậu giữa miền Bắc và miền Nam </a:t>
            </a:r>
            <a:r>
              <a:rPr lang="vi-VN" sz="1800" dirty="0" smtClean="0">
                <a:latin typeface="Arial" panose="020B0604020202020204" pitchFamily="34" charset="0"/>
                <a:ea typeface="Calibri" panose="020F0502020204030204" pitchFamily="34" charset="0"/>
                <a:cs typeface="Times New Roman" panose="02020603050405020304" pitchFamily="18" charset="0"/>
              </a:rPr>
              <a:t>là:</a:t>
            </a:r>
            <a:endParaRPr lang="vi-VN" sz="18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spcBef>
                <a:spcPts val="600"/>
              </a:spcBef>
              <a:spcAft>
                <a:spcPts val="600"/>
              </a:spcAft>
              <a:buFontTx/>
              <a:buChar char="-"/>
              <a:tabLst>
                <a:tab pos="360045" algn="l"/>
                <a:tab pos="720090" algn="l"/>
              </a:tabLst>
            </a:pPr>
            <a:r>
              <a:rPr lang="vi-VN" sz="1800" dirty="0" smtClean="0">
                <a:latin typeface="Arial" panose="020B0604020202020204" pitchFamily="34" charset="0"/>
                <a:ea typeface="Calibri" panose="020F0502020204030204" pitchFamily="34" charset="0"/>
                <a:cs typeface="Times New Roman" panose="02020603050405020304" pitchFamily="18" charset="0"/>
              </a:rPr>
              <a:t>Khí </a:t>
            </a:r>
            <a:r>
              <a:rPr lang="vi-VN" sz="1800" dirty="0">
                <a:latin typeface="Arial" panose="020B0604020202020204" pitchFamily="34" charset="0"/>
                <a:ea typeface="Calibri" panose="020F0502020204030204" pitchFamily="34" charset="0"/>
                <a:cs typeface="Times New Roman" panose="02020603050405020304" pitchFamily="18" charset="0"/>
              </a:rPr>
              <a:t>hậu miền Bắc có mùa đông lạnh, tương đối ít mưa, mùa đông rất ẩm ướt, mùa hè nóng và mưa nhiều</a:t>
            </a:r>
            <a:r>
              <a:rPr lang="vi-VN" sz="1800" dirty="0" smtClean="0">
                <a:latin typeface="Arial" panose="020B0604020202020204" pitchFamily="34" charset="0"/>
                <a:ea typeface="Calibri" panose="020F0502020204030204" pitchFamily="34" charset="0"/>
                <a:cs typeface="Times New Roman" panose="02020603050405020304" pitchFamily="18" charset="0"/>
              </a:rPr>
              <a:t>.</a:t>
            </a:r>
            <a:endParaRPr lang="vi-VN" sz="18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spcBef>
                <a:spcPts val="600"/>
              </a:spcBef>
              <a:spcAft>
                <a:spcPts val="600"/>
              </a:spcAft>
              <a:buFontTx/>
              <a:buChar char="-"/>
              <a:tabLst>
                <a:tab pos="360045" algn="l"/>
                <a:tab pos="720090" algn="l"/>
              </a:tabLst>
            </a:pPr>
            <a:r>
              <a:rPr lang="vi-VN" sz="1800" dirty="0" smtClean="0">
                <a:latin typeface="Arial" panose="020B0604020202020204" pitchFamily="34" charset="0"/>
                <a:ea typeface="Calibri" panose="020F0502020204030204" pitchFamily="34" charset="0"/>
                <a:cs typeface="Times New Roman" panose="02020603050405020304" pitchFamily="18" charset="0"/>
              </a:rPr>
              <a:t>Khí </a:t>
            </a:r>
            <a:r>
              <a:rPr lang="vi-VN" sz="1800" dirty="0">
                <a:latin typeface="Arial" panose="020B0604020202020204" pitchFamily="34" charset="0"/>
                <a:ea typeface="Calibri" panose="020F0502020204030204" pitchFamily="34" charset="0"/>
                <a:cs typeface="Times New Roman" panose="02020603050405020304" pitchFamily="18" charset="0"/>
              </a:rPr>
              <a:t>hậu miền Nam là khí hậu cận xích đạo, nhiệt độ quanh năm cao, có hai mùa là mùa mưa và mùa khô tương phản sâu sắc</a:t>
            </a:r>
            <a:r>
              <a:rPr lang="vi-VN" sz="1800" dirty="0" smtClean="0">
                <a:latin typeface="Arial" panose="020B0604020202020204" pitchFamily="34" charset="0"/>
                <a:ea typeface="Calibri" panose="020F0502020204030204" pitchFamily="34" charset="0"/>
                <a:cs typeface="Times New Roman" panose="02020603050405020304" pitchFamily="18" charset="0"/>
              </a:rPr>
              <a:t>.</a:t>
            </a:r>
            <a:endParaRPr lang="en-US" sz="1800" dirty="0" smtClean="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999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animEffect transition="in" filter="fade">
                                      <p:cBhvr>
                                        <p:cTn id="11" dur="500"/>
                                        <p:tgtEl>
                                          <p:spTgt spid="3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animEffect transition="in" filter="fade">
                                      <p:cBhvr>
                                        <p:cTn id="1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80;p48">
            <a:extLst>
              <a:ext uri="{FF2B5EF4-FFF2-40B4-BE49-F238E27FC236}">
                <a16:creationId xmlns="" xmlns:a16="http://schemas.microsoft.com/office/drawing/2014/main" id="{064FB9B1-9FB2-E72E-8769-CC8A5050BBDC}"/>
              </a:ext>
            </a:extLst>
          </p:cNvPr>
          <p:cNvSpPr txBox="1">
            <a:spLocks/>
          </p:cNvSpPr>
          <p:nvPr/>
        </p:nvSpPr>
        <p:spPr>
          <a:xfrm>
            <a:off x="677749" y="754267"/>
            <a:ext cx="770255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algn="ctr"/>
            <a:r>
              <a:rPr lang="vi-VN" dirty="0">
                <a:latin typeface="Arial" panose="020B0604020202020204" pitchFamily="34" charset="0"/>
                <a:cs typeface="Arial" panose="020B0604020202020204" pitchFamily="34" charset="0"/>
              </a:rPr>
              <a:t>HƯỚNG DẪN VỀ NHÀ</a:t>
            </a:r>
          </a:p>
        </p:txBody>
      </p:sp>
      <p:grpSp>
        <p:nvGrpSpPr>
          <p:cNvPr id="43" name="Google Shape;1746;p48">
            <a:extLst>
              <a:ext uri="{FF2B5EF4-FFF2-40B4-BE49-F238E27FC236}">
                <a16:creationId xmlns="" xmlns:a16="http://schemas.microsoft.com/office/drawing/2014/main" id="{E03FDE14-26F7-95AB-0A9D-3F8792855C9E}"/>
              </a:ext>
            </a:extLst>
          </p:cNvPr>
          <p:cNvGrpSpPr/>
          <p:nvPr/>
        </p:nvGrpSpPr>
        <p:grpSpPr>
          <a:xfrm rot="-121031">
            <a:off x="595038" y="4093395"/>
            <a:ext cx="749180" cy="810614"/>
            <a:chOff x="4578694" y="3545867"/>
            <a:chExt cx="749165" cy="810598"/>
          </a:xfrm>
        </p:grpSpPr>
        <p:sp>
          <p:nvSpPr>
            <p:cNvPr id="44" name="Google Shape;1747;p48">
              <a:extLst>
                <a:ext uri="{FF2B5EF4-FFF2-40B4-BE49-F238E27FC236}">
                  <a16:creationId xmlns="" xmlns:a16="http://schemas.microsoft.com/office/drawing/2014/main" id="{15F3C838-82F7-54DF-21A7-2E649F2F3FC7}"/>
                </a:ext>
              </a:extLst>
            </p:cNvPr>
            <p:cNvSpPr/>
            <p:nvPr/>
          </p:nvSpPr>
          <p:spPr>
            <a:xfrm>
              <a:off x="4578694" y="3545867"/>
              <a:ext cx="749165" cy="810598"/>
            </a:xfrm>
            <a:custGeom>
              <a:avLst/>
              <a:gdLst/>
              <a:ahLst/>
              <a:cxnLst/>
              <a:rect l="l" t="t" r="r" b="b"/>
              <a:pathLst>
                <a:path w="81742" h="88445" extrusionOk="0">
                  <a:moveTo>
                    <a:pt x="32194" y="28557"/>
                  </a:moveTo>
                  <a:lnTo>
                    <a:pt x="38131" y="48536"/>
                  </a:lnTo>
                  <a:lnTo>
                    <a:pt x="32080" y="49792"/>
                  </a:lnTo>
                  <a:lnTo>
                    <a:pt x="29683" y="29014"/>
                  </a:lnTo>
                  <a:lnTo>
                    <a:pt x="32194" y="28557"/>
                  </a:lnTo>
                  <a:close/>
                  <a:moveTo>
                    <a:pt x="40233" y="1"/>
                  </a:moveTo>
                  <a:cubicBezTo>
                    <a:pt x="38504" y="1"/>
                    <a:pt x="36362" y="275"/>
                    <a:pt x="33793" y="816"/>
                  </a:cubicBezTo>
                  <a:cubicBezTo>
                    <a:pt x="27285" y="2186"/>
                    <a:pt x="21235" y="3784"/>
                    <a:pt x="15641" y="5611"/>
                  </a:cubicBezTo>
                  <a:cubicBezTo>
                    <a:pt x="10161" y="7437"/>
                    <a:pt x="7307" y="8807"/>
                    <a:pt x="7079" y="9835"/>
                  </a:cubicBezTo>
                  <a:cubicBezTo>
                    <a:pt x="6850" y="13374"/>
                    <a:pt x="5480" y="26388"/>
                    <a:pt x="3197" y="48992"/>
                  </a:cubicBezTo>
                  <a:cubicBezTo>
                    <a:pt x="1028" y="71711"/>
                    <a:pt x="1" y="83926"/>
                    <a:pt x="457" y="85753"/>
                  </a:cubicBezTo>
                  <a:cubicBezTo>
                    <a:pt x="685" y="87237"/>
                    <a:pt x="2855" y="88150"/>
                    <a:pt x="6850" y="88379"/>
                  </a:cubicBezTo>
                  <a:cubicBezTo>
                    <a:pt x="7585" y="88422"/>
                    <a:pt x="8352" y="88445"/>
                    <a:pt x="9151" y="88445"/>
                  </a:cubicBezTo>
                  <a:cubicBezTo>
                    <a:pt x="12575" y="88445"/>
                    <a:pt x="16585" y="88027"/>
                    <a:pt x="21121" y="87009"/>
                  </a:cubicBezTo>
                  <a:cubicBezTo>
                    <a:pt x="26600" y="85867"/>
                    <a:pt x="30368" y="84725"/>
                    <a:pt x="32423" y="83355"/>
                  </a:cubicBezTo>
                  <a:lnTo>
                    <a:pt x="32423" y="83470"/>
                  </a:lnTo>
                  <a:cubicBezTo>
                    <a:pt x="34364" y="82100"/>
                    <a:pt x="35163" y="80387"/>
                    <a:pt x="34934" y="78218"/>
                  </a:cubicBezTo>
                  <a:lnTo>
                    <a:pt x="34135" y="71711"/>
                  </a:lnTo>
                  <a:lnTo>
                    <a:pt x="44981" y="69542"/>
                  </a:lnTo>
                  <a:lnTo>
                    <a:pt x="47264" y="76620"/>
                  </a:lnTo>
                  <a:cubicBezTo>
                    <a:pt x="47807" y="78310"/>
                    <a:pt x="50043" y="79139"/>
                    <a:pt x="54005" y="79139"/>
                  </a:cubicBezTo>
                  <a:cubicBezTo>
                    <a:pt x="57535" y="79139"/>
                    <a:pt x="62434" y="78482"/>
                    <a:pt x="68727" y="77191"/>
                  </a:cubicBezTo>
                  <a:cubicBezTo>
                    <a:pt x="74891" y="75821"/>
                    <a:pt x="79001" y="74222"/>
                    <a:pt x="80714" y="72053"/>
                  </a:cubicBezTo>
                  <a:cubicBezTo>
                    <a:pt x="81399" y="71140"/>
                    <a:pt x="81741" y="70341"/>
                    <a:pt x="81627" y="69542"/>
                  </a:cubicBezTo>
                  <a:cubicBezTo>
                    <a:pt x="81399" y="68743"/>
                    <a:pt x="69297" y="46253"/>
                    <a:pt x="45323" y="1957"/>
                  </a:cubicBezTo>
                  <a:cubicBezTo>
                    <a:pt x="44563" y="645"/>
                    <a:pt x="42883" y="1"/>
                    <a:pt x="40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48;p48">
              <a:extLst>
                <a:ext uri="{FF2B5EF4-FFF2-40B4-BE49-F238E27FC236}">
                  <a16:creationId xmlns="" xmlns:a16="http://schemas.microsoft.com/office/drawing/2014/main" id="{91BE5938-21BD-4A73-09E4-4C26711B7E53}"/>
                </a:ext>
              </a:extLst>
            </p:cNvPr>
            <p:cNvSpPr/>
            <p:nvPr/>
          </p:nvSpPr>
          <p:spPr>
            <a:xfrm>
              <a:off x="4799461" y="3545867"/>
              <a:ext cx="528399" cy="662171"/>
            </a:xfrm>
            <a:custGeom>
              <a:avLst/>
              <a:gdLst/>
              <a:ahLst/>
              <a:cxnLst/>
              <a:rect l="l" t="t" r="r" b="b"/>
              <a:pathLst>
                <a:path w="57654" h="72250" extrusionOk="0">
                  <a:moveTo>
                    <a:pt x="16177" y="1"/>
                  </a:moveTo>
                  <a:cubicBezTo>
                    <a:pt x="14434" y="1"/>
                    <a:pt x="12274" y="275"/>
                    <a:pt x="9705" y="816"/>
                  </a:cubicBezTo>
                  <a:cubicBezTo>
                    <a:pt x="6394" y="1501"/>
                    <a:pt x="3083" y="2300"/>
                    <a:pt x="1" y="3099"/>
                  </a:cubicBezTo>
                  <a:cubicBezTo>
                    <a:pt x="832" y="2898"/>
                    <a:pt x="2109" y="2683"/>
                    <a:pt x="3647" y="2683"/>
                  </a:cubicBezTo>
                  <a:cubicBezTo>
                    <a:pt x="8233" y="2683"/>
                    <a:pt x="15133" y="4597"/>
                    <a:pt x="19409" y="14515"/>
                  </a:cubicBezTo>
                  <a:cubicBezTo>
                    <a:pt x="26002" y="29790"/>
                    <a:pt x="37567" y="72250"/>
                    <a:pt x="54613" y="72250"/>
                  </a:cubicBezTo>
                  <a:cubicBezTo>
                    <a:pt x="55276" y="72250"/>
                    <a:pt x="55946" y="72186"/>
                    <a:pt x="56626" y="72053"/>
                  </a:cubicBezTo>
                  <a:cubicBezTo>
                    <a:pt x="57311" y="71140"/>
                    <a:pt x="57653" y="70227"/>
                    <a:pt x="57539" y="69542"/>
                  </a:cubicBezTo>
                  <a:cubicBezTo>
                    <a:pt x="57311" y="68743"/>
                    <a:pt x="45209" y="46253"/>
                    <a:pt x="21235" y="1957"/>
                  </a:cubicBezTo>
                  <a:cubicBezTo>
                    <a:pt x="20544" y="645"/>
                    <a:pt x="18850" y="1"/>
                    <a:pt x="161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49;p48">
              <a:extLst>
                <a:ext uri="{FF2B5EF4-FFF2-40B4-BE49-F238E27FC236}">
                  <a16:creationId xmlns="" xmlns:a16="http://schemas.microsoft.com/office/drawing/2014/main" id="{6B27B8A1-745C-E273-9BD7-709083986E1C}"/>
                </a:ext>
              </a:extLst>
            </p:cNvPr>
            <p:cNvSpPr/>
            <p:nvPr/>
          </p:nvSpPr>
          <p:spPr>
            <a:xfrm>
              <a:off x="4782725" y="3812825"/>
              <a:ext cx="89991" cy="190751"/>
            </a:xfrm>
            <a:custGeom>
              <a:avLst/>
              <a:gdLst/>
              <a:ahLst/>
              <a:cxnLst/>
              <a:rect l="l" t="t" r="r" b="b"/>
              <a:pathLst>
                <a:path w="9819" h="20813" extrusionOk="0">
                  <a:moveTo>
                    <a:pt x="7421" y="0"/>
                  </a:moveTo>
                  <a:cubicBezTo>
                    <a:pt x="7421" y="0"/>
                    <a:pt x="0" y="2740"/>
                    <a:pt x="1370" y="11645"/>
                  </a:cubicBezTo>
                  <a:cubicBezTo>
                    <a:pt x="2524" y="19142"/>
                    <a:pt x="5781" y="20813"/>
                    <a:pt x="8418" y="20813"/>
                  </a:cubicBezTo>
                  <a:cubicBezTo>
                    <a:pt x="8912" y="20813"/>
                    <a:pt x="9385" y="20754"/>
                    <a:pt x="9818" y="20664"/>
                  </a:cubicBezTo>
                  <a:lnTo>
                    <a:pt x="7421"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50;p48">
              <a:extLst>
                <a:ext uri="{FF2B5EF4-FFF2-40B4-BE49-F238E27FC236}">
                  <a16:creationId xmlns="" xmlns:a16="http://schemas.microsoft.com/office/drawing/2014/main" id="{814FF2D4-21B7-42ED-F727-F37ED76C4BD7}"/>
                </a:ext>
              </a:extLst>
            </p:cNvPr>
            <p:cNvSpPr/>
            <p:nvPr/>
          </p:nvSpPr>
          <p:spPr>
            <a:xfrm>
              <a:off x="4580784" y="4203089"/>
              <a:ext cx="320179" cy="153294"/>
            </a:xfrm>
            <a:custGeom>
              <a:avLst/>
              <a:gdLst/>
              <a:ahLst/>
              <a:cxnLst/>
              <a:rect l="l" t="t" r="r" b="b"/>
              <a:pathLst>
                <a:path w="34935" h="16726" extrusionOk="0">
                  <a:moveTo>
                    <a:pt x="33907" y="1"/>
                  </a:moveTo>
                  <a:lnTo>
                    <a:pt x="33907" y="1"/>
                  </a:lnTo>
                  <a:cubicBezTo>
                    <a:pt x="33907" y="2"/>
                    <a:pt x="34363" y="8449"/>
                    <a:pt x="20208" y="11303"/>
                  </a:cubicBezTo>
                  <a:cubicBezTo>
                    <a:pt x="18466" y="11651"/>
                    <a:pt x="16807" y="11805"/>
                    <a:pt x="15236" y="11805"/>
                  </a:cubicBezTo>
                  <a:cubicBezTo>
                    <a:pt x="8570" y="11805"/>
                    <a:pt x="3485" y="9046"/>
                    <a:pt x="343" y="6736"/>
                  </a:cubicBezTo>
                  <a:cubicBezTo>
                    <a:pt x="115" y="10846"/>
                    <a:pt x="1" y="13244"/>
                    <a:pt x="229" y="13929"/>
                  </a:cubicBezTo>
                  <a:cubicBezTo>
                    <a:pt x="572" y="15527"/>
                    <a:pt x="2627" y="16440"/>
                    <a:pt x="6622" y="16669"/>
                  </a:cubicBezTo>
                  <a:cubicBezTo>
                    <a:pt x="7269" y="16707"/>
                    <a:pt x="7942" y="16726"/>
                    <a:pt x="8639" y="16726"/>
                  </a:cubicBezTo>
                  <a:cubicBezTo>
                    <a:pt x="12124" y="16726"/>
                    <a:pt x="16231" y="16250"/>
                    <a:pt x="20893" y="15299"/>
                  </a:cubicBezTo>
                  <a:cubicBezTo>
                    <a:pt x="26372" y="14157"/>
                    <a:pt x="30254" y="12901"/>
                    <a:pt x="32195" y="11645"/>
                  </a:cubicBezTo>
                  <a:cubicBezTo>
                    <a:pt x="34136" y="10390"/>
                    <a:pt x="34935" y="8677"/>
                    <a:pt x="34706" y="6394"/>
                  </a:cubicBezTo>
                  <a:lnTo>
                    <a:pt x="3390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roup 54">
            <a:extLst>
              <a:ext uri="{FF2B5EF4-FFF2-40B4-BE49-F238E27FC236}">
                <a16:creationId xmlns="" xmlns:a16="http://schemas.microsoft.com/office/drawing/2014/main" id="{D78E36F7-3B22-347B-B42A-676652B1D586}"/>
              </a:ext>
            </a:extLst>
          </p:cNvPr>
          <p:cNvGrpSpPr/>
          <p:nvPr/>
        </p:nvGrpSpPr>
        <p:grpSpPr>
          <a:xfrm>
            <a:off x="5574980" y="1899546"/>
            <a:ext cx="2138064" cy="1942756"/>
            <a:chOff x="3502968" y="1973191"/>
            <a:chExt cx="2138064" cy="1942756"/>
          </a:xfrm>
        </p:grpSpPr>
        <p:sp>
          <p:nvSpPr>
            <p:cNvPr id="49" name="Hộp Văn bản 44">
              <a:extLst>
                <a:ext uri="{FF2B5EF4-FFF2-40B4-BE49-F238E27FC236}">
                  <a16:creationId xmlns="" xmlns:a16="http://schemas.microsoft.com/office/drawing/2014/main" id="{C60B8D6D-CBD9-AE08-9DA6-0F8FEBF0C4BE}"/>
                </a:ext>
              </a:extLst>
            </p:cNvPr>
            <p:cNvSpPr txBox="1"/>
            <p:nvPr/>
          </p:nvSpPr>
          <p:spPr>
            <a:xfrm>
              <a:off x="3502968" y="2870724"/>
              <a:ext cx="2138064" cy="10452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SBT</a:t>
              </a:r>
            </a:p>
          </p:txBody>
        </p:sp>
        <p:pic>
          <p:nvPicPr>
            <p:cNvPr id="51" name="Picture 50">
              <a:extLst>
                <a:ext uri="{FF2B5EF4-FFF2-40B4-BE49-F238E27FC236}">
                  <a16:creationId xmlns="" xmlns:a16="http://schemas.microsoft.com/office/drawing/2014/main" id="{844742C5-9DB2-FEBD-248D-1CA334A750C2}"/>
                </a:ext>
              </a:extLst>
            </p:cNvPr>
            <p:cNvPicPr>
              <a:picLocks noChangeAspect="1"/>
            </p:cNvPicPr>
            <p:nvPr/>
          </p:nvPicPr>
          <p:blipFill>
            <a:blip r:embed="rId2"/>
            <a:stretch>
              <a:fillRect/>
            </a:stretch>
          </p:blipFill>
          <p:spPr>
            <a:xfrm>
              <a:off x="4222834" y="1973191"/>
              <a:ext cx="638691" cy="638691"/>
            </a:xfrm>
            <a:prstGeom prst="rect">
              <a:avLst/>
            </a:prstGeom>
          </p:spPr>
        </p:pic>
      </p:grpSp>
      <p:grpSp>
        <p:nvGrpSpPr>
          <p:cNvPr id="54" name="Group 53">
            <a:extLst>
              <a:ext uri="{FF2B5EF4-FFF2-40B4-BE49-F238E27FC236}">
                <a16:creationId xmlns="" xmlns:a16="http://schemas.microsoft.com/office/drawing/2014/main" id="{873FDCE4-A982-1B09-E194-4A0F3C2A3B5A}"/>
              </a:ext>
            </a:extLst>
          </p:cNvPr>
          <p:cNvGrpSpPr/>
          <p:nvPr/>
        </p:nvGrpSpPr>
        <p:grpSpPr>
          <a:xfrm>
            <a:off x="1788958" y="1892004"/>
            <a:ext cx="2464252" cy="1950298"/>
            <a:chOff x="912359" y="1965648"/>
            <a:chExt cx="2464252" cy="1950298"/>
          </a:xfrm>
        </p:grpSpPr>
        <p:sp>
          <p:nvSpPr>
            <p:cNvPr id="48" name="Hộp Văn bản 43">
              <a:extLst>
                <a:ext uri="{FF2B5EF4-FFF2-40B4-BE49-F238E27FC236}">
                  <a16:creationId xmlns="" xmlns:a16="http://schemas.microsoft.com/office/drawing/2014/main" id="{D7E04F42-0B3C-212A-62C0-27133C092387}"/>
                </a:ext>
              </a:extLst>
            </p:cNvPr>
            <p:cNvSpPr txBox="1"/>
            <p:nvPr/>
          </p:nvSpPr>
          <p:spPr>
            <a:xfrm>
              <a:off x="912359" y="2870723"/>
              <a:ext cx="2464252" cy="10452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2" name="Picture 51">
              <a:extLst>
                <a:ext uri="{FF2B5EF4-FFF2-40B4-BE49-F238E27FC236}">
                  <a16:creationId xmlns="" xmlns:a16="http://schemas.microsoft.com/office/drawing/2014/main" id="{59D6DA18-5705-AC1B-D8B0-99773A626AEB}"/>
                </a:ext>
              </a:extLst>
            </p:cNvPr>
            <p:cNvPicPr>
              <a:picLocks noChangeAspect="1"/>
            </p:cNvPicPr>
            <p:nvPr/>
          </p:nvPicPr>
          <p:blipFill>
            <a:blip r:embed="rId3"/>
            <a:srcRect/>
            <a:stretch/>
          </p:blipFill>
          <p:spPr>
            <a:xfrm>
              <a:off x="1513512" y="1965648"/>
              <a:ext cx="1261947" cy="709845"/>
            </a:xfrm>
            <a:prstGeom prst="rect">
              <a:avLst/>
            </a:prstGeom>
          </p:spPr>
        </p:pic>
      </p:grpSp>
    </p:spTree>
    <p:extLst>
      <p:ext uri="{BB962C8B-B14F-4D97-AF65-F5344CB8AC3E}">
        <p14:creationId xmlns:p14="http://schemas.microsoft.com/office/powerpoint/2010/main" val="325552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grpSp>
        <p:nvGrpSpPr>
          <p:cNvPr id="459" name="Google Shape;459;p28"/>
          <p:cNvGrpSpPr/>
          <p:nvPr/>
        </p:nvGrpSpPr>
        <p:grpSpPr>
          <a:xfrm>
            <a:off x="-1719048" y="3069186"/>
            <a:ext cx="2930339" cy="2849377"/>
            <a:chOff x="3760450" y="1225900"/>
            <a:chExt cx="3428500" cy="3333775"/>
          </a:xfrm>
        </p:grpSpPr>
        <p:sp>
          <p:nvSpPr>
            <p:cNvPr id="460" name="Google Shape;460;p28"/>
            <p:cNvSpPr/>
            <p:nvPr/>
          </p:nvSpPr>
          <p:spPr>
            <a:xfrm>
              <a:off x="4826800" y="1258275"/>
              <a:ext cx="2120325" cy="2871225"/>
            </a:xfrm>
            <a:custGeom>
              <a:avLst/>
              <a:gdLst/>
              <a:ahLst/>
              <a:cxnLst/>
              <a:rect l="l" t="t" r="r" b="b"/>
              <a:pathLst>
                <a:path w="84813" h="114849" extrusionOk="0">
                  <a:moveTo>
                    <a:pt x="76340" y="1"/>
                  </a:moveTo>
                  <a:cubicBezTo>
                    <a:pt x="76340" y="1"/>
                    <a:pt x="59002" y="783"/>
                    <a:pt x="56003" y="1252"/>
                  </a:cubicBezTo>
                  <a:cubicBezTo>
                    <a:pt x="52979" y="1721"/>
                    <a:pt x="40412" y="11029"/>
                    <a:pt x="35354" y="14575"/>
                  </a:cubicBezTo>
                  <a:cubicBezTo>
                    <a:pt x="30296" y="18095"/>
                    <a:pt x="30766" y="21797"/>
                    <a:pt x="30739" y="28941"/>
                  </a:cubicBezTo>
                  <a:cubicBezTo>
                    <a:pt x="30739" y="36111"/>
                    <a:pt x="30896" y="51180"/>
                    <a:pt x="25838" y="59158"/>
                  </a:cubicBezTo>
                  <a:cubicBezTo>
                    <a:pt x="20754" y="67110"/>
                    <a:pt x="0" y="79468"/>
                    <a:pt x="0" y="79468"/>
                  </a:cubicBezTo>
                  <a:lnTo>
                    <a:pt x="17573" y="114848"/>
                  </a:lnTo>
                  <a:lnTo>
                    <a:pt x="51962" y="79208"/>
                  </a:lnTo>
                  <a:cubicBezTo>
                    <a:pt x="55039" y="77174"/>
                    <a:pt x="58324" y="74515"/>
                    <a:pt x="60253" y="69457"/>
                  </a:cubicBezTo>
                  <a:cubicBezTo>
                    <a:pt x="62156" y="64425"/>
                    <a:pt x="58037" y="56082"/>
                    <a:pt x="58037" y="56082"/>
                  </a:cubicBezTo>
                  <a:lnTo>
                    <a:pt x="60774" y="45523"/>
                  </a:lnTo>
                  <a:lnTo>
                    <a:pt x="66041" y="44115"/>
                  </a:lnTo>
                  <a:cubicBezTo>
                    <a:pt x="66303" y="44362"/>
                    <a:pt x="66805" y="44451"/>
                    <a:pt x="67394" y="44451"/>
                  </a:cubicBezTo>
                  <a:cubicBezTo>
                    <a:pt x="68918" y="44451"/>
                    <a:pt x="71021" y="43854"/>
                    <a:pt x="71021" y="43854"/>
                  </a:cubicBezTo>
                  <a:cubicBezTo>
                    <a:pt x="71021" y="43854"/>
                    <a:pt x="72663" y="45418"/>
                    <a:pt x="76340" y="45966"/>
                  </a:cubicBezTo>
                  <a:cubicBezTo>
                    <a:pt x="76617" y="46009"/>
                    <a:pt x="76893" y="46030"/>
                    <a:pt x="77166" y="46030"/>
                  </a:cubicBezTo>
                  <a:cubicBezTo>
                    <a:pt x="80502" y="46030"/>
                    <a:pt x="83293" y="42949"/>
                    <a:pt x="81606" y="40803"/>
                  </a:cubicBezTo>
                  <a:cubicBezTo>
                    <a:pt x="78269" y="40256"/>
                    <a:pt x="75948" y="36632"/>
                    <a:pt x="73758" y="36006"/>
                  </a:cubicBezTo>
                  <a:cubicBezTo>
                    <a:pt x="71594" y="35381"/>
                    <a:pt x="63460" y="33425"/>
                    <a:pt x="63460" y="33425"/>
                  </a:cubicBezTo>
                  <a:lnTo>
                    <a:pt x="65337" y="27950"/>
                  </a:lnTo>
                  <a:lnTo>
                    <a:pt x="72038" y="29462"/>
                  </a:lnTo>
                  <a:cubicBezTo>
                    <a:pt x="72038" y="29462"/>
                    <a:pt x="74384" y="32460"/>
                    <a:pt x="76913" y="33086"/>
                  </a:cubicBezTo>
                  <a:cubicBezTo>
                    <a:pt x="77659" y="33271"/>
                    <a:pt x="78427" y="33383"/>
                    <a:pt x="79142" y="33383"/>
                  </a:cubicBezTo>
                  <a:cubicBezTo>
                    <a:pt x="80851" y="33383"/>
                    <a:pt x="82255" y="32742"/>
                    <a:pt x="82310" y="30922"/>
                  </a:cubicBezTo>
                  <a:cubicBezTo>
                    <a:pt x="82388" y="28315"/>
                    <a:pt x="78165" y="23622"/>
                    <a:pt x="76731" y="22449"/>
                  </a:cubicBezTo>
                  <a:cubicBezTo>
                    <a:pt x="75323" y="21276"/>
                    <a:pt x="69795" y="18408"/>
                    <a:pt x="69795" y="18408"/>
                  </a:cubicBezTo>
                  <a:lnTo>
                    <a:pt x="70682" y="16765"/>
                  </a:lnTo>
                  <a:cubicBezTo>
                    <a:pt x="73957" y="18948"/>
                    <a:pt x="76655" y="19872"/>
                    <a:pt x="78767" y="19872"/>
                  </a:cubicBezTo>
                  <a:cubicBezTo>
                    <a:pt x="80438" y="19872"/>
                    <a:pt x="81742" y="19294"/>
                    <a:pt x="82675" y="18303"/>
                  </a:cubicBezTo>
                  <a:cubicBezTo>
                    <a:pt x="84813" y="16061"/>
                    <a:pt x="82779" y="11968"/>
                    <a:pt x="80407" y="10117"/>
                  </a:cubicBezTo>
                  <a:cubicBezTo>
                    <a:pt x="78034" y="8239"/>
                    <a:pt x="74514" y="7666"/>
                    <a:pt x="74514" y="7666"/>
                  </a:cubicBezTo>
                  <a:cubicBezTo>
                    <a:pt x="74514" y="7666"/>
                    <a:pt x="76313" y="6832"/>
                    <a:pt x="77956" y="4980"/>
                  </a:cubicBezTo>
                  <a:cubicBezTo>
                    <a:pt x="79599" y="3155"/>
                    <a:pt x="76340" y="1"/>
                    <a:pt x="76340" y="1"/>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6260775" y="2177975"/>
              <a:ext cx="486250" cy="346775"/>
            </a:xfrm>
            <a:custGeom>
              <a:avLst/>
              <a:gdLst/>
              <a:ahLst/>
              <a:cxnLst/>
              <a:rect l="l" t="t" r="r" b="b"/>
              <a:pathLst>
                <a:path w="19450" h="13871" extrusionOk="0">
                  <a:moveTo>
                    <a:pt x="6909" y="0"/>
                  </a:moveTo>
                  <a:lnTo>
                    <a:pt x="0" y="10925"/>
                  </a:lnTo>
                  <a:lnTo>
                    <a:pt x="2086" y="13871"/>
                  </a:lnTo>
                  <a:lnTo>
                    <a:pt x="3415" y="8735"/>
                  </a:lnTo>
                  <a:lnTo>
                    <a:pt x="8682" y="7327"/>
                  </a:lnTo>
                  <a:cubicBezTo>
                    <a:pt x="8944" y="7574"/>
                    <a:pt x="9446" y="7663"/>
                    <a:pt x="10035" y="7663"/>
                  </a:cubicBezTo>
                  <a:cubicBezTo>
                    <a:pt x="11559" y="7663"/>
                    <a:pt x="13662" y="7066"/>
                    <a:pt x="13662" y="7066"/>
                  </a:cubicBezTo>
                  <a:cubicBezTo>
                    <a:pt x="13662" y="7066"/>
                    <a:pt x="15304" y="8630"/>
                    <a:pt x="18981" y="9204"/>
                  </a:cubicBezTo>
                  <a:cubicBezTo>
                    <a:pt x="19137" y="9204"/>
                    <a:pt x="19293" y="9230"/>
                    <a:pt x="19450" y="9230"/>
                  </a:cubicBezTo>
                  <a:cubicBezTo>
                    <a:pt x="17025" y="6779"/>
                    <a:pt x="15278" y="600"/>
                    <a:pt x="13401" y="365"/>
                  </a:cubicBezTo>
                  <a:lnTo>
                    <a:pt x="13401" y="391"/>
                  </a:lnTo>
                  <a:cubicBezTo>
                    <a:pt x="11211" y="131"/>
                    <a:pt x="6909" y="0"/>
                    <a:pt x="6909"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003950" y="1449900"/>
              <a:ext cx="376775" cy="391250"/>
            </a:xfrm>
            <a:custGeom>
              <a:avLst/>
              <a:gdLst/>
              <a:ahLst/>
              <a:cxnLst/>
              <a:rect l="l" t="t" r="r" b="b"/>
              <a:pathLst>
                <a:path w="15071" h="15650" extrusionOk="0">
                  <a:moveTo>
                    <a:pt x="11055" y="1"/>
                  </a:moveTo>
                  <a:cubicBezTo>
                    <a:pt x="10038" y="340"/>
                    <a:pt x="11916" y="5137"/>
                    <a:pt x="11916" y="5137"/>
                  </a:cubicBezTo>
                  <a:cubicBezTo>
                    <a:pt x="11916" y="5137"/>
                    <a:pt x="10508" y="7431"/>
                    <a:pt x="7562" y="9074"/>
                  </a:cubicBezTo>
                  <a:lnTo>
                    <a:pt x="5033" y="10482"/>
                  </a:lnTo>
                  <a:cubicBezTo>
                    <a:pt x="5033" y="10482"/>
                    <a:pt x="3599" y="7275"/>
                    <a:pt x="1" y="6519"/>
                  </a:cubicBezTo>
                  <a:lnTo>
                    <a:pt x="1" y="6519"/>
                  </a:lnTo>
                  <a:cubicBezTo>
                    <a:pt x="3938" y="9674"/>
                    <a:pt x="4824" y="11785"/>
                    <a:pt x="5971" y="15123"/>
                  </a:cubicBezTo>
                  <a:cubicBezTo>
                    <a:pt x="6098" y="15487"/>
                    <a:pt x="6305" y="15649"/>
                    <a:pt x="6571" y="15649"/>
                  </a:cubicBezTo>
                  <a:cubicBezTo>
                    <a:pt x="8768" y="15649"/>
                    <a:pt x="15070" y="4642"/>
                    <a:pt x="15070" y="4642"/>
                  </a:cubicBezTo>
                  <a:cubicBezTo>
                    <a:pt x="15070" y="4642"/>
                    <a:pt x="12906" y="4042"/>
                    <a:pt x="1105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5841650" y="1731500"/>
              <a:ext cx="286825" cy="132325"/>
            </a:xfrm>
            <a:custGeom>
              <a:avLst/>
              <a:gdLst/>
              <a:ahLst/>
              <a:cxnLst/>
              <a:rect l="l" t="t" r="r" b="b"/>
              <a:pathLst>
                <a:path w="11473" h="5293" fill="none" extrusionOk="0">
                  <a:moveTo>
                    <a:pt x="11472" y="5293"/>
                  </a:moveTo>
                  <a:cubicBezTo>
                    <a:pt x="11472" y="5293"/>
                    <a:pt x="5997" y="1095"/>
                    <a:pt x="1" y="0"/>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6377425" y="1757550"/>
              <a:ext cx="399600" cy="333100"/>
            </a:xfrm>
            <a:custGeom>
              <a:avLst/>
              <a:gdLst/>
              <a:ahLst/>
              <a:cxnLst/>
              <a:rect l="l" t="t" r="r" b="b"/>
              <a:pathLst>
                <a:path w="15984" h="13324" extrusionOk="0">
                  <a:moveTo>
                    <a:pt x="7927" y="1"/>
                  </a:moveTo>
                  <a:cubicBezTo>
                    <a:pt x="4042" y="3390"/>
                    <a:pt x="1" y="10534"/>
                    <a:pt x="1" y="10534"/>
                  </a:cubicBezTo>
                  <a:cubicBezTo>
                    <a:pt x="1" y="10534"/>
                    <a:pt x="887" y="10743"/>
                    <a:pt x="2243" y="11082"/>
                  </a:cubicBezTo>
                  <a:lnTo>
                    <a:pt x="3312" y="7979"/>
                  </a:lnTo>
                  <a:lnTo>
                    <a:pt x="10013" y="9491"/>
                  </a:lnTo>
                  <a:cubicBezTo>
                    <a:pt x="10013" y="9491"/>
                    <a:pt x="12359" y="12489"/>
                    <a:pt x="14888" y="13115"/>
                  </a:cubicBezTo>
                  <a:cubicBezTo>
                    <a:pt x="15253" y="13219"/>
                    <a:pt x="15618" y="13272"/>
                    <a:pt x="15983" y="13324"/>
                  </a:cubicBezTo>
                  <a:cubicBezTo>
                    <a:pt x="13402" y="10065"/>
                    <a:pt x="12151" y="3077"/>
                    <a:pt x="12151" y="3077"/>
                  </a:cubicBezTo>
                  <a:lnTo>
                    <a:pt x="792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4826800" y="1602425"/>
              <a:ext cx="1002500" cy="1903950"/>
            </a:xfrm>
            <a:custGeom>
              <a:avLst/>
              <a:gdLst/>
              <a:ahLst/>
              <a:cxnLst/>
              <a:rect l="l" t="t" r="r" b="b"/>
              <a:pathLst>
                <a:path w="40100" h="76158" extrusionOk="0">
                  <a:moveTo>
                    <a:pt x="36475" y="1"/>
                  </a:moveTo>
                  <a:cubicBezTo>
                    <a:pt x="36084" y="288"/>
                    <a:pt x="35693" y="548"/>
                    <a:pt x="35354" y="809"/>
                  </a:cubicBezTo>
                  <a:cubicBezTo>
                    <a:pt x="30296" y="4329"/>
                    <a:pt x="30766" y="8031"/>
                    <a:pt x="30739" y="15175"/>
                  </a:cubicBezTo>
                  <a:cubicBezTo>
                    <a:pt x="30739" y="22345"/>
                    <a:pt x="30896" y="37414"/>
                    <a:pt x="25838" y="45366"/>
                  </a:cubicBezTo>
                  <a:cubicBezTo>
                    <a:pt x="20754" y="53344"/>
                    <a:pt x="0" y="65702"/>
                    <a:pt x="0" y="65702"/>
                  </a:cubicBezTo>
                  <a:lnTo>
                    <a:pt x="5189" y="76157"/>
                  </a:lnTo>
                  <a:cubicBezTo>
                    <a:pt x="20806" y="67215"/>
                    <a:pt x="30296" y="52692"/>
                    <a:pt x="33607" y="42915"/>
                  </a:cubicBezTo>
                  <a:cubicBezTo>
                    <a:pt x="37362" y="31861"/>
                    <a:pt x="40099" y="14106"/>
                    <a:pt x="35954" y="9882"/>
                  </a:cubicBezTo>
                  <a:cubicBezTo>
                    <a:pt x="31809" y="5659"/>
                    <a:pt x="36475" y="1"/>
                    <a:pt x="364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5596575" y="1522900"/>
              <a:ext cx="865625" cy="325925"/>
            </a:xfrm>
            <a:custGeom>
              <a:avLst/>
              <a:gdLst/>
              <a:ahLst/>
              <a:cxnLst/>
              <a:rect l="l" t="t" r="r" b="b"/>
              <a:pathLst>
                <a:path w="34625" h="13037" extrusionOk="0">
                  <a:moveTo>
                    <a:pt x="30010" y="1"/>
                  </a:moveTo>
                  <a:lnTo>
                    <a:pt x="1226" y="7510"/>
                  </a:lnTo>
                  <a:cubicBezTo>
                    <a:pt x="366" y="9074"/>
                    <a:pt x="79" y="10847"/>
                    <a:pt x="1" y="13037"/>
                  </a:cubicBezTo>
                  <a:cubicBezTo>
                    <a:pt x="5398" y="11864"/>
                    <a:pt x="21275" y="8605"/>
                    <a:pt x="27793" y="5059"/>
                  </a:cubicBezTo>
                  <a:cubicBezTo>
                    <a:pt x="34624" y="262"/>
                    <a:pt x="30010" y="1"/>
                    <a:pt x="3001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6597100" y="1853375"/>
              <a:ext cx="45650" cy="141475"/>
            </a:xfrm>
            <a:custGeom>
              <a:avLst/>
              <a:gdLst/>
              <a:ahLst/>
              <a:cxnLst/>
              <a:rect l="l" t="t" r="r" b="b"/>
              <a:pathLst>
                <a:path w="1826" h="5659" fill="none" extrusionOk="0">
                  <a:moveTo>
                    <a:pt x="1226" y="5658"/>
                  </a:moveTo>
                  <a:cubicBezTo>
                    <a:pt x="1226" y="5658"/>
                    <a:pt x="0" y="2816"/>
                    <a:pt x="1825"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5690425" y="2578825"/>
              <a:ext cx="730700" cy="1110700"/>
            </a:xfrm>
            <a:custGeom>
              <a:avLst/>
              <a:gdLst/>
              <a:ahLst/>
              <a:cxnLst/>
              <a:rect l="l" t="t" r="r" b="b"/>
              <a:pathLst>
                <a:path w="29228" h="44428" extrusionOk="0">
                  <a:moveTo>
                    <a:pt x="22892" y="1"/>
                  </a:moveTo>
                  <a:lnTo>
                    <a:pt x="19894" y="9517"/>
                  </a:lnTo>
                  <a:cubicBezTo>
                    <a:pt x="19894" y="9517"/>
                    <a:pt x="29228" y="16009"/>
                    <a:pt x="13402" y="26672"/>
                  </a:cubicBezTo>
                  <a:cubicBezTo>
                    <a:pt x="8031" y="32408"/>
                    <a:pt x="3495" y="38848"/>
                    <a:pt x="1" y="44427"/>
                  </a:cubicBezTo>
                  <a:cubicBezTo>
                    <a:pt x="4511" y="39761"/>
                    <a:pt x="10221" y="33868"/>
                    <a:pt x="17417" y="26386"/>
                  </a:cubicBezTo>
                  <a:cubicBezTo>
                    <a:pt x="20494" y="24352"/>
                    <a:pt x="23779" y="21693"/>
                    <a:pt x="25708" y="16661"/>
                  </a:cubicBezTo>
                  <a:cubicBezTo>
                    <a:pt x="27637" y="11603"/>
                    <a:pt x="23492" y="3286"/>
                    <a:pt x="23492" y="3286"/>
                  </a:cubicBezTo>
                  <a:lnTo>
                    <a:pt x="24222" y="444"/>
                  </a:lnTo>
                  <a:lnTo>
                    <a:pt x="22892"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6322675" y="1298050"/>
              <a:ext cx="427625" cy="293975"/>
            </a:xfrm>
            <a:custGeom>
              <a:avLst/>
              <a:gdLst/>
              <a:ahLst/>
              <a:cxnLst/>
              <a:rect l="l" t="t" r="r" b="b"/>
              <a:pathLst>
                <a:path w="17105" h="11759" extrusionOk="0">
                  <a:moveTo>
                    <a:pt x="13871" y="0"/>
                  </a:moveTo>
                  <a:lnTo>
                    <a:pt x="11942" y="365"/>
                  </a:lnTo>
                  <a:cubicBezTo>
                    <a:pt x="11942" y="365"/>
                    <a:pt x="7379" y="4224"/>
                    <a:pt x="1852" y="6805"/>
                  </a:cubicBezTo>
                  <a:cubicBezTo>
                    <a:pt x="1304" y="9934"/>
                    <a:pt x="1" y="11759"/>
                    <a:pt x="1" y="11759"/>
                  </a:cubicBezTo>
                  <a:lnTo>
                    <a:pt x="8240" y="10638"/>
                  </a:lnTo>
                  <a:lnTo>
                    <a:pt x="17104" y="2920"/>
                  </a:lnTo>
                  <a:cubicBezTo>
                    <a:pt x="16009" y="1538"/>
                    <a:pt x="13871" y="0"/>
                    <a:pt x="13871" y="0"/>
                  </a:cubicBezTo>
                  <a:close/>
                </a:path>
              </a:pathLst>
            </a:custGeom>
            <a:solidFill>
              <a:srgbClr val="44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6572325" y="2209900"/>
              <a:ext cx="34575" cy="144725"/>
            </a:xfrm>
            <a:custGeom>
              <a:avLst/>
              <a:gdLst/>
              <a:ahLst/>
              <a:cxnLst/>
              <a:rect l="l" t="t" r="r" b="b"/>
              <a:pathLst>
                <a:path w="1383" h="5789" fill="none" extrusionOk="0">
                  <a:moveTo>
                    <a:pt x="1200" y="5789"/>
                  </a:moveTo>
                  <a:cubicBezTo>
                    <a:pt x="1200" y="5789"/>
                    <a:pt x="0" y="2373"/>
                    <a:pt x="1382"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6500625" y="1478600"/>
              <a:ext cx="370250" cy="256825"/>
            </a:xfrm>
            <a:custGeom>
              <a:avLst/>
              <a:gdLst/>
              <a:ahLst/>
              <a:cxnLst/>
              <a:rect l="l" t="t" r="r" b="b"/>
              <a:pathLst>
                <a:path w="14810" h="10273" extrusionOk="0">
                  <a:moveTo>
                    <a:pt x="11212" y="0"/>
                  </a:moveTo>
                  <a:lnTo>
                    <a:pt x="1070" y="5710"/>
                  </a:lnTo>
                  <a:cubicBezTo>
                    <a:pt x="1070" y="5710"/>
                    <a:pt x="1" y="7352"/>
                    <a:pt x="3025" y="9256"/>
                  </a:cubicBezTo>
                  <a:cubicBezTo>
                    <a:pt x="3155" y="9021"/>
                    <a:pt x="3364" y="8630"/>
                    <a:pt x="3729" y="7952"/>
                  </a:cubicBezTo>
                  <a:cubicBezTo>
                    <a:pt x="5293" y="8995"/>
                    <a:pt x="6753" y="9777"/>
                    <a:pt x="8057" y="10272"/>
                  </a:cubicBezTo>
                  <a:cubicBezTo>
                    <a:pt x="11290" y="9204"/>
                    <a:pt x="13741" y="4902"/>
                    <a:pt x="14810" y="2686"/>
                  </a:cubicBezTo>
                  <a:cubicBezTo>
                    <a:pt x="14392" y="2138"/>
                    <a:pt x="13923" y="1669"/>
                    <a:pt x="13428" y="1278"/>
                  </a:cubicBezTo>
                  <a:cubicBezTo>
                    <a:pt x="12750" y="756"/>
                    <a:pt x="11994" y="339"/>
                    <a:pt x="11212"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5064700" y="1237425"/>
              <a:ext cx="2124250" cy="612725"/>
            </a:xfrm>
            <a:custGeom>
              <a:avLst/>
              <a:gdLst/>
              <a:ahLst/>
              <a:cxnLst/>
              <a:rect l="l" t="t" r="r" b="b"/>
              <a:pathLst>
                <a:path w="84970" h="24509" extrusionOk="0">
                  <a:moveTo>
                    <a:pt x="74150" y="0"/>
                  </a:moveTo>
                  <a:lnTo>
                    <a:pt x="1" y="18512"/>
                  </a:lnTo>
                  <a:lnTo>
                    <a:pt x="731" y="21510"/>
                  </a:lnTo>
                  <a:lnTo>
                    <a:pt x="1487" y="24508"/>
                  </a:lnTo>
                  <a:lnTo>
                    <a:pt x="75662" y="5971"/>
                  </a:lnTo>
                  <a:lnTo>
                    <a:pt x="84657" y="887"/>
                  </a:lnTo>
                  <a:cubicBezTo>
                    <a:pt x="84970" y="730"/>
                    <a:pt x="84839" y="261"/>
                    <a:pt x="84500" y="235"/>
                  </a:cubicBezTo>
                  <a:lnTo>
                    <a:pt x="741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5082950" y="1313025"/>
              <a:ext cx="1873300" cy="537775"/>
            </a:xfrm>
            <a:custGeom>
              <a:avLst/>
              <a:gdLst/>
              <a:ahLst/>
              <a:cxnLst/>
              <a:rect l="l" t="t" r="r" b="b"/>
              <a:pathLst>
                <a:path w="74932" h="21511" extrusionOk="0">
                  <a:moveTo>
                    <a:pt x="74176" y="1"/>
                  </a:moveTo>
                  <a:lnTo>
                    <a:pt x="1" y="18512"/>
                  </a:lnTo>
                  <a:lnTo>
                    <a:pt x="757" y="21510"/>
                  </a:lnTo>
                  <a:lnTo>
                    <a:pt x="74932" y="2973"/>
                  </a:lnTo>
                  <a:lnTo>
                    <a:pt x="74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6858475" y="1237425"/>
              <a:ext cx="260075" cy="149275"/>
            </a:xfrm>
            <a:custGeom>
              <a:avLst/>
              <a:gdLst/>
              <a:ahLst/>
              <a:cxnLst/>
              <a:rect l="l" t="t" r="r" b="b"/>
              <a:pathLst>
                <a:path w="10403" h="5971" extrusionOk="0">
                  <a:moveTo>
                    <a:pt x="2399" y="0"/>
                  </a:moveTo>
                  <a:lnTo>
                    <a:pt x="2399" y="0"/>
                  </a:lnTo>
                  <a:cubicBezTo>
                    <a:pt x="2399" y="0"/>
                    <a:pt x="0" y="1747"/>
                    <a:pt x="3155" y="2999"/>
                  </a:cubicBezTo>
                  <a:cubicBezTo>
                    <a:pt x="939" y="5423"/>
                    <a:pt x="3885" y="5971"/>
                    <a:pt x="3885" y="5971"/>
                  </a:cubicBezTo>
                  <a:lnTo>
                    <a:pt x="10403" y="2295"/>
                  </a:lnTo>
                  <a:lnTo>
                    <a:pt x="9881" y="183"/>
                  </a:lnTo>
                  <a:lnTo>
                    <a:pt x="23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6858475" y="1237425"/>
              <a:ext cx="253575" cy="74975"/>
            </a:xfrm>
            <a:custGeom>
              <a:avLst/>
              <a:gdLst/>
              <a:ahLst/>
              <a:cxnLst/>
              <a:rect l="l" t="t" r="r" b="b"/>
              <a:pathLst>
                <a:path w="10143" h="2999" extrusionOk="0">
                  <a:moveTo>
                    <a:pt x="2399" y="0"/>
                  </a:moveTo>
                  <a:lnTo>
                    <a:pt x="2399" y="0"/>
                  </a:lnTo>
                  <a:cubicBezTo>
                    <a:pt x="2399" y="0"/>
                    <a:pt x="0" y="1747"/>
                    <a:pt x="3155" y="2999"/>
                  </a:cubicBezTo>
                  <a:lnTo>
                    <a:pt x="10142" y="1252"/>
                  </a:lnTo>
                  <a:lnTo>
                    <a:pt x="9881" y="183"/>
                  </a:lnTo>
                  <a:lnTo>
                    <a:pt x="2399"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4998875" y="1700200"/>
              <a:ext cx="103650" cy="166900"/>
            </a:xfrm>
            <a:custGeom>
              <a:avLst/>
              <a:gdLst/>
              <a:ahLst/>
              <a:cxnLst/>
              <a:rect l="l" t="t" r="r" b="b"/>
              <a:pathLst>
                <a:path w="4146" h="6676" extrusionOk="0">
                  <a:moveTo>
                    <a:pt x="2634" y="1"/>
                  </a:moveTo>
                  <a:lnTo>
                    <a:pt x="0" y="652"/>
                  </a:lnTo>
                  <a:lnTo>
                    <a:pt x="1513" y="6675"/>
                  </a:lnTo>
                  <a:lnTo>
                    <a:pt x="4146" y="6023"/>
                  </a:lnTo>
                  <a:lnTo>
                    <a:pt x="2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4998875" y="1700850"/>
              <a:ext cx="84750" cy="91925"/>
            </a:xfrm>
            <a:custGeom>
              <a:avLst/>
              <a:gdLst/>
              <a:ahLst/>
              <a:cxnLst/>
              <a:rect l="l" t="t" r="r" b="b"/>
              <a:pathLst>
                <a:path w="3390" h="3677" extrusionOk="0">
                  <a:moveTo>
                    <a:pt x="2634" y="1"/>
                  </a:moveTo>
                  <a:lnTo>
                    <a:pt x="0" y="652"/>
                  </a:lnTo>
                  <a:lnTo>
                    <a:pt x="757" y="3677"/>
                  </a:lnTo>
                  <a:lnTo>
                    <a:pt x="3390" y="2999"/>
                  </a:lnTo>
                  <a:lnTo>
                    <a:pt x="2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4892625" y="1716500"/>
              <a:ext cx="144075" cy="166700"/>
            </a:xfrm>
            <a:custGeom>
              <a:avLst/>
              <a:gdLst/>
              <a:ahLst/>
              <a:cxnLst/>
              <a:rect l="l" t="t" r="r" b="b"/>
              <a:pathLst>
                <a:path w="5763" h="6668" extrusionOk="0">
                  <a:moveTo>
                    <a:pt x="4250" y="0"/>
                  </a:moveTo>
                  <a:lnTo>
                    <a:pt x="2008" y="574"/>
                  </a:lnTo>
                  <a:cubicBezTo>
                    <a:pt x="757" y="887"/>
                    <a:pt x="1" y="2138"/>
                    <a:pt x="314" y="3390"/>
                  </a:cubicBezTo>
                  <a:lnTo>
                    <a:pt x="705" y="4928"/>
                  </a:lnTo>
                  <a:cubicBezTo>
                    <a:pt x="970" y="5966"/>
                    <a:pt x="1908" y="6667"/>
                    <a:pt x="2934" y="6667"/>
                  </a:cubicBezTo>
                  <a:cubicBezTo>
                    <a:pt x="3119" y="6667"/>
                    <a:pt x="3307" y="6644"/>
                    <a:pt x="3494" y="6597"/>
                  </a:cubicBezTo>
                  <a:lnTo>
                    <a:pt x="5763" y="6049"/>
                  </a:lnTo>
                  <a:lnTo>
                    <a:pt x="4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441975" y="2250325"/>
              <a:ext cx="35875" cy="110825"/>
            </a:xfrm>
            <a:custGeom>
              <a:avLst/>
              <a:gdLst/>
              <a:ahLst/>
              <a:cxnLst/>
              <a:rect l="l" t="t" r="r" b="b"/>
              <a:pathLst>
                <a:path w="1435" h="4433" fill="none" extrusionOk="0">
                  <a:moveTo>
                    <a:pt x="1434" y="4433"/>
                  </a:moveTo>
                  <a:cubicBezTo>
                    <a:pt x="1434" y="4433"/>
                    <a:pt x="0" y="1565"/>
                    <a:pt x="1095" y="0"/>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5587450" y="2958825"/>
              <a:ext cx="591200" cy="574275"/>
            </a:xfrm>
            <a:custGeom>
              <a:avLst/>
              <a:gdLst/>
              <a:ahLst/>
              <a:cxnLst/>
              <a:rect l="l" t="t" r="r" b="b"/>
              <a:pathLst>
                <a:path w="23648" h="22971" fill="none" extrusionOk="0">
                  <a:moveTo>
                    <a:pt x="23648" y="1"/>
                  </a:moveTo>
                  <a:cubicBezTo>
                    <a:pt x="23648" y="1"/>
                    <a:pt x="19998" y="5137"/>
                    <a:pt x="15201" y="7249"/>
                  </a:cubicBezTo>
                  <a:lnTo>
                    <a:pt x="1" y="22970"/>
                  </a:ln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684575" y="1226325"/>
              <a:ext cx="1216275" cy="1699675"/>
            </a:xfrm>
            <a:custGeom>
              <a:avLst/>
              <a:gdLst/>
              <a:ahLst/>
              <a:cxnLst/>
              <a:rect l="l" t="t" r="r" b="b"/>
              <a:pathLst>
                <a:path w="48651" h="67987" extrusionOk="0">
                  <a:moveTo>
                    <a:pt x="44686" y="0"/>
                  </a:moveTo>
                  <a:cubicBezTo>
                    <a:pt x="44119" y="0"/>
                    <a:pt x="43494" y="172"/>
                    <a:pt x="42811" y="549"/>
                  </a:cubicBezTo>
                  <a:cubicBezTo>
                    <a:pt x="39760" y="2243"/>
                    <a:pt x="32981" y="6441"/>
                    <a:pt x="30244" y="7797"/>
                  </a:cubicBezTo>
                  <a:cubicBezTo>
                    <a:pt x="27324" y="10117"/>
                    <a:pt x="22866" y="19660"/>
                    <a:pt x="13219" y="27325"/>
                  </a:cubicBezTo>
                  <a:cubicBezTo>
                    <a:pt x="3572" y="35016"/>
                    <a:pt x="0" y="51102"/>
                    <a:pt x="3051" y="59289"/>
                  </a:cubicBezTo>
                  <a:cubicBezTo>
                    <a:pt x="5101" y="64810"/>
                    <a:pt x="10604" y="67986"/>
                    <a:pt x="15219" y="67986"/>
                  </a:cubicBezTo>
                  <a:cubicBezTo>
                    <a:pt x="17469" y="67986"/>
                    <a:pt x="19507" y="67231"/>
                    <a:pt x="20832" y="65625"/>
                  </a:cubicBezTo>
                  <a:cubicBezTo>
                    <a:pt x="24873" y="60723"/>
                    <a:pt x="26802" y="54309"/>
                    <a:pt x="29279" y="45236"/>
                  </a:cubicBezTo>
                  <a:cubicBezTo>
                    <a:pt x="31756" y="36189"/>
                    <a:pt x="31078" y="33113"/>
                    <a:pt x="31078" y="33113"/>
                  </a:cubicBezTo>
                  <a:lnTo>
                    <a:pt x="37596" y="19138"/>
                  </a:lnTo>
                  <a:cubicBezTo>
                    <a:pt x="37596" y="19138"/>
                    <a:pt x="48651" y="12281"/>
                    <a:pt x="48416" y="4929"/>
                  </a:cubicBezTo>
                  <a:cubicBezTo>
                    <a:pt x="47929" y="2110"/>
                    <a:pt x="46670" y="0"/>
                    <a:pt x="44686" y="0"/>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6613400" y="1225900"/>
              <a:ext cx="291375" cy="198975"/>
            </a:xfrm>
            <a:custGeom>
              <a:avLst/>
              <a:gdLst/>
              <a:ahLst/>
              <a:cxnLst/>
              <a:rect l="l" t="t" r="r" b="b"/>
              <a:pathLst>
                <a:path w="11655" h="7959" extrusionOk="0">
                  <a:moveTo>
                    <a:pt x="7544" y="1"/>
                  </a:moveTo>
                  <a:cubicBezTo>
                    <a:pt x="6978" y="1"/>
                    <a:pt x="6354" y="176"/>
                    <a:pt x="5684" y="566"/>
                  </a:cubicBezTo>
                  <a:cubicBezTo>
                    <a:pt x="4771" y="1061"/>
                    <a:pt x="3572" y="1765"/>
                    <a:pt x="2242" y="2547"/>
                  </a:cubicBezTo>
                  <a:cubicBezTo>
                    <a:pt x="2242" y="2547"/>
                    <a:pt x="0" y="4216"/>
                    <a:pt x="1356" y="5598"/>
                  </a:cubicBezTo>
                  <a:cubicBezTo>
                    <a:pt x="2343" y="6585"/>
                    <a:pt x="4049" y="7959"/>
                    <a:pt x="5859" y="7959"/>
                  </a:cubicBezTo>
                  <a:cubicBezTo>
                    <a:pt x="6536" y="7959"/>
                    <a:pt x="7226" y="7767"/>
                    <a:pt x="7900" y="7292"/>
                  </a:cubicBezTo>
                  <a:cubicBezTo>
                    <a:pt x="10377" y="5545"/>
                    <a:pt x="11654" y="3251"/>
                    <a:pt x="8604" y="227"/>
                  </a:cubicBezTo>
                  <a:cubicBezTo>
                    <a:pt x="8279" y="80"/>
                    <a:pt x="7924" y="1"/>
                    <a:pt x="7544" y="1"/>
                  </a:cubicBezTo>
                  <a:close/>
                </a:path>
              </a:pathLst>
            </a:custGeom>
            <a:solidFill>
              <a:srgbClr val="CE5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6635550" y="1336225"/>
              <a:ext cx="127775" cy="88375"/>
            </a:xfrm>
            <a:custGeom>
              <a:avLst/>
              <a:gdLst/>
              <a:ahLst/>
              <a:cxnLst/>
              <a:rect l="l" t="t" r="r" b="b"/>
              <a:pathLst>
                <a:path w="5111" h="3535" extrusionOk="0">
                  <a:moveTo>
                    <a:pt x="401" y="1"/>
                  </a:moveTo>
                  <a:cubicBezTo>
                    <a:pt x="277" y="1"/>
                    <a:pt x="160" y="5"/>
                    <a:pt x="53" y="11"/>
                  </a:cubicBezTo>
                  <a:cubicBezTo>
                    <a:pt x="0" y="402"/>
                    <a:pt x="105" y="794"/>
                    <a:pt x="470" y="1185"/>
                  </a:cubicBezTo>
                  <a:cubicBezTo>
                    <a:pt x="1459" y="2174"/>
                    <a:pt x="3165" y="3534"/>
                    <a:pt x="4962" y="3534"/>
                  </a:cubicBezTo>
                  <a:cubicBezTo>
                    <a:pt x="5012" y="3534"/>
                    <a:pt x="5061" y="3533"/>
                    <a:pt x="5111" y="3531"/>
                  </a:cubicBezTo>
                  <a:cubicBezTo>
                    <a:pt x="4130" y="493"/>
                    <a:pt x="1788" y="1"/>
                    <a:pt x="401" y="1"/>
                  </a:cubicBezTo>
                  <a:close/>
                </a:path>
              </a:pathLst>
            </a:custGeom>
            <a:solidFill>
              <a:srgbClr val="6D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5865125" y="1279800"/>
              <a:ext cx="1035725" cy="1644200"/>
            </a:xfrm>
            <a:custGeom>
              <a:avLst/>
              <a:gdLst/>
              <a:ahLst/>
              <a:cxnLst/>
              <a:rect l="l" t="t" r="r" b="b"/>
              <a:pathLst>
                <a:path w="41429" h="65768" extrusionOk="0">
                  <a:moveTo>
                    <a:pt x="40334" y="0"/>
                  </a:moveTo>
                  <a:cubicBezTo>
                    <a:pt x="40308" y="0"/>
                    <a:pt x="33764" y="5710"/>
                    <a:pt x="28367" y="9881"/>
                  </a:cubicBezTo>
                  <a:cubicBezTo>
                    <a:pt x="22944" y="14053"/>
                    <a:pt x="20284" y="21510"/>
                    <a:pt x="17156" y="26802"/>
                  </a:cubicBezTo>
                  <a:cubicBezTo>
                    <a:pt x="14522" y="31287"/>
                    <a:pt x="0" y="47842"/>
                    <a:pt x="1434" y="59392"/>
                  </a:cubicBezTo>
                  <a:cubicBezTo>
                    <a:pt x="1899" y="63111"/>
                    <a:pt x="5052" y="65768"/>
                    <a:pt x="8534" y="65768"/>
                  </a:cubicBezTo>
                  <a:cubicBezTo>
                    <a:pt x="9349" y="65768"/>
                    <a:pt x="10182" y="65622"/>
                    <a:pt x="11003" y="65311"/>
                  </a:cubicBezTo>
                  <a:cubicBezTo>
                    <a:pt x="12020" y="64920"/>
                    <a:pt x="12906" y="64320"/>
                    <a:pt x="13610" y="63486"/>
                  </a:cubicBezTo>
                  <a:cubicBezTo>
                    <a:pt x="17651" y="58584"/>
                    <a:pt x="19580" y="52170"/>
                    <a:pt x="22057" y="43097"/>
                  </a:cubicBezTo>
                  <a:cubicBezTo>
                    <a:pt x="24534" y="34024"/>
                    <a:pt x="23856" y="30974"/>
                    <a:pt x="23856" y="30974"/>
                  </a:cubicBezTo>
                  <a:lnTo>
                    <a:pt x="30374" y="16999"/>
                  </a:lnTo>
                  <a:cubicBezTo>
                    <a:pt x="30374" y="16999"/>
                    <a:pt x="41429" y="10142"/>
                    <a:pt x="41194" y="2764"/>
                  </a:cubicBezTo>
                  <a:cubicBezTo>
                    <a:pt x="41012" y="1721"/>
                    <a:pt x="40725" y="782"/>
                    <a:pt x="40334"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5987000" y="1794050"/>
              <a:ext cx="154500" cy="140175"/>
            </a:xfrm>
            <a:custGeom>
              <a:avLst/>
              <a:gdLst/>
              <a:ahLst/>
              <a:cxnLst/>
              <a:rect l="l" t="t" r="r" b="b"/>
              <a:pathLst>
                <a:path w="6180" h="5607" fill="none" extrusionOk="0">
                  <a:moveTo>
                    <a:pt x="6180" y="1"/>
                  </a:moveTo>
                  <a:cubicBezTo>
                    <a:pt x="6180" y="1"/>
                    <a:pt x="4198" y="2530"/>
                    <a:pt x="1" y="5606"/>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6457275" y="1455775"/>
              <a:ext cx="144400" cy="147150"/>
            </a:xfrm>
            <a:custGeom>
              <a:avLst/>
              <a:gdLst/>
              <a:ahLst/>
              <a:cxnLst/>
              <a:rect l="l" t="t" r="r" b="b"/>
              <a:pathLst>
                <a:path w="5776" h="5886" extrusionOk="0">
                  <a:moveTo>
                    <a:pt x="144" y="1"/>
                  </a:moveTo>
                  <a:lnTo>
                    <a:pt x="144" y="1"/>
                  </a:lnTo>
                  <a:cubicBezTo>
                    <a:pt x="0" y="1728"/>
                    <a:pt x="2374" y="5886"/>
                    <a:pt x="3912" y="5886"/>
                  </a:cubicBezTo>
                  <a:cubicBezTo>
                    <a:pt x="4045" y="5886"/>
                    <a:pt x="4171" y="5855"/>
                    <a:pt x="4290" y="5789"/>
                  </a:cubicBezTo>
                  <a:cubicBezTo>
                    <a:pt x="5776" y="4954"/>
                    <a:pt x="145" y="1"/>
                    <a:pt x="144" y="1"/>
                  </a:cubicBezTo>
                  <a:close/>
                </a:path>
              </a:pathLst>
            </a:custGeom>
            <a:solidFill>
              <a:srgbClr val="A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6169500" y="2712450"/>
              <a:ext cx="130400" cy="185775"/>
            </a:xfrm>
            <a:custGeom>
              <a:avLst/>
              <a:gdLst/>
              <a:ahLst/>
              <a:cxnLst/>
              <a:rect l="l" t="t" r="r" b="b"/>
              <a:pathLst>
                <a:path w="5216" h="7431" fill="none" extrusionOk="0">
                  <a:moveTo>
                    <a:pt x="5215" y="0"/>
                  </a:moveTo>
                  <a:cubicBezTo>
                    <a:pt x="5215" y="0"/>
                    <a:pt x="3547" y="4746"/>
                    <a:pt x="1" y="7431"/>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4826800" y="2944500"/>
              <a:ext cx="824550" cy="1185000"/>
            </a:xfrm>
            <a:custGeom>
              <a:avLst/>
              <a:gdLst/>
              <a:ahLst/>
              <a:cxnLst/>
              <a:rect l="l" t="t" r="r" b="b"/>
              <a:pathLst>
                <a:path w="32982" h="47400" extrusionOk="0">
                  <a:moveTo>
                    <a:pt x="17495" y="0"/>
                  </a:moveTo>
                  <a:cubicBezTo>
                    <a:pt x="9725" y="6231"/>
                    <a:pt x="0" y="12019"/>
                    <a:pt x="0" y="12019"/>
                  </a:cubicBezTo>
                  <a:lnTo>
                    <a:pt x="17573" y="47399"/>
                  </a:lnTo>
                  <a:lnTo>
                    <a:pt x="32982" y="31443"/>
                  </a:lnTo>
                  <a:cubicBezTo>
                    <a:pt x="30870" y="19085"/>
                    <a:pt x="23179" y="7300"/>
                    <a:pt x="17495"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3760450" y="3020750"/>
              <a:ext cx="1869400" cy="1538925"/>
            </a:xfrm>
            <a:custGeom>
              <a:avLst/>
              <a:gdLst/>
              <a:ahLst/>
              <a:cxnLst/>
              <a:rect l="l" t="t" r="r" b="b"/>
              <a:pathLst>
                <a:path w="74776" h="61557" extrusionOk="0">
                  <a:moveTo>
                    <a:pt x="45366" y="1"/>
                  </a:moveTo>
                  <a:lnTo>
                    <a:pt x="1" y="37205"/>
                  </a:lnTo>
                  <a:lnTo>
                    <a:pt x="55430" y="61557"/>
                  </a:lnTo>
                  <a:lnTo>
                    <a:pt x="74775" y="41351"/>
                  </a:lnTo>
                  <a:cubicBezTo>
                    <a:pt x="71959" y="9204"/>
                    <a:pt x="45366" y="1"/>
                    <a:pt x="453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3760450" y="3020750"/>
              <a:ext cx="1507650" cy="1214325"/>
            </a:xfrm>
            <a:custGeom>
              <a:avLst/>
              <a:gdLst/>
              <a:ahLst/>
              <a:cxnLst/>
              <a:rect l="l" t="t" r="r" b="b"/>
              <a:pathLst>
                <a:path w="60306" h="48573" extrusionOk="0">
                  <a:moveTo>
                    <a:pt x="45366" y="1"/>
                  </a:moveTo>
                  <a:lnTo>
                    <a:pt x="1" y="37205"/>
                  </a:lnTo>
                  <a:lnTo>
                    <a:pt x="25864" y="48573"/>
                  </a:lnTo>
                  <a:lnTo>
                    <a:pt x="60305" y="9830"/>
                  </a:lnTo>
                  <a:cubicBezTo>
                    <a:pt x="52849" y="2608"/>
                    <a:pt x="45366" y="1"/>
                    <a:pt x="4536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5286325" y="3865100"/>
              <a:ext cx="198825" cy="177675"/>
            </a:xfrm>
            <a:custGeom>
              <a:avLst/>
              <a:gdLst/>
              <a:ahLst/>
              <a:cxnLst/>
              <a:rect l="l" t="t" r="r" b="b"/>
              <a:pathLst>
                <a:path w="7953" h="7107" extrusionOk="0">
                  <a:moveTo>
                    <a:pt x="3992" y="1"/>
                  </a:moveTo>
                  <a:cubicBezTo>
                    <a:pt x="2462" y="1"/>
                    <a:pt x="1044" y="979"/>
                    <a:pt x="574" y="2519"/>
                  </a:cubicBezTo>
                  <a:cubicBezTo>
                    <a:pt x="0" y="4396"/>
                    <a:pt x="1069" y="6378"/>
                    <a:pt x="2946" y="6951"/>
                  </a:cubicBezTo>
                  <a:cubicBezTo>
                    <a:pt x="3290" y="7056"/>
                    <a:pt x="3637" y="7106"/>
                    <a:pt x="3979" y="7106"/>
                  </a:cubicBezTo>
                  <a:cubicBezTo>
                    <a:pt x="5502" y="7106"/>
                    <a:pt x="6910" y="6112"/>
                    <a:pt x="7379" y="4579"/>
                  </a:cubicBezTo>
                  <a:cubicBezTo>
                    <a:pt x="7952" y="2701"/>
                    <a:pt x="6883" y="720"/>
                    <a:pt x="5006" y="146"/>
                  </a:cubicBezTo>
                  <a:cubicBezTo>
                    <a:pt x="4669" y="48"/>
                    <a:pt x="4328" y="1"/>
                    <a:pt x="39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28"/>
          <p:cNvGrpSpPr/>
          <p:nvPr/>
        </p:nvGrpSpPr>
        <p:grpSpPr>
          <a:xfrm>
            <a:off x="1008448" y="4331286"/>
            <a:ext cx="592215" cy="545427"/>
            <a:chOff x="6578186" y="3304323"/>
            <a:chExt cx="592215" cy="545427"/>
          </a:xfrm>
        </p:grpSpPr>
        <p:sp>
          <p:nvSpPr>
            <p:cNvPr id="498" name="Google Shape;498;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28"/>
          <p:cNvGrpSpPr/>
          <p:nvPr/>
        </p:nvGrpSpPr>
        <p:grpSpPr>
          <a:xfrm>
            <a:off x="7481013" y="282275"/>
            <a:ext cx="104150" cy="104150"/>
            <a:chOff x="7648113" y="3202125"/>
            <a:chExt cx="104150" cy="104150"/>
          </a:xfrm>
        </p:grpSpPr>
        <p:sp>
          <p:nvSpPr>
            <p:cNvPr id="503" name="Google Shape;503;p28"/>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28"/>
          <p:cNvGrpSpPr/>
          <p:nvPr/>
        </p:nvGrpSpPr>
        <p:grpSpPr>
          <a:xfrm>
            <a:off x="8728088" y="2976150"/>
            <a:ext cx="109300" cy="109625"/>
            <a:chOff x="9043313" y="2299825"/>
            <a:chExt cx="109300" cy="109625"/>
          </a:xfrm>
        </p:grpSpPr>
        <p:sp>
          <p:nvSpPr>
            <p:cNvPr id="506" name="Google Shape;506;p28"/>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28"/>
          <p:cNvSpPr/>
          <p:nvPr/>
        </p:nvSpPr>
        <p:spPr>
          <a:xfrm>
            <a:off x="8562188" y="33225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683225" y="1825113"/>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979188" y="4225300"/>
            <a:ext cx="49025" cy="49025"/>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443638" y="1551575"/>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1600663" y="402275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8855701" y="1092873"/>
            <a:ext cx="104153" cy="117561"/>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28"/>
          <p:cNvGrpSpPr/>
          <p:nvPr/>
        </p:nvGrpSpPr>
        <p:grpSpPr>
          <a:xfrm rot="-1021041">
            <a:off x="7765910" y="787264"/>
            <a:ext cx="927840" cy="670917"/>
            <a:chOff x="5131350" y="539500"/>
            <a:chExt cx="3299425" cy="2385800"/>
          </a:xfrm>
        </p:grpSpPr>
        <p:sp>
          <p:nvSpPr>
            <p:cNvPr id="519" name="Google Shape;519;p28"/>
            <p:cNvSpPr/>
            <p:nvPr/>
          </p:nvSpPr>
          <p:spPr>
            <a:xfrm>
              <a:off x="6771925" y="891300"/>
              <a:ext cx="1658850" cy="1930375"/>
            </a:xfrm>
            <a:custGeom>
              <a:avLst/>
              <a:gdLst/>
              <a:ahLst/>
              <a:cxnLst/>
              <a:rect l="l" t="t" r="r" b="b"/>
              <a:pathLst>
                <a:path w="66354" h="77215" extrusionOk="0">
                  <a:moveTo>
                    <a:pt x="21216" y="1"/>
                  </a:moveTo>
                  <a:cubicBezTo>
                    <a:pt x="13520" y="1"/>
                    <a:pt x="6066" y="700"/>
                    <a:pt x="0" y="2596"/>
                  </a:cubicBezTo>
                  <a:lnTo>
                    <a:pt x="0" y="77214"/>
                  </a:lnTo>
                  <a:lnTo>
                    <a:pt x="63277" y="77214"/>
                  </a:lnTo>
                  <a:lnTo>
                    <a:pt x="66354" y="5516"/>
                  </a:lnTo>
                  <a:cubicBezTo>
                    <a:pt x="66354" y="5516"/>
                    <a:pt x="42832" y="1"/>
                    <a:pt x="2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6781050" y="810200"/>
              <a:ext cx="1588475" cy="1976925"/>
            </a:xfrm>
            <a:custGeom>
              <a:avLst/>
              <a:gdLst/>
              <a:ahLst/>
              <a:cxnLst/>
              <a:rect l="l" t="t" r="r" b="b"/>
              <a:pathLst>
                <a:path w="63539" h="79077" extrusionOk="0">
                  <a:moveTo>
                    <a:pt x="57542" y="0"/>
                  </a:moveTo>
                  <a:lnTo>
                    <a:pt x="0" y="9073"/>
                  </a:lnTo>
                  <a:lnTo>
                    <a:pt x="0" y="76782"/>
                  </a:lnTo>
                  <a:cubicBezTo>
                    <a:pt x="0" y="76782"/>
                    <a:pt x="1825" y="77069"/>
                    <a:pt x="6153" y="79077"/>
                  </a:cubicBezTo>
                  <a:cubicBezTo>
                    <a:pt x="11374" y="76876"/>
                    <a:pt x="19668" y="76170"/>
                    <a:pt x="28171" y="76170"/>
                  </a:cubicBezTo>
                  <a:cubicBezTo>
                    <a:pt x="43446" y="76170"/>
                    <a:pt x="59393" y="78451"/>
                    <a:pt x="59393" y="78451"/>
                  </a:cubicBezTo>
                  <a:lnTo>
                    <a:pt x="63538" y="9986"/>
                  </a:lnTo>
                  <a:cubicBezTo>
                    <a:pt x="58011" y="8004"/>
                    <a:pt x="57542" y="0"/>
                    <a:pt x="57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6781050" y="754000"/>
              <a:ext cx="1438550" cy="1906025"/>
            </a:xfrm>
            <a:custGeom>
              <a:avLst/>
              <a:gdLst/>
              <a:ahLst/>
              <a:cxnLst/>
              <a:rect l="l" t="t" r="r" b="b"/>
              <a:pathLst>
                <a:path w="57542" h="76241" extrusionOk="0">
                  <a:moveTo>
                    <a:pt x="39230" y="1"/>
                  </a:moveTo>
                  <a:cubicBezTo>
                    <a:pt x="20089" y="1"/>
                    <a:pt x="0" y="5325"/>
                    <a:pt x="0" y="5325"/>
                  </a:cubicBezTo>
                  <a:cubicBezTo>
                    <a:pt x="0" y="5325"/>
                    <a:pt x="157" y="34395"/>
                    <a:pt x="157" y="76241"/>
                  </a:cubicBezTo>
                  <a:cubicBezTo>
                    <a:pt x="12340" y="70274"/>
                    <a:pt x="23749" y="68534"/>
                    <a:pt x="32912" y="68534"/>
                  </a:cubicBezTo>
                  <a:cubicBezTo>
                    <a:pt x="45729" y="68534"/>
                    <a:pt x="54152" y="71939"/>
                    <a:pt x="54152" y="71939"/>
                  </a:cubicBezTo>
                  <a:lnTo>
                    <a:pt x="57542" y="2248"/>
                  </a:lnTo>
                  <a:cubicBezTo>
                    <a:pt x="52092" y="612"/>
                    <a:pt x="45715" y="1"/>
                    <a:pt x="39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6784950" y="753950"/>
              <a:ext cx="1368175" cy="1906075"/>
            </a:xfrm>
            <a:custGeom>
              <a:avLst/>
              <a:gdLst/>
              <a:ahLst/>
              <a:cxnLst/>
              <a:rect l="l" t="t" r="r" b="b"/>
              <a:pathLst>
                <a:path w="54727" h="76243" extrusionOk="0">
                  <a:moveTo>
                    <a:pt x="39049" y="1"/>
                  </a:moveTo>
                  <a:cubicBezTo>
                    <a:pt x="20828" y="1"/>
                    <a:pt x="1766" y="4813"/>
                    <a:pt x="1" y="5274"/>
                  </a:cubicBezTo>
                  <a:lnTo>
                    <a:pt x="1" y="76243"/>
                  </a:lnTo>
                  <a:cubicBezTo>
                    <a:pt x="12523" y="68286"/>
                    <a:pt x="25530" y="66345"/>
                    <a:pt x="35243" y="66345"/>
                  </a:cubicBezTo>
                  <a:cubicBezTo>
                    <a:pt x="44499" y="66345"/>
                    <a:pt x="50763" y="68108"/>
                    <a:pt x="50763" y="68108"/>
                  </a:cubicBezTo>
                  <a:lnTo>
                    <a:pt x="50763" y="68082"/>
                  </a:lnTo>
                  <a:lnTo>
                    <a:pt x="54726" y="1546"/>
                  </a:lnTo>
                  <a:cubicBezTo>
                    <a:pt x="49902" y="433"/>
                    <a:pt x="44513" y="1"/>
                    <a:pt x="3904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6781050" y="539500"/>
              <a:ext cx="1334250" cy="2120525"/>
            </a:xfrm>
            <a:custGeom>
              <a:avLst/>
              <a:gdLst/>
              <a:ahLst/>
              <a:cxnLst/>
              <a:rect l="l" t="t" r="r" b="b"/>
              <a:pathLst>
                <a:path w="53370" h="84821" extrusionOk="0">
                  <a:moveTo>
                    <a:pt x="35732" y="0"/>
                  </a:moveTo>
                  <a:cubicBezTo>
                    <a:pt x="12918" y="0"/>
                    <a:pt x="0" y="9889"/>
                    <a:pt x="0" y="9889"/>
                  </a:cubicBezTo>
                  <a:cubicBezTo>
                    <a:pt x="0" y="9889"/>
                    <a:pt x="157" y="30982"/>
                    <a:pt x="157" y="84821"/>
                  </a:cubicBezTo>
                  <a:cubicBezTo>
                    <a:pt x="16773" y="72472"/>
                    <a:pt x="37769" y="71205"/>
                    <a:pt x="45691" y="71205"/>
                  </a:cubicBezTo>
                  <a:cubicBezTo>
                    <a:pt x="47738" y="71205"/>
                    <a:pt x="48912" y="71289"/>
                    <a:pt x="48912" y="71289"/>
                  </a:cubicBezTo>
                  <a:lnTo>
                    <a:pt x="53370" y="1885"/>
                  </a:lnTo>
                  <a:cubicBezTo>
                    <a:pt x="46973" y="544"/>
                    <a:pt x="41081" y="0"/>
                    <a:pt x="35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6765400" y="2821650"/>
              <a:ext cx="1588475" cy="103650"/>
            </a:xfrm>
            <a:custGeom>
              <a:avLst/>
              <a:gdLst/>
              <a:ahLst/>
              <a:cxnLst/>
              <a:rect l="l" t="t" r="r" b="b"/>
              <a:pathLst>
                <a:path w="63539" h="4146" extrusionOk="0">
                  <a:moveTo>
                    <a:pt x="626" y="0"/>
                  </a:moveTo>
                  <a:cubicBezTo>
                    <a:pt x="626" y="0"/>
                    <a:pt x="1" y="991"/>
                    <a:pt x="496" y="4146"/>
                  </a:cubicBezTo>
                  <a:cubicBezTo>
                    <a:pt x="4642" y="4146"/>
                    <a:pt x="7379" y="3077"/>
                    <a:pt x="7379" y="3077"/>
                  </a:cubicBezTo>
                  <a:lnTo>
                    <a:pt x="62157" y="3077"/>
                  </a:lnTo>
                  <a:lnTo>
                    <a:pt x="635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8234575" y="1179100"/>
              <a:ext cx="92575" cy="1404025"/>
            </a:xfrm>
            <a:custGeom>
              <a:avLst/>
              <a:gdLst/>
              <a:ahLst/>
              <a:cxnLst/>
              <a:rect l="l" t="t" r="r" b="b"/>
              <a:pathLst>
                <a:path w="3703" h="56161" extrusionOk="0">
                  <a:moveTo>
                    <a:pt x="3702" y="1"/>
                  </a:moveTo>
                  <a:lnTo>
                    <a:pt x="3702" y="1"/>
                  </a:lnTo>
                  <a:cubicBezTo>
                    <a:pt x="3494" y="2347"/>
                    <a:pt x="3311" y="4694"/>
                    <a:pt x="3129" y="7014"/>
                  </a:cubicBezTo>
                  <a:lnTo>
                    <a:pt x="2607" y="14028"/>
                  </a:lnTo>
                  <a:lnTo>
                    <a:pt x="1617" y="28080"/>
                  </a:lnTo>
                  <a:lnTo>
                    <a:pt x="756" y="42107"/>
                  </a:lnTo>
                  <a:lnTo>
                    <a:pt x="365" y="49147"/>
                  </a:lnTo>
                  <a:cubicBezTo>
                    <a:pt x="235" y="51467"/>
                    <a:pt x="104" y="53814"/>
                    <a:pt x="0" y="56160"/>
                  </a:cubicBezTo>
                  <a:cubicBezTo>
                    <a:pt x="209" y="53840"/>
                    <a:pt x="391" y="51493"/>
                    <a:pt x="574" y="49147"/>
                  </a:cubicBezTo>
                  <a:lnTo>
                    <a:pt x="1121" y="42133"/>
                  </a:lnTo>
                  <a:lnTo>
                    <a:pt x="2086" y="28107"/>
                  </a:lnTo>
                  <a:lnTo>
                    <a:pt x="2946" y="14054"/>
                  </a:lnTo>
                  <a:lnTo>
                    <a:pt x="3363" y="7040"/>
                  </a:lnTo>
                  <a:cubicBezTo>
                    <a:pt x="3468" y="4694"/>
                    <a:pt x="3598" y="2347"/>
                    <a:pt x="370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8234575" y="1090475"/>
              <a:ext cx="46300" cy="723525"/>
            </a:xfrm>
            <a:custGeom>
              <a:avLst/>
              <a:gdLst/>
              <a:ahLst/>
              <a:cxnLst/>
              <a:rect l="l" t="t" r="r" b="b"/>
              <a:pathLst>
                <a:path w="1852" h="28941" extrusionOk="0">
                  <a:moveTo>
                    <a:pt x="1851" y="0"/>
                  </a:moveTo>
                  <a:lnTo>
                    <a:pt x="1851" y="0"/>
                  </a:lnTo>
                  <a:cubicBezTo>
                    <a:pt x="1721" y="1225"/>
                    <a:pt x="1617" y="2425"/>
                    <a:pt x="1512" y="3624"/>
                  </a:cubicBezTo>
                  <a:lnTo>
                    <a:pt x="1226" y="7222"/>
                  </a:lnTo>
                  <a:cubicBezTo>
                    <a:pt x="1017" y="9647"/>
                    <a:pt x="887" y="12045"/>
                    <a:pt x="704" y="14470"/>
                  </a:cubicBezTo>
                  <a:cubicBezTo>
                    <a:pt x="574" y="16869"/>
                    <a:pt x="417" y="19293"/>
                    <a:pt x="287" y="21692"/>
                  </a:cubicBezTo>
                  <a:lnTo>
                    <a:pt x="131" y="25316"/>
                  </a:lnTo>
                  <a:cubicBezTo>
                    <a:pt x="78" y="26515"/>
                    <a:pt x="26" y="27741"/>
                    <a:pt x="0" y="28940"/>
                  </a:cubicBezTo>
                  <a:cubicBezTo>
                    <a:pt x="131" y="27741"/>
                    <a:pt x="235" y="26541"/>
                    <a:pt x="365" y="25342"/>
                  </a:cubicBezTo>
                  <a:lnTo>
                    <a:pt x="652" y="21718"/>
                  </a:lnTo>
                  <a:cubicBezTo>
                    <a:pt x="834" y="19319"/>
                    <a:pt x="991" y="16895"/>
                    <a:pt x="1173" y="14496"/>
                  </a:cubicBezTo>
                  <a:cubicBezTo>
                    <a:pt x="1304" y="12071"/>
                    <a:pt x="1460" y="9673"/>
                    <a:pt x="1565" y="7248"/>
                  </a:cubicBezTo>
                  <a:lnTo>
                    <a:pt x="1747" y="3624"/>
                  </a:lnTo>
                  <a:cubicBezTo>
                    <a:pt x="1773" y="2425"/>
                    <a:pt x="1825" y="1225"/>
                    <a:pt x="185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8134850" y="2552450"/>
              <a:ext cx="131025" cy="219025"/>
            </a:xfrm>
            <a:custGeom>
              <a:avLst/>
              <a:gdLst/>
              <a:ahLst/>
              <a:cxnLst/>
              <a:rect l="l" t="t" r="r" b="b"/>
              <a:pathLst>
                <a:path w="5241" h="8761" extrusionOk="0">
                  <a:moveTo>
                    <a:pt x="0" y="1"/>
                  </a:moveTo>
                  <a:lnTo>
                    <a:pt x="0" y="1"/>
                  </a:lnTo>
                  <a:cubicBezTo>
                    <a:pt x="78" y="861"/>
                    <a:pt x="287" y="1721"/>
                    <a:pt x="548" y="2556"/>
                  </a:cubicBezTo>
                  <a:cubicBezTo>
                    <a:pt x="834" y="3390"/>
                    <a:pt x="1199" y="4198"/>
                    <a:pt x="1643" y="4954"/>
                  </a:cubicBezTo>
                  <a:cubicBezTo>
                    <a:pt x="1851" y="5345"/>
                    <a:pt x="2112" y="5710"/>
                    <a:pt x="2347" y="6075"/>
                  </a:cubicBezTo>
                  <a:cubicBezTo>
                    <a:pt x="2477" y="6258"/>
                    <a:pt x="2633" y="6414"/>
                    <a:pt x="2764" y="6597"/>
                  </a:cubicBezTo>
                  <a:lnTo>
                    <a:pt x="2972" y="6858"/>
                  </a:lnTo>
                  <a:cubicBezTo>
                    <a:pt x="3051" y="6936"/>
                    <a:pt x="3129" y="7014"/>
                    <a:pt x="3207" y="7092"/>
                  </a:cubicBezTo>
                  <a:cubicBezTo>
                    <a:pt x="3781" y="7744"/>
                    <a:pt x="4485" y="8292"/>
                    <a:pt x="5241" y="8761"/>
                  </a:cubicBezTo>
                  <a:cubicBezTo>
                    <a:pt x="4615" y="8135"/>
                    <a:pt x="3989" y="7535"/>
                    <a:pt x="3468" y="6858"/>
                  </a:cubicBezTo>
                  <a:cubicBezTo>
                    <a:pt x="2946" y="6180"/>
                    <a:pt x="2451" y="5476"/>
                    <a:pt x="2034" y="4746"/>
                  </a:cubicBezTo>
                  <a:cubicBezTo>
                    <a:pt x="1199" y="3260"/>
                    <a:pt x="522" y="166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6969425" y="2506050"/>
              <a:ext cx="1100250" cy="135075"/>
            </a:xfrm>
            <a:custGeom>
              <a:avLst/>
              <a:gdLst/>
              <a:ahLst/>
              <a:cxnLst/>
              <a:rect l="l" t="t" r="r" b="b"/>
              <a:pathLst>
                <a:path w="44010" h="5403" extrusionOk="0">
                  <a:moveTo>
                    <a:pt x="22226" y="1"/>
                  </a:moveTo>
                  <a:cubicBezTo>
                    <a:pt x="12475" y="1"/>
                    <a:pt x="4371" y="2020"/>
                    <a:pt x="0" y="5402"/>
                  </a:cubicBezTo>
                  <a:cubicBezTo>
                    <a:pt x="0" y="5402"/>
                    <a:pt x="7915" y="1110"/>
                    <a:pt x="23986" y="1110"/>
                  </a:cubicBezTo>
                  <a:cubicBezTo>
                    <a:pt x="29645" y="1110"/>
                    <a:pt x="36317" y="1643"/>
                    <a:pt x="44010" y="3082"/>
                  </a:cubicBezTo>
                  <a:cubicBezTo>
                    <a:pt x="36422" y="957"/>
                    <a:pt x="28934" y="1"/>
                    <a:pt x="2222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6945950" y="2605825"/>
              <a:ext cx="629675" cy="100475"/>
            </a:xfrm>
            <a:custGeom>
              <a:avLst/>
              <a:gdLst/>
              <a:ahLst/>
              <a:cxnLst/>
              <a:rect l="l" t="t" r="r" b="b"/>
              <a:pathLst>
                <a:path w="25187" h="4019" extrusionOk="0">
                  <a:moveTo>
                    <a:pt x="19842" y="1"/>
                  </a:moveTo>
                  <a:cubicBezTo>
                    <a:pt x="19485" y="1"/>
                    <a:pt x="19129" y="4"/>
                    <a:pt x="18773" y="4"/>
                  </a:cubicBezTo>
                  <a:cubicBezTo>
                    <a:pt x="16635" y="56"/>
                    <a:pt x="14497" y="290"/>
                    <a:pt x="12385" y="629"/>
                  </a:cubicBezTo>
                  <a:cubicBezTo>
                    <a:pt x="10273" y="994"/>
                    <a:pt x="8161" y="1438"/>
                    <a:pt x="6102" y="2011"/>
                  </a:cubicBezTo>
                  <a:cubicBezTo>
                    <a:pt x="4042" y="2585"/>
                    <a:pt x="1982" y="3210"/>
                    <a:pt x="1" y="4019"/>
                  </a:cubicBezTo>
                  <a:cubicBezTo>
                    <a:pt x="1044" y="3706"/>
                    <a:pt x="2060" y="3393"/>
                    <a:pt x="3103" y="3132"/>
                  </a:cubicBezTo>
                  <a:cubicBezTo>
                    <a:pt x="4120" y="2845"/>
                    <a:pt x="5163" y="2585"/>
                    <a:pt x="6180" y="2350"/>
                  </a:cubicBezTo>
                  <a:cubicBezTo>
                    <a:pt x="8266" y="1855"/>
                    <a:pt x="10351" y="1438"/>
                    <a:pt x="12463" y="1073"/>
                  </a:cubicBezTo>
                  <a:cubicBezTo>
                    <a:pt x="14549" y="734"/>
                    <a:pt x="16661" y="499"/>
                    <a:pt x="18799" y="342"/>
                  </a:cubicBezTo>
                  <a:cubicBezTo>
                    <a:pt x="19536" y="325"/>
                    <a:pt x="20261" y="294"/>
                    <a:pt x="20991" y="294"/>
                  </a:cubicBezTo>
                  <a:cubicBezTo>
                    <a:pt x="21319" y="294"/>
                    <a:pt x="21648" y="300"/>
                    <a:pt x="21979" y="316"/>
                  </a:cubicBezTo>
                  <a:cubicBezTo>
                    <a:pt x="22129" y="309"/>
                    <a:pt x="22278" y="306"/>
                    <a:pt x="22427" y="306"/>
                  </a:cubicBezTo>
                  <a:cubicBezTo>
                    <a:pt x="23347" y="306"/>
                    <a:pt x="24267" y="428"/>
                    <a:pt x="25186" y="473"/>
                  </a:cubicBezTo>
                  <a:cubicBezTo>
                    <a:pt x="24117" y="316"/>
                    <a:pt x="23074" y="134"/>
                    <a:pt x="22006" y="82"/>
                  </a:cubicBezTo>
                  <a:cubicBezTo>
                    <a:pt x="21275" y="12"/>
                    <a:pt x="20557" y="1"/>
                    <a:pt x="1984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5131350" y="891300"/>
              <a:ext cx="1646475" cy="1930375"/>
            </a:xfrm>
            <a:custGeom>
              <a:avLst/>
              <a:gdLst/>
              <a:ahLst/>
              <a:cxnLst/>
              <a:rect l="l" t="t" r="r" b="b"/>
              <a:pathLst>
                <a:path w="65859" h="77215" extrusionOk="0">
                  <a:moveTo>
                    <a:pt x="44805" y="1"/>
                  </a:moveTo>
                  <a:cubicBezTo>
                    <a:pt x="23352" y="1"/>
                    <a:pt x="0" y="5516"/>
                    <a:pt x="0" y="5516"/>
                  </a:cubicBezTo>
                  <a:lnTo>
                    <a:pt x="3077" y="77214"/>
                  </a:lnTo>
                  <a:lnTo>
                    <a:pt x="65858" y="77214"/>
                  </a:lnTo>
                  <a:lnTo>
                    <a:pt x="65858" y="2596"/>
                  </a:lnTo>
                  <a:cubicBezTo>
                    <a:pt x="59841" y="700"/>
                    <a:pt x="52443" y="1"/>
                    <a:pt x="44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5192600" y="810200"/>
              <a:ext cx="1588475" cy="1976925"/>
            </a:xfrm>
            <a:custGeom>
              <a:avLst/>
              <a:gdLst/>
              <a:ahLst/>
              <a:cxnLst/>
              <a:rect l="l" t="t" r="r" b="b"/>
              <a:pathLst>
                <a:path w="63539" h="79077" extrusionOk="0">
                  <a:moveTo>
                    <a:pt x="6023" y="0"/>
                  </a:moveTo>
                  <a:cubicBezTo>
                    <a:pt x="6023" y="0"/>
                    <a:pt x="5554" y="8004"/>
                    <a:pt x="1" y="9986"/>
                  </a:cubicBezTo>
                  <a:lnTo>
                    <a:pt x="4172" y="78451"/>
                  </a:lnTo>
                  <a:cubicBezTo>
                    <a:pt x="4172" y="78451"/>
                    <a:pt x="20108" y="76170"/>
                    <a:pt x="35383" y="76170"/>
                  </a:cubicBezTo>
                  <a:cubicBezTo>
                    <a:pt x="43884" y="76170"/>
                    <a:pt x="52181" y="76876"/>
                    <a:pt x="57412" y="79077"/>
                  </a:cubicBezTo>
                  <a:cubicBezTo>
                    <a:pt x="61713" y="77069"/>
                    <a:pt x="63538" y="76782"/>
                    <a:pt x="63538" y="76782"/>
                  </a:cubicBezTo>
                  <a:lnTo>
                    <a:pt x="63538" y="9073"/>
                  </a:lnTo>
                  <a:lnTo>
                    <a:pt x="6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5343175" y="754000"/>
              <a:ext cx="1437900" cy="1906025"/>
            </a:xfrm>
            <a:custGeom>
              <a:avLst/>
              <a:gdLst/>
              <a:ahLst/>
              <a:cxnLst/>
              <a:rect l="l" t="t" r="r" b="b"/>
              <a:pathLst>
                <a:path w="57516" h="76241" extrusionOk="0">
                  <a:moveTo>
                    <a:pt x="18308" y="1"/>
                  </a:moveTo>
                  <a:cubicBezTo>
                    <a:pt x="11825" y="1"/>
                    <a:pt x="5450" y="612"/>
                    <a:pt x="0" y="2248"/>
                  </a:cubicBezTo>
                  <a:lnTo>
                    <a:pt x="3364" y="71939"/>
                  </a:lnTo>
                  <a:cubicBezTo>
                    <a:pt x="3364" y="71939"/>
                    <a:pt x="11795" y="68534"/>
                    <a:pt x="24620" y="68534"/>
                  </a:cubicBezTo>
                  <a:cubicBezTo>
                    <a:pt x="33789" y="68534"/>
                    <a:pt x="45202" y="70274"/>
                    <a:pt x="57385" y="76241"/>
                  </a:cubicBezTo>
                  <a:cubicBezTo>
                    <a:pt x="57385" y="34395"/>
                    <a:pt x="57515" y="5325"/>
                    <a:pt x="57515" y="5325"/>
                  </a:cubicBezTo>
                  <a:cubicBezTo>
                    <a:pt x="57515" y="5325"/>
                    <a:pt x="37442" y="1"/>
                    <a:pt x="1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5409650" y="753950"/>
              <a:ext cx="1368175" cy="1906075"/>
            </a:xfrm>
            <a:custGeom>
              <a:avLst/>
              <a:gdLst/>
              <a:ahLst/>
              <a:cxnLst/>
              <a:rect l="l" t="t" r="r" b="b"/>
              <a:pathLst>
                <a:path w="54727" h="76243" extrusionOk="0">
                  <a:moveTo>
                    <a:pt x="15675" y="1"/>
                  </a:moveTo>
                  <a:cubicBezTo>
                    <a:pt x="10212" y="1"/>
                    <a:pt x="4825" y="433"/>
                    <a:pt x="1" y="1546"/>
                  </a:cubicBezTo>
                  <a:lnTo>
                    <a:pt x="3938" y="68082"/>
                  </a:lnTo>
                  <a:lnTo>
                    <a:pt x="3938" y="68108"/>
                  </a:lnTo>
                  <a:cubicBezTo>
                    <a:pt x="3938" y="68108"/>
                    <a:pt x="10208" y="66345"/>
                    <a:pt x="19471" y="66345"/>
                  </a:cubicBezTo>
                  <a:cubicBezTo>
                    <a:pt x="29190" y="66345"/>
                    <a:pt x="42204" y="68286"/>
                    <a:pt x="54726" y="76243"/>
                  </a:cubicBezTo>
                  <a:lnTo>
                    <a:pt x="54726" y="5274"/>
                  </a:lnTo>
                  <a:cubicBezTo>
                    <a:pt x="52941" y="4813"/>
                    <a:pt x="33890" y="1"/>
                    <a:pt x="156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5446800" y="539500"/>
              <a:ext cx="1334275" cy="2120525"/>
            </a:xfrm>
            <a:custGeom>
              <a:avLst/>
              <a:gdLst/>
              <a:ahLst/>
              <a:cxnLst/>
              <a:rect l="l" t="t" r="r" b="b"/>
              <a:pathLst>
                <a:path w="53371" h="84821" extrusionOk="0">
                  <a:moveTo>
                    <a:pt x="17638" y="0"/>
                  </a:moveTo>
                  <a:cubicBezTo>
                    <a:pt x="12290" y="0"/>
                    <a:pt x="6398" y="544"/>
                    <a:pt x="1" y="1885"/>
                  </a:cubicBezTo>
                  <a:lnTo>
                    <a:pt x="4459" y="71289"/>
                  </a:lnTo>
                  <a:cubicBezTo>
                    <a:pt x="4459" y="71289"/>
                    <a:pt x="5633" y="71205"/>
                    <a:pt x="7680" y="71205"/>
                  </a:cubicBezTo>
                  <a:cubicBezTo>
                    <a:pt x="15603" y="71205"/>
                    <a:pt x="36603" y="72472"/>
                    <a:pt x="53240" y="84821"/>
                  </a:cubicBezTo>
                  <a:cubicBezTo>
                    <a:pt x="53240" y="30982"/>
                    <a:pt x="53370" y="9889"/>
                    <a:pt x="53370" y="9889"/>
                  </a:cubicBezTo>
                  <a:cubicBezTo>
                    <a:pt x="53370" y="9889"/>
                    <a:pt x="40453" y="0"/>
                    <a:pt x="17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5208250" y="2821650"/>
              <a:ext cx="1572825" cy="103650"/>
            </a:xfrm>
            <a:custGeom>
              <a:avLst/>
              <a:gdLst/>
              <a:ahLst/>
              <a:cxnLst/>
              <a:rect l="l" t="t" r="r" b="b"/>
              <a:pathLst>
                <a:path w="62913" h="4146" extrusionOk="0">
                  <a:moveTo>
                    <a:pt x="1" y="0"/>
                  </a:moveTo>
                  <a:lnTo>
                    <a:pt x="1382" y="3077"/>
                  </a:lnTo>
                  <a:lnTo>
                    <a:pt x="56160" y="3077"/>
                  </a:lnTo>
                  <a:cubicBezTo>
                    <a:pt x="56160" y="3077"/>
                    <a:pt x="58611" y="4146"/>
                    <a:pt x="62782" y="4146"/>
                  </a:cubicBezTo>
                  <a:cubicBezTo>
                    <a:pt x="62782" y="913"/>
                    <a:pt x="62912" y="0"/>
                    <a:pt x="62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5234975" y="1179100"/>
              <a:ext cx="92575" cy="1404025"/>
            </a:xfrm>
            <a:custGeom>
              <a:avLst/>
              <a:gdLst/>
              <a:ahLst/>
              <a:cxnLst/>
              <a:rect l="l" t="t" r="r" b="b"/>
              <a:pathLst>
                <a:path w="3703" h="56161" extrusionOk="0">
                  <a:moveTo>
                    <a:pt x="0" y="1"/>
                  </a:moveTo>
                  <a:lnTo>
                    <a:pt x="0" y="1"/>
                  </a:lnTo>
                  <a:cubicBezTo>
                    <a:pt x="105" y="2347"/>
                    <a:pt x="235" y="4694"/>
                    <a:pt x="339" y="7040"/>
                  </a:cubicBezTo>
                  <a:lnTo>
                    <a:pt x="757" y="14054"/>
                  </a:lnTo>
                  <a:lnTo>
                    <a:pt x="1617" y="28107"/>
                  </a:lnTo>
                  <a:lnTo>
                    <a:pt x="2608" y="42133"/>
                  </a:lnTo>
                  <a:lnTo>
                    <a:pt x="3129" y="49147"/>
                  </a:lnTo>
                  <a:cubicBezTo>
                    <a:pt x="3312" y="51493"/>
                    <a:pt x="3494" y="53814"/>
                    <a:pt x="3703" y="56160"/>
                  </a:cubicBezTo>
                  <a:cubicBezTo>
                    <a:pt x="3598" y="53814"/>
                    <a:pt x="3468" y="51467"/>
                    <a:pt x="3364" y="49147"/>
                  </a:cubicBezTo>
                  <a:lnTo>
                    <a:pt x="2947" y="42107"/>
                  </a:lnTo>
                  <a:lnTo>
                    <a:pt x="2086" y="28080"/>
                  </a:lnTo>
                  <a:lnTo>
                    <a:pt x="1122" y="14028"/>
                  </a:lnTo>
                  <a:lnTo>
                    <a:pt x="574" y="7014"/>
                  </a:lnTo>
                  <a:cubicBezTo>
                    <a:pt x="392" y="4694"/>
                    <a:pt x="209" y="2347"/>
                    <a:pt x="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5281250" y="1090475"/>
              <a:ext cx="46300" cy="723525"/>
            </a:xfrm>
            <a:custGeom>
              <a:avLst/>
              <a:gdLst/>
              <a:ahLst/>
              <a:cxnLst/>
              <a:rect l="l" t="t" r="r" b="b"/>
              <a:pathLst>
                <a:path w="1852" h="28941" extrusionOk="0">
                  <a:moveTo>
                    <a:pt x="1" y="0"/>
                  </a:moveTo>
                  <a:cubicBezTo>
                    <a:pt x="27" y="1225"/>
                    <a:pt x="79" y="2425"/>
                    <a:pt x="131" y="3624"/>
                  </a:cubicBezTo>
                  <a:lnTo>
                    <a:pt x="287" y="7248"/>
                  </a:lnTo>
                  <a:cubicBezTo>
                    <a:pt x="392" y="9673"/>
                    <a:pt x="574" y="12071"/>
                    <a:pt x="705" y="14496"/>
                  </a:cubicBezTo>
                  <a:cubicBezTo>
                    <a:pt x="861" y="16895"/>
                    <a:pt x="1017" y="19319"/>
                    <a:pt x="1200" y="21718"/>
                  </a:cubicBezTo>
                  <a:lnTo>
                    <a:pt x="1513" y="25342"/>
                  </a:lnTo>
                  <a:cubicBezTo>
                    <a:pt x="1617" y="26541"/>
                    <a:pt x="1721" y="27741"/>
                    <a:pt x="1852" y="28940"/>
                  </a:cubicBezTo>
                  <a:cubicBezTo>
                    <a:pt x="1826" y="27741"/>
                    <a:pt x="1773" y="26515"/>
                    <a:pt x="1747" y="25316"/>
                  </a:cubicBezTo>
                  <a:lnTo>
                    <a:pt x="1565" y="21692"/>
                  </a:lnTo>
                  <a:cubicBezTo>
                    <a:pt x="1461" y="19293"/>
                    <a:pt x="1304" y="16869"/>
                    <a:pt x="1174" y="14470"/>
                  </a:cubicBezTo>
                  <a:cubicBezTo>
                    <a:pt x="991" y="12045"/>
                    <a:pt x="835" y="9647"/>
                    <a:pt x="652" y="7222"/>
                  </a:cubicBezTo>
                  <a:lnTo>
                    <a:pt x="340" y="3624"/>
                  </a:lnTo>
                  <a:cubicBezTo>
                    <a:pt x="235" y="2425"/>
                    <a:pt x="131" y="1225"/>
                    <a:pt x="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5296900" y="2552450"/>
              <a:ext cx="130375" cy="219025"/>
            </a:xfrm>
            <a:custGeom>
              <a:avLst/>
              <a:gdLst/>
              <a:ahLst/>
              <a:cxnLst/>
              <a:rect l="l" t="t" r="r" b="b"/>
              <a:pathLst>
                <a:path w="5215" h="8761" extrusionOk="0">
                  <a:moveTo>
                    <a:pt x="5215" y="1"/>
                  </a:moveTo>
                  <a:lnTo>
                    <a:pt x="5215" y="1"/>
                  </a:lnTo>
                  <a:cubicBezTo>
                    <a:pt x="4693" y="1669"/>
                    <a:pt x="4041" y="3260"/>
                    <a:pt x="3181" y="4746"/>
                  </a:cubicBezTo>
                  <a:cubicBezTo>
                    <a:pt x="2764" y="5476"/>
                    <a:pt x="2269" y="6180"/>
                    <a:pt x="1747" y="6858"/>
                  </a:cubicBezTo>
                  <a:cubicBezTo>
                    <a:pt x="1226" y="7562"/>
                    <a:pt x="600" y="8161"/>
                    <a:pt x="0" y="8761"/>
                  </a:cubicBezTo>
                  <a:cubicBezTo>
                    <a:pt x="730" y="8318"/>
                    <a:pt x="1434" y="7770"/>
                    <a:pt x="2008" y="7092"/>
                  </a:cubicBezTo>
                  <a:cubicBezTo>
                    <a:pt x="2086" y="7014"/>
                    <a:pt x="2164" y="6936"/>
                    <a:pt x="2243" y="6858"/>
                  </a:cubicBezTo>
                  <a:lnTo>
                    <a:pt x="2451" y="6597"/>
                  </a:lnTo>
                  <a:cubicBezTo>
                    <a:pt x="2581" y="6414"/>
                    <a:pt x="2738" y="6258"/>
                    <a:pt x="2868" y="6075"/>
                  </a:cubicBezTo>
                  <a:cubicBezTo>
                    <a:pt x="3129" y="5710"/>
                    <a:pt x="3364" y="5345"/>
                    <a:pt x="3572" y="4980"/>
                  </a:cubicBezTo>
                  <a:cubicBezTo>
                    <a:pt x="4015" y="4198"/>
                    <a:pt x="4380" y="3390"/>
                    <a:pt x="4667" y="2556"/>
                  </a:cubicBezTo>
                  <a:cubicBezTo>
                    <a:pt x="4954" y="1721"/>
                    <a:pt x="5163" y="861"/>
                    <a:pt x="5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5493100" y="2506050"/>
              <a:ext cx="1100250" cy="135075"/>
            </a:xfrm>
            <a:custGeom>
              <a:avLst/>
              <a:gdLst/>
              <a:ahLst/>
              <a:cxnLst/>
              <a:rect l="l" t="t" r="r" b="b"/>
              <a:pathLst>
                <a:path w="44010" h="5403" extrusionOk="0">
                  <a:moveTo>
                    <a:pt x="21777" y="1"/>
                  </a:moveTo>
                  <a:cubicBezTo>
                    <a:pt x="15071" y="1"/>
                    <a:pt x="7588" y="957"/>
                    <a:pt x="0" y="3082"/>
                  </a:cubicBezTo>
                  <a:cubicBezTo>
                    <a:pt x="7693" y="1643"/>
                    <a:pt x="14365" y="1110"/>
                    <a:pt x="20024" y="1110"/>
                  </a:cubicBezTo>
                  <a:cubicBezTo>
                    <a:pt x="36095" y="1110"/>
                    <a:pt x="44010" y="5402"/>
                    <a:pt x="44010" y="5402"/>
                  </a:cubicBezTo>
                  <a:cubicBezTo>
                    <a:pt x="39623" y="2020"/>
                    <a:pt x="31522" y="1"/>
                    <a:pt x="217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5987150" y="2605825"/>
              <a:ext cx="629025" cy="100475"/>
            </a:xfrm>
            <a:custGeom>
              <a:avLst/>
              <a:gdLst/>
              <a:ahLst/>
              <a:cxnLst/>
              <a:rect l="l" t="t" r="r" b="b"/>
              <a:pathLst>
                <a:path w="25161" h="4019" extrusionOk="0">
                  <a:moveTo>
                    <a:pt x="5319" y="1"/>
                  </a:moveTo>
                  <a:cubicBezTo>
                    <a:pt x="4607" y="1"/>
                    <a:pt x="3894" y="12"/>
                    <a:pt x="3181" y="82"/>
                  </a:cubicBezTo>
                  <a:cubicBezTo>
                    <a:pt x="2112" y="134"/>
                    <a:pt x="1044" y="316"/>
                    <a:pt x="1" y="473"/>
                  </a:cubicBezTo>
                  <a:cubicBezTo>
                    <a:pt x="974" y="425"/>
                    <a:pt x="1926" y="313"/>
                    <a:pt x="2896" y="313"/>
                  </a:cubicBezTo>
                  <a:cubicBezTo>
                    <a:pt x="2991" y="313"/>
                    <a:pt x="3086" y="314"/>
                    <a:pt x="3181" y="316"/>
                  </a:cubicBezTo>
                  <a:cubicBezTo>
                    <a:pt x="3495" y="301"/>
                    <a:pt x="3808" y="295"/>
                    <a:pt x="4121" y="295"/>
                  </a:cubicBezTo>
                  <a:cubicBezTo>
                    <a:pt x="4877" y="295"/>
                    <a:pt x="5632" y="332"/>
                    <a:pt x="6388" y="369"/>
                  </a:cubicBezTo>
                  <a:cubicBezTo>
                    <a:pt x="8500" y="499"/>
                    <a:pt x="10612" y="734"/>
                    <a:pt x="12724" y="1073"/>
                  </a:cubicBezTo>
                  <a:cubicBezTo>
                    <a:pt x="14810" y="1438"/>
                    <a:pt x="16895" y="1855"/>
                    <a:pt x="18981" y="2350"/>
                  </a:cubicBezTo>
                  <a:cubicBezTo>
                    <a:pt x="20024" y="2585"/>
                    <a:pt x="21067" y="2845"/>
                    <a:pt x="22084" y="3132"/>
                  </a:cubicBezTo>
                  <a:cubicBezTo>
                    <a:pt x="23127" y="3393"/>
                    <a:pt x="24143" y="3706"/>
                    <a:pt x="25160" y="4019"/>
                  </a:cubicBezTo>
                  <a:cubicBezTo>
                    <a:pt x="23179" y="3210"/>
                    <a:pt x="21145" y="2585"/>
                    <a:pt x="19085" y="2011"/>
                  </a:cubicBezTo>
                  <a:cubicBezTo>
                    <a:pt x="17000" y="1438"/>
                    <a:pt x="14914" y="994"/>
                    <a:pt x="12802" y="629"/>
                  </a:cubicBezTo>
                  <a:cubicBezTo>
                    <a:pt x="10690" y="290"/>
                    <a:pt x="8552" y="56"/>
                    <a:pt x="6388" y="4"/>
                  </a:cubicBezTo>
                  <a:cubicBezTo>
                    <a:pt x="6032" y="4"/>
                    <a:pt x="5676" y="1"/>
                    <a:pt x="531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6781050" y="2729100"/>
              <a:ext cx="149950" cy="80850"/>
            </a:xfrm>
            <a:custGeom>
              <a:avLst/>
              <a:gdLst/>
              <a:ahLst/>
              <a:cxnLst/>
              <a:rect l="l" t="t" r="r" b="b"/>
              <a:pathLst>
                <a:path w="5998" h="3234" fill="none" extrusionOk="0">
                  <a:moveTo>
                    <a:pt x="5997" y="3233"/>
                  </a:moveTo>
                  <a:cubicBezTo>
                    <a:pt x="5997" y="3233"/>
                    <a:pt x="3703" y="0"/>
                    <a:pt x="0"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6631775" y="2729100"/>
              <a:ext cx="149300" cy="80850"/>
            </a:xfrm>
            <a:custGeom>
              <a:avLst/>
              <a:gdLst/>
              <a:ahLst/>
              <a:cxnLst/>
              <a:rect l="l" t="t" r="r" b="b"/>
              <a:pathLst>
                <a:path w="5972" h="3234" fill="none" extrusionOk="0">
                  <a:moveTo>
                    <a:pt x="1" y="3233"/>
                  </a:moveTo>
                  <a:cubicBezTo>
                    <a:pt x="1" y="3233"/>
                    <a:pt x="2269" y="0"/>
                    <a:pt x="5971"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6781050" y="786725"/>
              <a:ext cx="25" cy="1873300"/>
            </a:xfrm>
            <a:custGeom>
              <a:avLst/>
              <a:gdLst/>
              <a:ahLst/>
              <a:cxnLst/>
              <a:rect l="l" t="t" r="r" b="b"/>
              <a:pathLst>
                <a:path w="1" h="74932" fill="none" extrusionOk="0">
                  <a:moveTo>
                    <a:pt x="0" y="74932"/>
                  </a:moveTo>
                  <a:lnTo>
                    <a:pt x="0" y="0"/>
                  </a:lnTo>
                </a:path>
              </a:pathLst>
            </a:custGeom>
            <a:noFill/>
            <a:ln w="11725" cap="flat" cmpd="sng">
              <a:solidFill>
                <a:schemeClr val="lt2"/>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5604550" y="692225"/>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5622800" y="919050"/>
              <a:ext cx="1083325" cy="239875"/>
            </a:xfrm>
            <a:custGeom>
              <a:avLst/>
              <a:gdLst/>
              <a:ahLst/>
              <a:cxnLst/>
              <a:rect l="l" t="t" r="r" b="b"/>
              <a:pathLst>
                <a:path w="43333" h="9595" fill="none" extrusionOk="0">
                  <a:moveTo>
                    <a:pt x="0" y="3311"/>
                  </a:moveTo>
                  <a:cubicBezTo>
                    <a:pt x="0" y="3311"/>
                    <a:pt x="26151" y="0"/>
                    <a:pt x="43332"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5640400" y="1145225"/>
              <a:ext cx="1083975" cy="239875"/>
            </a:xfrm>
            <a:custGeom>
              <a:avLst/>
              <a:gdLst/>
              <a:ahLst/>
              <a:cxnLst/>
              <a:rect l="l" t="t" r="r" b="b"/>
              <a:pathLst>
                <a:path w="43359" h="9595" fill="none" extrusionOk="0">
                  <a:moveTo>
                    <a:pt x="0" y="3311"/>
                  </a:moveTo>
                  <a:cubicBezTo>
                    <a:pt x="0" y="3311"/>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5658000" y="1371400"/>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5675600" y="1639925"/>
              <a:ext cx="1083975" cy="239900"/>
            </a:xfrm>
            <a:custGeom>
              <a:avLst/>
              <a:gdLst/>
              <a:ahLst/>
              <a:cxnLst/>
              <a:rect l="l" t="t" r="r" b="b"/>
              <a:pathLst>
                <a:path w="43359" h="9596" fill="none" extrusionOk="0">
                  <a:moveTo>
                    <a:pt x="0" y="1643"/>
                  </a:moveTo>
                  <a:cubicBezTo>
                    <a:pt x="0" y="1643"/>
                    <a:pt x="26150" y="1"/>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5693200" y="1866750"/>
              <a:ext cx="1085275" cy="239900"/>
            </a:xfrm>
            <a:custGeom>
              <a:avLst/>
              <a:gdLst/>
              <a:ahLst/>
              <a:cxnLst/>
              <a:rect l="l" t="t" r="r" b="b"/>
              <a:pathLst>
                <a:path w="43411" h="9596" fill="none" extrusionOk="0">
                  <a:moveTo>
                    <a:pt x="0" y="1617"/>
                  </a:moveTo>
                  <a:cubicBezTo>
                    <a:pt x="0" y="1617"/>
                    <a:pt x="26203" y="1"/>
                    <a:pt x="4341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5711450" y="2107275"/>
              <a:ext cx="1073525" cy="239875"/>
            </a:xfrm>
            <a:custGeom>
              <a:avLst/>
              <a:gdLst/>
              <a:ahLst/>
              <a:cxnLst/>
              <a:rect l="l" t="t" r="r" b="b"/>
              <a:pathLst>
                <a:path w="42941" h="9595" fill="none" extrusionOk="0">
                  <a:moveTo>
                    <a:pt x="0" y="1069"/>
                  </a:moveTo>
                  <a:cubicBezTo>
                    <a:pt x="0" y="1069"/>
                    <a:pt x="25733" y="0"/>
                    <a:pt x="4294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6873600" y="692225"/>
              <a:ext cx="1083975" cy="239875"/>
            </a:xfrm>
            <a:custGeom>
              <a:avLst/>
              <a:gdLst/>
              <a:ahLst/>
              <a:cxnLst/>
              <a:rect l="l" t="t" r="r" b="b"/>
              <a:pathLst>
                <a:path w="43359" h="9595" fill="none" extrusionOk="0">
                  <a:moveTo>
                    <a:pt x="43359" y="3337"/>
                  </a:moveTo>
                  <a:cubicBezTo>
                    <a:pt x="43359"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6856000" y="919050"/>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6838400" y="1145225"/>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6820800" y="1371400"/>
              <a:ext cx="1083325" cy="239875"/>
            </a:xfrm>
            <a:custGeom>
              <a:avLst/>
              <a:gdLst/>
              <a:ahLst/>
              <a:cxnLst/>
              <a:rect l="l" t="t" r="r" b="b"/>
              <a:pathLst>
                <a:path w="43333" h="9595" fill="none" extrusionOk="0">
                  <a:moveTo>
                    <a:pt x="43333" y="3337"/>
                  </a:moveTo>
                  <a:cubicBezTo>
                    <a:pt x="43333"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6803200" y="1639925"/>
              <a:ext cx="1083325" cy="239900"/>
            </a:xfrm>
            <a:custGeom>
              <a:avLst/>
              <a:gdLst/>
              <a:ahLst/>
              <a:cxnLst/>
              <a:rect l="l" t="t" r="r" b="b"/>
              <a:pathLst>
                <a:path w="43333" h="9596" fill="none" extrusionOk="0">
                  <a:moveTo>
                    <a:pt x="43333" y="1643"/>
                  </a:moveTo>
                  <a:cubicBezTo>
                    <a:pt x="43333" y="1643"/>
                    <a:pt x="17182"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6784300" y="1866750"/>
              <a:ext cx="1084625" cy="239900"/>
            </a:xfrm>
            <a:custGeom>
              <a:avLst/>
              <a:gdLst/>
              <a:ahLst/>
              <a:cxnLst/>
              <a:rect l="l" t="t" r="r" b="b"/>
              <a:pathLst>
                <a:path w="43385" h="9596" fill="none" extrusionOk="0">
                  <a:moveTo>
                    <a:pt x="43385" y="1617"/>
                  </a:moveTo>
                  <a:cubicBezTo>
                    <a:pt x="43385" y="1617"/>
                    <a:pt x="17208"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6777150" y="2107275"/>
              <a:ext cx="1074175" cy="239875"/>
            </a:xfrm>
            <a:custGeom>
              <a:avLst/>
              <a:gdLst/>
              <a:ahLst/>
              <a:cxnLst/>
              <a:rect l="l" t="t" r="r" b="b"/>
              <a:pathLst>
                <a:path w="42967" h="9595" fill="none" extrusionOk="0">
                  <a:moveTo>
                    <a:pt x="42967" y="1069"/>
                  </a:moveTo>
                  <a:cubicBezTo>
                    <a:pt x="42967" y="1069"/>
                    <a:pt x="17208" y="0"/>
                    <a:pt x="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8"/>
          <p:cNvGrpSpPr/>
          <p:nvPr/>
        </p:nvGrpSpPr>
        <p:grpSpPr>
          <a:xfrm rot="850416">
            <a:off x="8433869" y="123021"/>
            <a:ext cx="473316" cy="435922"/>
            <a:chOff x="6578186" y="3304323"/>
            <a:chExt cx="592215" cy="545427"/>
          </a:xfrm>
        </p:grpSpPr>
        <p:sp>
          <p:nvSpPr>
            <p:cNvPr id="559" name="Google Shape;559;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9714;p58">
            <a:extLst>
              <a:ext uri="{FF2B5EF4-FFF2-40B4-BE49-F238E27FC236}">
                <a16:creationId xmlns="" xmlns:a16="http://schemas.microsoft.com/office/drawing/2014/main" id="{1B108963-09DF-D5F6-2B57-CA2CD6698402}"/>
              </a:ext>
            </a:extLst>
          </p:cNvPr>
          <p:cNvSpPr txBox="1">
            <a:spLocks/>
          </p:cNvSpPr>
          <p:nvPr/>
        </p:nvSpPr>
        <p:spPr>
          <a:xfrm>
            <a:off x="719161" y="1999050"/>
            <a:ext cx="7705678" cy="572700"/>
          </a:xfrm>
          <a:prstGeom prst="rect">
            <a:avLst/>
          </a:prstGeom>
          <a:noFill/>
          <a:ln>
            <a:no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3500"/>
              <a:buFont typeface="Kavoon"/>
              <a:buNone/>
              <a:tabLst/>
              <a:defRPr/>
            </a:pPr>
            <a:r>
              <a:rPr kumimoji="0" lang="vi-VN" sz="4000" b="1" i="0" u="none" strike="noStrike" kern="0" cap="none" spc="0" normalizeH="0" baseline="0" noProof="0" dirty="0">
                <a:solidFill>
                  <a:sysClr val="windowText" lastClr="000000"/>
                </a:solidFill>
                <a:effectLst/>
                <a:uLnTx/>
                <a:uFillTx/>
                <a:latin typeface="Arial" panose="020B0604020202020204" pitchFamily="34" charset="0"/>
                <a:cs typeface="Arial" panose="020B0604020202020204" pitchFamily="34" charset="0"/>
                <a:sym typeface="Kavoon"/>
              </a:rPr>
              <a:t>CẢM ƠN CÁC EM </a:t>
            </a:r>
            <a:endParaRPr kumimoji="0" lang="en-US" sz="4000" b="1" i="0" u="none" strike="noStrike" kern="0" cap="none" spc="0" normalizeH="0" baseline="0" noProof="0" dirty="0">
              <a:solidFill>
                <a:sysClr val="windowText" lastClr="000000"/>
              </a:solidFill>
              <a:effectLst/>
              <a:uLnTx/>
              <a:uFillTx/>
              <a:latin typeface="Arial" panose="020B0604020202020204" pitchFamily="34" charset="0"/>
              <a:cs typeface="Arial" panose="020B0604020202020204" pitchFamily="34" charset="0"/>
              <a:sym typeface="Kavoon"/>
            </a:endParaRPr>
          </a:p>
          <a:p>
            <a:pPr marL="0" marR="0" lvl="0" indent="0" algn="ctr" defTabSz="914400" rtl="0" eaLnBrk="1" fontAlgn="auto" latinLnBrk="0" hangingPunct="1">
              <a:lnSpc>
                <a:spcPct val="150000"/>
              </a:lnSpc>
              <a:spcBef>
                <a:spcPts val="0"/>
              </a:spcBef>
              <a:spcAft>
                <a:spcPts val="0"/>
              </a:spcAft>
              <a:buClr>
                <a:srgbClr val="04596F"/>
              </a:buClr>
              <a:buSzPts val="3500"/>
              <a:buFont typeface="Kavoon"/>
              <a:buNone/>
              <a:tabLst/>
              <a:defRPr/>
            </a:pPr>
            <a:r>
              <a:rPr kumimoji="0" lang="vi-VN" sz="4000" b="1" i="0" u="none" strike="noStrike" kern="0" cap="none" spc="0" normalizeH="0" baseline="0" noProof="0" dirty="0">
                <a:solidFill>
                  <a:sysClr val="windowText" lastClr="000000"/>
                </a:solidFill>
                <a:effectLst/>
                <a:uLnTx/>
                <a:uFillTx/>
                <a:latin typeface="Arial" panose="020B0604020202020204" pitchFamily="34" charset="0"/>
                <a:cs typeface="Arial" panose="020B0604020202020204" pitchFamily="34" charset="0"/>
                <a:sym typeface="Kavoon"/>
              </a:rPr>
              <a:t>ĐÃ LẮNG NGHE BÀI GIẢNG</a:t>
            </a:r>
          </a:p>
        </p:txBody>
      </p:sp>
    </p:spTree>
    <p:extLst>
      <p:ext uri="{BB962C8B-B14F-4D97-AF65-F5344CB8AC3E}">
        <p14:creationId xmlns:p14="http://schemas.microsoft.com/office/powerpoint/2010/main" val="2182506148"/>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grpSp>
        <p:nvGrpSpPr>
          <p:cNvPr id="572" name="Google Shape;572;p29"/>
          <p:cNvGrpSpPr/>
          <p:nvPr/>
        </p:nvGrpSpPr>
        <p:grpSpPr>
          <a:xfrm>
            <a:off x="8638388" y="736375"/>
            <a:ext cx="104150" cy="104150"/>
            <a:chOff x="7648113" y="3202125"/>
            <a:chExt cx="104150" cy="104150"/>
          </a:xfrm>
        </p:grpSpPr>
        <p:sp>
          <p:nvSpPr>
            <p:cNvPr id="573" name="Google Shape;573;p29"/>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29"/>
          <p:cNvSpPr/>
          <p:nvPr/>
        </p:nvSpPr>
        <p:spPr>
          <a:xfrm>
            <a:off x="8641938" y="110880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9"/>
          <p:cNvGrpSpPr/>
          <p:nvPr/>
        </p:nvGrpSpPr>
        <p:grpSpPr>
          <a:xfrm>
            <a:off x="158738" y="274450"/>
            <a:ext cx="408863" cy="834343"/>
            <a:chOff x="158738" y="274450"/>
            <a:chExt cx="408863" cy="834343"/>
          </a:xfrm>
        </p:grpSpPr>
        <p:grpSp>
          <p:nvGrpSpPr>
            <p:cNvPr id="579" name="Google Shape;579;p29"/>
            <p:cNvGrpSpPr/>
            <p:nvPr/>
          </p:nvGrpSpPr>
          <p:grpSpPr>
            <a:xfrm>
              <a:off x="158738" y="626738"/>
              <a:ext cx="109300" cy="109625"/>
              <a:chOff x="9043313" y="2299825"/>
              <a:chExt cx="109300" cy="109625"/>
            </a:xfrm>
          </p:grpSpPr>
          <p:sp>
            <p:nvSpPr>
              <p:cNvPr id="580" name="Google Shape;580;p29"/>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29"/>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rgbClr val="6FB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29"/>
          <p:cNvSpPr/>
          <p:nvPr/>
        </p:nvSpPr>
        <p:spPr>
          <a:xfrm>
            <a:off x="8921095" y="1048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778489" y="2126573"/>
            <a:ext cx="4572000" cy="1938992"/>
          </a:xfrm>
          <a:prstGeom prst="rect">
            <a:avLst/>
          </a:prstGeom>
        </p:spPr>
        <p:txBody>
          <a:bodyPr>
            <a:spAutoFit/>
          </a:bodyPr>
          <a:lstStyle/>
          <a:p>
            <a:pPr algn="just">
              <a:lnSpc>
                <a:spcPct val="150000"/>
              </a:lnSpc>
              <a:spcBef>
                <a:spcPts val="600"/>
              </a:spcBef>
              <a:spcAft>
                <a:spcPts val="800"/>
              </a:spcAft>
            </a:pPr>
            <a:r>
              <a:rPr lang="nl-NL" sz="2000" i="1" dirty="0">
                <a:latin typeface="+mj-lt"/>
                <a:ea typeface="Arial" panose="020B0604020202020204" pitchFamily="34" charset="0"/>
                <a:cs typeface="Times New Roman" panose="02020603050405020304" pitchFamily="18" charset="0"/>
              </a:rPr>
              <a:t> </a:t>
            </a:r>
            <a:r>
              <a:rPr lang="nl-NL" sz="2000" i="1" dirty="0" smtClean="0">
                <a:latin typeface="+mj-lt"/>
                <a:ea typeface="Arial" panose="020B0604020202020204" pitchFamily="34" charset="0"/>
                <a:cs typeface="Times New Roman" panose="02020603050405020304" pitchFamily="18" charset="0"/>
              </a:rPr>
              <a:t>      Việt </a:t>
            </a:r>
            <a:r>
              <a:rPr lang="nl-NL" sz="2000" i="1" dirty="0">
                <a:latin typeface="+mj-lt"/>
                <a:ea typeface="Arial" panose="020B0604020202020204" pitchFamily="34" charset="0"/>
                <a:cs typeface="Times New Roman" panose="02020603050405020304" pitchFamily="18" charset="0"/>
              </a:rPr>
              <a:t>Nam nằm trong vùng khí hậu nhiệt đới và á nhiệt đới có gió mùa, có ánh nắng chan hoà, lượng mưa dồi dào và độ ẩm cao.</a:t>
            </a:r>
            <a:endParaRPr lang="en-US" sz="2000" dirty="0">
              <a:effectLst/>
              <a:latin typeface="+mj-lt"/>
              <a:ea typeface="Arial" panose="020B0604020202020204" pitchFamily="34" charset="0"/>
              <a:cs typeface="Times New Roman" panose="02020603050405020304" pitchFamily="18" charset="0"/>
            </a:endParaRPr>
          </a:p>
        </p:txBody>
      </p:sp>
      <p:sp>
        <p:nvSpPr>
          <p:cNvPr id="5" name="Rectangle 4"/>
          <p:cNvSpPr/>
          <p:nvPr/>
        </p:nvSpPr>
        <p:spPr>
          <a:xfrm>
            <a:off x="3402229" y="275109"/>
            <a:ext cx="2436885" cy="553998"/>
          </a:xfrm>
          <a:prstGeom prst="rect">
            <a:avLst/>
          </a:prstGeom>
        </p:spPr>
        <p:txBody>
          <a:bodyPr wrap="none">
            <a:spAutoFit/>
          </a:bodyPr>
          <a:lstStyle/>
          <a:p>
            <a:pPr lvl="0" algn="ctr"/>
            <a:r>
              <a:rPr lang="en-US" sz="3000" b="1" dirty="0">
                <a:solidFill>
                  <a:srgbClr val="C00000"/>
                </a:solidFill>
                <a:latin typeface="Arial" panose="020B0604020202020204" pitchFamily="34" charset="0"/>
                <a:cs typeface="Arial" panose="020B0604020202020204" pitchFamily="34" charset="0"/>
              </a:rPr>
              <a:t>KHỞI ĐỘNG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596" y="1161525"/>
            <a:ext cx="2927235" cy="3869088"/>
          </a:xfrm>
          <a:prstGeom prst="rect">
            <a:avLst/>
          </a:prstGeom>
        </p:spPr>
      </p:pic>
      <p:sp>
        <p:nvSpPr>
          <p:cNvPr id="11" name="Rectangle 10"/>
          <p:cNvSpPr/>
          <p:nvPr/>
        </p:nvSpPr>
        <p:spPr>
          <a:xfrm>
            <a:off x="634479" y="947262"/>
            <a:ext cx="4572000" cy="1015663"/>
          </a:xfrm>
          <a:prstGeom prst="rect">
            <a:avLst/>
          </a:prstGeom>
        </p:spPr>
        <p:txBody>
          <a:bodyPr>
            <a:spAutoFit/>
          </a:bodyPr>
          <a:lstStyle/>
          <a:p>
            <a:pPr marL="342900" indent="-342900">
              <a:lnSpc>
                <a:spcPct val="150000"/>
              </a:lnSpc>
              <a:buFont typeface="Wingdings" panose="05000000000000000000" pitchFamily="2" charset="2"/>
              <a:buChar char="Ø"/>
            </a:pPr>
            <a:r>
              <a:rPr lang="nl-NL" sz="2000" dirty="0" smtClean="0">
                <a:ea typeface="Arial" panose="020B0604020202020204" pitchFamily="34" charset="0"/>
                <a:cs typeface="Times New Roman" panose="02020603050405020304" pitchFamily="18" charset="0"/>
              </a:rPr>
              <a:t>Quan sát bản đồ sau và nhận xét về khí hậu Việt Nam.</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7" name="Google Shape;607;p31"/>
          <p:cNvSpPr/>
          <p:nvPr/>
        </p:nvSpPr>
        <p:spPr>
          <a:xfrm>
            <a:off x="2315749" y="4873480"/>
            <a:ext cx="108899" cy="80261"/>
          </a:xfrm>
          <a:custGeom>
            <a:avLst/>
            <a:gdLst/>
            <a:ahLst/>
            <a:cxnLst/>
            <a:rect l="l" t="t" r="r" b="b"/>
            <a:pathLst>
              <a:path w="7225" h="5325" extrusionOk="0">
                <a:moveTo>
                  <a:pt x="7224" y="1"/>
                </a:moveTo>
                <a:lnTo>
                  <a:pt x="0" y="3761"/>
                </a:lnTo>
                <a:lnTo>
                  <a:pt x="0" y="5324"/>
                </a:lnTo>
                <a:lnTo>
                  <a:pt x="7224" y="1480"/>
                </a:lnTo>
                <a:lnTo>
                  <a:pt x="72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1"/>
          <p:cNvGrpSpPr/>
          <p:nvPr/>
        </p:nvGrpSpPr>
        <p:grpSpPr>
          <a:xfrm>
            <a:off x="-1265873" y="3598648"/>
            <a:ext cx="3681247" cy="1467805"/>
            <a:chOff x="-1063023" y="3598648"/>
            <a:chExt cx="3681247" cy="1467805"/>
          </a:xfrm>
        </p:grpSpPr>
        <p:grpSp>
          <p:nvGrpSpPr>
            <p:cNvPr id="609" name="Google Shape;609;p31"/>
            <p:cNvGrpSpPr/>
            <p:nvPr/>
          </p:nvGrpSpPr>
          <p:grpSpPr>
            <a:xfrm>
              <a:off x="-1063023" y="4873480"/>
              <a:ext cx="3681247" cy="192973"/>
              <a:chOff x="1217825" y="3356550"/>
              <a:chExt cx="6105900" cy="320075"/>
            </a:xfrm>
          </p:grpSpPr>
          <p:sp>
            <p:nvSpPr>
              <p:cNvPr id="610" name="Google Shape;610;p31"/>
              <p:cNvSpPr/>
              <p:nvPr/>
            </p:nvSpPr>
            <p:spPr>
              <a:xfrm>
                <a:off x="1217825" y="3356550"/>
                <a:ext cx="6105900" cy="159525"/>
              </a:xfrm>
              <a:custGeom>
                <a:avLst/>
                <a:gdLst/>
                <a:ahLst/>
                <a:cxnLst/>
                <a:rect l="l" t="t" r="r" b="b"/>
                <a:pathLst>
                  <a:path w="244236" h="6381" extrusionOk="0">
                    <a:moveTo>
                      <a:pt x="244236" y="1"/>
                    </a:moveTo>
                    <a:lnTo>
                      <a:pt x="15421" y="466"/>
                    </a:lnTo>
                    <a:lnTo>
                      <a:pt x="0" y="6380"/>
                    </a:lnTo>
                    <a:lnTo>
                      <a:pt x="229576" y="6380"/>
                    </a:lnTo>
                    <a:lnTo>
                      <a:pt x="2442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6957200" y="3356550"/>
                <a:ext cx="366525" cy="320075"/>
              </a:xfrm>
              <a:custGeom>
                <a:avLst/>
                <a:gdLst/>
                <a:ahLst/>
                <a:cxnLst/>
                <a:rect l="l" t="t" r="r" b="b"/>
                <a:pathLst>
                  <a:path w="14661" h="12803" extrusionOk="0">
                    <a:moveTo>
                      <a:pt x="14661" y="1"/>
                    </a:moveTo>
                    <a:lnTo>
                      <a:pt x="1" y="6380"/>
                    </a:lnTo>
                    <a:lnTo>
                      <a:pt x="1" y="12802"/>
                    </a:lnTo>
                    <a:lnTo>
                      <a:pt x="14661" y="6380"/>
                    </a:lnTo>
                    <a:lnTo>
                      <a:pt x="146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31"/>
              <p:cNvGrpSpPr/>
              <p:nvPr/>
            </p:nvGrpSpPr>
            <p:grpSpPr>
              <a:xfrm>
                <a:off x="1217825" y="3356550"/>
                <a:ext cx="6105900" cy="320075"/>
                <a:chOff x="1217825" y="3356550"/>
                <a:chExt cx="6105900" cy="320075"/>
              </a:xfrm>
            </p:grpSpPr>
            <p:sp>
              <p:nvSpPr>
                <p:cNvPr id="613" name="Google Shape;613;p31"/>
                <p:cNvSpPr/>
                <p:nvPr/>
              </p:nvSpPr>
              <p:spPr>
                <a:xfrm>
                  <a:off x="1217825" y="3516050"/>
                  <a:ext cx="5739400" cy="160575"/>
                </a:xfrm>
                <a:custGeom>
                  <a:avLst/>
                  <a:gdLst/>
                  <a:ahLst/>
                  <a:cxnLst/>
                  <a:rect l="l" t="t" r="r" b="b"/>
                  <a:pathLst>
                    <a:path w="229576" h="6423" extrusionOk="0">
                      <a:moveTo>
                        <a:pt x="0" y="0"/>
                      </a:moveTo>
                      <a:lnTo>
                        <a:pt x="0" y="6422"/>
                      </a:lnTo>
                      <a:lnTo>
                        <a:pt x="229576" y="6422"/>
                      </a:lnTo>
                      <a:lnTo>
                        <a:pt x="2295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1217825" y="3356550"/>
                  <a:ext cx="6105900" cy="159525"/>
                </a:xfrm>
                <a:custGeom>
                  <a:avLst/>
                  <a:gdLst/>
                  <a:ahLst/>
                  <a:cxnLst/>
                  <a:rect l="l" t="t" r="r" b="b"/>
                  <a:pathLst>
                    <a:path w="244236" h="6381" extrusionOk="0">
                      <a:moveTo>
                        <a:pt x="244236" y="1"/>
                      </a:moveTo>
                      <a:lnTo>
                        <a:pt x="15421" y="466"/>
                      </a:lnTo>
                      <a:lnTo>
                        <a:pt x="0" y="6380"/>
                      </a:lnTo>
                      <a:lnTo>
                        <a:pt x="229576" y="6380"/>
                      </a:lnTo>
                      <a:lnTo>
                        <a:pt x="244236"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6957200" y="3356550"/>
                  <a:ext cx="366525" cy="320075"/>
                </a:xfrm>
                <a:custGeom>
                  <a:avLst/>
                  <a:gdLst/>
                  <a:ahLst/>
                  <a:cxnLst/>
                  <a:rect l="l" t="t" r="r" b="b"/>
                  <a:pathLst>
                    <a:path w="14661" h="12803" extrusionOk="0">
                      <a:moveTo>
                        <a:pt x="14661" y="1"/>
                      </a:moveTo>
                      <a:lnTo>
                        <a:pt x="1" y="6380"/>
                      </a:lnTo>
                      <a:lnTo>
                        <a:pt x="1" y="12802"/>
                      </a:lnTo>
                      <a:lnTo>
                        <a:pt x="14661" y="6380"/>
                      </a:lnTo>
                      <a:lnTo>
                        <a:pt x="14661" y="1"/>
                      </a:lnTo>
                      <a:close/>
                    </a:path>
                  </a:pathLst>
                </a:custGeom>
                <a:solidFill>
                  <a:srgbClr val="191919">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6" name="Google Shape;616;p31"/>
            <p:cNvGrpSpPr/>
            <p:nvPr/>
          </p:nvGrpSpPr>
          <p:grpSpPr>
            <a:xfrm>
              <a:off x="275490" y="3918305"/>
              <a:ext cx="555934" cy="1017605"/>
              <a:chOff x="3437950" y="1772250"/>
              <a:chExt cx="922100" cy="1687850"/>
            </a:xfrm>
          </p:grpSpPr>
          <p:sp>
            <p:nvSpPr>
              <p:cNvPr id="617" name="Google Shape;617;p31"/>
              <p:cNvSpPr/>
              <p:nvPr/>
            </p:nvSpPr>
            <p:spPr>
              <a:xfrm>
                <a:off x="3437950" y="1772250"/>
                <a:ext cx="547150" cy="1687850"/>
              </a:xfrm>
              <a:custGeom>
                <a:avLst/>
                <a:gdLst/>
                <a:ahLst/>
                <a:cxnLst/>
                <a:rect l="l" t="t" r="r" b="b"/>
                <a:pathLst>
                  <a:path w="21886" h="67514" extrusionOk="0">
                    <a:moveTo>
                      <a:pt x="14492" y="1"/>
                    </a:moveTo>
                    <a:lnTo>
                      <a:pt x="1648" y="1437"/>
                    </a:lnTo>
                    <a:cubicBezTo>
                      <a:pt x="677" y="1522"/>
                      <a:pt x="1" y="2409"/>
                      <a:pt x="127" y="3339"/>
                    </a:cubicBezTo>
                    <a:lnTo>
                      <a:pt x="7352" y="67513"/>
                    </a:lnTo>
                    <a:lnTo>
                      <a:pt x="21885" y="65908"/>
                    </a:lnTo>
                    <a:lnTo>
                      <a:pt x="14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3560475" y="2879150"/>
                <a:ext cx="376025" cy="146850"/>
              </a:xfrm>
              <a:custGeom>
                <a:avLst/>
                <a:gdLst/>
                <a:ahLst/>
                <a:cxnLst/>
                <a:rect l="l" t="t" r="r" b="b"/>
                <a:pathLst>
                  <a:path w="15041" h="5874" extrusionOk="0">
                    <a:moveTo>
                      <a:pt x="14576" y="1"/>
                    </a:moveTo>
                    <a:lnTo>
                      <a:pt x="0" y="1649"/>
                    </a:lnTo>
                    <a:lnTo>
                      <a:pt x="465" y="5873"/>
                    </a:lnTo>
                    <a:lnTo>
                      <a:pt x="15041" y="4268"/>
                    </a:lnTo>
                    <a:lnTo>
                      <a:pt x="145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3449575" y="1899000"/>
                <a:ext cx="377075" cy="154225"/>
              </a:xfrm>
              <a:custGeom>
                <a:avLst/>
                <a:gdLst/>
                <a:ahLst/>
                <a:cxnLst/>
                <a:rect l="l" t="t" r="r" b="b"/>
                <a:pathLst>
                  <a:path w="15083" h="6169" extrusionOk="0">
                    <a:moveTo>
                      <a:pt x="14576" y="1"/>
                    </a:moveTo>
                    <a:lnTo>
                      <a:pt x="0" y="1648"/>
                    </a:lnTo>
                    <a:lnTo>
                      <a:pt x="550" y="6169"/>
                    </a:lnTo>
                    <a:lnTo>
                      <a:pt x="15083" y="4521"/>
                    </a:lnTo>
                    <a:lnTo>
                      <a:pt x="145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a:off x="3800225" y="1772250"/>
                <a:ext cx="559825" cy="1647700"/>
              </a:xfrm>
              <a:custGeom>
                <a:avLst/>
                <a:gdLst/>
                <a:ahLst/>
                <a:cxnLst/>
                <a:rect l="l" t="t" r="r" b="b"/>
                <a:pathLst>
                  <a:path w="22393" h="65908" extrusionOk="0">
                    <a:moveTo>
                      <a:pt x="1" y="1"/>
                    </a:moveTo>
                    <a:lnTo>
                      <a:pt x="7394" y="65908"/>
                    </a:lnTo>
                    <a:lnTo>
                      <a:pt x="22392" y="58726"/>
                    </a:lnTo>
                    <a:lnTo>
                      <a:pt x="16013" y="198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a:off x="3621725" y="2099675"/>
                <a:ext cx="126775" cy="730925"/>
              </a:xfrm>
              <a:custGeom>
                <a:avLst/>
                <a:gdLst/>
                <a:ahLst/>
                <a:cxnLst/>
                <a:rect l="l" t="t" r="r" b="b"/>
                <a:pathLst>
                  <a:path w="5071" h="29237" extrusionOk="0">
                    <a:moveTo>
                      <a:pt x="1817" y="1"/>
                    </a:moveTo>
                    <a:lnTo>
                      <a:pt x="1" y="212"/>
                    </a:lnTo>
                    <a:lnTo>
                      <a:pt x="3296" y="29236"/>
                    </a:lnTo>
                    <a:lnTo>
                      <a:pt x="5070" y="29025"/>
                    </a:lnTo>
                    <a:lnTo>
                      <a:pt x="18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3696725" y="1772250"/>
                <a:ext cx="288375" cy="1658275"/>
              </a:xfrm>
              <a:custGeom>
                <a:avLst/>
                <a:gdLst/>
                <a:ahLst/>
                <a:cxnLst/>
                <a:rect l="l" t="t" r="r" b="b"/>
                <a:pathLst>
                  <a:path w="11535" h="66331" extrusionOk="0">
                    <a:moveTo>
                      <a:pt x="4141" y="1"/>
                    </a:moveTo>
                    <a:lnTo>
                      <a:pt x="0" y="466"/>
                    </a:lnTo>
                    <a:lnTo>
                      <a:pt x="7858" y="66330"/>
                    </a:lnTo>
                    <a:lnTo>
                      <a:pt x="11534" y="65908"/>
                    </a:lnTo>
                    <a:lnTo>
                      <a:pt x="414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4018850" y="1800775"/>
                <a:ext cx="69750" cy="1603350"/>
              </a:xfrm>
              <a:custGeom>
                <a:avLst/>
                <a:gdLst/>
                <a:ahLst/>
                <a:cxnLst/>
                <a:rect l="l" t="t" r="r" b="b"/>
                <a:pathLst>
                  <a:path w="2790" h="64134" extrusionOk="0">
                    <a:moveTo>
                      <a:pt x="1" y="1"/>
                    </a:moveTo>
                    <a:lnTo>
                      <a:pt x="1" y="64133"/>
                    </a:lnTo>
                    <a:lnTo>
                      <a:pt x="2789" y="62781"/>
                    </a:lnTo>
                    <a:lnTo>
                      <a:pt x="2747" y="296"/>
                    </a:ln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31"/>
            <p:cNvGrpSpPr/>
            <p:nvPr/>
          </p:nvGrpSpPr>
          <p:grpSpPr>
            <a:xfrm>
              <a:off x="667752" y="3598648"/>
              <a:ext cx="392277" cy="1355726"/>
              <a:chOff x="4088575" y="1242050"/>
              <a:chExt cx="650650" cy="2248675"/>
            </a:xfrm>
          </p:grpSpPr>
          <p:sp>
            <p:nvSpPr>
              <p:cNvPr id="625" name="Google Shape;625;p31"/>
              <p:cNvSpPr/>
              <p:nvPr/>
            </p:nvSpPr>
            <p:spPr>
              <a:xfrm>
                <a:off x="4088575" y="1242050"/>
                <a:ext cx="289425" cy="2248675"/>
              </a:xfrm>
              <a:custGeom>
                <a:avLst/>
                <a:gdLst/>
                <a:ahLst/>
                <a:cxnLst/>
                <a:rect l="l" t="t" r="r" b="b"/>
                <a:pathLst>
                  <a:path w="11577" h="89947" extrusionOk="0">
                    <a:moveTo>
                      <a:pt x="845" y="0"/>
                    </a:moveTo>
                    <a:cubicBezTo>
                      <a:pt x="381" y="0"/>
                      <a:pt x="0" y="381"/>
                      <a:pt x="0" y="845"/>
                    </a:cubicBezTo>
                    <a:lnTo>
                      <a:pt x="0" y="89946"/>
                    </a:lnTo>
                    <a:lnTo>
                      <a:pt x="11576" y="89946"/>
                    </a:lnTo>
                    <a:lnTo>
                      <a:pt x="115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4088575" y="1482875"/>
                <a:ext cx="289425" cy="125700"/>
              </a:xfrm>
              <a:custGeom>
                <a:avLst/>
                <a:gdLst/>
                <a:ahLst/>
                <a:cxnLst/>
                <a:rect l="l" t="t" r="r" b="b"/>
                <a:pathLst>
                  <a:path w="11577" h="5028" extrusionOk="0">
                    <a:moveTo>
                      <a:pt x="0" y="0"/>
                    </a:moveTo>
                    <a:lnTo>
                      <a:pt x="0" y="5028"/>
                    </a:lnTo>
                    <a:lnTo>
                      <a:pt x="11576" y="5028"/>
                    </a:lnTo>
                    <a:lnTo>
                      <a:pt x="115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4088575" y="1728950"/>
                <a:ext cx="289425" cy="103550"/>
              </a:xfrm>
              <a:custGeom>
                <a:avLst/>
                <a:gdLst/>
                <a:ahLst/>
                <a:cxnLst/>
                <a:rect l="l" t="t" r="r" b="b"/>
                <a:pathLst>
                  <a:path w="11577" h="4142" extrusionOk="0">
                    <a:moveTo>
                      <a:pt x="0" y="1"/>
                    </a:moveTo>
                    <a:lnTo>
                      <a:pt x="0" y="4141"/>
                    </a:lnTo>
                    <a:lnTo>
                      <a:pt x="11576" y="4141"/>
                    </a:lnTo>
                    <a:lnTo>
                      <a:pt x="11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4088575" y="3084050"/>
                <a:ext cx="289425" cy="135225"/>
              </a:xfrm>
              <a:custGeom>
                <a:avLst/>
                <a:gdLst/>
                <a:ahLst/>
                <a:cxnLst/>
                <a:rect l="l" t="t" r="r" b="b"/>
                <a:pathLst>
                  <a:path w="11577" h="5409" extrusionOk="0">
                    <a:moveTo>
                      <a:pt x="0" y="1"/>
                    </a:moveTo>
                    <a:lnTo>
                      <a:pt x="0" y="5409"/>
                    </a:lnTo>
                    <a:lnTo>
                      <a:pt x="11576" y="5409"/>
                    </a:lnTo>
                    <a:lnTo>
                      <a:pt x="11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4377975" y="1242050"/>
                <a:ext cx="361250" cy="2248675"/>
              </a:xfrm>
              <a:custGeom>
                <a:avLst/>
                <a:gdLst/>
                <a:ahLst/>
                <a:cxnLst/>
                <a:rect l="l" t="t" r="r" b="b"/>
                <a:pathLst>
                  <a:path w="14450" h="89947" extrusionOk="0">
                    <a:moveTo>
                      <a:pt x="0" y="0"/>
                    </a:moveTo>
                    <a:lnTo>
                      <a:pt x="0" y="89946"/>
                    </a:lnTo>
                    <a:lnTo>
                      <a:pt x="14449" y="83525"/>
                    </a:lnTo>
                    <a:lnTo>
                      <a:pt x="14449" y="3676"/>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4188900" y="1927525"/>
                <a:ext cx="81350" cy="1025600"/>
              </a:xfrm>
              <a:custGeom>
                <a:avLst/>
                <a:gdLst/>
                <a:ahLst/>
                <a:cxnLst/>
                <a:rect l="l" t="t" r="r" b="b"/>
                <a:pathLst>
                  <a:path w="3254" h="41024" extrusionOk="0">
                    <a:moveTo>
                      <a:pt x="1649" y="0"/>
                    </a:moveTo>
                    <a:cubicBezTo>
                      <a:pt x="719" y="0"/>
                      <a:pt x="1" y="719"/>
                      <a:pt x="1" y="1606"/>
                    </a:cubicBezTo>
                    <a:lnTo>
                      <a:pt x="1" y="39376"/>
                    </a:lnTo>
                    <a:cubicBezTo>
                      <a:pt x="1" y="40263"/>
                      <a:pt x="719" y="41023"/>
                      <a:pt x="1649" y="41023"/>
                    </a:cubicBezTo>
                    <a:cubicBezTo>
                      <a:pt x="2536" y="41023"/>
                      <a:pt x="3254" y="40263"/>
                      <a:pt x="3254" y="39376"/>
                    </a:cubicBezTo>
                    <a:lnTo>
                      <a:pt x="3254" y="1606"/>
                    </a:lnTo>
                    <a:cubicBezTo>
                      <a:pt x="3254" y="719"/>
                      <a:pt x="2536" y="0"/>
                      <a:pt x="1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31"/>
            <p:cNvGrpSpPr/>
            <p:nvPr/>
          </p:nvGrpSpPr>
          <p:grpSpPr>
            <a:xfrm>
              <a:off x="897623" y="3793505"/>
              <a:ext cx="421563" cy="1160869"/>
              <a:chOff x="4469850" y="1565250"/>
              <a:chExt cx="699225" cy="1925475"/>
            </a:xfrm>
          </p:grpSpPr>
          <p:sp>
            <p:nvSpPr>
              <p:cNvPr id="632" name="Google Shape;632;p31"/>
              <p:cNvSpPr/>
              <p:nvPr/>
            </p:nvSpPr>
            <p:spPr>
              <a:xfrm>
                <a:off x="4469850" y="1565250"/>
                <a:ext cx="380275" cy="1925475"/>
              </a:xfrm>
              <a:custGeom>
                <a:avLst/>
                <a:gdLst/>
                <a:ahLst/>
                <a:cxnLst/>
                <a:rect l="l" t="t" r="r" b="b"/>
                <a:pathLst>
                  <a:path w="15211" h="77019" extrusionOk="0">
                    <a:moveTo>
                      <a:pt x="930" y="0"/>
                    </a:moveTo>
                    <a:cubicBezTo>
                      <a:pt x="423" y="0"/>
                      <a:pt x="1" y="423"/>
                      <a:pt x="1" y="972"/>
                    </a:cubicBezTo>
                    <a:lnTo>
                      <a:pt x="1" y="77018"/>
                    </a:lnTo>
                    <a:lnTo>
                      <a:pt x="15210" y="77018"/>
                    </a:lnTo>
                    <a:lnTo>
                      <a:pt x="15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4850100" y="1565250"/>
                <a:ext cx="318975" cy="1925475"/>
              </a:xfrm>
              <a:custGeom>
                <a:avLst/>
                <a:gdLst/>
                <a:ahLst/>
                <a:cxnLst/>
                <a:rect l="l" t="t" r="r" b="b"/>
                <a:pathLst>
                  <a:path w="12759" h="77019" extrusionOk="0">
                    <a:moveTo>
                      <a:pt x="0" y="0"/>
                    </a:moveTo>
                    <a:lnTo>
                      <a:pt x="0" y="77018"/>
                    </a:lnTo>
                    <a:lnTo>
                      <a:pt x="12759" y="72118"/>
                    </a:lnTo>
                    <a:lnTo>
                      <a:pt x="12759" y="367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4469850" y="1772250"/>
                <a:ext cx="380275" cy="107775"/>
              </a:xfrm>
              <a:custGeom>
                <a:avLst/>
                <a:gdLst/>
                <a:ahLst/>
                <a:cxnLst/>
                <a:rect l="l" t="t" r="r" b="b"/>
                <a:pathLst>
                  <a:path w="15211" h="4311" extrusionOk="0">
                    <a:moveTo>
                      <a:pt x="1" y="1"/>
                    </a:moveTo>
                    <a:lnTo>
                      <a:pt x="1" y="4310"/>
                    </a:lnTo>
                    <a:lnTo>
                      <a:pt x="15210" y="4310"/>
                    </a:lnTo>
                    <a:lnTo>
                      <a:pt x="152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4469850" y="1976100"/>
                <a:ext cx="380275" cy="107775"/>
              </a:xfrm>
              <a:custGeom>
                <a:avLst/>
                <a:gdLst/>
                <a:ahLst/>
                <a:cxnLst/>
                <a:rect l="l" t="t" r="r" b="b"/>
                <a:pathLst>
                  <a:path w="15211" h="4311" extrusionOk="0">
                    <a:moveTo>
                      <a:pt x="1" y="1"/>
                    </a:moveTo>
                    <a:lnTo>
                      <a:pt x="1" y="4310"/>
                    </a:lnTo>
                    <a:lnTo>
                      <a:pt x="15210" y="4310"/>
                    </a:lnTo>
                    <a:lnTo>
                      <a:pt x="152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4522675" y="3201300"/>
                <a:ext cx="274625" cy="136275"/>
              </a:xfrm>
              <a:custGeom>
                <a:avLst/>
                <a:gdLst/>
                <a:ahLst/>
                <a:cxnLst/>
                <a:rect l="l" t="t" r="r" b="b"/>
                <a:pathLst>
                  <a:path w="10985" h="5451" extrusionOk="0">
                    <a:moveTo>
                      <a:pt x="1268" y="0"/>
                    </a:moveTo>
                    <a:cubicBezTo>
                      <a:pt x="549" y="0"/>
                      <a:pt x="0" y="550"/>
                      <a:pt x="0" y="1268"/>
                    </a:cubicBezTo>
                    <a:lnTo>
                      <a:pt x="0" y="4225"/>
                    </a:lnTo>
                    <a:cubicBezTo>
                      <a:pt x="0" y="4901"/>
                      <a:pt x="549" y="5450"/>
                      <a:pt x="1268" y="5450"/>
                    </a:cubicBezTo>
                    <a:lnTo>
                      <a:pt x="9717" y="5450"/>
                    </a:lnTo>
                    <a:cubicBezTo>
                      <a:pt x="10435" y="5450"/>
                      <a:pt x="10985" y="4901"/>
                      <a:pt x="10985" y="4225"/>
                    </a:cubicBezTo>
                    <a:lnTo>
                      <a:pt x="10985" y="1268"/>
                    </a:lnTo>
                    <a:cubicBezTo>
                      <a:pt x="10985" y="550"/>
                      <a:pt x="10435" y="0"/>
                      <a:pt x="9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4705400" y="1565250"/>
                <a:ext cx="144725" cy="1925475"/>
              </a:xfrm>
              <a:custGeom>
                <a:avLst/>
                <a:gdLst/>
                <a:ahLst/>
                <a:cxnLst/>
                <a:rect l="l" t="t" r="r" b="b"/>
                <a:pathLst>
                  <a:path w="5789" h="77019" extrusionOk="0">
                    <a:moveTo>
                      <a:pt x="0" y="0"/>
                    </a:moveTo>
                    <a:lnTo>
                      <a:pt x="0" y="77018"/>
                    </a:lnTo>
                    <a:lnTo>
                      <a:pt x="5788" y="77018"/>
                    </a:lnTo>
                    <a:lnTo>
                      <a:pt x="5788"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31"/>
            <p:cNvSpPr/>
            <p:nvPr/>
          </p:nvSpPr>
          <p:spPr>
            <a:xfrm>
              <a:off x="1126875" y="3903037"/>
              <a:ext cx="90435" cy="1051337"/>
            </a:xfrm>
            <a:custGeom>
              <a:avLst/>
              <a:gdLst/>
              <a:ahLst/>
              <a:cxnLst/>
              <a:rect l="l" t="t" r="r" b="b"/>
              <a:pathLst>
                <a:path w="6000" h="69752" extrusionOk="0">
                  <a:moveTo>
                    <a:pt x="169" y="0"/>
                  </a:moveTo>
                  <a:lnTo>
                    <a:pt x="0" y="169"/>
                  </a:lnTo>
                  <a:lnTo>
                    <a:pt x="0" y="69751"/>
                  </a:lnTo>
                  <a:lnTo>
                    <a:pt x="5999" y="67428"/>
                  </a:lnTo>
                  <a:lnTo>
                    <a:pt x="169" y="0"/>
                  </a:lnTo>
                  <a:close/>
                </a:path>
              </a:pathLst>
            </a:custGeom>
            <a:solidFill>
              <a:srgbClr val="191919">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1"/>
            <p:cNvGrpSpPr/>
            <p:nvPr/>
          </p:nvGrpSpPr>
          <p:grpSpPr>
            <a:xfrm>
              <a:off x="1129423" y="3883925"/>
              <a:ext cx="434932" cy="1060893"/>
              <a:chOff x="4854325" y="1715225"/>
              <a:chExt cx="721400" cy="1759650"/>
            </a:xfrm>
          </p:grpSpPr>
          <p:sp>
            <p:nvSpPr>
              <p:cNvPr id="640" name="Google Shape;640;p31"/>
              <p:cNvSpPr/>
              <p:nvPr/>
            </p:nvSpPr>
            <p:spPr>
              <a:xfrm>
                <a:off x="4854325" y="1715225"/>
                <a:ext cx="508050" cy="1759650"/>
              </a:xfrm>
              <a:custGeom>
                <a:avLst/>
                <a:gdLst/>
                <a:ahLst/>
                <a:cxnLst/>
                <a:rect l="l" t="t" r="r" b="b"/>
                <a:pathLst>
                  <a:path w="20322" h="70386" extrusionOk="0">
                    <a:moveTo>
                      <a:pt x="14364" y="1"/>
                    </a:moveTo>
                    <a:lnTo>
                      <a:pt x="0" y="1226"/>
                    </a:lnTo>
                    <a:lnTo>
                      <a:pt x="5957" y="70386"/>
                    </a:lnTo>
                    <a:lnTo>
                      <a:pt x="20321" y="69161"/>
                    </a:lnTo>
                    <a:lnTo>
                      <a:pt x="143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4969450" y="3053425"/>
                <a:ext cx="363350" cy="82425"/>
              </a:xfrm>
              <a:custGeom>
                <a:avLst/>
                <a:gdLst/>
                <a:ahLst/>
                <a:cxnLst/>
                <a:rect l="l" t="t" r="r" b="b"/>
                <a:pathLst>
                  <a:path w="14534" h="3297" extrusionOk="0">
                    <a:moveTo>
                      <a:pt x="14364" y="1"/>
                    </a:moveTo>
                    <a:lnTo>
                      <a:pt x="0" y="1226"/>
                    </a:lnTo>
                    <a:lnTo>
                      <a:pt x="211" y="3296"/>
                    </a:lnTo>
                    <a:lnTo>
                      <a:pt x="14533" y="2071"/>
                    </a:lnTo>
                    <a:lnTo>
                      <a:pt x="1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4980000" y="3171725"/>
                <a:ext cx="363350" cy="82400"/>
              </a:xfrm>
              <a:custGeom>
                <a:avLst/>
                <a:gdLst/>
                <a:ahLst/>
                <a:cxnLst/>
                <a:rect l="l" t="t" r="r" b="b"/>
                <a:pathLst>
                  <a:path w="14534" h="3296" extrusionOk="0">
                    <a:moveTo>
                      <a:pt x="14365" y="1"/>
                    </a:moveTo>
                    <a:lnTo>
                      <a:pt x="1" y="1268"/>
                    </a:lnTo>
                    <a:lnTo>
                      <a:pt x="170" y="3296"/>
                    </a:lnTo>
                    <a:lnTo>
                      <a:pt x="14534" y="2071"/>
                    </a:lnTo>
                    <a:lnTo>
                      <a:pt x="14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4953600" y="1926400"/>
                <a:ext cx="241900" cy="544100"/>
              </a:xfrm>
              <a:custGeom>
                <a:avLst/>
                <a:gdLst/>
                <a:ahLst/>
                <a:cxnLst/>
                <a:rect l="l" t="t" r="r" b="b"/>
                <a:pathLst>
                  <a:path w="9676" h="21764" extrusionOk="0">
                    <a:moveTo>
                      <a:pt x="6798" y="0"/>
                    </a:moveTo>
                    <a:cubicBezTo>
                      <a:pt x="6771" y="0"/>
                      <a:pt x="6745" y="1"/>
                      <a:pt x="6718" y="3"/>
                    </a:cubicBezTo>
                    <a:lnTo>
                      <a:pt x="1099" y="468"/>
                    </a:lnTo>
                    <a:cubicBezTo>
                      <a:pt x="465" y="552"/>
                      <a:pt x="0" y="1102"/>
                      <a:pt x="43" y="1735"/>
                    </a:cubicBezTo>
                    <a:lnTo>
                      <a:pt x="1690" y="20705"/>
                    </a:lnTo>
                    <a:cubicBezTo>
                      <a:pt x="1731" y="21312"/>
                      <a:pt x="2236" y="21764"/>
                      <a:pt x="2836" y="21764"/>
                    </a:cubicBezTo>
                    <a:cubicBezTo>
                      <a:pt x="2862" y="21764"/>
                      <a:pt x="2889" y="21763"/>
                      <a:pt x="2915" y="21761"/>
                    </a:cubicBezTo>
                    <a:lnTo>
                      <a:pt x="8577" y="21254"/>
                    </a:lnTo>
                    <a:cubicBezTo>
                      <a:pt x="9210" y="21212"/>
                      <a:pt x="9675" y="20662"/>
                      <a:pt x="9633" y="20029"/>
                    </a:cubicBezTo>
                    <a:lnTo>
                      <a:pt x="7985" y="1059"/>
                    </a:lnTo>
                    <a:cubicBezTo>
                      <a:pt x="7904" y="452"/>
                      <a:pt x="7397" y="0"/>
                      <a:pt x="6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5213425" y="1715225"/>
                <a:ext cx="362300" cy="1729025"/>
              </a:xfrm>
              <a:custGeom>
                <a:avLst/>
                <a:gdLst/>
                <a:ahLst/>
                <a:cxnLst/>
                <a:rect l="l" t="t" r="r" b="b"/>
                <a:pathLst>
                  <a:path w="14492" h="69161" extrusionOk="0">
                    <a:moveTo>
                      <a:pt x="0" y="1"/>
                    </a:moveTo>
                    <a:lnTo>
                      <a:pt x="5957" y="69161"/>
                    </a:lnTo>
                    <a:lnTo>
                      <a:pt x="14491" y="64936"/>
                    </a:lnTo>
                    <a:lnTo>
                      <a:pt x="9084" y="207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5074000" y="1715225"/>
                <a:ext cx="288375" cy="1739575"/>
              </a:xfrm>
              <a:custGeom>
                <a:avLst/>
                <a:gdLst/>
                <a:ahLst/>
                <a:cxnLst/>
                <a:rect l="l" t="t" r="r" b="b"/>
                <a:pathLst>
                  <a:path w="11535" h="69583" extrusionOk="0">
                    <a:moveTo>
                      <a:pt x="5577" y="1"/>
                    </a:moveTo>
                    <a:lnTo>
                      <a:pt x="1" y="550"/>
                    </a:lnTo>
                    <a:lnTo>
                      <a:pt x="6634" y="69583"/>
                    </a:lnTo>
                    <a:lnTo>
                      <a:pt x="11534" y="69161"/>
                    </a:lnTo>
                    <a:lnTo>
                      <a:pt x="557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31"/>
            <p:cNvGrpSpPr/>
            <p:nvPr/>
          </p:nvGrpSpPr>
          <p:grpSpPr>
            <a:xfrm>
              <a:off x="1507667" y="4686912"/>
              <a:ext cx="916981" cy="266828"/>
              <a:chOff x="5481700" y="3047100"/>
              <a:chExt cx="1520950" cy="442575"/>
            </a:xfrm>
          </p:grpSpPr>
          <p:sp>
            <p:nvSpPr>
              <p:cNvPr id="647" name="Google Shape;647;p31"/>
              <p:cNvSpPr/>
              <p:nvPr/>
            </p:nvSpPr>
            <p:spPr>
              <a:xfrm>
                <a:off x="5595775" y="3047100"/>
                <a:ext cx="1406875" cy="104575"/>
              </a:xfrm>
              <a:custGeom>
                <a:avLst/>
                <a:gdLst/>
                <a:ahLst/>
                <a:cxnLst/>
                <a:rect l="l" t="t" r="r" b="b"/>
                <a:pathLst>
                  <a:path w="56275" h="4183" extrusionOk="0">
                    <a:moveTo>
                      <a:pt x="8407" y="0"/>
                    </a:moveTo>
                    <a:lnTo>
                      <a:pt x="0" y="4183"/>
                    </a:lnTo>
                    <a:lnTo>
                      <a:pt x="0" y="4183"/>
                    </a:lnTo>
                    <a:lnTo>
                      <a:pt x="49050" y="3718"/>
                    </a:lnTo>
                    <a:lnTo>
                      <a:pt x="562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5481700" y="3140050"/>
                <a:ext cx="1340325" cy="349625"/>
              </a:xfrm>
              <a:custGeom>
                <a:avLst/>
                <a:gdLst/>
                <a:ahLst/>
                <a:cxnLst/>
                <a:rect l="l" t="t" r="r" b="b"/>
                <a:pathLst>
                  <a:path w="53613" h="13985" extrusionOk="0">
                    <a:moveTo>
                      <a:pt x="6971" y="0"/>
                    </a:moveTo>
                    <a:cubicBezTo>
                      <a:pt x="3127" y="0"/>
                      <a:pt x="0" y="3126"/>
                      <a:pt x="0" y="7013"/>
                    </a:cubicBezTo>
                    <a:cubicBezTo>
                      <a:pt x="0" y="10858"/>
                      <a:pt x="3127" y="13984"/>
                      <a:pt x="6971" y="13984"/>
                    </a:cubicBezTo>
                    <a:lnTo>
                      <a:pt x="53613" y="13984"/>
                    </a:lnTo>
                    <a:lnTo>
                      <a:pt x="536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5539775" y="3180175"/>
                <a:ext cx="1282250" cy="270400"/>
              </a:xfrm>
              <a:custGeom>
                <a:avLst/>
                <a:gdLst/>
                <a:ahLst/>
                <a:cxnLst/>
                <a:rect l="l" t="t" r="r" b="b"/>
                <a:pathLst>
                  <a:path w="51290" h="10816" extrusionOk="0">
                    <a:moveTo>
                      <a:pt x="5409" y="1"/>
                    </a:moveTo>
                    <a:cubicBezTo>
                      <a:pt x="2409" y="1"/>
                      <a:pt x="1" y="2409"/>
                      <a:pt x="1" y="5408"/>
                    </a:cubicBezTo>
                    <a:cubicBezTo>
                      <a:pt x="1" y="8366"/>
                      <a:pt x="2409" y="10816"/>
                      <a:pt x="5409" y="10816"/>
                    </a:cubicBezTo>
                    <a:lnTo>
                      <a:pt x="51290" y="10816"/>
                    </a:lnTo>
                    <a:lnTo>
                      <a:pt x="51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6822025" y="3047100"/>
                <a:ext cx="180625" cy="133100"/>
              </a:xfrm>
              <a:custGeom>
                <a:avLst/>
                <a:gdLst/>
                <a:ahLst/>
                <a:cxnLst/>
                <a:rect l="l" t="t" r="r" b="b"/>
                <a:pathLst>
                  <a:path w="7225" h="5324" extrusionOk="0">
                    <a:moveTo>
                      <a:pt x="7224" y="0"/>
                    </a:moveTo>
                    <a:lnTo>
                      <a:pt x="0" y="3718"/>
                    </a:lnTo>
                    <a:lnTo>
                      <a:pt x="0" y="5324"/>
                    </a:lnTo>
                    <a:lnTo>
                      <a:pt x="7224" y="1479"/>
                    </a:lnTo>
                    <a:lnTo>
                      <a:pt x="7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6822025" y="3094625"/>
                <a:ext cx="160550" cy="355950"/>
              </a:xfrm>
              <a:custGeom>
                <a:avLst/>
                <a:gdLst/>
                <a:ahLst/>
                <a:cxnLst/>
                <a:rect l="l" t="t" r="r" b="b"/>
                <a:pathLst>
                  <a:path w="6422" h="14238" extrusionOk="0">
                    <a:moveTo>
                      <a:pt x="6422" y="0"/>
                    </a:moveTo>
                    <a:lnTo>
                      <a:pt x="0" y="3423"/>
                    </a:lnTo>
                    <a:lnTo>
                      <a:pt x="0" y="14238"/>
                    </a:lnTo>
                    <a:lnTo>
                      <a:pt x="6422" y="10900"/>
                    </a:lnTo>
                    <a:lnTo>
                      <a:pt x="6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5737300" y="3180175"/>
                <a:ext cx="161625" cy="228175"/>
              </a:xfrm>
              <a:custGeom>
                <a:avLst/>
                <a:gdLst/>
                <a:ahLst/>
                <a:cxnLst/>
                <a:rect l="l" t="t" r="r" b="b"/>
                <a:pathLst>
                  <a:path w="6465" h="9127" extrusionOk="0">
                    <a:moveTo>
                      <a:pt x="0" y="1"/>
                    </a:moveTo>
                    <a:lnTo>
                      <a:pt x="0" y="9126"/>
                    </a:lnTo>
                    <a:lnTo>
                      <a:pt x="3253" y="7394"/>
                    </a:lnTo>
                    <a:lnTo>
                      <a:pt x="6464" y="8830"/>
                    </a:lnTo>
                    <a:lnTo>
                      <a:pt x="64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6031975" y="3306400"/>
                <a:ext cx="602050" cy="15850"/>
              </a:xfrm>
              <a:custGeom>
                <a:avLst/>
                <a:gdLst/>
                <a:ahLst/>
                <a:cxnLst/>
                <a:rect l="l" t="t" r="r" b="b"/>
                <a:pathLst>
                  <a:path w="24082" h="634" extrusionOk="0">
                    <a:moveTo>
                      <a:pt x="12041" y="0"/>
                    </a:moveTo>
                    <a:cubicBezTo>
                      <a:pt x="8017" y="0"/>
                      <a:pt x="3993" y="106"/>
                      <a:pt x="1" y="317"/>
                    </a:cubicBezTo>
                    <a:cubicBezTo>
                      <a:pt x="3993" y="528"/>
                      <a:pt x="8017" y="634"/>
                      <a:pt x="12041" y="634"/>
                    </a:cubicBezTo>
                    <a:cubicBezTo>
                      <a:pt x="16065" y="634"/>
                      <a:pt x="20089" y="528"/>
                      <a:pt x="24082" y="317"/>
                    </a:cubicBezTo>
                    <a:cubicBezTo>
                      <a:pt x="20089" y="106"/>
                      <a:pt x="16065" y="0"/>
                      <a:pt x="1204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31"/>
            <p:cNvGrpSpPr/>
            <p:nvPr/>
          </p:nvGrpSpPr>
          <p:grpSpPr>
            <a:xfrm>
              <a:off x="1592359" y="3954615"/>
              <a:ext cx="606231" cy="788352"/>
              <a:chOff x="5622175" y="1832475"/>
              <a:chExt cx="1005525" cy="1307600"/>
            </a:xfrm>
          </p:grpSpPr>
          <p:sp>
            <p:nvSpPr>
              <p:cNvPr id="655" name="Google Shape;655;p31"/>
              <p:cNvSpPr/>
              <p:nvPr/>
            </p:nvSpPr>
            <p:spPr>
              <a:xfrm>
                <a:off x="5703500" y="1835625"/>
                <a:ext cx="874550" cy="1304450"/>
              </a:xfrm>
              <a:custGeom>
                <a:avLst/>
                <a:gdLst/>
                <a:ahLst/>
                <a:cxnLst/>
                <a:rect l="l" t="t" r="r" b="b"/>
                <a:pathLst>
                  <a:path w="34982" h="52178" extrusionOk="0">
                    <a:moveTo>
                      <a:pt x="0" y="1"/>
                    </a:moveTo>
                    <a:lnTo>
                      <a:pt x="0" y="52177"/>
                    </a:lnTo>
                    <a:lnTo>
                      <a:pt x="34982" y="52177"/>
                    </a:lnTo>
                    <a:lnTo>
                      <a:pt x="349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6578025" y="1835625"/>
                <a:ext cx="49675" cy="1304450"/>
              </a:xfrm>
              <a:custGeom>
                <a:avLst/>
                <a:gdLst/>
                <a:ahLst/>
                <a:cxnLst/>
                <a:rect l="l" t="t" r="r" b="b"/>
                <a:pathLst>
                  <a:path w="1987" h="52178" extrusionOk="0">
                    <a:moveTo>
                      <a:pt x="1" y="1"/>
                    </a:moveTo>
                    <a:lnTo>
                      <a:pt x="1" y="52177"/>
                    </a:lnTo>
                    <a:lnTo>
                      <a:pt x="1986" y="52177"/>
                    </a:lnTo>
                    <a:lnTo>
                      <a:pt x="1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5703500" y="1883150"/>
                <a:ext cx="874550" cy="1256925"/>
              </a:xfrm>
              <a:custGeom>
                <a:avLst/>
                <a:gdLst/>
                <a:ahLst/>
                <a:cxnLst/>
                <a:rect l="l" t="t" r="r" b="b"/>
                <a:pathLst>
                  <a:path w="34982" h="50277" extrusionOk="0">
                    <a:moveTo>
                      <a:pt x="0" y="1"/>
                    </a:moveTo>
                    <a:lnTo>
                      <a:pt x="0" y="50276"/>
                    </a:lnTo>
                    <a:lnTo>
                      <a:pt x="34982" y="50276"/>
                    </a:lnTo>
                    <a:lnTo>
                      <a:pt x="349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5622175" y="1835625"/>
                <a:ext cx="759425" cy="1304450"/>
              </a:xfrm>
              <a:custGeom>
                <a:avLst/>
                <a:gdLst/>
                <a:ahLst/>
                <a:cxnLst/>
                <a:rect l="l" t="t" r="r" b="b"/>
                <a:pathLst>
                  <a:path w="30377" h="52178" extrusionOk="0">
                    <a:moveTo>
                      <a:pt x="2324" y="1"/>
                    </a:moveTo>
                    <a:cubicBezTo>
                      <a:pt x="1014" y="1"/>
                      <a:pt x="0" y="1057"/>
                      <a:pt x="0" y="2324"/>
                    </a:cubicBezTo>
                    <a:lnTo>
                      <a:pt x="0" y="49853"/>
                    </a:lnTo>
                    <a:cubicBezTo>
                      <a:pt x="0" y="51163"/>
                      <a:pt x="1014" y="52177"/>
                      <a:pt x="2324" y="52177"/>
                    </a:cubicBezTo>
                    <a:lnTo>
                      <a:pt x="30377" y="52177"/>
                    </a:lnTo>
                    <a:lnTo>
                      <a:pt x="303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6381575" y="1835625"/>
                <a:ext cx="49675" cy="1304450"/>
              </a:xfrm>
              <a:custGeom>
                <a:avLst/>
                <a:gdLst/>
                <a:ahLst/>
                <a:cxnLst/>
                <a:rect l="l" t="t" r="r" b="b"/>
                <a:pathLst>
                  <a:path w="1987" h="52178" extrusionOk="0">
                    <a:moveTo>
                      <a:pt x="1" y="1"/>
                    </a:moveTo>
                    <a:lnTo>
                      <a:pt x="1" y="52177"/>
                    </a:lnTo>
                    <a:lnTo>
                      <a:pt x="1986" y="52177"/>
                    </a:lnTo>
                    <a:lnTo>
                      <a:pt x="1986"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5622175" y="1835625"/>
                <a:ext cx="81350" cy="1304450"/>
              </a:xfrm>
              <a:custGeom>
                <a:avLst/>
                <a:gdLst/>
                <a:ahLst/>
                <a:cxnLst/>
                <a:rect l="l" t="t" r="r" b="b"/>
                <a:pathLst>
                  <a:path w="3254" h="52178" extrusionOk="0">
                    <a:moveTo>
                      <a:pt x="1986" y="1"/>
                    </a:moveTo>
                    <a:cubicBezTo>
                      <a:pt x="888" y="1"/>
                      <a:pt x="0" y="1226"/>
                      <a:pt x="0" y="2705"/>
                    </a:cubicBezTo>
                    <a:lnTo>
                      <a:pt x="0" y="49473"/>
                    </a:lnTo>
                    <a:cubicBezTo>
                      <a:pt x="0" y="50994"/>
                      <a:pt x="888" y="52177"/>
                      <a:pt x="1986" y="52177"/>
                    </a:cubicBezTo>
                    <a:lnTo>
                      <a:pt x="3253" y="52177"/>
                    </a:lnTo>
                    <a:lnTo>
                      <a:pt x="3253"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5819675" y="2054275"/>
                <a:ext cx="410900" cy="162675"/>
              </a:xfrm>
              <a:custGeom>
                <a:avLst/>
                <a:gdLst/>
                <a:ahLst/>
                <a:cxnLst/>
                <a:rect l="l" t="t" r="r" b="b"/>
                <a:pathLst>
                  <a:path w="16436" h="6507" extrusionOk="0">
                    <a:moveTo>
                      <a:pt x="1437" y="0"/>
                    </a:moveTo>
                    <a:cubicBezTo>
                      <a:pt x="634" y="0"/>
                      <a:pt x="1" y="634"/>
                      <a:pt x="1" y="1437"/>
                    </a:cubicBezTo>
                    <a:lnTo>
                      <a:pt x="1" y="5070"/>
                    </a:lnTo>
                    <a:cubicBezTo>
                      <a:pt x="1" y="5873"/>
                      <a:pt x="634" y="6506"/>
                      <a:pt x="1437" y="6506"/>
                    </a:cubicBezTo>
                    <a:lnTo>
                      <a:pt x="14999" y="6506"/>
                    </a:lnTo>
                    <a:cubicBezTo>
                      <a:pt x="15801" y="6506"/>
                      <a:pt x="16435" y="5873"/>
                      <a:pt x="16435" y="5070"/>
                    </a:cubicBezTo>
                    <a:lnTo>
                      <a:pt x="16435" y="1437"/>
                    </a:lnTo>
                    <a:cubicBezTo>
                      <a:pt x="16435" y="634"/>
                      <a:pt x="15801" y="0"/>
                      <a:pt x="14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5819675" y="2253900"/>
                <a:ext cx="410900" cy="46475"/>
              </a:xfrm>
              <a:custGeom>
                <a:avLst/>
                <a:gdLst/>
                <a:ahLst/>
                <a:cxnLst/>
                <a:rect l="l" t="t" r="r" b="b"/>
                <a:pathLst>
                  <a:path w="16436" h="1859" extrusionOk="0">
                    <a:moveTo>
                      <a:pt x="930" y="0"/>
                    </a:moveTo>
                    <a:cubicBezTo>
                      <a:pt x="423" y="0"/>
                      <a:pt x="1" y="423"/>
                      <a:pt x="1" y="929"/>
                    </a:cubicBezTo>
                    <a:cubicBezTo>
                      <a:pt x="1" y="1436"/>
                      <a:pt x="423" y="1859"/>
                      <a:pt x="930" y="1859"/>
                    </a:cubicBezTo>
                    <a:lnTo>
                      <a:pt x="15506" y="1859"/>
                    </a:lnTo>
                    <a:cubicBezTo>
                      <a:pt x="16013" y="1859"/>
                      <a:pt x="16435" y="1436"/>
                      <a:pt x="16435" y="929"/>
                    </a:cubicBezTo>
                    <a:cubicBezTo>
                      <a:pt x="16435" y="423"/>
                      <a:pt x="16013" y="0"/>
                      <a:pt x="15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6477700" y="2365850"/>
                <a:ext cx="21150" cy="602050"/>
              </a:xfrm>
              <a:custGeom>
                <a:avLst/>
                <a:gdLst/>
                <a:ahLst/>
                <a:cxnLst/>
                <a:rect l="l" t="t" r="r" b="b"/>
                <a:pathLst>
                  <a:path w="846" h="24082" extrusionOk="0">
                    <a:moveTo>
                      <a:pt x="423" y="0"/>
                    </a:moveTo>
                    <a:cubicBezTo>
                      <a:pt x="0" y="7985"/>
                      <a:pt x="0" y="16097"/>
                      <a:pt x="423" y="24082"/>
                    </a:cubicBezTo>
                    <a:cubicBezTo>
                      <a:pt x="845" y="16097"/>
                      <a:pt x="845" y="7985"/>
                      <a:pt x="423"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6518875" y="2165175"/>
                <a:ext cx="20100" cy="602050"/>
              </a:xfrm>
              <a:custGeom>
                <a:avLst/>
                <a:gdLst/>
                <a:ahLst/>
                <a:cxnLst/>
                <a:rect l="l" t="t" r="r" b="b"/>
                <a:pathLst>
                  <a:path w="804" h="24082" extrusionOk="0">
                    <a:moveTo>
                      <a:pt x="423" y="0"/>
                    </a:moveTo>
                    <a:cubicBezTo>
                      <a:pt x="1" y="7985"/>
                      <a:pt x="1" y="16097"/>
                      <a:pt x="423" y="24082"/>
                    </a:cubicBezTo>
                    <a:cubicBezTo>
                      <a:pt x="804" y="16097"/>
                      <a:pt x="804" y="7985"/>
                      <a:pt x="423"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5866150" y="1832475"/>
                <a:ext cx="515450" cy="1307600"/>
              </a:xfrm>
              <a:custGeom>
                <a:avLst/>
                <a:gdLst/>
                <a:ahLst/>
                <a:cxnLst/>
                <a:rect l="l" t="t" r="r" b="b"/>
                <a:pathLst>
                  <a:path w="20618" h="52304" extrusionOk="0">
                    <a:moveTo>
                      <a:pt x="18167" y="0"/>
                    </a:moveTo>
                    <a:cubicBezTo>
                      <a:pt x="18167" y="0"/>
                      <a:pt x="19688" y="39080"/>
                      <a:pt x="1" y="52303"/>
                    </a:cubicBezTo>
                    <a:lnTo>
                      <a:pt x="20618" y="52303"/>
                    </a:lnTo>
                    <a:lnTo>
                      <a:pt x="20618" y="127"/>
                    </a:lnTo>
                    <a:lnTo>
                      <a:pt x="1816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0" name="Google Shape;730;p31"/>
          <p:cNvGrpSpPr/>
          <p:nvPr/>
        </p:nvGrpSpPr>
        <p:grpSpPr>
          <a:xfrm>
            <a:off x="7945613" y="2133475"/>
            <a:ext cx="104150" cy="104150"/>
            <a:chOff x="7648113" y="3202125"/>
            <a:chExt cx="104150" cy="104150"/>
          </a:xfrm>
        </p:grpSpPr>
        <p:sp>
          <p:nvSpPr>
            <p:cNvPr id="731" name="Google Shape;731;p31"/>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31"/>
          <p:cNvGrpSpPr/>
          <p:nvPr/>
        </p:nvGrpSpPr>
        <p:grpSpPr>
          <a:xfrm>
            <a:off x="8347088" y="2976150"/>
            <a:ext cx="109300" cy="109625"/>
            <a:chOff x="9043313" y="2299825"/>
            <a:chExt cx="109300" cy="109625"/>
          </a:xfrm>
        </p:grpSpPr>
        <p:sp>
          <p:nvSpPr>
            <p:cNvPr id="734" name="Google Shape;734;p31"/>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31"/>
          <p:cNvSpPr/>
          <p:nvPr/>
        </p:nvSpPr>
        <p:spPr>
          <a:xfrm>
            <a:off x="8181188" y="260115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1494325" y="3188150"/>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1172313" y="3525075"/>
            <a:ext cx="49025" cy="49025"/>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836786" y="1767336"/>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1793788" y="33225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8177651" y="1791598"/>
            <a:ext cx="104153" cy="117561"/>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639381" y="504055"/>
            <a:ext cx="7708790" cy="3403111"/>
          </a:xfrm>
          <a:prstGeom prst="rect">
            <a:avLst/>
          </a:prstGeom>
        </p:spPr>
        <p:txBody>
          <a:bodyPr wrap="square">
            <a:spAutoFit/>
          </a:bodyPr>
          <a:lstStyle/>
          <a:p>
            <a:pPr lvl="0" algn="ctr">
              <a:lnSpc>
                <a:spcPct val="150000"/>
              </a:lnSpc>
              <a:buClrTx/>
            </a:pPr>
            <a:r>
              <a:rPr kumimoji="0" lang="vi-VN" sz="3700" b="1" i="0" u="none" strike="noStrike" kern="0" cap="none" spc="0" normalizeH="0" baseline="0" noProof="0" dirty="0" smtClean="0">
                <a:ln>
                  <a:noFill/>
                </a:ln>
                <a:solidFill>
                  <a:srgbClr val="ED1B24">
                    <a:lumMod val="75000"/>
                  </a:srgbClr>
                </a:solidFill>
                <a:effectLst/>
                <a:uLnTx/>
                <a:uFillTx/>
                <a:latin typeface="Arial" panose="020B0604020202020204" pitchFamily="34" charset="0"/>
                <a:cs typeface="Arial" panose="020B0604020202020204" pitchFamily="34" charset="0"/>
              </a:rPr>
              <a:t>HOẠT ĐỘNG THỰC HÀNH </a:t>
            </a:r>
            <a:r>
              <a:rPr kumimoji="0" lang="en-US" sz="3700" b="1" i="0" u="none" strike="noStrike" kern="0" cap="none" spc="0" normalizeH="0" baseline="0" noProof="0" dirty="0" smtClean="0">
                <a:ln>
                  <a:noFill/>
                </a:ln>
                <a:solidFill>
                  <a:srgbClr val="ED1B24">
                    <a:lumMod val="75000"/>
                  </a:srgbClr>
                </a:solidFill>
                <a:effectLst/>
                <a:uLnTx/>
                <a:uFillTx/>
                <a:latin typeface="Arial" panose="020B0604020202020204" pitchFamily="34" charset="0"/>
                <a:cs typeface="Arial" panose="020B0604020202020204" pitchFamily="34" charset="0"/>
              </a:rPr>
              <a:t/>
            </a:r>
            <a:br>
              <a:rPr kumimoji="0" lang="en-US" sz="3700" b="1" i="0" u="none" strike="noStrike" kern="0" cap="none" spc="0" normalizeH="0" baseline="0" noProof="0" dirty="0" smtClean="0">
                <a:ln>
                  <a:noFill/>
                </a:ln>
                <a:solidFill>
                  <a:srgbClr val="ED1B24">
                    <a:lumMod val="75000"/>
                  </a:srgbClr>
                </a:solidFill>
                <a:effectLst/>
                <a:uLnTx/>
                <a:uFillTx/>
                <a:latin typeface="Arial" panose="020B0604020202020204" pitchFamily="34" charset="0"/>
                <a:cs typeface="Arial" panose="020B0604020202020204" pitchFamily="34" charset="0"/>
              </a:rPr>
            </a:br>
            <a:r>
              <a:rPr kumimoji="0" lang="vi-VN" sz="3700" b="1" i="0" u="none" strike="noStrike" kern="0" cap="none" spc="0" normalizeH="0" baseline="0" noProof="0" dirty="0" smtClean="0">
                <a:ln>
                  <a:noFill/>
                </a:ln>
                <a:solidFill>
                  <a:srgbClr val="ED1B24">
                    <a:lumMod val="75000"/>
                  </a:srgbClr>
                </a:solidFill>
                <a:effectLst/>
                <a:uLnTx/>
                <a:uFillTx/>
                <a:latin typeface="Arial" panose="020B0604020202020204" pitchFamily="34" charset="0"/>
                <a:cs typeface="Arial" panose="020B0604020202020204" pitchFamily="34" charset="0"/>
              </a:rPr>
              <a:t>TRẢI NGHIỆM</a:t>
            </a:r>
            <a:r>
              <a:rPr kumimoji="0" lang="en-US" sz="3700" b="1" i="0" u="none" strike="noStrike" kern="0" cap="none" spc="0" normalizeH="0" baseline="0" noProof="0" dirty="0" smtClean="0">
                <a:ln>
                  <a:noFill/>
                </a:ln>
                <a:solidFill>
                  <a:srgbClr val="B6F0F4">
                    <a:lumMod val="50000"/>
                  </a:srgbClr>
                </a:solidFill>
                <a:effectLst/>
                <a:uLnTx/>
                <a:uFillTx/>
                <a:sym typeface="Outfit"/>
              </a:rPr>
              <a:t/>
            </a:r>
            <a:br>
              <a:rPr kumimoji="0" lang="en-US" sz="3700" b="1" i="0" u="none" strike="noStrike" kern="0" cap="none" spc="0" normalizeH="0" baseline="0" noProof="0" dirty="0" smtClean="0">
                <a:ln>
                  <a:noFill/>
                </a:ln>
                <a:solidFill>
                  <a:srgbClr val="B6F0F4">
                    <a:lumMod val="50000"/>
                  </a:srgbClr>
                </a:solidFill>
                <a:effectLst/>
                <a:uLnTx/>
                <a:uFillTx/>
                <a:sym typeface="Outfit"/>
              </a:rPr>
            </a:br>
            <a:r>
              <a:rPr lang="vi-VN" sz="3700" b="1" dirty="0">
                <a:solidFill>
                  <a:schemeClr val="accent6"/>
                </a:solidFill>
                <a:latin typeface="Arial" panose="020B0604020202020204" pitchFamily="34" charset="0"/>
                <a:sym typeface="Outfit"/>
              </a:rPr>
              <a:t>PHÂN TÍCH ĐẶC ĐIỂM KHÍ HẬU VIỆT NAM</a:t>
            </a:r>
            <a:endParaRPr kumimoji="0" lang="en-US" sz="1800" b="0" i="0" u="none" strike="noStrike" kern="0" cap="none" spc="0" normalizeH="0" baseline="0" noProof="0" dirty="0" smtClean="0">
              <a:ln>
                <a:noFill/>
              </a:ln>
              <a:solidFill>
                <a:schemeClr val="accent6"/>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3D01F275-366D-7661-CCAC-F88697BB4DBA}"/>
              </a:ext>
            </a:extLst>
          </p:cNvPr>
          <p:cNvSpPr/>
          <p:nvPr/>
        </p:nvSpPr>
        <p:spPr>
          <a:xfrm>
            <a:off x="3331594" y="254560"/>
            <a:ext cx="2178658" cy="72515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solidFill>
                  <a:schemeClr val="bg1"/>
                </a:solidFill>
                <a:latin typeface="Arial (Body)"/>
              </a:rPr>
              <a:t>DỰ ÁN 1</a:t>
            </a:r>
            <a:endParaRPr lang="en-US" sz="2400" b="1" dirty="0">
              <a:solidFill>
                <a:schemeClr val="bg1"/>
              </a:solidFill>
              <a:latin typeface="Arial (Body)"/>
            </a:endParaRPr>
          </a:p>
        </p:txBody>
      </p:sp>
      <p:sp>
        <p:nvSpPr>
          <p:cNvPr id="15" name="Rectangle 14">
            <a:extLst>
              <a:ext uri="{FF2B5EF4-FFF2-40B4-BE49-F238E27FC236}">
                <a16:creationId xmlns="" xmlns:a16="http://schemas.microsoft.com/office/drawing/2014/main" id="{305AFB49-8571-35FF-1C82-2D21F6DEC217}"/>
              </a:ext>
            </a:extLst>
          </p:cNvPr>
          <p:cNvSpPr/>
          <p:nvPr/>
        </p:nvSpPr>
        <p:spPr>
          <a:xfrm>
            <a:off x="1782220" y="1224048"/>
            <a:ext cx="5277407" cy="430887"/>
          </a:xfrm>
          <a:prstGeom prst="rect">
            <a:avLst/>
          </a:prstGeom>
        </p:spPr>
        <p:txBody>
          <a:bodyPr wrap="none">
            <a:spAutoFit/>
          </a:bodyPr>
          <a:lstStyle/>
          <a:p>
            <a:pPr algn="ctr">
              <a:buClrTx/>
              <a:buFontTx/>
              <a:buNone/>
              <a:defRPr/>
            </a:pPr>
            <a:r>
              <a:rPr lang="en-US" sz="2200" b="1" kern="1200" dirty="0">
                <a:solidFill>
                  <a:srgbClr val="C00000"/>
                </a:solidFill>
                <a:latin typeface="+mj-lt"/>
                <a:ea typeface="+mn-ea"/>
                <a:cs typeface="Arial" panose="020B0604020202020204" pitchFamily="34" charset="0"/>
              </a:rPr>
              <a:t>Minh họa các đặc điểm khí hậu </a:t>
            </a:r>
            <a:r>
              <a:rPr lang="en-US" sz="2200" b="1" kern="1200" dirty="0" smtClean="0">
                <a:solidFill>
                  <a:srgbClr val="C00000"/>
                </a:solidFill>
                <a:latin typeface="+mj-lt"/>
                <a:ea typeface="+mn-ea"/>
                <a:cs typeface="Arial" panose="020B0604020202020204" pitchFamily="34" charset="0"/>
              </a:rPr>
              <a:t>chung</a:t>
            </a:r>
            <a:endParaRPr lang="en-US" sz="2200" b="1" kern="1200" dirty="0">
              <a:solidFill>
                <a:srgbClr val="C00000"/>
              </a:solidFill>
              <a:latin typeface="+mj-lt"/>
              <a:ea typeface="+mn-ea"/>
              <a:cs typeface="Arial" panose="020B0604020202020204" pitchFamily="34" charset="0"/>
            </a:endParaRPr>
          </a:p>
        </p:txBody>
      </p:sp>
      <p:sp>
        <p:nvSpPr>
          <p:cNvPr id="4" name="Rectangle 3"/>
          <p:cNvSpPr/>
          <p:nvPr/>
        </p:nvSpPr>
        <p:spPr>
          <a:xfrm>
            <a:off x="583561" y="1716397"/>
            <a:ext cx="7867816" cy="1015663"/>
          </a:xfrm>
          <a:prstGeom prst="rect">
            <a:avLst/>
          </a:prstGeom>
        </p:spPr>
        <p:txBody>
          <a:bodyPr wrap="square">
            <a:spAutoFit/>
          </a:bodyPr>
          <a:lstStyle/>
          <a:p>
            <a:pPr algn="just">
              <a:lnSpc>
                <a:spcPct val="150000"/>
              </a:lnSpc>
            </a:pPr>
            <a:r>
              <a:rPr lang="vi-VN" sz="2000" b="1" i="1" dirty="0">
                <a:solidFill>
                  <a:schemeClr val="tx1"/>
                </a:solidFill>
                <a:latin typeface="+mn-lt"/>
              </a:rPr>
              <a:t>Bước 1.</a:t>
            </a:r>
            <a:r>
              <a:rPr lang="vi-VN" sz="2000" b="1" dirty="0">
                <a:solidFill>
                  <a:schemeClr val="tx1"/>
                </a:solidFill>
                <a:latin typeface="+mn-lt"/>
              </a:rPr>
              <a:t> </a:t>
            </a:r>
            <a:r>
              <a:rPr lang="vi-VN" sz="2000" dirty="0">
                <a:latin typeface="+mn-lt"/>
              </a:rPr>
              <a:t>Thu thập dữ liệu về nhiệt độ, lượng mưa, độ ẩm trung bình các tháng của Việt Nam và điền vào bảng thống kê sau</a:t>
            </a:r>
            <a:r>
              <a:rPr lang="vi-VN" sz="2000" dirty="0" smtClean="0">
                <a:latin typeface="+mn-lt"/>
              </a:rPr>
              <a:t>:</a:t>
            </a:r>
            <a:endParaRPr lang="en-US" sz="2000" dirty="0">
              <a:latin typeface="+mn-lt"/>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992871611"/>
                  </p:ext>
                </p:extLst>
              </p:nvPr>
            </p:nvGraphicFramePr>
            <p:xfrm>
              <a:off x="682954" y="2888991"/>
              <a:ext cx="7768424" cy="1483360"/>
            </p:xfrm>
            <a:graphic>
              <a:graphicData uri="http://schemas.openxmlformats.org/drawingml/2006/table">
                <a:tbl>
                  <a:tblPr firstRow="1" bandRow="1">
                    <a:tableStyleId>{FFCB30FA-0AF9-443A-92D9-077627606730}</a:tableStyleId>
                  </a:tblPr>
                  <a:tblGrid>
                    <a:gridCol w="1827208"/>
                    <a:gridCol w="1485304"/>
                    <a:gridCol w="1485304"/>
                    <a:gridCol w="1485304"/>
                    <a:gridCol w="1485304"/>
                  </a:tblGrid>
                  <a:tr h="370840">
                    <a:tc>
                      <a:txBody>
                        <a:bodyPr/>
                        <a:lstStyle/>
                        <a:p>
                          <a:pPr algn="ctr"/>
                          <a:r>
                            <a:rPr lang="en-US" dirty="0" smtClean="0"/>
                            <a:t>Tháng</a:t>
                          </a:r>
                          <a:endParaRPr lang="en-US" dirty="0"/>
                        </a:p>
                      </a:txBody>
                      <a:tcPr anchor="ctr">
                        <a:solidFill>
                          <a:schemeClr val="accent4">
                            <a:lumMod val="20000"/>
                            <a:lumOff val="80000"/>
                          </a:schemeClr>
                        </a:solidFill>
                      </a:tcP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12</a:t>
                          </a:r>
                          <a:endParaRPr lang="en-US" dirty="0"/>
                        </a:p>
                      </a:txBody>
                      <a:tcPr anchor="ctr"/>
                    </a:tc>
                  </a:tr>
                  <a:tr h="370840">
                    <a:tc>
                      <a:txBody>
                        <a:bodyPr/>
                        <a:lstStyle/>
                        <a:p>
                          <a:pPr algn="ctr"/>
                          <a:r>
                            <a:rPr lang="en-US" dirty="0" smtClean="0"/>
                            <a:t>Nhiệt độ</a:t>
                          </a:r>
                          <a:r>
                            <a:rPr lang="en-US" baseline="0" dirty="0" smtClean="0"/>
                            <a:t> (</a:t>
                          </a:r>
                          <a14:m>
                            <m:oMath xmlns:m="http://schemas.openxmlformats.org/officeDocument/2006/math">
                              <m:r>
                                <a:rPr lang="en-US" i="1" baseline="0" smtClean="0">
                                  <a:latin typeface="Cambria Math" panose="02040503050406030204" pitchFamily="18" charset="0"/>
                                  <a:ea typeface="Cambria Math" panose="02040503050406030204" pitchFamily="18" charset="0"/>
                                </a:rPr>
                                <m:t>℃</m:t>
                              </m:r>
                            </m:oMath>
                          </a14:m>
                          <a:r>
                            <a:rPr lang="en-US" dirty="0" smtClean="0"/>
                            <a:t>)</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Lương</a:t>
                          </a:r>
                          <a:r>
                            <a:rPr lang="en-US" baseline="0" dirty="0" smtClean="0"/>
                            <a:t> mưa (mm)</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Độ</a:t>
                          </a:r>
                          <a:r>
                            <a:rPr lang="en-US" baseline="0" dirty="0" smtClean="0"/>
                            <a:t> ẩm (%)</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992871611"/>
                  </p:ext>
                </p:extLst>
              </p:nvPr>
            </p:nvGraphicFramePr>
            <p:xfrm>
              <a:off x="682954" y="2888991"/>
              <a:ext cx="7768424" cy="1483360"/>
            </p:xfrm>
            <a:graphic>
              <a:graphicData uri="http://schemas.openxmlformats.org/drawingml/2006/table">
                <a:tbl>
                  <a:tblPr firstRow="1" bandRow="1">
                    <a:tableStyleId>{FFCB30FA-0AF9-443A-92D9-077627606730}</a:tableStyleId>
                  </a:tblPr>
                  <a:tblGrid>
                    <a:gridCol w="1827208"/>
                    <a:gridCol w="1485304"/>
                    <a:gridCol w="1485304"/>
                    <a:gridCol w="1485304"/>
                    <a:gridCol w="1485304"/>
                  </a:tblGrid>
                  <a:tr h="370840">
                    <a:tc>
                      <a:txBody>
                        <a:bodyPr/>
                        <a:lstStyle/>
                        <a:p>
                          <a:pPr algn="ctr"/>
                          <a:r>
                            <a:rPr lang="en-US" dirty="0" smtClean="0"/>
                            <a:t>Tháng</a:t>
                          </a:r>
                          <a:endParaRPr lang="en-US" dirty="0"/>
                        </a:p>
                      </a:txBody>
                      <a:tcPr anchor="ctr">
                        <a:solidFill>
                          <a:schemeClr val="accent4">
                            <a:lumMod val="20000"/>
                            <a:lumOff val="80000"/>
                          </a:schemeClr>
                        </a:solidFill>
                      </a:tcP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12</a:t>
                          </a:r>
                          <a:endParaRPr lang="en-US" dirty="0"/>
                        </a:p>
                      </a:txBody>
                      <a:tcPr anchor="ctr"/>
                    </a:tc>
                  </a:tr>
                  <a:tr h="370840">
                    <a:tc>
                      <a:txBody>
                        <a:bodyPr/>
                        <a:lstStyle/>
                        <a:p>
                          <a:endParaRPr lang="en-US"/>
                        </a:p>
                      </a:txBody>
                      <a:tcPr anchor="ctr">
                        <a:blipFill rotWithShape="0">
                          <a:blip r:embed="rId3"/>
                          <a:stretch>
                            <a:fillRect l="-333" t="-98387" r="-325333" b="-203226"/>
                          </a:stretch>
                        </a:blipFill>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Lương</a:t>
                          </a:r>
                          <a:r>
                            <a:rPr lang="en-US" baseline="0" dirty="0" smtClean="0"/>
                            <a:t> mưa (mm)</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Độ</a:t>
                          </a:r>
                          <a:r>
                            <a:rPr lang="en-US" baseline="0" dirty="0" smtClean="0"/>
                            <a:t> ẩm (%)</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r>
                </a:tbl>
              </a:graphicData>
            </a:graphic>
          </p:graphicFrame>
        </mc:Fallback>
      </mc:AlternateContent>
      <p:sp>
        <p:nvSpPr>
          <p:cNvPr id="9" name="TextBox 8"/>
          <p:cNvSpPr txBox="1"/>
          <p:nvPr/>
        </p:nvSpPr>
        <p:spPr>
          <a:xfrm>
            <a:off x="1392607" y="4529283"/>
            <a:ext cx="6249725" cy="307777"/>
          </a:xfrm>
          <a:prstGeom prst="rect">
            <a:avLst/>
          </a:prstGeom>
          <a:noFill/>
        </p:spPr>
        <p:txBody>
          <a:bodyPr wrap="square" rtlCol="0">
            <a:spAutoFit/>
          </a:bodyPr>
          <a:lstStyle/>
          <a:p>
            <a:r>
              <a:rPr lang="en-US" i="1" dirty="0" smtClean="0"/>
              <a:t>Bảng T.1. Nhiệt độ, lượng mưa và độ ẩm trung bình các tháng của Việt Nam</a:t>
            </a:r>
            <a:endParaRPr lang="en-US" i="1" dirty="0"/>
          </a:p>
        </p:txBody>
      </p:sp>
    </p:spTree>
    <p:extLst>
      <p:ext uri="{BB962C8B-B14F-4D97-AF65-F5344CB8AC3E}">
        <p14:creationId xmlns:p14="http://schemas.microsoft.com/office/powerpoint/2010/main" val="2813328930"/>
      </p:ext>
    </p:extLst>
  </p:cSld>
  <p:clrMapOvr>
    <a:masterClrMapping/>
  </p:clrMapOvr>
  <mc:AlternateContent xmlns:mc="http://schemas.openxmlformats.org/markup-compatibility/2006" xmlns:p14="http://schemas.microsoft.com/office/powerpoint/2010/main">
    <mc:Choice Requires="p14">
      <p:transition spd="med" p14:dur="7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2" name="Rectangle 1"/>
          <p:cNvSpPr/>
          <p:nvPr/>
        </p:nvSpPr>
        <p:spPr>
          <a:xfrm>
            <a:off x="703692" y="997222"/>
            <a:ext cx="7700837" cy="3308598"/>
          </a:xfrm>
          <a:prstGeom prst="rect">
            <a:avLst/>
          </a:prstGeom>
        </p:spPr>
        <p:txBody>
          <a:bodyPr wrap="square">
            <a:spAutoFit/>
          </a:bodyPr>
          <a:lstStyle/>
          <a:p>
            <a:pPr algn="just">
              <a:lnSpc>
                <a:spcPct val="150000"/>
              </a:lnSpc>
              <a:spcBef>
                <a:spcPts val="600"/>
              </a:spcBef>
              <a:spcAft>
                <a:spcPts val="600"/>
              </a:spcAft>
            </a:pPr>
            <a:r>
              <a:rPr lang="vi-VN" sz="1800" dirty="0">
                <a:latin typeface="+mn-lt"/>
              </a:rPr>
              <a:t>Dữ liệu này có thể thu thập từ sách giáo khoa Lịch sử và Địa lí; sách báo khác hoặc từ Internet, chẳng hạn từ website của Tổng cục Thống kê ở </a:t>
            </a:r>
            <a:r>
              <a:rPr lang="en-US" sz="1800" dirty="0" smtClean="0">
                <a:latin typeface="+mn-lt"/>
              </a:rPr>
              <a:t>  </a:t>
            </a:r>
            <a:r>
              <a:rPr lang="vi-VN" sz="1800" dirty="0" smtClean="0">
                <a:latin typeface="+mn-lt"/>
              </a:rPr>
              <a:t>địa </a:t>
            </a:r>
            <a:r>
              <a:rPr lang="vi-VN" sz="1800" dirty="0">
                <a:latin typeface="+mn-lt"/>
              </a:rPr>
              <a:t>chỉ </a:t>
            </a:r>
            <a:r>
              <a:rPr lang="vi-VN" sz="1800" i="1" dirty="0">
                <a:latin typeface="+mn-lt"/>
              </a:rPr>
              <a:t>gso.gov.vn/</a:t>
            </a:r>
            <a:r>
              <a:rPr lang="vi-VN" sz="1800" dirty="0">
                <a:latin typeface="+mn-lt"/>
              </a:rPr>
              <a:t> hoặc địa chỉ </a:t>
            </a:r>
            <a:r>
              <a:rPr lang="vi-VN" sz="1800" i="1" dirty="0">
                <a:latin typeface="+mn-lt"/>
              </a:rPr>
              <a:t>worlddata.info/asia/vietnam/climate.php</a:t>
            </a:r>
            <a:r>
              <a:rPr lang="vi-VN" sz="1800" dirty="0">
                <a:latin typeface="+mn-lt"/>
              </a:rPr>
              <a:t>.</a:t>
            </a:r>
          </a:p>
          <a:p>
            <a:pPr algn="just">
              <a:lnSpc>
                <a:spcPct val="150000"/>
              </a:lnSpc>
              <a:spcBef>
                <a:spcPts val="600"/>
              </a:spcBef>
              <a:spcAft>
                <a:spcPts val="600"/>
              </a:spcAft>
            </a:pPr>
            <a:r>
              <a:rPr lang="vi-VN" sz="1800" b="1" i="1" dirty="0">
                <a:latin typeface="+mn-lt"/>
              </a:rPr>
              <a:t>Bước 2.</a:t>
            </a:r>
            <a:r>
              <a:rPr lang="vi-VN" sz="1800" dirty="0">
                <a:latin typeface="+mn-lt"/>
              </a:rPr>
              <a:t> Lựa chọn biểu đồ và vẽ các biểu đồ biểu diễn các dãy số liệu về nhiệt độ, lượng mưa, độ ẩm.</a:t>
            </a:r>
          </a:p>
          <a:p>
            <a:pPr algn="just">
              <a:lnSpc>
                <a:spcPct val="150000"/>
              </a:lnSpc>
              <a:spcBef>
                <a:spcPts val="600"/>
              </a:spcBef>
              <a:spcAft>
                <a:spcPts val="600"/>
              </a:spcAft>
            </a:pPr>
            <a:r>
              <a:rPr lang="vi-VN" sz="1800" b="1" i="1" dirty="0">
                <a:latin typeface="+mn-lt"/>
              </a:rPr>
              <a:t>Bước 3.</a:t>
            </a:r>
            <a:r>
              <a:rPr lang="vi-VN" sz="1800" dirty="0">
                <a:latin typeface="+mn-lt"/>
              </a:rPr>
              <a:t> Phân tích dữ liệu và thảo luận trong nhóm xem dữ liệu thu được minh họa cho những đặc điểm nào của khí hậu Việt Nam</a:t>
            </a:r>
            <a:r>
              <a:rPr lang="vi-VN" sz="1800" dirty="0" smtClean="0">
                <a:latin typeface="+mn-lt"/>
              </a:rPr>
              <a:t>.</a:t>
            </a:r>
            <a:endParaRPr lang="vi-VN" sz="1800" dirty="0">
              <a:latin typeface="+mn-lt"/>
            </a:endParaRPr>
          </a:p>
        </p:txBody>
      </p:sp>
    </p:spTree>
    <p:extLst>
      <p:ext uri="{BB962C8B-B14F-4D97-AF65-F5344CB8AC3E}">
        <p14:creationId xmlns:p14="http://schemas.microsoft.com/office/powerpoint/2010/main" val="7076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4" name="Oval Callout 29">
            <a:extLst>
              <a:ext uri="{FF2B5EF4-FFF2-40B4-BE49-F238E27FC236}">
                <a16:creationId xmlns="" xmlns:a16="http://schemas.microsoft.com/office/drawing/2014/main" id="{71ADF563-D090-8AEB-F75A-F12EFD732D06}"/>
              </a:ext>
            </a:extLst>
          </p:cNvPr>
          <p:cNvSpPr/>
          <p:nvPr/>
        </p:nvSpPr>
        <p:spPr>
          <a:xfrm>
            <a:off x="425498" y="349857"/>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white"/>
              </a:solidFill>
              <a:effectLst/>
              <a:uLnTx/>
              <a:uFillTx/>
              <a:latin typeface="Arial"/>
              <a:ea typeface="+mn-ea"/>
              <a:cs typeface="+mn-cs"/>
              <a:sym typeface="Arial"/>
            </a:endParaRPr>
          </a:p>
        </p:txBody>
      </p:sp>
      <p:sp>
        <p:nvSpPr>
          <p:cNvPr id="6" name="Rectangle 5"/>
          <p:cNvSpPr/>
          <p:nvPr/>
        </p:nvSpPr>
        <p:spPr>
          <a:xfrm>
            <a:off x="644056" y="1335957"/>
            <a:ext cx="7943352" cy="273921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fr-FR" sz="1800" b="1" i="1" dirty="0">
                <a:latin typeface="+mj-lt"/>
                <a:ea typeface="Calibri" panose="020F0502020204030204" pitchFamily="34" charset="0"/>
                <a:cs typeface="Times New Roman" panose="02020603050405020304" pitchFamily="18" charset="0"/>
              </a:rPr>
              <a:t>Bước </a:t>
            </a:r>
            <a:r>
              <a:rPr lang="fr-FR" sz="1800" b="1" i="1" dirty="0" smtClean="0">
                <a:latin typeface="+mj-lt"/>
                <a:ea typeface="Calibri" panose="020F0502020204030204" pitchFamily="34" charset="0"/>
                <a:cs typeface="Times New Roman" panose="02020603050405020304" pitchFamily="18" charset="0"/>
              </a:rPr>
              <a:t>1. </a:t>
            </a:r>
            <a:r>
              <a:rPr lang="fr-FR" sz="1800" dirty="0">
                <a:latin typeface="+mj-lt"/>
                <a:ea typeface="Calibri" panose="020F0502020204030204" pitchFamily="34" charset="0"/>
                <a:cs typeface="Times New Roman" panose="02020603050405020304" pitchFamily="18" charset="0"/>
              </a:rPr>
              <a:t>Sử dụng sách giáo khoa Lịch sử và Địa lí; sách báo khác hoặc từ Internet, chẳng hạn từ website của Tổng cục Thống kê ở địa chỉ </a:t>
            </a:r>
            <a:r>
              <a:rPr lang="fr-FR" sz="1800" i="1" dirty="0">
                <a:latin typeface="+mj-lt"/>
                <a:ea typeface="Calibri" panose="020F0502020204030204" pitchFamily="34" charset="0"/>
                <a:cs typeface="Times New Roman" panose="02020603050405020304" pitchFamily="18" charset="0"/>
              </a:rPr>
              <a:t>gso.gov.vn/</a:t>
            </a:r>
            <a:r>
              <a:rPr lang="fr-FR" sz="1800" dirty="0">
                <a:latin typeface="+mj-lt"/>
                <a:ea typeface="Calibri" panose="020F0502020204030204" pitchFamily="34" charset="0"/>
                <a:cs typeface="Times New Roman" panose="02020603050405020304" pitchFamily="18" charset="0"/>
              </a:rPr>
              <a:t> hoặc địa chỉ </a:t>
            </a:r>
            <a:r>
              <a:rPr lang="fr-FR" sz="1800" i="1" dirty="0">
                <a:latin typeface="+mj-lt"/>
                <a:ea typeface="Calibri" panose="020F0502020204030204" pitchFamily="34" charset="0"/>
                <a:cs typeface="Times New Roman" panose="02020603050405020304" pitchFamily="18" charset="0"/>
              </a:rPr>
              <a:t>worlddata.info/asia/vietnam/climate.php.</a:t>
            </a:r>
            <a:endParaRPr lang="en-US" sz="1800" dirty="0">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tabLst>
                <a:tab pos="360045" algn="l"/>
                <a:tab pos="720090" algn="l"/>
              </a:tabLst>
            </a:pPr>
            <a:r>
              <a:rPr lang="fr-FR" sz="1800" dirty="0">
                <a:latin typeface="+mj-lt"/>
                <a:ea typeface="Calibri" panose="020F0502020204030204" pitchFamily="34" charset="0"/>
                <a:cs typeface="Times New Roman" panose="02020603050405020304" pitchFamily="18" charset="0"/>
              </a:rPr>
              <a:t>Ta thu thập dữ liệu về nhiệt độ, lượng mưa, độ ẩm trung bình các tháng của một năm tùy chọn của Việt Nam và điền vào bảng thống kê theo mẫu ở Bảng T.1</a:t>
            </a:r>
            <a:r>
              <a:rPr lang="fr-FR" sz="1800" dirty="0" smtClean="0">
                <a:latin typeface="+mj-lt"/>
                <a:ea typeface="Calibri" panose="020F0502020204030204" pitchFamily="34" charset="0"/>
                <a:cs typeface="Times New Roman" panose="02020603050405020304" pitchFamily="18" charset="0"/>
              </a:rPr>
              <a:t>.</a:t>
            </a:r>
            <a:endParaRPr lang="en-US" sz="1800" dirty="0">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7887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4" name="Oval Callout 29">
            <a:extLst>
              <a:ext uri="{FF2B5EF4-FFF2-40B4-BE49-F238E27FC236}">
                <a16:creationId xmlns="" xmlns:a16="http://schemas.microsoft.com/office/drawing/2014/main" id="{71ADF563-D090-8AEB-F75A-F12EFD732D06}"/>
              </a:ext>
            </a:extLst>
          </p:cNvPr>
          <p:cNvSpPr/>
          <p:nvPr/>
        </p:nvSpPr>
        <p:spPr>
          <a:xfrm>
            <a:off x="425498" y="349857"/>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buClrTx/>
              <a:buFontTx/>
              <a:buNone/>
              <a:defRPr/>
            </a:pPr>
            <a:r>
              <a:rPr lang="vi-VN" sz="2000" b="1" kern="1200" dirty="0">
                <a:solidFill>
                  <a:prstClr val="white"/>
                </a:solidFill>
              </a:rPr>
              <a:t>Giải</a:t>
            </a:r>
            <a:endParaRPr lang="en-US" sz="2000" b="1" kern="1200" dirty="0">
              <a:solidFill>
                <a:prstClr val="white"/>
              </a:solidFill>
            </a:endParaRPr>
          </a:p>
        </p:txBody>
      </p:sp>
      <p:sp>
        <p:nvSpPr>
          <p:cNvPr id="6" name="Rectangle 5"/>
          <p:cNvSpPr/>
          <p:nvPr/>
        </p:nvSpPr>
        <p:spPr>
          <a:xfrm>
            <a:off x="771277" y="1335956"/>
            <a:ext cx="7521933" cy="232371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fr-FR" sz="1800" b="1" i="1" dirty="0" smtClean="0">
                <a:ea typeface="Calibri" panose="020F0502020204030204" pitchFamily="34" charset="0"/>
                <a:cs typeface="Times New Roman" panose="02020603050405020304" pitchFamily="18" charset="0"/>
              </a:rPr>
              <a:t>Bước 2. </a:t>
            </a:r>
            <a:r>
              <a:rPr lang="fr-FR" sz="1800" dirty="0">
                <a:ea typeface="Calibri" panose="020F0502020204030204" pitchFamily="34" charset="0"/>
                <a:cs typeface="Times New Roman" panose="02020603050405020304" pitchFamily="18" charset="0"/>
              </a:rPr>
              <a:t>Ta chọn biểu đồ đoạn thẳng để đồ biểu diễn các dãy số liệu về nhiệt độ, lượng mưa, độ ẩm (mỗi biểu đồ biểu diễn một dãy số liệu).</a:t>
            </a:r>
            <a:endParaRPr lang="en-US" sz="1800" dirty="0">
              <a:ea typeface="Arial" panose="020B0604020202020204" pitchFamily="34" charset="0"/>
              <a:cs typeface="Times New Roman" panose="02020603050405020304" pitchFamily="18" charset="0"/>
            </a:endParaRPr>
          </a:p>
          <a:p>
            <a:pPr algn="just">
              <a:lnSpc>
                <a:spcPct val="150000"/>
              </a:lnSpc>
              <a:spcBef>
                <a:spcPts val="600"/>
              </a:spcBef>
              <a:spcAft>
                <a:spcPts val="600"/>
              </a:spcAft>
              <a:tabLst>
                <a:tab pos="360045" algn="l"/>
                <a:tab pos="720090" algn="l"/>
              </a:tabLst>
            </a:pPr>
            <a:r>
              <a:rPr lang="fr-FR" sz="1800" b="1" i="1" dirty="0">
                <a:ea typeface="Calibri" panose="020F0502020204030204" pitchFamily="34" charset="0"/>
                <a:cs typeface="Times New Roman" panose="02020603050405020304" pitchFamily="18" charset="0"/>
              </a:rPr>
              <a:t>Bước </a:t>
            </a:r>
            <a:r>
              <a:rPr lang="fr-FR" sz="1800" b="1" i="1" dirty="0" smtClean="0">
                <a:ea typeface="Calibri" panose="020F0502020204030204" pitchFamily="34" charset="0"/>
                <a:cs typeface="Times New Roman" panose="02020603050405020304" pitchFamily="18" charset="0"/>
              </a:rPr>
              <a:t>3.</a:t>
            </a:r>
            <a:r>
              <a:rPr lang="fr-FR" sz="1800" dirty="0">
                <a:ea typeface="Calibri" panose="020F0502020204030204" pitchFamily="34" charset="0"/>
                <a:cs typeface="Times New Roman" panose="02020603050405020304" pitchFamily="18" charset="0"/>
              </a:rPr>
              <a:t>  Một số đặc điểm khí hậu chung của Việt Nam </a:t>
            </a:r>
            <a:r>
              <a:rPr lang="fr-FR" sz="1800" dirty="0" smtClean="0">
                <a:ea typeface="Calibri" panose="020F0502020204030204" pitchFamily="34" charset="0"/>
                <a:cs typeface="Times New Roman" panose="02020603050405020304" pitchFamily="18" charset="0"/>
              </a:rPr>
              <a:t>là: </a:t>
            </a:r>
            <a:r>
              <a:rPr lang="fr-FR" sz="1800" dirty="0">
                <a:ea typeface="Calibri" panose="020F0502020204030204" pitchFamily="34" charset="0"/>
                <a:cs typeface="Times New Roman" panose="02020603050405020304" pitchFamily="18" charset="0"/>
              </a:rPr>
              <a:t>Nhiệt độ trung bình cao (trên 21</a:t>
            </a:r>
            <a:r>
              <a:rPr lang="fr-FR" sz="1800" baseline="30000" dirty="0">
                <a:ea typeface="Calibri" panose="020F0502020204030204" pitchFamily="34" charset="0"/>
                <a:cs typeface="Times New Roman" panose="02020603050405020304" pitchFamily="18" charset="0"/>
              </a:rPr>
              <a:t>o</a:t>
            </a:r>
            <a:r>
              <a:rPr lang="fr-FR" sz="1800" dirty="0">
                <a:ea typeface="Calibri" panose="020F0502020204030204" pitchFamily="34" charset="0"/>
                <a:cs typeface="Times New Roman" panose="02020603050405020304" pitchFamily="18" charset="0"/>
              </a:rPr>
              <a:t>C), lượng mưa lớn (1500 – 2000 mm/năm), độ ẩm không khí cao (trên 80%).</a:t>
            </a:r>
            <a:endParaRPr lang="en-US" sz="18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2204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7">
            <a:extLst>
              <a:ext uri="{FF2B5EF4-FFF2-40B4-BE49-F238E27FC236}">
                <a16:creationId xmlns="" xmlns:a16="http://schemas.microsoft.com/office/drawing/2014/main" id="{3D01F275-366D-7661-CCAC-F88697BB4DBA}"/>
              </a:ext>
            </a:extLst>
          </p:cNvPr>
          <p:cNvSpPr/>
          <p:nvPr/>
        </p:nvSpPr>
        <p:spPr>
          <a:xfrm>
            <a:off x="3331594" y="230707"/>
            <a:ext cx="2178658" cy="72515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solidFill>
                  <a:schemeClr val="bg1"/>
                </a:solidFill>
                <a:latin typeface="Arial (Body)"/>
              </a:rPr>
              <a:t>DỰ ÁN 2</a:t>
            </a:r>
            <a:endParaRPr lang="en-US" sz="2400" b="1" dirty="0">
              <a:solidFill>
                <a:schemeClr val="bg1"/>
              </a:solidFill>
              <a:latin typeface="Arial (Body)"/>
            </a:endParaRPr>
          </a:p>
        </p:txBody>
      </p:sp>
      <p:sp>
        <p:nvSpPr>
          <p:cNvPr id="15" name="Rectangle 14">
            <a:extLst>
              <a:ext uri="{FF2B5EF4-FFF2-40B4-BE49-F238E27FC236}">
                <a16:creationId xmlns="" xmlns:a16="http://schemas.microsoft.com/office/drawing/2014/main" id="{305AFB49-8571-35FF-1C82-2D21F6DEC217}"/>
              </a:ext>
            </a:extLst>
          </p:cNvPr>
          <p:cNvSpPr/>
          <p:nvPr/>
        </p:nvSpPr>
        <p:spPr>
          <a:xfrm>
            <a:off x="278293" y="1154706"/>
            <a:ext cx="8477000" cy="430887"/>
          </a:xfrm>
          <a:prstGeom prst="rect">
            <a:avLst/>
          </a:prstGeom>
        </p:spPr>
        <p:txBody>
          <a:bodyPr wrap="none">
            <a:spAutoFit/>
          </a:bodyPr>
          <a:lstStyle/>
          <a:p>
            <a:pPr algn="ctr">
              <a:buClrTx/>
              <a:buFontTx/>
              <a:buNone/>
              <a:defRPr/>
            </a:pPr>
            <a:r>
              <a:rPr lang="en-US" sz="2200" b="1" kern="1200" dirty="0">
                <a:solidFill>
                  <a:srgbClr val="C00000"/>
                </a:solidFill>
                <a:latin typeface="+mj-lt"/>
                <a:ea typeface="+mn-ea"/>
                <a:cs typeface="Arial" panose="020B0604020202020204" pitchFamily="34" charset="0"/>
              </a:rPr>
              <a:t>Minh họa sự khác biệt về khí hậu giữa miền Bắc và miền </a:t>
            </a:r>
            <a:r>
              <a:rPr lang="en-US" sz="2200" b="1" kern="1200" dirty="0" smtClean="0">
                <a:solidFill>
                  <a:srgbClr val="C00000"/>
                </a:solidFill>
                <a:latin typeface="+mj-lt"/>
                <a:ea typeface="+mn-ea"/>
                <a:cs typeface="Arial" panose="020B0604020202020204" pitchFamily="34" charset="0"/>
              </a:rPr>
              <a:t>Nam</a:t>
            </a:r>
            <a:endParaRPr lang="en-US" sz="2200" b="1" kern="1200" dirty="0">
              <a:solidFill>
                <a:srgbClr val="C00000"/>
              </a:solidFill>
              <a:latin typeface="+mj-lt"/>
              <a:ea typeface="+mn-ea"/>
              <a:cs typeface="Arial" panose="020B0604020202020204" pitchFamily="34" charset="0"/>
            </a:endParaRPr>
          </a:p>
        </p:txBody>
      </p:sp>
      <p:sp>
        <p:nvSpPr>
          <p:cNvPr id="2" name="Rectangle 1"/>
          <p:cNvSpPr>
            <a:spLocks noChangeArrowheads="1"/>
          </p:cNvSpPr>
          <p:nvPr/>
        </p:nvSpPr>
        <p:spPr bwMode="auto">
          <a:xfrm>
            <a:off x="278293" y="1639031"/>
            <a:ext cx="8499947" cy="119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mj-lt"/>
              </a:rPr>
              <a:t>Bước 1.</a:t>
            </a:r>
            <a:r>
              <a:rPr kumimoji="0" lang="en-US" sz="1800" b="0" i="0" u="none" strike="noStrike" cap="none" normalizeH="0" baseline="0" dirty="0" smtClean="0">
                <a:ln>
                  <a:noFill/>
                </a:ln>
                <a:solidFill>
                  <a:srgbClr val="000000"/>
                </a:solidFill>
                <a:effectLst/>
                <a:latin typeface="+mj-lt"/>
              </a:rPr>
              <a:t> Chọn hai địa điểm ở hai miền Bắc và Nam (chẳng hạn Thành phố Hà Nội và Thành phố Hồ Chí Minh). Thu thập dữ liệu về nhiệt độ, lượng mưa, độ ẩm trung bình các tháng tại các địa điểm này, ghi lại thành 3 bảng thống kê theo mẫu sau.</a:t>
            </a:r>
            <a:endParaRPr kumimoji="0" lang="en-US" sz="1800" b="0" i="0" u="none" strike="noStrike" cap="none" normalizeH="0" baseline="0" dirty="0" smtClean="0">
              <a:ln>
                <a:noFill/>
              </a:ln>
              <a:solidFill>
                <a:schemeClr val="tx1"/>
              </a:solidFill>
              <a:effectLst/>
              <a:latin typeface="+mj-lt"/>
            </a:endParaRPr>
          </a:p>
        </p:txBody>
      </p:sp>
      <p:graphicFrame>
        <p:nvGraphicFramePr>
          <p:cNvPr id="17" name="Table 16"/>
          <p:cNvGraphicFramePr>
            <a:graphicFrameLocks noGrp="1"/>
          </p:cNvGraphicFramePr>
          <p:nvPr>
            <p:extLst>
              <p:ext uri="{D42A27DB-BD31-4B8C-83A1-F6EECF244321}">
                <p14:modId xmlns:p14="http://schemas.microsoft.com/office/powerpoint/2010/main" val="2316323981"/>
              </p:ext>
            </p:extLst>
          </p:nvPr>
        </p:nvGraphicFramePr>
        <p:xfrm>
          <a:off x="682954" y="3037398"/>
          <a:ext cx="7768424" cy="1455608"/>
        </p:xfrm>
        <a:graphic>
          <a:graphicData uri="http://schemas.openxmlformats.org/drawingml/2006/table">
            <a:tbl>
              <a:tblPr firstRow="1" bandRow="1">
                <a:tableStyleId>{FFCB30FA-0AF9-443A-92D9-077627606730}</a:tableStyleId>
              </a:tblPr>
              <a:tblGrid>
                <a:gridCol w="1827208"/>
                <a:gridCol w="1485304"/>
                <a:gridCol w="1485304"/>
                <a:gridCol w="1485304"/>
                <a:gridCol w="1485304"/>
              </a:tblGrid>
              <a:tr h="618295">
                <a:tc>
                  <a:txBody>
                    <a:bodyPr/>
                    <a:lstStyle/>
                    <a:p>
                      <a:pPr algn="ctr"/>
                      <a:r>
                        <a:rPr lang="en-US" dirty="0" smtClean="0"/>
                        <a:t>                    Tháng</a:t>
                      </a:r>
                    </a:p>
                    <a:p>
                      <a:pPr algn="ctr"/>
                      <a:endParaRPr lang="en-US" dirty="0" smtClean="0"/>
                    </a:p>
                    <a:p>
                      <a:pPr algn="l"/>
                      <a:r>
                        <a:rPr lang="en-US" dirty="0" smtClean="0"/>
                        <a:t>Thành</a:t>
                      </a:r>
                      <a:r>
                        <a:rPr lang="en-US" baseline="0" dirty="0" smtClean="0"/>
                        <a:t> phố</a:t>
                      </a:r>
                      <a:endParaRPr lang="en-US" dirty="0"/>
                    </a:p>
                  </a:txBody>
                  <a:tcPr anchor="ctr">
                    <a:solidFill>
                      <a:schemeClr val="accent4">
                        <a:lumMod val="20000"/>
                        <a:lumOff val="80000"/>
                      </a:schemeClr>
                    </a:solidFill>
                  </a:tcP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12</a:t>
                      </a:r>
                      <a:endParaRPr lang="en-US" dirty="0"/>
                    </a:p>
                  </a:txBody>
                  <a:tcPr anchor="ctr"/>
                </a:tc>
              </a:tr>
              <a:tr h="362044">
                <a:tc>
                  <a:txBody>
                    <a:bodyPr/>
                    <a:lstStyle/>
                    <a:p>
                      <a:pPr algn="ctr"/>
                      <a:r>
                        <a:rPr lang="en-US" dirty="0" smtClean="0"/>
                        <a:t>Hà</a:t>
                      </a:r>
                      <a:r>
                        <a:rPr lang="en-US" baseline="0" dirty="0" smtClean="0"/>
                        <a:t> Nội</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r>
              <a:tr h="362044">
                <a:tc>
                  <a:txBody>
                    <a:bodyPr/>
                    <a:lstStyle/>
                    <a:p>
                      <a:pPr algn="ctr"/>
                      <a:r>
                        <a:rPr lang="en-US" dirty="0" smtClean="0"/>
                        <a:t>Hồ</a:t>
                      </a:r>
                      <a:r>
                        <a:rPr lang="en-US" baseline="0" dirty="0" smtClean="0"/>
                        <a:t> Chí Minh</a:t>
                      </a:r>
                      <a:endParaRPr lang="en-US" dirty="0"/>
                    </a:p>
                  </a:txBody>
                  <a:tcPr anchor="ctr">
                    <a:solidFill>
                      <a:schemeClr val="accent4">
                        <a:lumMod val="20000"/>
                        <a:lumOff val="80000"/>
                      </a:schemeClr>
                    </a:solidFill>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r>
            </a:tbl>
          </a:graphicData>
        </a:graphic>
      </p:graphicFrame>
      <p:sp>
        <p:nvSpPr>
          <p:cNvPr id="18" name="TextBox 17"/>
          <p:cNvSpPr txBox="1"/>
          <p:nvPr/>
        </p:nvSpPr>
        <p:spPr>
          <a:xfrm>
            <a:off x="1868779" y="4656504"/>
            <a:ext cx="5104286" cy="307777"/>
          </a:xfrm>
          <a:prstGeom prst="rect">
            <a:avLst/>
          </a:prstGeom>
          <a:noFill/>
        </p:spPr>
        <p:txBody>
          <a:bodyPr wrap="square" rtlCol="0">
            <a:spAutoFit/>
          </a:bodyPr>
          <a:lstStyle/>
          <a:p>
            <a:pPr algn="ctr"/>
            <a:r>
              <a:rPr lang="en-US" i="1" dirty="0" smtClean="0"/>
              <a:t>Bảng T.2. Nhiệt độ/ </a:t>
            </a:r>
            <a:r>
              <a:rPr lang="en-US" i="1" dirty="0"/>
              <a:t>L</a:t>
            </a:r>
            <a:r>
              <a:rPr lang="en-US" i="1" dirty="0" smtClean="0"/>
              <a:t>ượng mưa/Độ ẩm trung bình các tháng</a:t>
            </a:r>
            <a:endParaRPr lang="en-US" i="1" dirty="0"/>
          </a:p>
        </p:txBody>
      </p:sp>
      <p:cxnSp>
        <p:nvCxnSpPr>
          <p:cNvPr id="16" name="Straight Connector 15"/>
          <p:cNvCxnSpPr/>
          <p:nvPr/>
        </p:nvCxnSpPr>
        <p:spPr>
          <a:xfrm>
            <a:off x="691764" y="3041022"/>
            <a:ext cx="1812897" cy="7199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32168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3936" y="663268"/>
            <a:ext cx="7700837" cy="3724096"/>
          </a:xfrm>
          <a:prstGeom prst="rect">
            <a:avLst/>
          </a:prstGeom>
        </p:spPr>
        <p:txBody>
          <a:bodyPr wrap="square">
            <a:spAutoFit/>
          </a:bodyPr>
          <a:lstStyle/>
          <a:p>
            <a:pPr algn="just">
              <a:lnSpc>
                <a:spcPct val="150000"/>
              </a:lnSpc>
              <a:spcBef>
                <a:spcPts val="600"/>
              </a:spcBef>
              <a:spcAft>
                <a:spcPts val="600"/>
              </a:spcAft>
            </a:pPr>
            <a:r>
              <a:rPr lang="vi-VN" sz="1800" dirty="0">
                <a:latin typeface="+mn-lt"/>
              </a:rPr>
              <a:t>Dữ liệu này có thể thu thập từ sách giáo khoa Lịch sử và Địa lí; sách báo khác hoặc từ Internet, chẳng hạn từ website của Tổng cục Thống kê ở địa chỉ gso.gov.vn/ hoặc địa chỉ worlddata.info/asia/vietnam/climate.php</a:t>
            </a:r>
            <a:r>
              <a:rPr lang="vi-VN" sz="1800" dirty="0" smtClean="0">
                <a:latin typeface="+mn-lt"/>
              </a:rPr>
              <a:t>.</a:t>
            </a:r>
            <a:endParaRPr lang="vi-VN" sz="1800" dirty="0">
              <a:latin typeface="+mn-lt"/>
            </a:endParaRPr>
          </a:p>
          <a:p>
            <a:pPr algn="just">
              <a:lnSpc>
                <a:spcPct val="150000"/>
              </a:lnSpc>
              <a:spcBef>
                <a:spcPts val="600"/>
              </a:spcBef>
              <a:spcAft>
                <a:spcPts val="600"/>
              </a:spcAft>
            </a:pPr>
            <a:r>
              <a:rPr lang="vi-VN" sz="1800" b="1" i="1" dirty="0">
                <a:latin typeface="+mn-lt"/>
              </a:rPr>
              <a:t>Bước 2. </a:t>
            </a:r>
            <a:r>
              <a:rPr lang="vi-VN" sz="1800" dirty="0">
                <a:latin typeface="+mn-lt"/>
              </a:rPr>
              <a:t>Lựa chọn biểu đồ và vẽ các biểu đồ biểu diễn các dãy số liệu về nhiệt độ, lượng mưa, độ ẩm</a:t>
            </a:r>
            <a:r>
              <a:rPr lang="vi-VN" sz="1800" dirty="0" smtClean="0">
                <a:latin typeface="+mn-lt"/>
              </a:rPr>
              <a:t>.</a:t>
            </a:r>
            <a:endParaRPr lang="vi-VN" sz="1800" dirty="0">
              <a:latin typeface="+mn-lt"/>
            </a:endParaRPr>
          </a:p>
          <a:p>
            <a:pPr algn="just">
              <a:lnSpc>
                <a:spcPct val="150000"/>
              </a:lnSpc>
              <a:spcBef>
                <a:spcPts val="600"/>
              </a:spcBef>
              <a:spcAft>
                <a:spcPts val="600"/>
              </a:spcAft>
            </a:pPr>
            <a:r>
              <a:rPr lang="vi-VN" sz="1800" b="1" i="1" dirty="0">
                <a:latin typeface="+mn-lt"/>
              </a:rPr>
              <a:t>Bước 3. </a:t>
            </a:r>
            <a:r>
              <a:rPr lang="vi-VN" sz="1800" dirty="0">
                <a:latin typeface="+mn-lt"/>
              </a:rPr>
              <a:t>Phân tích dữ liệu và thảo luận trong nhóm xem nhiệt độ, lượng mưa và độ ẩm tại hai địa điểm này trong năm có những khác biệt gì, có phù hợp với đặc điểm của các miền khí hậu mà em đã biết</a:t>
            </a:r>
            <a:r>
              <a:rPr lang="vi-VN" sz="1800" dirty="0" smtClean="0">
                <a:latin typeface="+mn-lt"/>
              </a:rPr>
              <a:t>?</a:t>
            </a:r>
            <a:endParaRPr lang="vi-VN" sz="1800" dirty="0">
              <a:latin typeface="+mn-lt"/>
            </a:endParaRPr>
          </a:p>
        </p:txBody>
      </p:sp>
    </p:spTree>
    <p:extLst>
      <p:ext uri="{BB962C8B-B14F-4D97-AF65-F5344CB8AC3E}">
        <p14:creationId xmlns:p14="http://schemas.microsoft.com/office/powerpoint/2010/main" val="425451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Language Arts Subject for Middle School: Poem Analysis Activities by Slidesgo">
  <a:themeElements>
    <a:clrScheme name="Simple Light">
      <a:dk1>
        <a:srgbClr val="191919"/>
      </a:dk1>
      <a:lt1>
        <a:srgbClr val="FFFFFF"/>
      </a:lt1>
      <a:dk2>
        <a:srgbClr val="FFF6E7"/>
      </a:dk2>
      <a:lt2>
        <a:srgbClr val="E9D4C1"/>
      </a:lt2>
      <a:accent1>
        <a:srgbClr val="FCA90A"/>
      </a:accent1>
      <a:accent2>
        <a:srgbClr val="A63102"/>
      </a:accent2>
      <a:accent3>
        <a:srgbClr val="E04D06"/>
      </a:accent3>
      <a:accent4>
        <a:srgbClr val="53BC73"/>
      </a:accent4>
      <a:accent5>
        <a:srgbClr val="137580"/>
      </a:accent5>
      <a:accent6>
        <a:srgbClr val="01525D"/>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12347</TotalTime>
  <Words>631</Words>
  <PresentationFormat>On-screen Show (16:9)</PresentationFormat>
  <Paragraphs>59</Paragraphs>
  <Slides>14</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Cambria Math</vt:lpstr>
      <vt:lpstr>Kavoon</vt:lpstr>
      <vt:lpstr>Calibri</vt:lpstr>
      <vt:lpstr>Bebas Neue</vt:lpstr>
      <vt:lpstr>Times New Roman</vt:lpstr>
      <vt:lpstr>Wingdings</vt:lpstr>
      <vt:lpstr>Outfit</vt:lpstr>
      <vt:lpstr>Montserrat</vt:lpstr>
      <vt:lpstr>Nunito Light</vt:lpstr>
      <vt:lpstr>DM Serif Display</vt:lpstr>
      <vt:lpstr>Arial</vt:lpstr>
      <vt:lpstr>Arial (Body)</vt:lpstr>
      <vt:lpstr>Language Arts Subject for Middle School: Poem Analysis Activities by Slidesgo</vt:lpstr>
      <vt:lpstr>CHÀO MỪNG CÁC EM  ĐẾN VỚI BÀI GIẢNG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2023-09-09T13:32:44Z</dcterms:modified>
</cp:coreProperties>
</file>