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3" r:id="rId2"/>
    <p:sldId id="257" r:id="rId3"/>
    <p:sldId id="260" r:id="rId4"/>
    <p:sldId id="320" r:id="rId5"/>
    <p:sldId id="344" r:id="rId6"/>
    <p:sldId id="341" r:id="rId7"/>
    <p:sldId id="345" r:id="rId8"/>
    <p:sldId id="346" r:id="rId9"/>
    <p:sldId id="342" r:id="rId10"/>
    <p:sldId id="324" r:id="rId11"/>
    <p:sldId id="348" r:id="rId12"/>
    <p:sldId id="30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00"/>
    <a:srgbClr val="0D30DD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>
        <p:scale>
          <a:sx n="62" d="100"/>
          <a:sy n="62" d="100"/>
        </p:scale>
        <p:origin x="-8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3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3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2.wdp"/><Relationship Id="rId4" Type="http://schemas.openxmlformats.org/officeDocument/2006/relationships/image" Target="../media/image13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3.wdp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3.wdp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782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29998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399506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343400" y="457200"/>
            <a:ext cx="4474760" cy="2468621"/>
          </a:xfrm>
          <a:prstGeom prst="wedgeRoundRectCallout">
            <a:avLst>
              <a:gd name="adj1" fmla="val 23112"/>
              <a:gd name="adj2" fmla="val 8594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30531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15034" y="540365"/>
            <a:ext cx="3875966" cy="2431435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762000"/>
            <a:ext cx="327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nhắc lại các hướng chính và hướng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 Đất. Từ xa xưa, người ta thường sử dụng cái gì để xác định 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hướng?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476577"/>
            <a:ext cx="44747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Các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phương hướng chính trên bản đồ là bắc, nam, đông,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- C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ác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hướng trung gian là đông bắc, tây bắc, đông nam, tây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Từ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xa xưa, người ta thường sử dụng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la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để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xác định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phương hướng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Đôi điều chưa biết về la bà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7" y="3371590"/>
            <a:ext cx="4029073" cy="3223259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48375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990600" y="2285999"/>
            <a:ext cx="6248399" cy="2136043"/>
          </a:xfrm>
          <a:prstGeom prst="wedgeRoundRectCallout">
            <a:avLst>
              <a:gd name="adj1" fmla="val 48035"/>
              <a:gd name="adj2" fmla="val 111610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219202" y="2438400"/>
            <a:ext cx="59435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Xác định hướng Mặt Trời mọc (hướng đông) hay lặn (hướng tây) sau đó tìm ra hướng bắc và xác định các hướng còn lại.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9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Xác định phương hướng dựa vào quan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sát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hiện tượng tự 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905000"/>
            <a:ext cx="4474760" cy="1905000"/>
          </a:xfrm>
          <a:prstGeom prst="wedgeRoundRectCallout">
            <a:avLst>
              <a:gd name="adj1" fmla="val 23537"/>
              <a:gd name="adj2" fmla="val 10178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905000"/>
            <a:ext cx="3875966" cy="2004190"/>
          </a:xfrm>
          <a:prstGeom prst="cloudCallout">
            <a:avLst>
              <a:gd name="adj1" fmla="val -17801"/>
              <a:gd name="adj2" fmla="val 802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2196405"/>
            <a:ext cx="342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ãy 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một số cách xác định phương hướng ngoài thực tế.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78338" y="1981200"/>
            <a:ext cx="428466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ựa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vào hướng chim bay mùa đông bay về hướng nam tránh rét, mùa hạ bay về hướng bắc; dựa vào hoa hướng dương, loài hoa này khi nở thường quay mặt về phía Mặt Trời.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9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81" y="4131308"/>
            <a:ext cx="4025829" cy="2415891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905000"/>
            <a:ext cx="4474760" cy="1905000"/>
          </a:xfrm>
          <a:prstGeom prst="wedgeRoundRectCallout">
            <a:avLst>
              <a:gd name="adj1" fmla="val 23537"/>
              <a:gd name="adj2" fmla="val 10178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905000"/>
            <a:ext cx="3875966" cy="2004190"/>
          </a:xfrm>
          <a:prstGeom prst="cloudCallout">
            <a:avLst>
              <a:gd name="adj1" fmla="val -17801"/>
              <a:gd name="adj2" fmla="val 802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2362200"/>
            <a:ext cx="3429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phía Mặt Trời mọc để xác định hướng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en-US" sz="22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78338" y="1948696"/>
            <a:ext cx="428466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í dụ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hướng đi từ nhà đến trường nằm bên trái so với hướng Mặt Trời mọc (hướng đông) thì đó là hướng là bắc, nằm bên phải là hướng nam.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9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un 14"/>
          <p:cNvSpPr/>
          <p:nvPr/>
        </p:nvSpPr>
        <p:spPr>
          <a:xfrm>
            <a:off x="5867400" y="4724400"/>
            <a:ext cx="990600" cy="9906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Nguy hiểm khi đi xe đạp dàn hàng nga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73" y="4051897"/>
            <a:ext cx="3138736" cy="2354052"/>
          </a:xfrm>
          <a:prstGeom prst="rect">
            <a:avLst/>
          </a:prstGeom>
          <a:noFill/>
          <a:ln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257800" y="1066800"/>
            <a:ext cx="2490480" cy="2545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457200" y="1066800"/>
            <a:ext cx="6365544" cy="1143000"/>
          </a:xfrm>
        </p:spPr>
        <p:txBody>
          <a:bodyPr>
            <a:noAutofit/>
          </a:bodyPr>
          <a:lstStyle/>
          <a:p>
            <a:r>
              <a:rPr lang="vi-VN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THỰC </a:t>
            </a:r>
            <a:r>
              <a:rPr lang="vi-VN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HÀNH XÁC ĐỊNH PHƯƠNG HƯỚNG NGOÀI THỰC TẾ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6</a:t>
            </a:r>
            <a:endParaRPr lang="en-US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0665" y="48006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" y="38100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5299" y="28194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409700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</a:t>
            </a:r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THỰC HÀNH XÁC ĐỊNH PHƯƠNG HƯỚNG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NGOÀI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THỰC TẾ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62340" y="3026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XÁC ĐỊNH PHƯƠNG HƯỚNG DỰA VÀO VIỆC DÙNG LA BÀN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35640" y="4000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XÁC ĐỊNH PHƯƠNG HƯỚNG DỰA VÀO QUAN SÁT HIỆN TƯỢNG TỰ NHIÊN</a:t>
            </a:r>
            <a:endParaRPr lang="vi-VN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05" y="49911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LUYỆN TẬP VÀ VẬN DỤNG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07769" y="2343150"/>
            <a:ext cx="8102831" cy="390525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 rot="5400000">
            <a:off x="365991" y="29193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339292" y="39099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4135" y="3023139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4135" y="40005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321357" y="49005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6200" y="49911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594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0" grpId="0" animBg="1"/>
      <p:bldP spid="20" grpId="0"/>
      <p:bldP spid="26" grpId="0"/>
      <p:bldP spid="27" grpId="0"/>
      <p:bldP spid="21" grpId="0"/>
      <p:bldP spid="37" grpId="0" animBg="1"/>
      <p:bldP spid="42" grpId="0" animBg="1"/>
      <p:bldP spid="43" grpId="0" animBg="1"/>
      <p:bldP spid="44" grpId="0"/>
      <p:bldP spid="45" grpId="0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1676400"/>
            <a:ext cx="3238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353741"/>
            <a:ext cx="4419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- Kim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0</a:t>
            </a:r>
            <a:r>
              <a:rPr lang="en-US" sz="19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(360</a:t>
            </a:r>
            <a:r>
              <a:rPr lang="en-US" sz="19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180</a:t>
            </a:r>
            <a:r>
              <a:rPr lang="en-US" sz="19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90</a:t>
            </a:r>
            <a:r>
              <a:rPr lang="en-US" sz="19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270</a:t>
            </a:r>
            <a:r>
              <a:rPr lang="en-US" sz="19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9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Xác định phương hướng dựa vào việc dùng 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la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bàn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754583"/>
            <a:ext cx="4876800" cy="279861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56795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600200"/>
            <a:ext cx="323850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24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bàn.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337608"/>
            <a:ext cx="441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Đặt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la bàn thăng bằng trên mặt phẳng, tránh xa các vật bằng kim loại. 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Mở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chốt hãm cho kim chuyển động, đến khi kim đứng yên, ta xác định được hướng B-N, từ đó xác định các hướng khác.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Xác định phương hướng dựa vào việc dùng 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la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bàn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754583"/>
            <a:ext cx="4876800" cy="279861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47113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6490" y="1739205"/>
            <a:ext cx="35921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 la 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525250"/>
            <a:ext cx="4419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phòng học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hướng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đông bắc,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bên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phải phòng học là hướng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bên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trái phòng học là hướng bắc… 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Xác định phương hướng dựa vào việc dùng 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la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bàn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8" b="13642"/>
          <a:stretch/>
        </p:blipFill>
        <p:spPr bwMode="auto">
          <a:xfrm>
            <a:off x="2819400" y="3505199"/>
            <a:ext cx="3276600" cy="3048001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9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609600" y="1752600"/>
            <a:ext cx="6629399" cy="3581399"/>
          </a:xfrm>
          <a:prstGeom prst="wedgeRoundRectCallout">
            <a:avLst>
              <a:gd name="adj1" fmla="val 48221"/>
              <a:gd name="adj2" fmla="val 6468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85800" y="1981200"/>
            <a:ext cx="6553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 Kim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0</a:t>
            </a:r>
            <a:r>
              <a:rPr lang="en-US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(360</a:t>
            </a:r>
            <a:r>
              <a:rPr lang="en-US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180</a:t>
            </a:r>
            <a:r>
              <a:rPr lang="en-US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90</a:t>
            </a:r>
            <a:r>
              <a:rPr lang="en-US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270</a:t>
            </a:r>
            <a:r>
              <a:rPr lang="en-US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thăng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phẳng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chốt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hãm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B-N,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9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Xác định phương hướng dựa vào việc dùng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la bàn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1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6490" y="1447800"/>
            <a:ext cx="35921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endParaRPr lang="en-US" sz="22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 cách xác định phương hướng qua việc quan sát </a:t>
            </a:r>
            <a:endParaRPr lang="en-US" sz="22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 mọc.</a:t>
            </a:r>
            <a:endParaRPr lang="en-US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539895"/>
            <a:ext cx="4419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rước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mặt phía Mặt Trời mọc là hướng Đông, phía sau là hướng Tây, bên trái là hướng Bắc, bên phải là hướng Nam.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Xác định phương hướng dựa vào quan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sát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hiện tượng tự 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41797"/>
            <a:ext cx="4082055" cy="285373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87228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6490" y="1600200"/>
            <a:ext cx="359211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endParaRPr lang="en-US" sz="23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tắc xác định hướng ngoài thực tế.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539895"/>
            <a:ext cx="4419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Xác định hướng Mặt Trời mọc (hướng đông) hay lặn (hướng tây) sau đó tìm ra hướng bắc và xác định các hướng còn lại.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Xác định phương hướng dựa vào quan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sát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hiện tượng tự 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41797"/>
            <a:ext cx="4082055" cy="285373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3751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832</Words>
  <PresentationFormat>On-screen Show (4:3)</PresentationFormat>
  <Paragraphs>84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THỰC HÀNH XÁC ĐỊNH PHƯƠNG HƯỚNG NGOÀI THỰC TẾ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2016-02-15T14:28:12Z</dcterms:created>
  <dcterms:modified xsi:type="dcterms:W3CDTF">2021-08-22T07:43:24Z</dcterms:modified>
</cp:coreProperties>
</file>