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5" r:id="rId3"/>
    <p:sldId id="276" r:id="rId4"/>
    <p:sldId id="259" r:id="rId5"/>
    <p:sldId id="272" r:id="rId6"/>
    <p:sldId id="278" r:id="rId7"/>
    <p:sldId id="282" r:id="rId8"/>
    <p:sldId id="279" r:id="rId9"/>
    <p:sldId id="283" r:id="rId10"/>
    <p:sldId id="277" r:id="rId11"/>
    <p:sldId id="280" r:id="rId12"/>
    <p:sldId id="285" r:id="rId13"/>
    <p:sldId id="284" r:id="rId14"/>
    <p:sldId id="261" r:id="rId15"/>
    <p:sldId id="287" r:id="rId16"/>
    <p:sldId id="288" r:id="rId17"/>
    <p:sldId id="291" r:id="rId18"/>
    <p:sldId id="263" r:id="rId19"/>
    <p:sldId id="290" r:id="rId20"/>
    <p:sldId id="260" r:id="rId21"/>
  </p:sldIdLst>
  <p:sldSz cx="18288000" cy="10287000"/>
  <p:notesSz cx="6858000" cy="9144000"/>
  <p:embeddedFontLst>
    <p:embeddedFont>
      <p:font typeface="宋体" panose="02010600030101010101" pitchFamily="2" charset="-122"/>
      <p:regular r:id="rId23"/>
    </p:embeddedFont>
    <p:embeddedFont>
      <p:font typeface="Raleway Black" panose="020B0604020202020204" charset="0"/>
      <p:bold r:id="rId24"/>
      <p:boldItalic r:id="rId25"/>
    </p:embeddedFont>
    <p:embeddedFont>
      <p:font typeface="UTM Alberta Heavy" panose="02040603050506020204" pitchFamily="18" charset="0"/>
      <p:regular r:id="rId26"/>
    </p:embeddedFont>
    <p:embeddedFont>
      <p:font typeface="Calibri" panose="020F0502020204030204" pitchFamily="34" charset="0"/>
      <p:regular r:id="rId27"/>
      <p:bold r:id="rId28"/>
      <p:italic r:id="rId29"/>
      <p:boldItalic r:id="rId30"/>
    </p:embeddedFont>
    <p:embeddedFont>
      <p:font typeface="UTM Alexander" panose="02040603050506020204" pitchFamily="18" charset="0"/>
      <p:regular r:id="rId31"/>
    </p:embeddedFont>
    <p:embeddedFont>
      <p:font typeface="Raleway" panose="020B0604020202020204" charset="0"/>
      <p:regular r:id="rId32"/>
      <p:bold r:id="rId33"/>
      <p:italic r:id="rId34"/>
      <p:boldItalic r:id="rId35"/>
    </p:embeddedFont>
    <p:embeddedFont>
      <p:font typeface="Lato Regular" panose="020B0604020202020204" charset="0"/>
      <p:regular r:id="rId36"/>
    </p:embeddedFont>
    <p:embeddedFont>
      <p:font typeface="UTM Ambrose" panose="02040603050506020204" pitchFamily="18" charset="0"/>
      <p:regular r:id="rId37"/>
    </p:embeddedFont>
    <p:embeddedFont>
      <p:font typeface="VNI-Bodon" pitchFamily="2" charset="0"/>
      <p:regular r:id="rId38"/>
      <p:bold r:id="rId39"/>
      <p:italic r:id="rId40"/>
      <p:boldItalic r:id="rId41"/>
    </p:embeddedFont>
    <p:embeddedFont>
      <p:font typeface="FontAwesome"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95959"/>
    <a:srgbClr val="189F87"/>
    <a:srgbClr val="AE8441"/>
    <a:srgbClr val="C0504D"/>
    <a:srgbClr val="F79646"/>
    <a:srgbClr val="E46C0A"/>
    <a:srgbClr val="1C4F59"/>
    <a:srgbClr val="22477D"/>
    <a:srgbClr val="BE9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2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3CE10-1E14-4FD0-A70F-BCE3DBBA0B1E}"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0FC40-F5BD-4483-ABE8-D582B234A87E}" type="slidenum">
              <a:rPr lang="en-US" smtClean="0"/>
              <a:t>‹#›</a:t>
            </a:fld>
            <a:endParaRPr lang="en-US"/>
          </a:p>
        </p:txBody>
      </p:sp>
    </p:spTree>
    <p:extLst>
      <p:ext uri="{BB962C8B-B14F-4D97-AF65-F5344CB8AC3E}">
        <p14:creationId xmlns:p14="http://schemas.microsoft.com/office/powerpoint/2010/main" val="45481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0FC40-F5BD-4483-ABE8-D582B234A87E}" type="slidenum">
              <a:rPr lang="en-US" smtClean="0"/>
              <a:t>2</a:t>
            </a:fld>
            <a:endParaRPr lang="en-US"/>
          </a:p>
        </p:txBody>
      </p:sp>
    </p:spTree>
    <p:extLst>
      <p:ext uri="{BB962C8B-B14F-4D97-AF65-F5344CB8AC3E}">
        <p14:creationId xmlns:p14="http://schemas.microsoft.com/office/powerpoint/2010/main" val="326920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0FC40-F5BD-4483-ABE8-D582B234A87E}" type="slidenum">
              <a:rPr lang="en-US" smtClean="0"/>
              <a:t>4</a:t>
            </a:fld>
            <a:endParaRPr lang="en-US"/>
          </a:p>
        </p:txBody>
      </p:sp>
    </p:spTree>
    <p:extLst>
      <p:ext uri="{BB962C8B-B14F-4D97-AF65-F5344CB8AC3E}">
        <p14:creationId xmlns:p14="http://schemas.microsoft.com/office/powerpoint/2010/main" val="413259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t>6</a:t>
            </a:fld>
            <a:endParaRPr lang="zh-CN" altLang="en-US"/>
          </a:p>
        </p:txBody>
      </p:sp>
    </p:spTree>
    <p:extLst>
      <p:ext uri="{BB962C8B-B14F-4D97-AF65-F5344CB8AC3E}">
        <p14:creationId xmlns:p14="http://schemas.microsoft.com/office/powerpoint/2010/main" val="265085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0FC40-F5BD-4483-ABE8-D582B234A87E}" type="slidenum">
              <a:rPr lang="en-US" smtClean="0"/>
              <a:t>7</a:t>
            </a:fld>
            <a:endParaRPr lang="en-US"/>
          </a:p>
        </p:txBody>
      </p:sp>
    </p:spTree>
    <p:extLst>
      <p:ext uri="{BB962C8B-B14F-4D97-AF65-F5344CB8AC3E}">
        <p14:creationId xmlns:p14="http://schemas.microsoft.com/office/powerpoint/2010/main" val="26497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76118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12734-37D3-474F-8EE3-C636908549FF}" type="slidenum">
              <a:rPr lang="zh-CN" altLang="en-US" smtClean="0"/>
              <a:t>9</a:t>
            </a:fld>
            <a:endParaRPr lang="zh-CN" altLang="en-US"/>
          </a:p>
        </p:txBody>
      </p:sp>
    </p:spTree>
    <p:extLst>
      <p:ext uri="{BB962C8B-B14F-4D97-AF65-F5344CB8AC3E}">
        <p14:creationId xmlns:p14="http://schemas.microsoft.com/office/powerpoint/2010/main" val="352134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F0FF8AD-BC7D-447E-9673-59D58A2FA9F3}" type="slidenum">
              <a:rPr lang="en-AU" smtClean="0"/>
              <a:t>11</a:t>
            </a:fld>
            <a:endParaRPr lang="en-AU"/>
          </a:p>
        </p:txBody>
      </p:sp>
    </p:spTree>
    <p:extLst>
      <p:ext uri="{BB962C8B-B14F-4D97-AF65-F5344CB8AC3E}">
        <p14:creationId xmlns:p14="http://schemas.microsoft.com/office/powerpoint/2010/main" val="5355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371600" y="928367"/>
            <a:ext cx="15544800" cy="1226342"/>
          </a:xfrm>
          <a:prstGeom prst="rect">
            <a:avLst/>
          </a:prstGeom>
        </p:spPr>
        <p:txBody>
          <a:bodyPr lIns="68580" tIns="34290" rIns="68580" bIns="34290">
            <a:normAutofit/>
          </a:bodyPr>
          <a:lstStyle>
            <a:lvl1pPr algn="ctr">
              <a:defRPr sz="6600" b="1" i="0">
                <a:solidFill>
                  <a:schemeClr val="accent1"/>
                </a:solidFill>
                <a:latin typeface="Raleway Black" charset="0"/>
                <a:ea typeface="Raleway Black" charset="0"/>
                <a:cs typeface="Raleway Black" charset="0"/>
              </a:defRPr>
            </a:lvl1pPr>
          </a:lstStyle>
          <a:p>
            <a:r>
              <a:rPr lang="en-US" dirty="0"/>
              <a:t>title example here</a:t>
            </a:r>
          </a:p>
        </p:txBody>
      </p:sp>
      <p:sp>
        <p:nvSpPr>
          <p:cNvPr id="6" name="Text Placeholder 5"/>
          <p:cNvSpPr>
            <a:spLocks noGrp="1"/>
          </p:cNvSpPr>
          <p:nvPr>
            <p:ph type="body" sz="quarter" idx="10" hasCustomPrompt="1"/>
          </p:nvPr>
        </p:nvSpPr>
        <p:spPr>
          <a:xfrm>
            <a:off x="1371600" y="2164404"/>
            <a:ext cx="15544800" cy="297812"/>
          </a:xfrm>
          <a:prstGeom prst="rect">
            <a:avLst/>
          </a:prstGeom>
        </p:spPr>
        <p:txBody>
          <a:bodyPr lIns="68580" tIns="34290" rIns="68580" bIns="34290">
            <a:noAutofit/>
          </a:bodyPr>
          <a:lstStyle>
            <a:lvl1pPr marL="0" indent="0" algn="ctr">
              <a:buNone/>
              <a:defRPr sz="2400">
                <a:solidFill>
                  <a:schemeClr val="tx1">
                    <a:alpha val="50000"/>
                  </a:schemeClr>
                </a:solidFill>
                <a:latin typeface="Lato Regular"/>
                <a:cs typeface="Lato Regular"/>
              </a:defRPr>
            </a:lvl1pPr>
          </a:lstStyle>
          <a:p>
            <a:pPr lvl="0"/>
            <a:r>
              <a:rPr lang="en-US" dirty="0" err="1"/>
              <a:t>Subitle</a:t>
            </a:r>
            <a:r>
              <a:rPr lang="en-US" dirty="0"/>
              <a:t> Example here</a:t>
            </a:r>
          </a:p>
        </p:txBody>
      </p:sp>
      <p:cxnSp>
        <p:nvCxnSpPr>
          <p:cNvPr id="5" name="Conector recto 4"/>
          <p:cNvCxnSpPr/>
          <p:nvPr userDrawn="1"/>
        </p:nvCxnSpPr>
        <p:spPr>
          <a:xfrm>
            <a:off x="8420990" y="2027274"/>
            <a:ext cx="1382228" cy="0"/>
          </a:xfrm>
          <a:prstGeom prst="line">
            <a:avLst/>
          </a:prstGeom>
          <a:ln w="25400" cmpd="sng">
            <a:solidFill>
              <a:schemeClr val="accent3"/>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88234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5956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8E54A4-9106-4F13-A2CE-28AAC403E165}" type="datetime1">
              <a:rPr lang="en-AU" smtClean="0"/>
              <a:t>16/02/2021</a:t>
            </a:fld>
            <a:endParaRPr lang="en-AU"/>
          </a:p>
        </p:txBody>
      </p:sp>
      <p:sp>
        <p:nvSpPr>
          <p:cNvPr id="4" name="Footer Placeholder 3"/>
          <p:cNvSpPr>
            <a:spLocks noGrp="1"/>
          </p:cNvSpPr>
          <p:nvPr>
            <p:ph type="ftr" sz="quarter" idx="11"/>
          </p:nvPr>
        </p:nvSpPr>
        <p:spPr/>
        <p:txBody>
          <a:bodyPr/>
          <a:lstStyle/>
          <a:p>
            <a:r>
              <a:rPr lang="en-AU"/>
              <a:t>Business Presentation</a:t>
            </a:r>
          </a:p>
        </p:txBody>
      </p:sp>
      <p:sp>
        <p:nvSpPr>
          <p:cNvPr id="5" name="Slide Number Placeholder 4"/>
          <p:cNvSpPr>
            <a:spLocks noGrp="1"/>
          </p:cNvSpPr>
          <p:nvPr>
            <p:ph type="sldNum" sz="quarter" idx="12"/>
          </p:nvPr>
        </p:nvSpPr>
        <p:spPr/>
        <p:txBody>
          <a:bodyPr/>
          <a:lstStyle/>
          <a:p>
            <a:fld id="{2174A7DE-9D96-481F-BC0B-1EA8E0E54455}" type="slidenum">
              <a:rPr lang="en-AU" smtClean="0"/>
              <a:t>‹#›</a:t>
            </a:fld>
            <a:endParaRPr lang="en-AU"/>
          </a:p>
        </p:txBody>
      </p:sp>
      <p:sp>
        <p:nvSpPr>
          <p:cNvPr id="7" name="Rectangle 6"/>
          <p:cNvSpPr/>
          <p:nvPr userDrawn="1"/>
        </p:nvSpPr>
        <p:spPr>
          <a:xfrm>
            <a:off x="0" y="3595255"/>
            <a:ext cx="18288000" cy="3740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9" name="Picture Placeholder 8"/>
          <p:cNvSpPr>
            <a:spLocks noGrp="1"/>
          </p:cNvSpPr>
          <p:nvPr>
            <p:ph type="pic" sz="quarter" idx="13"/>
          </p:nvPr>
        </p:nvSpPr>
        <p:spPr>
          <a:xfrm>
            <a:off x="0" y="2"/>
            <a:ext cx="18288000" cy="3881481"/>
          </a:xfrm>
          <a:solidFill>
            <a:schemeClr val="bg1">
              <a:lumMod val="85000"/>
            </a:schemeClr>
          </a:solidFill>
          <a:ln w="76200">
            <a:solidFill>
              <a:schemeClr val="bg1"/>
            </a:solidFill>
          </a:ln>
        </p:spPr>
        <p:txBody>
          <a:bodyPr>
            <a:normAutofit/>
          </a:bodyPr>
          <a:lstStyle>
            <a:lvl1pPr>
              <a:defRPr sz="2400"/>
            </a:lvl1pPr>
          </a:lstStyle>
          <a:p>
            <a:endParaRPr lang="en-AU" dirty="0"/>
          </a:p>
        </p:txBody>
      </p:sp>
      <p:sp>
        <p:nvSpPr>
          <p:cNvPr id="10" name="Subtitle 2"/>
          <p:cNvSpPr>
            <a:spLocks noGrp="1"/>
          </p:cNvSpPr>
          <p:nvPr>
            <p:ph type="subTitle" idx="1"/>
          </p:nvPr>
        </p:nvSpPr>
        <p:spPr>
          <a:xfrm>
            <a:off x="3699164" y="5329193"/>
            <a:ext cx="13653009" cy="1113170"/>
          </a:xfrm>
        </p:spPr>
        <p:txBody>
          <a:bodyPr>
            <a:normAutofit/>
          </a:bodyPr>
          <a:lstStyle>
            <a:lvl1pPr marL="0" indent="0" algn="r">
              <a:buNone/>
              <a:defRPr sz="27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endParaRPr lang="en-AU" dirty="0"/>
          </a:p>
        </p:txBody>
      </p:sp>
      <p:sp>
        <p:nvSpPr>
          <p:cNvPr id="11" name="Title 1"/>
          <p:cNvSpPr>
            <a:spLocks noGrp="1"/>
          </p:cNvSpPr>
          <p:nvPr>
            <p:ph type="title"/>
          </p:nvPr>
        </p:nvSpPr>
        <p:spPr>
          <a:xfrm>
            <a:off x="3699164" y="4495412"/>
            <a:ext cx="13653006" cy="830717"/>
          </a:xfrm>
        </p:spPr>
        <p:txBody>
          <a:bodyPr/>
          <a:lstStyle>
            <a:lvl1pPr algn="r">
              <a:defRPr>
                <a:solidFill>
                  <a:schemeClr val="bg1"/>
                </a:solidFill>
              </a:defRPr>
            </a:lvl1pPr>
          </a:lstStyle>
          <a:p>
            <a:endParaRPr lang="en-AU" dirty="0"/>
          </a:p>
        </p:txBody>
      </p:sp>
      <p:sp>
        <p:nvSpPr>
          <p:cNvPr id="12" name="Picture Placeholder 8"/>
          <p:cNvSpPr>
            <a:spLocks noGrp="1"/>
          </p:cNvSpPr>
          <p:nvPr>
            <p:ph type="pic" sz="quarter" idx="14"/>
          </p:nvPr>
        </p:nvSpPr>
        <p:spPr>
          <a:xfrm>
            <a:off x="0" y="7049754"/>
            <a:ext cx="18288000" cy="3237246"/>
          </a:xfrm>
          <a:solidFill>
            <a:schemeClr val="bg1">
              <a:lumMod val="85000"/>
            </a:schemeClr>
          </a:solidFill>
          <a:ln w="76200">
            <a:solidFill>
              <a:schemeClr val="bg1"/>
            </a:solidFill>
          </a:ln>
        </p:spPr>
        <p:txBody>
          <a:bodyPr>
            <a:normAutofit/>
          </a:bodyPr>
          <a:lstStyle>
            <a:lvl1pPr>
              <a:defRPr sz="2400"/>
            </a:lvl1pPr>
          </a:lstStyle>
          <a:p>
            <a:endParaRPr lang="en-AU" dirty="0"/>
          </a:p>
        </p:txBody>
      </p:sp>
    </p:spTree>
    <p:extLst>
      <p:ext uri="{BB962C8B-B14F-4D97-AF65-F5344CB8AC3E}">
        <p14:creationId xmlns:p14="http://schemas.microsoft.com/office/powerpoint/2010/main" val="178877412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838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grpSp>
        <p:nvGrpSpPr>
          <p:cNvPr id="4" name="Group 4"/>
          <p:cNvGrpSpPr/>
          <p:nvPr/>
        </p:nvGrpSpPr>
        <p:grpSpPr>
          <a:xfrm>
            <a:off x="1028700" y="1935553"/>
            <a:ext cx="16220771" cy="3225311"/>
            <a:chOff x="-74293" y="140962"/>
            <a:chExt cx="16944271" cy="4300416"/>
          </a:xfrm>
        </p:grpSpPr>
        <p:sp>
          <p:nvSpPr>
            <p:cNvPr id="5" name="TextBox 5"/>
            <p:cNvSpPr txBox="1"/>
            <p:nvPr/>
          </p:nvSpPr>
          <p:spPr>
            <a:xfrm>
              <a:off x="-1" y="140962"/>
              <a:ext cx="16869979" cy="2234374"/>
            </a:xfrm>
            <a:prstGeom prst="rect">
              <a:avLst/>
            </a:prstGeom>
          </p:spPr>
          <p:txBody>
            <a:bodyPr lIns="0" tIns="0" rIns="0" bIns="0" rtlCol="0" anchor="t">
              <a:spAutoFit/>
            </a:bodyPr>
            <a:lstStyle/>
            <a:p>
              <a:pPr algn="ctr">
                <a:lnSpc>
                  <a:spcPts val="15840"/>
                </a:lnSpc>
              </a:pPr>
              <a:r>
                <a:rPr lang="en-US" sz="6000" dirty="0" err="1" smtClean="0">
                  <a:solidFill>
                    <a:srgbClr val="1C4F59"/>
                  </a:solidFill>
                  <a:latin typeface="UTM Ambrose" panose="02040603050506020204" pitchFamily="18" charset="0"/>
                </a:rPr>
                <a:t>Bài</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thuyết</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trình</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biện</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pháp</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giáo</a:t>
              </a:r>
              <a:r>
                <a:rPr lang="en-US" sz="6000" dirty="0" smtClean="0">
                  <a:solidFill>
                    <a:srgbClr val="1C4F59"/>
                  </a:solidFill>
                  <a:latin typeface="UTM Ambrose" panose="02040603050506020204" pitchFamily="18" charset="0"/>
                </a:rPr>
                <a:t> </a:t>
              </a:r>
              <a:r>
                <a:rPr lang="en-US" sz="6000" dirty="0" err="1" smtClean="0">
                  <a:solidFill>
                    <a:srgbClr val="1C4F59"/>
                  </a:solidFill>
                  <a:latin typeface="UTM Ambrose" panose="02040603050506020204" pitchFamily="18" charset="0"/>
                </a:rPr>
                <a:t>dục</a:t>
              </a:r>
              <a:endParaRPr lang="en-US" sz="6000" dirty="0">
                <a:solidFill>
                  <a:srgbClr val="1C4F59"/>
                </a:solidFill>
                <a:latin typeface="UTM Ambrose" panose="02040603050506020204" pitchFamily="18" charset="0"/>
              </a:endParaRPr>
            </a:p>
          </p:txBody>
        </p:sp>
        <p:sp>
          <p:nvSpPr>
            <p:cNvPr id="6" name="TextBox 6"/>
            <p:cNvSpPr txBox="1"/>
            <p:nvPr/>
          </p:nvSpPr>
          <p:spPr>
            <a:xfrm>
              <a:off x="-74293" y="2731508"/>
              <a:ext cx="16869979" cy="1709870"/>
            </a:xfrm>
            <a:prstGeom prst="rect">
              <a:avLst/>
            </a:prstGeom>
          </p:spPr>
          <p:txBody>
            <a:bodyPr lIns="0" tIns="0" rIns="0" bIns="0" rtlCol="0" anchor="t">
              <a:spAutoFit/>
            </a:bodyPr>
            <a:lstStyle/>
            <a:p>
              <a:pPr algn="ctr">
                <a:lnSpc>
                  <a:spcPts val="5040"/>
                </a:lnSpc>
                <a:spcBef>
                  <a:spcPct val="0"/>
                </a:spcBef>
              </a:pPr>
              <a:r>
                <a:rPr lang="en-US" sz="4400" spc="72" smtClean="0">
                  <a:solidFill>
                    <a:schemeClr val="accent6">
                      <a:lumMod val="75000"/>
                    </a:schemeClr>
                  </a:solidFill>
                  <a:latin typeface="UTM Alberta Heavy" panose="02040603050506020204" pitchFamily="18" charset="0"/>
                </a:rPr>
                <a:t>“</a:t>
              </a:r>
              <a:r>
                <a:rPr lang="en-US" sz="4400" spc="72" dirty="0" err="1" smtClean="0">
                  <a:solidFill>
                    <a:schemeClr val="accent6">
                      <a:lumMod val="75000"/>
                    </a:schemeClr>
                  </a:solidFill>
                  <a:latin typeface="UTM Alberta Heavy" panose="02040603050506020204" pitchFamily="18" charset="0"/>
                </a:rPr>
                <a:t>Ứng</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dụng</a:t>
              </a:r>
              <a:r>
                <a:rPr lang="en-US" sz="4400" spc="72" dirty="0" smtClean="0">
                  <a:solidFill>
                    <a:schemeClr val="accent6">
                      <a:lumMod val="75000"/>
                    </a:schemeClr>
                  </a:solidFill>
                  <a:latin typeface="UTM Alberta Heavy" panose="02040603050506020204" pitchFamily="18" charset="0"/>
                </a:rPr>
                <a:t> CNTT </a:t>
              </a:r>
              <a:r>
                <a:rPr lang="en-US" sz="4400" spc="72" dirty="0" err="1" smtClean="0">
                  <a:solidFill>
                    <a:schemeClr val="accent6">
                      <a:lumMod val="75000"/>
                    </a:schemeClr>
                  </a:solidFill>
                  <a:latin typeface="UTM Alberta Heavy" panose="02040603050506020204" pitchFamily="18" charset="0"/>
                </a:rPr>
                <a:t>trong</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dạy</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học</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giải</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quyết</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vấn</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đề</a:t>
              </a:r>
              <a:endParaRPr lang="en-US" sz="4400" spc="72" dirty="0">
                <a:solidFill>
                  <a:schemeClr val="accent6">
                    <a:lumMod val="75000"/>
                  </a:schemeClr>
                </a:solidFill>
                <a:latin typeface="UTM Alberta Heavy" panose="02040603050506020204" pitchFamily="18" charset="0"/>
              </a:endParaRPr>
            </a:p>
            <a:p>
              <a:pPr algn="ctr">
                <a:lnSpc>
                  <a:spcPts val="5040"/>
                </a:lnSpc>
                <a:spcBef>
                  <a:spcPct val="0"/>
                </a:spcBef>
              </a:pPr>
              <a:r>
                <a:rPr lang="en-US" sz="4400" spc="72" dirty="0" smtClean="0">
                  <a:solidFill>
                    <a:schemeClr val="accent6">
                      <a:lumMod val="75000"/>
                    </a:schemeClr>
                  </a:solidFill>
                  <a:latin typeface="UTM Alberta Heavy" panose="02040603050506020204" pitchFamily="18" charset="0"/>
                </a:rPr>
                <a:t>qua </a:t>
              </a:r>
              <a:r>
                <a:rPr lang="en-US" sz="4400" spc="72" dirty="0" err="1" smtClean="0">
                  <a:solidFill>
                    <a:schemeClr val="accent6">
                      <a:lumMod val="75000"/>
                    </a:schemeClr>
                  </a:solidFill>
                  <a:latin typeface="UTM Alberta Heavy" panose="02040603050506020204" pitchFamily="18" charset="0"/>
                </a:rPr>
                <a:t>tiết</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Ôn</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tập</a:t>
              </a:r>
              <a:r>
                <a:rPr lang="en-US" sz="4400" spc="72" dirty="0" smtClean="0">
                  <a:solidFill>
                    <a:schemeClr val="accent6">
                      <a:lumMod val="75000"/>
                    </a:schemeClr>
                  </a:solidFill>
                  <a:latin typeface="UTM Alberta Heavy" panose="02040603050506020204" pitchFamily="18" charset="0"/>
                </a:rPr>
                <a:t> </a:t>
              </a:r>
              <a:r>
                <a:rPr lang="en-US" sz="4400" spc="72" dirty="0" err="1" smtClean="0">
                  <a:solidFill>
                    <a:schemeClr val="accent6">
                      <a:lumMod val="75000"/>
                    </a:schemeClr>
                  </a:solidFill>
                  <a:latin typeface="UTM Alberta Heavy" panose="02040603050506020204" pitchFamily="18" charset="0"/>
                </a:rPr>
                <a:t>chương</a:t>
              </a:r>
              <a:r>
                <a:rPr lang="en-US" sz="4400" spc="72" dirty="0" smtClean="0">
                  <a:solidFill>
                    <a:schemeClr val="accent6">
                      <a:lumMod val="75000"/>
                    </a:schemeClr>
                  </a:solidFill>
                  <a:latin typeface="UTM Alberta Heavy" panose="02040603050506020204" pitchFamily="18" charset="0"/>
                </a:rPr>
                <a:t> I </a:t>
              </a:r>
              <a:r>
                <a:rPr lang="en-US" sz="4400" spc="72" dirty="0" err="1" smtClean="0">
                  <a:solidFill>
                    <a:schemeClr val="accent6">
                      <a:lumMod val="75000"/>
                    </a:schemeClr>
                  </a:solidFill>
                  <a:latin typeface="UTM Alberta Heavy" panose="02040603050506020204" pitchFamily="18" charset="0"/>
                </a:rPr>
                <a:t>hình</a:t>
              </a:r>
              <a:r>
                <a:rPr lang="en-US" sz="4400" spc="72" dirty="0" smtClean="0">
                  <a:solidFill>
                    <a:schemeClr val="accent6">
                      <a:lumMod val="75000"/>
                    </a:schemeClr>
                  </a:solidFill>
                  <a:latin typeface="UTM Alberta Heavy" panose="02040603050506020204" pitchFamily="18" charset="0"/>
                </a:rPr>
                <a:t> 9”</a:t>
              </a:r>
              <a:endParaRPr lang="en-US" sz="4400" spc="72" dirty="0">
                <a:solidFill>
                  <a:schemeClr val="accent6">
                    <a:lumMod val="75000"/>
                  </a:schemeClr>
                </a:solidFill>
                <a:latin typeface="UTM Alberta Heavy" panose="02040603050506020204" pitchFamily="18" charset="0"/>
              </a:endParaRPr>
            </a:p>
          </p:txBody>
        </p:sp>
      </p:gr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srcRect/>
          <a:stretch>
            <a:fillRect/>
          </a:stretch>
        </p:blipFill>
        <p:spPr>
          <a:xfrm>
            <a:off x="6502374" y="6744972"/>
            <a:ext cx="5283251" cy="3189163"/>
          </a:xfrm>
          <a:prstGeom prst="rect">
            <a:avLst/>
          </a:prstGeom>
        </p:spPr>
      </p:pic>
      <p:pic>
        <p:nvPicPr>
          <p:cNvPr id="10" name="Picture 10"/>
          <p:cNvPicPr>
            <a:picLocks noChangeAspect="1"/>
          </p:cNvPicPr>
          <p:nvPr/>
        </p:nvPicPr>
        <p:blipFill>
          <a:blip r:embed="rId3"/>
          <a:srcRect/>
          <a:stretch>
            <a:fillRect/>
          </a:stretch>
        </p:blipFill>
        <p:spPr>
          <a:xfrm rot="-613044">
            <a:off x="793109" y="6292883"/>
            <a:ext cx="3626896" cy="2875139"/>
          </a:xfrm>
          <a:prstGeom prst="rect">
            <a:avLst/>
          </a:prstGeom>
        </p:spPr>
      </p:pic>
      <p:sp>
        <p:nvSpPr>
          <p:cNvPr id="13" name="TextBox 12"/>
          <p:cNvSpPr txBox="1"/>
          <p:nvPr/>
        </p:nvSpPr>
        <p:spPr>
          <a:xfrm>
            <a:off x="1099820" y="1083363"/>
            <a:ext cx="6596380" cy="954107"/>
          </a:xfrm>
          <a:prstGeom prst="rect">
            <a:avLst/>
          </a:prstGeom>
          <a:noFill/>
        </p:spPr>
        <p:txBody>
          <a:bodyPr wrap="square" rtlCol="0">
            <a:spAutoFit/>
          </a:bodyPr>
          <a:lstStyle/>
          <a:p>
            <a:pPr algn="ctr"/>
            <a:r>
              <a:rPr lang="en-US" sz="2800" b="1" dirty="0" smtClean="0">
                <a:solidFill>
                  <a:srgbClr val="1C4F59"/>
                </a:solidFill>
                <a:latin typeface="Times New Roman" panose="02020603050405020304" pitchFamily="18" charset="0"/>
                <a:cs typeface="Times New Roman" panose="02020603050405020304" pitchFamily="18" charset="0"/>
              </a:rPr>
              <a:t>UBND HUYỆN YÊN PHONG</a:t>
            </a:r>
          </a:p>
          <a:p>
            <a:pPr algn="ctr"/>
            <a:r>
              <a:rPr lang="en-US" sz="2800" b="1" dirty="0" smtClean="0">
                <a:solidFill>
                  <a:srgbClr val="1C4F59"/>
                </a:solidFill>
                <a:latin typeface="Times New Roman" panose="02020603050405020304" pitchFamily="18" charset="0"/>
                <a:cs typeface="Times New Roman" panose="02020603050405020304" pitchFamily="18" charset="0"/>
              </a:rPr>
              <a:t>PHÒNG GD&amp;ĐT HUYỆN YÊN PHONG</a:t>
            </a:r>
            <a:endParaRPr lang="en-US" sz="2800" b="1" dirty="0">
              <a:solidFill>
                <a:srgbClr val="1C4F59"/>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1371600" y="1980320"/>
            <a:ext cx="6096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6" name="Rounded Rectangle 15"/>
          <p:cNvSpPr/>
          <p:nvPr/>
        </p:nvSpPr>
        <p:spPr>
          <a:xfrm>
            <a:off x="10820400" y="5994003"/>
            <a:ext cx="6357951" cy="1283097"/>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11034323" y="6072320"/>
            <a:ext cx="6110677" cy="1126462"/>
          </a:xfrm>
          <a:prstGeom prst="rect">
            <a:avLst/>
          </a:prstGeom>
          <a:noFill/>
          <a:ln>
            <a:noFill/>
          </a:ln>
        </p:spPr>
        <p:txBody>
          <a:bodyPr wrap="square" rtlCol="0">
            <a:spAutoFit/>
          </a:bodyPr>
          <a:lstStyle/>
          <a:p>
            <a:pPr>
              <a:lnSpc>
                <a:spcPct val="120000"/>
              </a:lnSpc>
            </a:pPr>
            <a:r>
              <a:rPr lang="en-US" sz="2800" b="1" dirty="0" err="1" smtClean="0">
                <a:solidFill>
                  <a:srgbClr val="1C4F59"/>
                </a:solidFill>
                <a:latin typeface="VNI-Bodon" pitchFamily="2" charset="0"/>
                <a:cs typeface="Times New Roman" panose="02020603050405020304" pitchFamily="18" charset="0"/>
              </a:rPr>
              <a:t>Hoï</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teân</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giaùo</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vieân</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Ngoâ</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Thò</a:t>
            </a:r>
            <a:r>
              <a:rPr lang="en-US" sz="2800" b="1" dirty="0" smtClean="0">
                <a:solidFill>
                  <a:srgbClr val="1C4F59"/>
                </a:solidFill>
                <a:latin typeface="VNI-Bodon" pitchFamily="2" charset="0"/>
                <a:cs typeface="Times New Roman" panose="02020603050405020304" pitchFamily="18" charset="0"/>
              </a:rPr>
              <a:t> Lan </a:t>
            </a:r>
            <a:r>
              <a:rPr lang="en-US" sz="2800" b="1" dirty="0" err="1" smtClean="0">
                <a:solidFill>
                  <a:srgbClr val="1C4F59"/>
                </a:solidFill>
                <a:latin typeface="VNI-Bodon" pitchFamily="2" charset="0"/>
                <a:cs typeface="Times New Roman" panose="02020603050405020304" pitchFamily="18" charset="0"/>
              </a:rPr>
              <a:t>Anh</a:t>
            </a:r>
            <a:endParaRPr lang="en-US" sz="2800" b="1" dirty="0" smtClean="0">
              <a:solidFill>
                <a:srgbClr val="1C4F59"/>
              </a:solidFill>
              <a:latin typeface="VNI-Bodon" pitchFamily="2" charset="0"/>
              <a:cs typeface="Times New Roman" panose="02020603050405020304" pitchFamily="18" charset="0"/>
            </a:endParaRPr>
          </a:p>
          <a:p>
            <a:pPr>
              <a:lnSpc>
                <a:spcPct val="120000"/>
              </a:lnSpc>
            </a:pPr>
            <a:r>
              <a:rPr lang="en-US" sz="2800" b="1" dirty="0" err="1" smtClean="0">
                <a:solidFill>
                  <a:srgbClr val="1C4F59"/>
                </a:solidFill>
                <a:latin typeface="VNI-Bodon" pitchFamily="2" charset="0"/>
                <a:cs typeface="Times New Roman" panose="02020603050405020304" pitchFamily="18" charset="0"/>
              </a:rPr>
              <a:t>Ñôn</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vò</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Tröôøng</a:t>
            </a:r>
            <a:r>
              <a:rPr lang="en-US" sz="2800" b="1" dirty="0" smtClean="0">
                <a:solidFill>
                  <a:srgbClr val="1C4F59"/>
                </a:solidFill>
                <a:latin typeface="VNI-Bodon" pitchFamily="2" charset="0"/>
                <a:cs typeface="Times New Roman" panose="02020603050405020304" pitchFamily="18" charset="0"/>
              </a:rPr>
              <a:t> THCS </a:t>
            </a:r>
            <a:r>
              <a:rPr lang="en-US" sz="2800" b="1" dirty="0" err="1" smtClean="0">
                <a:solidFill>
                  <a:srgbClr val="1C4F59"/>
                </a:solidFill>
                <a:latin typeface="VNI-Bodon" pitchFamily="2" charset="0"/>
                <a:cs typeface="Times New Roman" panose="02020603050405020304" pitchFamily="18" charset="0"/>
              </a:rPr>
              <a:t>Thò</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Traán</a:t>
            </a:r>
            <a:r>
              <a:rPr lang="en-US" sz="2800" b="1" dirty="0" smtClean="0">
                <a:solidFill>
                  <a:srgbClr val="1C4F59"/>
                </a:solidFill>
                <a:latin typeface="VNI-Bodon" pitchFamily="2" charset="0"/>
                <a:cs typeface="Times New Roman" panose="02020603050405020304" pitchFamily="18" charset="0"/>
              </a:rPr>
              <a:t> </a:t>
            </a:r>
            <a:r>
              <a:rPr lang="en-US" sz="2800" b="1" dirty="0" err="1" smtClean="0">
                <a:solidFill>
                  <a:srgbClr val="1C4F59"/>
                </a:solidFill>
                <a:latin typeface="VNI-Bodon" pitchFamily="2" charset="0"/>
                <a:cs typeface="Times New Roman" panose="02020603050405020304" pitchFamily="18" charset="0"/>
              </a:rPr>
              <a:t>Chôø</a:t>
            </a:r>
            <a:endParaRPr lang="en-US" sz="2800" b="1" dirty="0">
              <a:solidFill>
                <a:srgbClr val="1C4F59"/>
              </a:solidFill>
              <a:latin typeface="VNI-Bodon"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395526" y="2476500"/>
            <a:ext cx="4786074" cy="6705600"/>
            <a:chOff x="0" y="0"/>
            <a:chExt cx="2393585" cy="2798786"/>
          </a:xfrm>
        </p:grpSpPr>
        <p:sp>
          <p:nvSpPr>
            <p:cNvPr id="3" name="Freeform 3"/>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4" name="Group 4"/>
          <p:cNvGrpSpPr/>
          <p:nvPr/>
        </p:nvGrpSpPr>
        <p:grpSpPr>
          <a:xfrm>
            <a:off x="5444612" y="2476500"/>
            <a:ext cx="5449606" cy="6705600"/>
            <a:chOff x="0" y="0"/>
            <a:chExt cx="2393585" cy="2798786"/>
          </a:xfrm>
        </p:grpSpPr>
        <p:sp>
          <p:nvSpPr>
            <p:cNvPr id="5" name="Freeform 5"/>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7" name="Group 7"/>
          <p:cNvGrpSpPr/>
          <p:nvPr/>
        </p:nvGrpSpPr>
        <p:grpSpPr>
          <a:xfrm>
            <a:off x="5562600" y="2647024"/>
            <a:ext cx="5128148" cy="6437891"/>
            <a:chOff x="-897325" y="9525"/>
            <a:chExt cx="4645282" cy="5734077"/>
          </a:xfrm>
        </p:grpSpPr>
        <p:sp>
          <p:nvSpPr>
            <p:cNvPr id="8" name="TextBox 8"/>
            <p:cNvSpPr txBox="1"/>
            <p:nvPr/>
          </p:nvSpPr>
          <p:spPr>
            <a:xfrm>
              <a:off x="-897325" y="9525"/>
              <a:ext cx="4645282" cy="718790"/>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Bài tập trắc nghiệm</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897325" y="743483"/>
              <a:ext cx="4645282" cy="5000119"/>
            </a:xfrm>
            <a:prstGeom prst="rect">
              <a:avLst/>
            </a:prstGeom>
          </p:spPr>
          <p:txBody>
            <a:bodyPr lIns="0" tIns="0" rIns="0" bIns="0" rtlCol="0" anchor="t">
              <a:spAutoFit/>
            </a:bodyPr>
            <a:lstStyle/>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Kiểm tra đánh giá kỹ năng tính toán nhanh của học sinh.</a:t>
              </a:r>
            </a:p>
            <a:p>
              <a:pPr algn="just">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Làm trực tiếp trên bảng con (cá nhân)</a:t>
              </a:r>
            </a:p>
            <a:p>
              <a:pPr algn="just">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Làm nhóm</a:t>
              </a:r>
            </a:p>
            <a:p>
              <a:pPr algn="just">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Làm trên Google Form (ở nhà)</a:t>
              </a:r>
              <a:endParaRPr lang="en-US" sz="4000">
                <a:solidFill>
                  <a:srgbClr val="1C4F59"/>
                </a:solidFill>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11118340" y="2476500"/>
            <a:ext cx="6560060" cy="6705600"/>
            <a:chOff x="0" y="0"/>
            <a:chExt cx="2393585" cy="2798786"/>
          </a:xfrm>
        </p:grpSpPr>
        <p:sp>
          <p:nvSpPr>
            <p:cNvPr id="11" name="Freeform 11"/>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13" name="Group 13"/>
          <p:cNvGrpSpPr/>
          <p:nvPr/>
        </p:nvGrpSpPr>
        <p:grpSpPr>
          <a:xfrm>
            <a:off x="11275218" y="2680329"/>
            <a:ext cx="6403182" cy="6437891"/>
            <a:chOff x="0" y="9525"/>
            <a:chExt cx="4645282" cy="5734071"/>
          </a:xfrm>
        </p:grpSpPr>
        <p:sp>
          <p:nvSpPr>
            <p:cNvPr id="14" name="TextBox 14"/>
            <p:cNvSpPr txBox="1"/>
            <p:nvPr/>
          </p:nvSpPr>
          <p:spPr>
            <a:xfrm>
              <a:off x="0" y="9525"/>
              <a:ext cx="4645282" cy="718789"/>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Bài tập tự luận</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0" y="743483"/>
              <a:ext cx="4645282" cy="5000113"/>
            </a:xfrm>
            <a:prstGeom prst="rect">
              <a:avLst/>
            </a:prstGeom>
          </p:spPr>
          <p:txBody>
            <a:bodyPr lIns="0" tIns="0" rIns="0" bIns="0" rtlCol="0" anchor="t">
              <a:spAutoFit/>
            </a:bodyPr>
            <a:lstStyle/>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Cho HS làm theo nhóm, cử đại diện trình bày (người trình bày do GV chỉ đinh)</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Làm cá nhân, tôi hướng dẫn HS đánh giá lẫn nhau</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Sử dụng thiết bị phòng học thông minh chiếu bài tập của HS chữa trực tiếp</a:t>
              </a:r>
              <a:endParaRPr lang="en-US" sz="4000">
                <a:solidFill>
                  <a:srgbClr val="1C4F59"/>
                </a:solidFill>
                <a:latin typeface="Times New Roman" panose="02020603050405020304" pitchFamily="18" charset="0"/>
                <a:cs typeface="Times New Roman" panose="02020603050405020304" pitchFamily="18" charset="0"/>
              </a:endParaRPr>
            </a:p>
          </p:txBody>
        </p:sp>
      </p:grpSp>
      <p:pic>
        <p:nvPicPr>
          <p:cNvPr id="16" name="Picture 16"/>
          <p:cNvPicPr>
            <a:picLocks noChangeAspect="1"/>
          </p:cNvPicPr>
          <p:nvPr/>
        </p:nvPicPr>
        <p:blipFill>
          <a:blip r:embed="rId2"/>
          <a:srcRect/>
          <a:stretch>
            <a:fillRect/>
          </a:stretch>
        </p:blipFill>
        <p:spPr>
          <a:xfrm rot="1196655">
            <a:off x="15887038" y="1332756"/>
            <a:ext cx="2494069" cy="1650620"/>
          </a:xfrm>
          <a:prstGeom prst="rect">
            <a:avLst/>
          </a:prstGeom>
        </p:spPr>
      </p:pic>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25" name="Group 25"/>
          <p:cNvGrpSpPr/>
          <p:nvPr/>
        </p:nvGrpSpPr>
        <p:grpSpPr>
          <a:xfrm>
            <a:off x="601863" y="2729517"/>
            <a:ext cx="4618627" cy="4309149"/>
            <a:chOff x="-153230" y="9525"/>
            <a:chExt cx="4798512" cy="3838052"/>
          </a:xfrm>
        </p:grpSpPr>
        <p:sp>
          <p:nvSpPr>
            <p:cNvPr id="26" name="TextBox 26"/>
            <p:cNvSpPr txBox="1"/>
            <p:nvPr/>
          </p:nvSpPr>
          <p:spPr>
            <a:xfrm>
              <a:off x="0" y="9525"/>
              <a:ext cx="4645282" cy="662250"/>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Kiểm tra miệng</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27" name="TextBox 27"/>
            <p:cNvSpPr txBox="1"/>
            <p:nvPr/>
          </p:nvSpPr>
          <p:spPr>
            <a:xfrm>
              <a:off x="-153230" y="771678"/>
              <a:ext cx="4645282" cy="3075899"/>
            </a:xfrm>
            <a:prstGeom prst="rect">
              <a:avLst/>
            </a:prstGeom>
          </p:spPr>
          <p:txBody>
            <a:bodyPr lIns="0" tIns="0" rIns="0" bIns="0" rtlCol="0" anchor="t">
              <a:spAutoFit/>
            </a:bodyPr>
            <a:lstStyle/>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Thông qua hoạt động hướng dẫn HS hình thành sơ đồ tư duy hệ thống kiến thức trọng tâm của chương </a:t>
              </a:r>
              <a:endParaRPr lang="en-US" sz="4000">
                <a:solidFill>
                  <a:srgbClr val="1C4F59"/>
                </a:solidFill>
                <a:latin typeface="Times New Roman" panose="02020603050405020304" pitchFamily="18" charset="0"/>
                <a:cs typeface="Times New Roman" panose="02020603050405020304" pitchFamily="18" charset="0"/>
              </a:endParaRPr>
            </a:p>
          </p:txBody>
        </p:sp>
      </p:grpSp>
      <p:sp>
        <p:nvSpPr>
          <p:cNvPr id="34" name="TextBox 22"/>
          <p:cNvSpPr txBox="1"/>
          <p:nvPr/>
        </p:nvSpPr>
        <p:spPr>
          <a:xfrm>
            <a:off x="395526" y="266700"/>
            <a:ext cx="17496948" cy="1617943"/>
          </a:xfrm>
          <a:prstGeom prst="rect">
            <a:avLst/>
          </a:prstGeom>
        </p:spPr>
        <p:txBody>
          <a:bodyPr wrap="square" lIns="0" tIns="0" rIns="0" bIns="0" rtlCol="0" anchor="t">
            <a:spAutoFit/>
          </a:bodyPr>
          <a:lstStyle/>
          <a:p>
            <a:pPr algn="ctr">
              <a:lnSpc>
                <a:spcPct val="114000"/>
              </a:lnSpc>
            </a:pPr>
            <a:r>
              <a:rPr lang="en-US" sz="4800" b="1" u="sng" smtClean="0">
                <a:solidFill>
                  <a:srgbClr val="1C4F59"/>
                </a:solidFill>
                <a:latin typeface="Times New Roman" panose="02020603050405020304" pitchFamily="18" charset="0"/>
                <a:cs typeface="Times New Roman" panose="02020603050405020304" pitchFamily="18" charset="0"/>
              </a:rPr>
              <a:t>Biện pháp 3</a:t>
            </a:r>
            <a:r>
              <a:rPr lang="en-US" sz="4800" b="1" smtClean="0">
                <a:solidFill>
                  <a:srgbClr val="1C4F59"/>
                </a:solidFill>
                <a:latin typeface="Times New Roman" panose="02020603050405020304" pitchFamily="18" charset="0"/>
                <a:cs typeface="Times New Roman" panose="02020603050405020304" pitchFamily="18" charset="0"/>
              </a:rPr>
              <a:t>: Thực hiện nội dung và phương pháp kiểm tra, đánh giá mới theo chuẩn kiến thức kỹ năng.</a:t>
            </a:r>
            <a:endParaRPr lang="en-US" sz="4800" b="1">
              <a:solidFill>
                <a:srgbClr val="1C4F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66420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 name="Group 1104"/>
          <p:cNvGrpSpPr/>
          <p:nvPr/>
        </p:nvGrpSpPr>
        <p:grpSpPr>
          <a:xfrm>
            <a:off x="10056152" y="2654077"/>
            <a:ext cx="6974549" cy="7721822"/>
            <a:chOff x="6910388" y="223838"/>
            <a:chExt cx="6045200" cy="6692900"/>
          </a:xfrm>
        </p:grpSpPr>
        <p:sp>
          <p:nvSpPr>
            <p:cNvPr id="98" name="Freeform 92"/>
            <p:cNvSpPr>
              <a:spLocks/>
            </p:cNvSpPr>
            <p:nvPr/>
          </p:nvSpPr>
          <p:spPr bwMode="auto">
            <a:xfrm>
              <a:off x="8704263" y="2757488"/>
              <a:ext cx="2085975" cy="4159250"/>
            </a:xfrm>
            <a:custGeom>
              <a:avLst/>
              <a:gdLst>
                <a:gd name="T0" fmla="*/ 1008 w 1314"/>
                <a:gd name="T1" fmla="*/ 1328 h 2620"/>
                <a:gd name="T2" fmla="*/ 1034 w 1314"/>
                <a:gd name="T3" fmla="*/ 1148 h 2620"/>
                <a:gd name="T4" fmla="*/ 1104 w 1314"/>
                <a:gd name="T5" fmla="*/ 860 h 2620"/>
                <a:gd name="T6" fmla="*/ 1184 w 1314"/>
                <a:gd name="T7" fmla="*/ 658 h 2620"/>
                <a:gd name="T8" fmla="*/ 1256 w 1314"/>
                <a:gd name="T9" fmla="*/ 532 h 2620"/>
                <a:gd name="T10" fmla="*/ 1304 w 1314"/>
                <a:gd name="T11" fmla="*/ 472 h 2620"/>
                <a:gd name="T12" fmla="*/ 1292 w 1314"/>
                <a:gd name="T13" fmla="*/ 466 h 2620"/>
                <a:gd name="T14" fmla="*/ 1228 w 1314"/>
                <a:gd name="T15" fmla="*/ 494 h 2620"/>
                <a:gd name="T16" fmla="*/ 1112 w 1314"/>
                <a:gd name="T17" fmla="*/ 574 h 2620"/>
                <a:gd name="T18" fmla="*/ 1062 w 1314"/>
                <a:gd name="T19" fmla="*/ 618 h 2620"/>
                <a:gd name="T20" fmla="*/ 1080 w 1314"/>
                <a:gd name="T21" fmla="*/ 494 h 2620"/>
                <a:gd name="T22" fmla="*/ 1118 w 1314"/>
                <a:gd name="T23" fmla="*/ 368 h 2620"/>
                <a:gd name="T24" fmla="*/ 1200 w 1314"/>
                <a:gd name="T25" fmla="*/ 168 h 2620"/>
                <a:gd name="T26" fmla="*/ 1182 w 1314"/>
                <a:gd name="T27" fmla="*/ 156 h 2620"/>
                <a:gd name="T28" fmla="*/ 1074 w 1314"/>
                <a:gd name="T29" fmla="*/ 276 h 2620"/>
                <a:gd name="T30" fmla="*/ 994 w 1314"/>
                <a:gd name="T31" fmla="*/ 402 h 2620"/>
                <a:gd name="T32" fmla="*/ 940 w 1314"/>
                <a:gd name="T33" fmla="*/ 518 h 2620"/>
                <a:gd name="T34" fmla="*/ 894 w 1314"/>
                <a:gd name="T35" fmla="*/ 658 h 2620"/>
                <a:gd name="T36" fmla="*/ 866 w 1314"/>
                <a:gd name="T37" fmla="*/ 500 h 2620"/>
                <a:gd name="T38" fmla="*/ 808 w 1314"/>
                <a:gd name="T39" fmla="*/ 304 h 2620"/>
                <a:gd name="T40" fmla="*/ 744 w 1314"/>
                <a:gd name="T41" fmla="*/ 158 h 2620"/>
                <a:gd name="T42" fmla="*/ 684 w 1314"/>
                <a:gd name="T43" fmla="*/ 62 h 2620"/>
                <a:gd name="T44" fmla="*/ 636 w 1314"/>
                <a:gd name="T45" fmla="*/ 0 h 2620"/>
                <a:gd name="T46" fmla="*/ 668 w 1314"/>
                <a:gd name="T47" fmla="*/ 96 h 2620"/>
                <a:gd name="T48" fmla="*/ 696 w 1314"/>
                <a:gd name="T49" fmla="*/ 236 h 2620"/>
                <a:gd name="T50" fmla="*/ 706 w 1314"/>
                <a:gd name="T51" fmla="*/ 372 h 2620"/>
                <a:gd name="T52" fmla="*/ 700 w 1314"/>
                <a:gd name="T53" fmla="*/ 496 h 2620"/>
                <a:gd name="T54" fmla="*/ 674 w 1314"/>
                <a:gd name="T55" fmla="*/ 670 h 2620"/>
                <a:gd name="T56" fmla="*/ 622 w 1314"/>
                <a:gd name="T57" fmla="*/ 532 h 2620"/>
                <a:gd name="T58" fmla="*/ 532 w 1314"/>
                <a:gd name="T59" fmla="*/ 366 h 2620"/>
                <a:gd name="T60" fmla="*/ 444 w 1314"/>
                <a:gd name="T61" fmla="*/ 248 h 2620"/>
                <a:gd name="T62" fmla="*/ 368 w 1314"/>
                <a:gd name="T63" fmla="*/ 174 h 2620"/>
                <a:gd name="T64" fmla="*/ 308 w 1314"/>
                <a:gd name="T65" fmla="*/ 128 h 2620"/>
                <a:gd name="T66" fmla="*/ 344 w 1314"/>
                <a:gd name="T67" fmla="*/ 180 h 2620"/>
                <a:gd name="T68" fmla="*/ 398 w 1314"/>
                <a:gd name="T69" fmla="*/ 286 h 2620"/>
                <a:gd name="T70" fmla="*/ 444 w 1314"/>
                <a:gd name="T71" fmla="*/ 440 h 2620"/>
                <a:gd name="T72" fmla="*/ 460 w 1314"/>
                <a:gd name="T73" fmla="*/ 574 h 2620"/>
                <a:gd name="T74" fmla="*/ 460 w 1314"/>
                <a:gd name="T75" fmla="*/ 676 h 2620"/>
                <a:gd name="T76" fmla="*/ 454 w 1314"/>
                <a:gd name="T77" fmla="*/ 732 h 2620"/>
                <a:gd name="T78" fmla="*/ 330 w 1314"/>
                <a:gd name="T79" fmla="*/ 654 h 2620"/>
                <a:gd name="T80" fmla="*/ 214 w 1314"/>
                <a:gd name="T81" fmla="*/ 612 h 2620"/>
                <a:gd name="T82" fmla="*/ 114 w 1314"/>
                <a:gd name="T83" fmla="*/ 598 h 2620"/>
                <a:gd name="T84" fmla="*/ 10 w 1314"/>
                <a:gd name="T85" fmla="*/ 602 h 2620"/>
                <a:gd name="T86" fmla="*/ 14 w 1314"/>
                <a:gd name="T87" fmla="*/ 610 h 2620"/>
                <a:gd name="T88" fmla="*/ 80 w 1314"/>
                <a:gd name="T89" fmla="*/ 644 h 2620"/>
                <a:gd name="T90" fmla="*/ 180 w 1314"/>
                <a:gd name="T91" fmla="*/ 724 h 2620"/>
                <a:gd name="T92" fmla="*/ 300 w 1314"/>
                <a:gd name="T93" fmla="*/ 862 h 2620"/>
                <a:gd name="T94" fmla="*/ 362 w 1314"/>
                <a:gd name="T95" fmla="*/ 956 h 2620"/>
                <a:gd name="T96" fmla="*/ 420 w 1314"/>
                <a:gd name="T97" fmla="*/ 1072 h 2620"/>
                <a:gd name="T98" fmla="*/ 476 w 1314"/>
                <a:gd name="T99" fmla="*/ 1210 h 2620"/>
                <a:gd name="T100" fmla="*/ 502 w 1314"/>
                <a:gd name="T101" fmla="*/ 1294 h 2620"/>
                <a:gd name="T102" fmla="*/ 522 w 1314"/>
                <a:gd name="T103" fmla="*/ 1404 h 2620"/>
                <a:gd name="T104" fmla="*/ 534 w 1314"/>
                <a:gd name="T105" fmla="*/ 1566 h 2620"/>
                <a:gd name="T106" fmla="*/ 524 w 1314"/>
                <a:gd name="T107" fmla="*/ 1836 h 2620"/>
                <a:gd name="T108" fmla="*/ 490 w 1314"/>
                <a:gd name="T109" fmla="*/ 2114 h 2620"/>
                <a:gd name="T110" fmla="*/ 440 w 1314"/>
                <a:gd name="T111" fmla="*/ 2384 h 2620"/>
                <a:gd name="T112" fmla="*/ 1150 w 1314"/>
                <a:gd name="T113" fmla="*/ 2620 h 2620"/>
                <a:gd name="T114" fmla="*/ 1102 w 1314"/>
                <a:gd name="T115" fmla="*/ 2446 h 2620"/>
                <a:gd name="T116" fmla="*/ 1056 w 1314"/>
                <a:gd name="T117" fmla="*/ 2230 h 2620"/>
                <a:gd name="T118" fmla="*/ 1018 w 1314"/>
                <a:gd name="T119" fmla="*/ 1988 h 2620"/>
                <a:gd name="T120" fmla="*/ 996 w 1314"/>
                <a:gd name="T121" fmla="*/ 1732 h 2620"/>
                <a:gd name="T122" fmla="*/ 996 w 1314"/>
                <a:gd name="T123" fmla="*/ 1478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4" h="2620">
                  <a:moveTo>
                    <a:pt x="1002" y="1394"/>
                  </a:moveTo>
                  <a:lnTo>
                    <a:pt x="1002" y="1394"/>
                  </a:lnTo>
                  <a:lnTo>
                    <a:pt x="1008" y="1328"/>
                  </a:lnTo>
                  <a:lnTo>
                    <a:pt x="1016" y="1266"/>
                  </a:lnTo>
                  <a:lnTo>
                    <a:pt x="1026" y="1206"/>
                  </a:lnTo>
                  <a:lnTo>
                    <a:pt x="1034" y="1148"/>
                  </a:lnTo>
                  <a:lnTo>
                    <a:pt x="1056" y="1042"/>
                  </a:lnTo>
                  <a:lnTo>
                    <a:pt x="1080" y="946"/>
                  </a:lnTo>
                  <a:lnTo>
                    <a:pt x="1104" y="860"/>
                  </a:lnTo>
                  <a:lnTo>
                    <a:pt x="1130" y="784"/>
                  </a:lnTo>
                  <a:lnTo>
                    <a:pt x="1158" y="716"/>
                  </a:lnTo>
                  <a:lnTo>
                    <a:pt x="1184" y="658"/>
                  </a:lnTo>
                  <a:lnTo>
                    <a:pt x="1210" y="608"/>
                  </a:lnTo>
                  <a:lnTo>
                    <a:pt x="1234" y="566"/>
                  </a:lnTo>
                  <a:lnTo>
                    <a:pt x="1256" y="532"/>
                  </a:lnTo>
                  <a:lnTo>
                    <a:pt x="1274" y="506"/>
                  </a:lnTo>
                  <a:lnTo>
                    <a:pt x="1292" y="486"/>
                  </a:lnTo>
                  <a:lnTo>
                    <a:pt x="1304" y="472"/>
                  </a:lnTo>
                  <a:lnTo>
                    <a:pt x="1314" y="460"/>
                  </a:lnTo>
                  <a:lnTo>
                    <a:pt x="1314" y="460"/>
                  </a:lnTo>
                  <a:lnTo>
                    <a:pt x="1292" y="466"/>
                  </a:lnTo>
                  <a:lnTo>
                    <a:pt x="1270" y="474"/>
                  </a:lnTo>
                  <a:lnTo>
                    <a:pt x="1250" y="482"/>
                  </a:lnTo>
                  <a:lnTo>
                    <a:pt x="1228" y="494"/>
                  </a:lnTo>
                  <a:lnTo>
                    <a:pt x="1184" y="520"/>
                  </a:lnTo>
                  <a:lnTo>
                    <a:pt x="1146" y="546"/>
                  </a:lnTo>
                  <a:lnTo>
                    <a:pt x="1112" y="574"/>
                  </a:lnTo>
                  <a:lnTo>
                    <a:pt x="1086" y="596"/>
                  </a:lnTo>
                  <a:lnTo>
                    <a:pt x="1062" y="618"/>
                  </a:lnTo>
                  <a:lnTo>
                    <a:pt x="1062" y="618"/>
                  </a:lnTo>
                  <a:lnTo>
                    <a:pt x="1066" y="578"/>
                  </a:lnTo>
                  <a:lnTo>
                    <a:pt x="1072" y="536"/>
                  </a:lnTo>
                  <a:lnTo>
                    <a:pt x="1080" y="494"/>
                  </a:lnTo>
                  <a:lnTo>
                    <a:pt x="1092" y="452"/>
                  </a:lnTo>
                  <a:lnTo>
                    <a:pt x="1104" y="410"/>
                  </a:lnTo>
                  <a:lnTo>
                    <a:pt x="1118" y="368"/>
                  </a:lnTo>
                  <a:lnTo>
                    <a:pt x="1146" y="290"/>
                  </a:lnTo>
                  <a:lnTo>
                    <a:pt x="1176" y="222"/>
                  </a:lnTo>
                  <a:lnTo>
                    <a:pt x="1200" y="168"/>
                  </a:lnTo>
                  <a:lnTo>
                    <a:pt x="1224" y="120"/>
                  </a:lnTo>
                  <a:lnTo>
                    <a:pt x="1224" y="120"/>
                  </a:lnTo>
                  <a:lnTo>
                    <a:pt x="1182" y="156"/>
                  </a:lnTo>
                  <a:lnTo>
                    <a:pt x="1142" y="194"/>
                  </a:lnTo>
                  <a:lnTo>
                    <a:pt x="1106" y="236"/>
                  </a:lnTo>
                  <a:lnTo>
                    <a:pt x="1074" y="276"/>
                  </a:lnTo>
                  <a:lnTo>
                    <a:pt x="1044" y="318"/>
                  </a:lnTo>
                  <a:lnTo>
                    <a:pt x="1018" y="362"/>
                  </a:lnTo>
                  <a:lnTo>
                    <a:pt x="994" y="402"/>
                  </a:lnTo>
                  <a:lnTo>
                    <a:pt x="974" y="444"/>
                  </a:lnTo>
                  <a:lnTo>
                    <a:pt x="956" y="482"/>
                  </a:lnTo>
                  <a:lnTo>
                    <a:pt x="940" y="518"/>
                  </a:lnTo>
                  <a:lnTo>
                    <a:pt x="916" y="582"/>
                  </a:lnTo>
                  <a:lnTo>
                    <a:pt x="902" y="630"/>
                  </a:lnTo>
                  <a:lnTo>
                    <a:pt x="894" y="658"/>
                  </a:lnTo>
                  <a:lnTo>
                    <a:pt x="894" y="658"/>
                  </a:lnTo>
                  <a:lnTo>
                    <a:pt x="882" y="576"/>
                  </a:lnTo>
                  <a:lnTo>
                    <a:pt x="866" y="500"/>
                  </a:lnTo>
                  <a:lnTo>
                    <a:pt x="848" y="428"/>
                  </a:lnTo>
                  <a:lnTo>
                    <a:pt x="830" y="364"/>
                  </a:lnTo>
                  <a:lnTo>
                    <a:pt x="808" y="304"/>
                  </a:lnTo>
                  <a:lnTo>
                    <a:pt x="786" y="250"/>
                  </a:lnTo>
                  <a:lnTo>
                    <a:pt x="764" y="202"/>
                  </a:lnTo>
                  <a:lnTo>
                    <a:pt x="744" y="158"/>
                  </a:lnTo>
                  <a:lnTo>
                    <a:pt x="722" y="122"/>
                  </a:lnTo>
                  <a:lnTo>
                    <a:pt x="702" y="88"/>
                  </a:lnTo>
                  <a:lnTo>
                    <a:pt x="684" y="62"/>
                  </a:lnTo>
                  <a:lnTo>
                    <a:pt x="668" y="40"/>
                  </a:lnTo>
                  <a:lnTo>
                    <a:pt x="644" y="10"/>
                  </a:lnTo>
                  <a:lnTo>
                    <a:pt x="636" y="0"/>
                  </a:lnTo>
                  <a:lnTo>
                    <a:pt x="636" y="0"/>
                  </a:lnTo>
                  <a:lnTo>
                    <a:pt x="652" y="48"/>
                  </a:lnTo>
                  <a:lnTo>
                    <a:pt x="668" y="96"/>
                  </a:lnTo>
                  <a:lnTo>
                    <a:pt x="680" y="142"/>
                  </a:lnTo>
                  <a:lnTo>
                    <a:pt x="688" y="190"/>
                  </a:lnTo>
                  <a:lnTo>
                    <a:pt x="696" y="236"/>
                  </a:lnTo>
                  <a:lnTo>
                    <a:pt x="700" y="282"/>
                  </a:lnTo>
                  <a:lnTo>
                    <a:pt x="704" y="328"/>
                  </a:lnTo>
                  <a:lnTo>
                    <a:pt x="706" y="372"/>
                  </a:lnTo>
                  <a:lnTo>
                    <a:pt x="706" y="414"/>
                  </a:lnTo>
                  <a:lnTo>
                    <a:pt x="704" y="456"/>
                  </a:lnTo>
                  <a:lnTo>
                    <a:pt x="700" y="496"/>
                  </a:lnTo>
                  <a:lnTo>
                    <a:pt x="696" y="534"/>
                  </a:lnTo>
                  <a:lnTo>
                    <a:pt x="686" y="606"/>
                  </a:lnTo>
                  <a:lnTo>
                    <a:pt x="674" y="670"/>
                  </a:lnTo>
                  <a:lnTo>
                    <a:pt x="674" y="670"/>
                  </a:lnTo>
                  <a:lnTo>
                    <a:pt x="648" y="598"/>
                  </a:lnTo>
                  <a:lnTo>
                    <a:pt x="622" y="532"/>
                  </a:lnTo>
                  <a:lnTo>
                    <a:pt x="592" y="470"/>
                  </a:lnTo>
                  <a:lnTo>
                    <a:pt x="564" y="416"/>
                  </a:lnTo>
                  <a:lnTo>
                    <a:pt x="532" y="366"/>
                  </a:lnTo>
                  <a:lnTo>
                    <a:pt x="502" y="322"/>
                  </a:lnTo>
                  <a:lnTo>
                    <a:pt x="472" y="284"/>
                  </a:lnTo>
                  <a:lnTo>
                    <a:pt x="444" y="248"/>
                  </a:lnTo>
                  <a:lnTo>
                    <a:pt x="416" y="220"/>
                  </a:lnTo>
                  <a:lnTo>
                    <a:pt x="390" y="194"/>
                  </a:lnTo>
                  <a:lnTo>
                    <a:pt x="368" y="174"/>
                  </a:lnTo>
                  <a:lnTo>
                    <a:pt x="348" y="156"/>
                  </a:lnTo>
                  <a:lnTo>
                    <a:pt x="318" y="136"/>
                  </a:lnTo>
                  <a:lnTo>
                    <a:pt x="308" y="128"/>
                  </a:lnTo>
                  <a:lnTo>
                    <a:pt x="308" y="128"/>
                  </a:lnTo>
                  <a:lnTo>
                    <a:pt x="326" y="154"/>
                  </a:lnTo>
                  <a:lnTo>
                    <a:pt x="344" y="180"/>
                  </a:lnTo>
                  <a:lnTo>
                    <a:pt x="358" y="206"/>
                  </a:lnTo>
                  <a:lnTo>
                    <a:pt x="374" y="232"/>
                  </a:lnTo>
                  <a:lnTo>
                    <a:pt x="398" y="286"/>
                  </a:lnTo>
                  <a:lnTo>
                    <a:pt x="418" y="338"/>
                  </a:lnTo>
                  <a:lnTo>
                    <a:pt x="432" y="390"/>
                  </a:lnTo>
                  <a:lnTo>
                    <a:pt x="444" y="440"/>
                  </a:lnTo>
                  <a:lnTo>
                    <a:pt x="452" y="488"/>
                  </a:lnTo>
                  <a:lnTo>
                    <a:pt x="458" y="532"/>
                  </a:lnTo>
                  <a:lnTo>
                    <a:pt x="460" y="574"/>
                  </a:lnTo>
                  <a:lnTo>
                    <a:pt x="462" y="614"/>
                  </a:lnTo>
                  <a:lnTo>
                    <a:pt x="462" y="648"/>
                  </a:lnTo>
                  <a:lnTo>
                    <a:pt x="460" y="676"/>
                  </a:lnTo>
                  <a:lnTo>
                    <a:pt x="456" y="718"/>
                  </a:lnTo>
                  <a:lnTo>
                    <a:pt x="454" y="732"/>
                  </a:lnTo>
                  <a:lnTo>
                    <a:pt x="454" y="732"/>
                  </a:lnTo>
                  <a:lnTo>
                    <a:pt x="412" y="702"/>
                  </a:lnTo>
                  <a:lnTo>
                    <a:pt x="372" y="676"/>
                  </a:lnTo>
                  <a:lnTo>
                    <a:pt x="330" y="654"/>
                  </a:lnTo>
                  <a:lnTo>
                    <a:pt x="290" y="636"/>
                  </a:lnTo>
                  <a:lnTo>
                    <a:pt x="250" y="622"/>
                  </a:lnTo>
                  <a:lnTo>
                    <a:pt x="214" y="612"/>
                  </a:lnTo>
                  <a:lnTo>
                    <a:pt x="178" y="606"/>
                  </a:lnTo>
                  <a:lnTo>
                    <a:pt x="144" y="600"/>
                  </a:lnTo>
                  <a:lnTo>
                    <a:pt x="114" y="598"/>
                  </a:lnTo>
                  <a:lnTo>
                    <a:pt x="86" y="598"/>
                  </a:lnTo>
                  <a:lnTo>
                    <a:pt x="40" y="598"/>
                  </a:lnTo>
                  <a:lnTo>
                    <a:pt x="10" y="602"/>
                  </a:lnTo>
                  <a:lnTo>
                    <a:pt x="0" y="604"/>
                  </a:lnTo>
                  <a:lnTo>
                    <a:pt x="0" y="604"/>
                  </a:lnTo>
                  <a:lnTo>
                    <a:pt x="14" y="610"/>
                  </a:lnTo>
                  <a:lnTo>
                    <a:pt x="30" y="616"/>
                  </a:lnTo>
                  <a:lnTo>
                    <a:pt x="52" y="628"/>
                  </a:lnTo>
                  <a:lnTo>
                    <a:pt x="80" y="644"/>
                  </a:lnTo>
                  <a:lnTo>
                    <a:pt x="110" y="664"/>
                  </a:lnTo>
                  <a:lnTo>
                    <a:pt x="144" y="690"/>
                  </a:lnTo>
                  <a:lnTo>
                    <a:pt x="180" y="724"/>
                  </a:lnTo>
                  <a:lnTo>
                    <a:pt x="220" y="762"/>
                  </a:lnTo>
                  <a:lnTo>
                    <a:pt x="260" y="808"/>
                  </a:lnTo>
                  <a:lnTo>
                    <a:pt x="300" y="862"/>
                  </a:lnTo>
                  <a:lnTo>
                    <a:pt x="322" y="890"/>
                  </a:lnTo>
                  <a:lnTo>
                    <a:pt x="342" y="922"/>
                  </a:lnTo>
                  <a:lnTo>
                    <a:pt x="362" y="956"/>
                  </a:lnTo>
                  <a:lnTo>
                    <a:pt x="382" y="992"/>
                  </a:lnTo>
                  <a:lnTo>
                    <a:pt x="402" y="1032"/>
                  </a:lnTo>
                  <a:lnTo>
                    <a:pt x="420" y="1072"/>
                  </a:lnTo>
                  <a:lnTo>
                    <a:pt x="440" y="1116"/>
                  </a:lnTo>
                  <a:lnTo>
                    <a:pt x="458" y="1162"/>
                  </a:lnTo>
                  <a:lnTo>
                    <a:pt x="476" y="1210"/>
                  </a:lnTo>
                  <a:lnTo>
                    <a:pt x="492" y="1260"/>
                  </a:lnTo>
                  <a:lnTo>
                    <a:pt x="492" y="1260"/>
                  </a:lnTo>
                  <a:lnTo>
                    <a:pt x="502" y="1294"/>
                  </a:lnTo>
                  <a:lnTo>
                    <a:pt x="510" y="1330"/>
                  </a:lnTo>
                  <a:lnTo>
                    <a:pt x="516" y="1366"/>
                  </a:lnTo>
                  <a:lnTo>
                    <a:pt x="522" y="1404"/>
                  </a:lnTo>
                  <a:lnTo>
                    <a:pt x="526" y="1442"/>
                  </a:lnTo>
                  <a:lnTo>
                    <a:pt x="530" y="1482"/>
                  </a:lnTo>
                  <a:lnTo>
                    <a:pt x="534" y="1566"/>
                  </a:lnTo>
                  <a:lnTo>
                    <a:pt x="534" y="1654"/>
                  </a:lnTo>
                  <a:lnTo>
                    <a:pt x="530" y="1744"/>
                  </a:lnTo>
                  <a:lnTo>
                    <a:pt x="524" y="1836"/>
                  </a:lnTo>
                  <a:lnTo>
                    <a:pt x="514" y="1928"/>
                  </a:lnTo>
                  <a:lnTo>
                    <a:pt x="502" y="2022"/>
                  </a:lnTo>
                  <a:lnTo>
                    <a:pt x="490" y="2114"/>
                  </a:lnTo>
                  <a:lnTo>
                    <a:pt x="474" y="2206"/>
                  </a:lnTo>
                  <a:lnTo>
                    <a:pt x="458" y="2296"/>
                  </a:lnTo>
                  <a:lnTo>
                    <a:pt x="440" y="2384"/>
                  </a:lnTo>
                  <a:lnTo>
                    <a:pt x="422" y="2468"/>
                  </a:lnTo>
                  <a:lnTo>
                    <a:pt x="386" y="2620"/>
                  </a:lnTo>
                  <a:lnTo>
                    <a:pt x="1150" y="2620"/>
                  </a:lnTo>
                  <a:lnTo>
                    <a:pt x="1150" y="2620"/>
                  </a:lnTo>
                  <a:lnTo>
                    <a:pt x="1118" y="2510"/>
                  </a:lnTo>
                  <a:lnTo>
                    <a:pt x="1102" y="2446"/>
                  </a:lnTo>
                  <a:lnTo>
                    <a:pt x="1086" y="2378"/>
                  </a:lnTo>
                  <a:lnTo>
                    <a:pt x="1072" y="2306"/>
                  </a:lnTo>
                  <a:lnTo>
                    <a:pt x="1056" y="2230"/>
                  </a:lnTo>
                  <a:lnTo>
                    <a:pt x="1042" y="2152"/>
                  </a:lnTo>
                  <a:lnTo>
                    <a:pt x="1030" y="2070"/>
                  </a:lnTo>
                  <a:lnTo>
                    <a:pt x="1018" y="1988"/>
                  </a:lnTo>
                  <a:lnTo>
                    <a:pt x="1008" y="1904"/>
                  </a:lnTo>
                  <a:lnTo>
                    <a:pt x="1002" y="1818"/>
                  </a:lnTo>
                  <a:lnTo>
                    <a:pt x="996" y="1732"/>
                  </a:lnTo>
                  <a:lnTo>
                    <a:pt x="992" y="1646"/>
                  </a:lnTo>
                  <a:lnTo>
                    <a:pt x="992" y="1562"/>
                  </a:lnTo>
                  <a:lnTo>
                    <a:pt x="996" y="1478"/>
                  </a:lnTo>
                  <a:lnTo>
                    <a:pt x="1002" y="1394"/>
                  </a:lnTo>
                  <a:lnTo>
                    <a:pt x="1002" y="1394"/>
                  </a:lnTo>
                  <a:close/>
                </a:path>
              </a:pathLst>
            </a:custGeom>
            <a:solidFill>
              <a:srgbClr val="534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3" name="Freeform 93"/>
            <p:cNvSpPr>
              <a:spLocks/>
            </p:cNvSpPr>
            <p:nvPr/>
          </p:nvSpPr>
          <p:spPr bwMode="auto">
            <a:xfrm>
              <a:off x="9799638" y="858838"/>
              <a:ext cx="1162050" cy="1911350"/>
            </a:xfrm>
            <a:custGeom>
              <a:avLst/>
              <a:gdLst>
                <a:gd name="T0" fmla="*/ 648 w 732"/>
                <a:gd name="T1" fmla="*/ 250 h 1204"/>
                <a:gd name="T2" fmla="*/ 622 w 732"/>
                <a:gd name="T3" fmla="*/ 144 h 1204"/>
                <a:gd name="T4" fmla="*/ 612 w 732"/>
                <a:gd name="T5" fmla="*/ 64 h 1204"/>
                <a:gd name="T6" fmla="*/ 610 w 732"/>
                <a:gd name="T7" fmla="*/ 16 h 1204"/>
                <a:gd name="T8" fmla="*/ 610 w 732"/>
                <a:gd name="T9" fmla="*/ 0 h 1204"/>
                <a:gd name="T10" fmla="*/ 508 w 732"/>
                <a:gd name="T11" fmla="*/ 70 h 1204"/>
                <a:gd name="T12" fmla="*/ 406 w 732"/>
                <a:gd name="T13" fmla="*/ 150 h 1204"/>
                <a:gd name="T14" fmla="*/ 310 w 732"/>
                <a:gd name="T15" fmla="*/ 238 h 1204"/>
                <a:gd name="T16" fmla="*/ 220 w 732"/>
                <a:gd name="T17" fmla="*/ 334 h 1204"/>
                <a:gd name="T18" fmla="*/ 142 w 732"/>
                <a:gd name="T19" fmla="*/ 436 h 1204"/>
                <a:gd name="T20" fmla="*/ 78 w 732"/>
                <a:gd name="T21" fmla="*/ 542 h 1204"/>
                <a:gd name="T22" fmla="*/ 42 w 732"/>
                <a:gd name="T23" fmla="*/ 626 h 1204"/>
                <a:gd name="T24" fmla="*/ 24 w 732"/>
                <a:gd name="T25" fmla="*/ 682 h 1204"/>
                <a:gd name="T26" fmla="*/ 10 w 732"/>
                <a:gd name="T27" fmla="*/ 738 h 1204"/>
                <a:gd name="T28" fmla="*/ 4 w 732"/>
                <a:gd name="T29" fmla="*/ 768 h 1204"/>
                <a:gd name="T30" fmla="*/ 0 w 732"/>
                <a:gd name="T31" fmla="*/ 852 h 1204"/>
                <a:gd name="T32" fmla="*/ 10 w 732"/>
                <a:gd name="T33" fmla="*/ 928 h 1204"/>
                <a:gd name="T34" fmla="*/ 30 w 732"/>
                <a:gd name="T35" fmla="*/ 996 h 1204"/>
                <a:gd name="T36" fmla="*/ 60 w 732"/>
                <a:gd name="T37" fmla="*/ 1054 h 1204"/>
                <a:gd name="T38" fmla="*/ 72 w 732"/>
                <a:gd name="T39" fmla="*/ 1074 h 1204"/>
                <a:gd name="T40" fmla="*/ 102 w 732"/>
                <a:gd name="T41" fmla="*/ 1108 h 1204"/>
                <a:gd name="T42" fmla="*/ 140 w 732"/>
                <a:gd name="T43" fmla="*/ 1138 h 1204"/>
                <a:gd name="T44" fmla="*/ 184 w 732"/>
                <a:gd name="T45" fmla="*/ 1164 h 1204"/>
                <a:gd name="T46" fmla="*/ 208 w 732"/>
                <a:gd name="T47" fmla="*/ 1174 h 1204"/>
                <a:gd name="T48" fmla="*/ 220 w 732"/>
                <a:gd name="T49" fmla="*/ 1050 h 1204"/>
                <a:gd name="T50" fmla="*/ 246 w 732"/>
                <a:gd name="T51" fmla="*/ 914 h 1204"/>
                <a:gd name="T52" fmla="*/ 274 w 732"/>
                <a:gd name="T53" fmla="*/ 804 h 1204"/>
                <a:gd name="T54" fmla="*/ 310 w 732"/>
                <a:gd name="T55" fmla="*/ 682 h 1204"/>
                <a:gd name="T56" fmla="*/ 360 w 732"/>
                <a:gd name="T57" fmla="*/ 548 h 1204"/>
                <a:gd name="T58" fmla="*/ 424 w 732"/>
                <a:gd name="T59" fmla="*/ 406 h 1204"/>
                <a:gd name="T60" fmla="*/ 460 w 732"/>
                <a:gd name="T61" fmla="*/ 332 h 1204"/>
                <a:gd name="T62" fmla="*/ 436 w 732"/>
                <a:gd name="T63" fmla="*/ 408 h 1204"/>
                <a:gd name="T64" fmla="*/ 384 w 732"/>
                <a:gd name="T65" fmla="*/ 608 h 1204"/>
                <a:gd name="T66" fmla="*/ 356 w 732"/>
                <a:gd name="T67" fmla="*/ 740 h 1204"/>
                <a:gd name="T68" fmla="*/ 332 w 732"/>
                <a:gd name="T69" fmla="*/ 886 h 1204"/>
                <a:gd name="T70" fmla="*/ 316 w 732"/>
                <a:gd name="T71" fmla="*/ 1042 h 1204"/>
                <a:gd name="T72" fmla="*/ 310 w 732"/>
                <a:gd name="T73" fmla="*/ 1202 h 1204"/>
                <a:gd name="T74" fmla="*/ 346 w 732"/>
                <a:gd name="T75" fmla="*/ 1204 h 1204"/>
                <a:gd name="T76" fmla="*/ 416 w 732"/>
                <a:gd name="T77" fmla="*/ 1198 h 1204"/>
                <a:gd name="T78" fmla="*/ 450 w 732"/>
                <a:gd name="T79" fmla="*/ 1188 h 1204"/>
                <a:gd name="T80" fmla="*/ 494 w 732"/>
                <a:gd name="T81" fmla="*/ 1170 h 1204"/>
                <a:gd name="T82" fmla="*/ 534 w 732"/>
                <a:gd name="T83" fmla="*/ 1146 h 1204"/>
                <a:gd name="T84" fmla="*/ 570 w 732"/>
                <a:gd name="T85" fmla="*/ 1118 h 1204"/>
                <a:gd name="T86" fmla="*/ 604 w 732"/>
                <a:gd name="T87" fmla="*/ 1084 h 1204"/>
                <a:gd name="T88" fmla="*/ 634 w 732"/>
                <a:gd name="T89" fmla="*/ 1048 h 1204"/>
                <a:gd name="T90" fmla="*/ 658 w 732"/>
                <a:gd name="T91" fmla="*/ 1006 h 1204"/>
                <a:gd name="T92" fmla="*/ 682 w 732"/>
                <a:gd name="T93" fmla="*/ 962 h 1204"/>
                <a:gd name="T94" fmla="*/ 700 w 732"/>
                <a:gd name="T95" fmla="*/ 912 h 1204"/>
                <a:gd name="T96" fmla="*/ 718 w 732"/>
                <a:gd name="T97" fmla="*/ 838 h 1204"/>
                <a:gd name="T98" fmla="*/ 730 w 732"/>
                <a:gd name="T99" fmla="*/ 760 h 1204"/>
                <a:gd name="T100" fmla="*/ 732 w 732"/>
                <a:gd name="T101" fmla="*/ 682 h 1204"/>
                <a:gd name="T102" fmla="*/ 726 w 732"/>
                <a:gd name="T103" fmla="*/ 600 h 1204"/>
                <a:gd name="T104" fmla="*/ 716 w 732"/>
                <a:gd name="T105" fmla="*/ 516 h 1204"/>
                <a:gd name="T106" fmla="*/ 698 w 732"/>
                <a:gd name="T107" fmla="*/ 430 h 1204"/>
                <a:gd name="T108" fmla="*/ 648 w 732"/>
                <a:gd name="T109" fmla="*/ 2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2" h="1204">
                  <a:moveTo>
                    <a:pt x="648" y="250"/>
                  </a:moveTo>
                  <a:lnTo>
                    <a:pt x="648" y="250"/>
                  </a:lnTo>
                  <a:lnTo>
                    <a:pt x="634" y="194"/>
                  </a:lnTo>
                  <a:lnTo>
                    <a:pt x="622" y="144"/>
                  </a:lnTo>
                  <a:lnTo>
                    <a:pt x="616" y="100"/>
                  </a:lnTo>
                  <a:lnTo>
                    <a:pt x="612" y="64"/>
                  </a:lnTo>
                  <a:lnTo>
                    <a:pt x="610" y="36"/>
                  </a:lnTo>
                  <a:lnTo>
                    <a:pt x="610" y="16"/>
                  </a:lnTo>
                  <a:lnTo>
                    <a:pt x="610" y="0"/>
                  </a:lnTo>
                  <a:lnTo>
                    <a:pt x="610" y="0"/>
                  </a:lnTo>
                  <a:lnTo>
                    <a:pt x="558" y="34"/>
                  </a:lnTo>
                  <a:lnTo>
                    <a:pt x="508" y="70"/>
                  </a:lnTo>
                  <a:lnTo>
                    <a:pt x="456" y="108"/>
                  </a:lnTo>
                  <a:lnTo>
                    <a:pt x="406" y="150"/>
                  </a:lnTo>
                  <a:lnTo>
                    <a:pt x="356" y="194"/>
                  </a:lnTo>
                  <a:lnTo>
                    <a:pt x="310" y="238"/>
                  </a:lnTo>
                  <a:lnTo>
                    <a:pt x="264" y="286"/>
                  </a:lnTo>
                  <a:lnTo>
                    <a:pt x="220" y="334"/>
                  </a:lnTo>
                  <a:lnTo>
                    <a:pt x="180" y="384"/>
                  </a:lnTo>
                  <a:lnTo>
                    <a:pt x="142" y="436"/>
                  </a:lnTo>
                  <a:lnTo>
                    <a:pt x="108" y="488"/>
                  </a:lnTo>
                  <a:lnTo>
                    <a:pt x="78" y="542"/>
                  </a:lnTo>
                  <a:lnTo>
                    <a:pt x="54" y="598"/>
                  </a:lnTo>
                  <a:lnTo>
                    <a:pt x="42" y="626"/>
                  </a:lnTo>
                  <a:lnTo>
                    <a:pt x="32" y="654"/>
                  </a:lnTo>
                  <a:lnTo>
                    <a:pt x="24" y="682"/>
                  </a:lnTo>
                  <a:lnTo>
                    <a:pt x="16" y="710"/>
                  </a:lnTo>
                  <a:lnTo>
                    <a:pt x="10" y="738"/>
                  </a:lnTo>
                  <a:lnTo>
                    <a:pt x="4" y="768"/>
                  </a:lnTo>
                  <a:lnTo>
                    <a:pt x="4" y="768"/>
                  </a:lnTo>
                  <a:lnTo>
                    <a:pt x="0" y="810"/>
                  </a:lnTo>
                  <a:lnTo>
                    <a:pt x="0" y="852"/>
                  </a:lnTo>
                  <a:lnTo>
                    <a:pt x="4" y="892"/>
                  </a:lnTo>
                  <a:lnTo>
                    <a:pt x="10" y="928"/>
                  </a:lnTo>
                  <a:lnTo>
                    <a:pt x="18" y="964"/>
                  </a:lnTo>
                  <a:lnTo>
                    <a:pt x="30" y="996"/>
                  </a:lnTo>
                  <a:lnTo>
                    <a:pt x="44" y="1026"/>
                  </a:lnTo>
                  <a:lnTo>
                    <a:pt x="60" y="1054"/>
                  </a:lnTo>
                  <a:lnTo>
                    <a:pt x="60" y="1054"/>
                  </a:lnTo>
                  <a:lnTo>
                    <a:pt x="72" y="1074"/>
                  </a:lnTo>
                  <a:lnTo>
                    <a:pt x="86" y="1092"/>
                  </a:lnTo>
                  <a:lnTo>
                    <a:pt x="102" y="1108"/>
                  </a:lnTo>
                  <a:lnTo>
                    <a:pt x="120" y="1124"/>
                  </a:lnTo>
                  <a:lnTo>
                    <a:pt x="140" y="1138"/>
                  </a:lnTo>
                  <a:lnTo>
                    <a:pt x="162" y="1152"/>
                  </a:lnTo>
                  <a:lnTo>
                    <a:pt x="184" y="1164"/>
                  </a:lnTo>
                  <a:lnTo>
                    <a:pt x="208" y="1174"/>
                  </a:lnTo>
                  <a:lnTo>
                    <a:pt x="208" y="1174"/>
                  </a:lnTo>
                  <a:lnTo>
                    <a:pt x="212" y="1122"/>
                  </a:lnTo>
                  <a:lnTo>
                    <a:pt x="220" y="1050"/>
                  </a:lnTo>
                  <a:lnTo>
                    <a:pt x="236" y="962"/>
                  </a:lnTo>
                  <a:lnTo>
                    <a:pt x="246" y="914"/>
                  </a:lnTo>
                  <a:lnTo>
                    <a:pt x="258" y="860"/>
                  </a:lnTo>
                  <a:lnTo>
                    <a:pt x="274" y="804"/>
                  </a:lnTo>
                  <a:lnTo>
                    <a:pt x="290" y="744"/>
                  </a:lnTo>
                  <a:lnTo>
                    <a:pt x="310" y="682"/>
                  </a:lnTo>
                  <a:lnTo>
                    <a:pt x="334" y="616"/>
                  </a:lnTo>
                  <a:lnTo>
                    <a:pt x="360" y="548"/>
                  </a:lnTo>
                  <a:lnTo>
                    <a:pt x="390" y="478"/>
                  </a:lnTo>
                  <a:lnTo>
                    <a:pt x="424" y="406"/>
                  </a:lnTo>
                  <a:lnTo>
                    <a:pt x="460" y="332"/>
                  </a:lnTo>
                  <a:lnTo>
                    <a:pt x="460" y="332"/>
                  </a:lnTo>
                  <a:lnTo>
                    <a:pt x="454" y="352"/>
                  </a:lnTo>
                  <a:lnTo>
                    <a:pt x="436" y="408"/>
                  </a:lnTo>
                  <a:lnTo>
                    <a:pt x="412" y="496"/>
                  </a:lnTo>
                  <a:lnTo>
                    <a:pt x="384" y="608"/>
                  </a:lnTo>
                  <a:lnTo>
                    <a:pt x="370" y="672"/>
                  </a:lnTo>
                  <a:lnTo>
                    <a:pt x="356" y="740"/>
                  </a:lnTo>
                  <a:lnTo>
                    <a:pt x="344" y="812"/>
                  </a:lnTo>
                  <a:lnTo>
                    <a:pt x="332" y="886"/>
                  </a:lnTo>
                  <a:lnTo>
                    <a:pt x="324" y="964"/>
                  </a:lnTo>
                  <a:lnTo>
                    <a:pt x="316" y="1042"/>
                  </a:lnTo>
                  <a:lnTo>
                    <a:pt x="312" y="1122"/>
                  </a:lnTo>
                  <a:lnTo>
                    <a:pt x="310" y="1202"/>
                  </a:lnTo>
                  <a:lnTo>
                    <a:pt x="310" y="1202"/>
                  </a:lnTo>
                  <a:lnTo>
                    <a:pt x="346" y="1204"/>
                  </a:lnTo>
                  <a:lnTo>
                    <a:pt x="380" y="1202"/>
                  </a:lnTo>
                  <a:lnTo>
                    <a:pt x="416" y="1198"/>
                  </a:lnTo>
                  <a:lnTo>
                    <a:pt x="450" y="1188"/>
                  </a:lnTo>
                  <a:lnTo>
                    <a:pt x="450" y="1188"/>
                  </a:lnTo>
                  <a:lnTo>
                    <a:pt x="472" y="1180"/>
                  </a:lnTo>
                  <a:lnTo>
                    <a:pt x="494" y="1170"/>
                  </a:lnTo>
                  <a:lnTo>
                    <a:pt x="514" y="1158"/>
                  </a:lnTo>
                  <a:lnTo>
                    <a:pt x="534" y="1146"/>
                  </a:lnTo>
                  <a:lnTo>
                    <a:pt x="552" y="1132"/>
                  </a:lnTo>
                  <a:lnTo>
                    <a:pt x="570" y="1118"/>
                  </a:lnTo>
                  <a:lnTo>
                    <a:pt x="588" y="1102"/>
                  </a:lnTo>
                  <a:lnTo>
                    <a:pt x="604" y="1084"/>
                  </a:lnTo>
                  <a:lnTo>
                    <a:pt x="618" y="1066"/>
                  </a:lnTo>
                  <a:lnTo>
                    <a:pt x="634" y="1048"/>
                  </a:lnTo>
                  <a:lnTo>
                    <a:pt x="646" y="1028"/>
                  </a:lnTo>
                  <a:lnTo>
                    <a:pt x="658" y="1006"/>
                  </a:lnTo>
                  <a:lnTo>
                    <a:pt x="670" y="984"/>
                  </a:lnTo>
                  <a:lnTo>
                    <a:pt x="682" y="962"/>
                  </a:lnTo>
                  <a:lnTo>
                    <a:pt x="700" y="912"/>
                  </a:lnTo>
                  <a:lnTo>
                    <a:pt x="700" y="912"/>
                  </a:lnTo>
                  <a:lnTo>
                    <a:pt x="710" y="876"/>
                  </a:lnTo>
                  <a:lnTo>
                    <a:pt x="718" y="838"/>
                  </a:lnTo>
                  <a:lnTo>
                    <a:pt x="726" y="800"/>
                  </a:lnTo>
                  <a:lnTo>
                    <a:pt x="730" y="760"/>
                  </a:lnTo>
                  <a:lnTo>
                    <a:pt x="732" y="722"/>
                  </a:lnTo>
                  <a:lnTo>
                    <a:pt x="732" y="682"/>
                  </a:lnTo>
                  <a:lnTo>
                    <a:pt x="730" y="640"/>
                  </a:lnTo>
                  <a:lnTo>
                    <a:pt x="726" y="600"/>
                  </a:lnTo>
                  <a:lnTo>
                    <a:pt x="722" y="558"/>
                  </a:lnTo>
                  <a:lnTo>
                    <a:pt x="716" y="516"/>
                  </a:lnTo>
                  <a:lnTo>
                    <a:pt x="708" y="474"/>
                  </a:lnTo>
                  <a:lnTo>
                    <a:pt x="698" y="430"/>
                  </a:lnTo>
                  <a:lnTo>
                    <a:pt x="676" y="342"/>
                  </a:lnTo>
                  <a:lnTo>
                    <a:pt x="648" y="250"/>
                  </a:lnTo>
                  <a:close/>
                </a:path>
              </a:pathLst>
            </a:custGeom>
            <a:solidFill>
              <a:srgbClr val="8CC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4" name="Freeform 94"/>
            <p:cNvSpPr>
              <a:spLocks/>
            </p:cNvSpPr>
            <p:nvPr/>
          </p:nvSpPr>
          <p:spPr bwMode="auto">
            <a:xfrm>
              <a:off x="9799638" y="858838"/>
              <a:ext cx="1162050" cy="1911350"/>
            </a:xfrm>
            <a:custGeom>
              <a:avLst/>
              <a:gdLst>
                <a:gd name="T0" fmla="*/ 648 w 732"/>
                <a:gd name="T1" fmla="*/ 250 h 1204"/>
                <a:gd name="T2" fmla="*/ 622 w 732"/>
                <a:gd name="T3" fmla="*/ 144 h 1204"/>
                <a:gd name="T4" fmla="*/ 612 w 732"/>
                <a:gd name="T5" fmla="*/ 64 h 1204"/>
                <a:gd name="T6" fmla="*/ 610 w 732"/>
                <a:gd name="T7" fmla="*/ 16 h 1204"/>
                <a:gd name="T8" fmla="*/ 610 w 732"/>
                <a:gd name="T9" fmla="*/ 0 h 1204"/>
                <a:gd name="T10" fmla="*/ 508 w 732"/>
                <a:gd name="T11" fmla="*/ 70 h 1204"/>
                <a:gd name="T12" fmla="*/ 406 w 732"/>
                <a:gd name="T13" fmla="*/ 150 h 1204"/>
                <a:gd name="T14" fmla="*/ 310 w 732"/>
                <a:gd name="T15" fmla="*/ 238 h 1204"/>
                <a:gd name="T16" fmla="*/ 220 w 732"/>
                <a:gd name="T17" fmla="*/ 334 h 1204"/>
                <a:gd name="T18" fmla="*/ 142 w 732"/>
                <a:gd name="T19" fmla="*/ 436 h 1204"/>
                <a:gd name="T20" fmla="*/ 78 w 732"/>
                <a:gd name="T21" fmla="*/ 542 h 1204"/>
                <a:gd name="T22" fmla="*/ 42 w 732"/>
                <a:gd name="T23" fmla="*/ 626 h 1204"/>
                <a:gd name="T24" fmla="*/ 24 w 732"/>
                <a:gd name="T25" fmla="*/ 682 h 1204"/>
                <a:gd name="T26" fmla="*/ 10 w 732"/>
                <a:gd name="T27" fmla="*/ 738 h 1204"/>
                <a:gd name="T28" fmla="*/ 4 w 732"/>
                <a:gd name="T29" fmla="*/ 768 h 1204"/>
                <a:gd name="T30" fmla="*/ 0 w 732"/>
                <a:gd name="T31" fmla="*/ 852 h 1204"/>
                <a:gd name="T32" fmla="*/ 10 w 732"/>
                <a:gd name="T33" fmla="*/ 928 h 1204"/>
                <a:gd name="T34" fmla="*/ 30 w 732"/>
                <a:gd name="T35" fmla="*/ 996 h 1204"/>
                <a:gd name="T36" fmla="*/ 60 w 732"/>
                <a:gd name="T37" fmla="*/ 1054 h 1204"/>
                <a:gd name="T38" fmla="*/ 72 w 732"/>
                <a:gd name="T39" fmla="*/ 1074 h 1204"/>
                <a:gd name="T40" fmla="*/ 102 w 732"/>
                <a:gd name="T41" fmla="*/ 1108 h 1204"/>
                <a:gd name="T42" fmla="*/ 140 w 732"/>
                <a:gd name="T43" fmla="*/ 1138 h 1204"/>
                <a:gd name="T44" fmla="*/ 184 w 732"/>
                <a:gd name="T45" fmla="*/ 1164 h 1204"/>
                <a:gd name="T46" fmla="*/ 208 w 732"/>
                <a:gd name="T47" fmla="*/ 1174 h 1204"/>
                <a:gd name="T48" fmla="*/ 220 w 732"/>
                <a:gd name="T49" fmla="*/ 1050 h 1204"/>
                <a:gd name="T50" fmla="*/ 246 w 732"/>
                <a:gd name="T51" fmla="*/ 914 h 1204"/>
                <a:gd name="T52" fmla="*/ 274 w 732"/>
                <a:gd name="T53" fmla="*/ 804 h 1204"/>
                <a:gd name="T54" fmla="*/ 310 w 732"/>
                <a:gd name="T55" fmla="*/ 682 h 1204"/>
                <a:gd name="T56" fmla="*/ 360 w 732"/>
                <a:gd name="T57" fmla="*/ 548 h 1204"/>
                <a:gd name="T58" fmla="*/ 424 w 732"/>
                <a:gd name="T59" fmla="*/ 406 h 1204"/>
                <a:gd name="T60" fmla="*/ 460 w 732"/>
                <a:gd name="T61" fmla="*/ 332 h 1204"/>
                <a:gd name="T62" fmla="*/ 436 w 732"/>
                <a:gd name="T63" fmla="*/ 408 h 1204"/>
                <a:gd name="T64" fmla="*/ 384 w 732"/>
                <a:gd name="T65" fmla="*/ 608 h 1204"/>
                <a:gd name="T66" fmla="*/ 356 w 732"/>
                <a:gd name="T67" fmla="*/ 740 h 1204"/>
                <a:gd name="T68" fmla="*/ 332 w 732"/>
                <a:gd name="T69" fmla="*/ 886 h 1204"/>
                <a:gd name="T70" fmla="*/ 316 w 732"/>
                <a:gd name="T71" fmla="*/ 1042 h 1204"/>
                <a:gd name="T72" fmla="*/ 310 w 732"/>
                <a:gd name="T73" fmla="*/ 1202 h 1204"/>
                <a:gd name="T74" fmla="*/ 346 w 732"/>
                <a:gd name="T75" fmla="*/ 1204 h 1204"/>
                <a:gd name="T76" fmla="*/ 416 w 732"/>
                <a:gd name="T77" fmla="*/ 1198 h 1204"/>
                <a:gd name="T78" fmla="*/ 450 w 732"/>
                <a:gd name="T79" fmla="*/ 1188 h 1204"/>
                <a:gd name="T80" fmla="*/ 494 w 732"/>
                <a:gd name="T81" fmla="*/ 1170 h 1204"/>
                <a:gd name="T82" fmla="*/ 534 w 732"/>
                <a:gd name="T83" fmla="*/ 1146 h 1204"/>
                <a:gd name="T84" fmla="*/ 570 w 732"/>
                <a:gd name="T85" fmla="*/ 1118 h 1204"/>
                <a:gd name="T86" fmla="*/ 604 w 732"/>
                <a:gd name="T87" fmla="*/ 1084 h 1204"/>
                <a:gd name="T88" fmla="*/ 634 w 732"/>
                <a:gd name="T89" fmla="*/ 1048 h 1204"/>
                <a:gd name="T90" fmla="*/ 658 w 732"/>
                <a:gd name="T91" fmla="*/ 1006 h 1204"/>
                <a:gd name="T92" fmla="*/ 682 w 732"/>
                <a:gd name="T93" fmla="*/ 962 h 1204"/>
                <a:gd name="T94" fmla="*/ 700 w 732"/>
                <a:gd name="T95" fmla="*/ 912 h 1204"/>
                <a:gd name="T96" fmla="*/ 718 w 732"/>
                <a:gd name="T97" fmla="*/ 838 h 1204"/>
                <a:gd name="T98" fmla="*/ 730 w 732"/>
                <a:gd name="T99" fmla="*/ 760 h 1204"/>
                <a:gd name="T100" fmla="*/ 732 w 732"/>
                <a:gd name="T101" fmla="*/ 682 h 1204"/>
                <a:gd name="T102" fmla="*/ 726 w 732"/>
                <a:gd name="T103" fmla="*/ 600 h 1204"/>
                <a:gd name="T104" fmla="*/ 716 w 732"/>
                <a:gd name="T105" fmla="*/ 516 h 1204"/>
                <a:gd name="T106" fmla="*/ 698 w 732"/>
                <a:gd name="T107" fmla="*/ 430 h 1204"/>
                <a:gd name="T108" fmla="*/ 648 w 732"/>
                <a:gd name="T109" fmla="*/ 25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2" h="1204">
                  <a:moveTo>
                    <a:pt x="648" y="250"/>
                  </a:moveTo>
                  <a:lnTo>
                    <a:pt x="648" y="250"/>
                  </a:lnTo>
                  <a:lnTo>
                    <a:pt x="634" y="194"/>
                  </a:lnTo>
                  <a:lnTo>
                    <a:pt x="622" y="144"/>
                  </a:lnTo>
                  <a:lnTo>
                    <a:pt x="616" y="100"/>
                  </a:lnTo>
                  <a:lnTo>
                    <a:pt x="612" y="64"/>
                  </a:lnTo>
                  <a:lnTo>
                    <a:pt x="610" y="36"/>
                  </a:lnTo>
                  <a:lnTo>
                    <a:pt x="610" y="16"/>
                  </a:lnTo>
                  <a:lnTo>
                    <a:pt x="610" y="0"/>
                  </a:lnTo>
                  <a:lnTo>
                    <a:pt x="610" y="0"/>
                  </a:lnTo>
                  <a:lnTo>
                    <a:pt x="558" y="34"/>
                  </a:lnTo>
                  <a:lnTo>
                    <a:pt x="508" y="70"/>
                  </a:lnTo>
                  <a:lnTo>
                    <a:pt x="456" y="108"/>
                  </a:lnTo>
                  <a:lnTo>
                    <a:pt x="406" y="150"/>
                  </a:lnTo>
                  <a:lnTo>
                    <a:pt x="356" y="194"/>
                  </a:lnTo>
                  <a:lnTo>
                    <a:pt x="310" y="238"/>
                  </a:lnTo>
                  <a:lnTo>
                    <a:pt x="264" y="286"/>
                  </a:lnTo>
                  <a:lnTo>
                    <a:pt x="220" y="334"/>
                  </a:lnTo>
                  <a:lnTo>
                    <a:pt x="180" y="384"/>
                  </a:lnTo>
                  <a:lnTo>
                    <a:pt x="142" y="436"/>
                  </a:lnTo>
                  <a:lnTo>
                    <a:pt x="108" y="488"/>
                  </a:lnTo>
                  <a:lnTo>
                    <a:pt x="78" y="542"/>
                  </a:lnTo>
                  <a:lnTo>
                    <a:pt x="54" y="598"/>
                  </a:lnTo>
                  <a:lnTo>
                    <a:pt x="42" y="626"/>
                  </a:lnTo>
                  <a:lnTo>
                    <a:pt x="32" y="654"/>
                  </a:lnTo>
                  <a:lnTo>
                    <a:pt x="24" y="682"/>
                  </a:lnTo>
                  <a:lnTo>
                    <a:pt x="16" y="710"/>
                  </a:lnTo>
                  <a:lnTo>
                    <a:pt x="10" y="738"/>
                  </a:lnTo>
                  <a:lnTo>
                    <a:pt x="4" y="768"/>
                  </a:lnTo>
                  <a:lnTo>
                    <a:pt x="4" y="768"/>
                  </a:lnTo>
                  <a:lnTo>
                    <a:pt x="0" y="810"/>
                  </a:lnTo>
                  <a:lnTo>
                    <a:pt x="0" y="852"/>
                  </a:lnTo>
                  <a:lnTo>
                    <a:pt x="4" y="892"/>
                  </a:lnTo>
                  <a:lnTo>
                    <a:pt x="10" y="928"/>
                  </a:lnTo>
                  <a:lnTo>
                    <a:pt x="18" y="964"/>
                  </a:lnTo>
                  <a:lnTo>
                    <a:pt x="30" y="996"/>
                  </a:lnTo>
                  <a:lnTo>
                    <a:pt x="44" y="1026"/>
                  </a:lnTo>
                  <a:lnTo>
                    <a:pt x="60" y="1054"/>
                  </a:lnTo>
                  <a:lnTo>
                    <a:pt x="60" y="1054"/>
                  </a:lnTo>
                  <a:lnTo>
                    <a:pt x="72" y="1074"/>
                  </a:lnTo>
                  <a:lnTo>
                    <a:pt x="86" y="1092"/>
                  </a:lnTo>
                  <a:lnTo>
                    <a:pt x="102" y="1108"/>
                  </a:lnTo>
                  <a:lnTo>
                    <a:pt x="120" y="1124"/>
                  </a:lnTo>
                  <a:lnTo>
                    <a:pt x="140" y="1138"/>
                  </a:lnTo>
                  <a:lnTo>
                    <a:pt x="162" y="1152"/>
                  </a:lnTo>
                  <a:lnTo>
                    <a:pt x="184" y="1164"/>
                  </a:lnTo>
                  <a:lnTo>
                    <a:pt x="208" y="1174"/>
                  </a:lnTo>
                  <a:lnTo>
                    <a:pt x="208" y="1174"/>
                  </a:lnTo>
                  <a:lnTo>
                    <a:pt x="212" y="1122"/>
                  </a:lnTo>
                  <a:lnTo>
                    <a:pt x="220" y="1050"/>
                  </a:lnTo>
                  <a:lnTo>
                    <a:pt x="236" y="962"/>
                  </a:lnTo>
                  <a:lnTo>
                    <a:pt x="246" y="914"/>
                  </a:lnTo>
                  <a:lnTo>
                    <a:pt x="258" y="860"/>
                  </a:lnTo>
                  <a:lnTo>
                    <a:pt x="274" y="804"/>
                  </a:lnTo>
                  <a:lnTo>
                    <a:pt x="290" y="744"/>
                  </a:lnTo>
                  <a:lnTo>
                    <a:pt x="310" y="682"/>
                  </a:lnTo>
                  <a:lnTo>
                    <a:pt x="334" y="616"/>
                  </a:lnTo>
                  <a:lnTo>
                    <a:pt x="360" y="548"/>
                  </a:lnTo>
                  <a:lnTo>
                    <a:pt x="390" y="478"/>
                  </a:lnTo>
                  <a:lnTo>
                    <a:pt x="424" y="406"/>
                  </a:lnTo>
                  <a:lnTo>
                    <a:pt x="460" y="332"/>
                  </a:lnTo>
                  <a:lnTo>
                    <a:pt x="460" y="332"/>
                  </a:lnTo>
                  <a:lnTo>
                    <a:pt x="454" y="352"/>
                  </a:lnTo>
                  <a:lnTo>
                    <a:pt x="436" y="408"/>
                  </a:lnTo>
                  <a:lnTo>
                    <a:pt x="412" y="496"/>
                  </a:lnTo>
                  <a:lnTo>
                    <a:pt x="384" y="608"/>
                  </a:lnTo>
                  <a:lnTo>
                    <a:pt x="370" y="672"/>
                  </a:lnTo>
                  <a:lnTo>
                    <a:pt x="356" y="740"/>
                  </a:lnTo>
                  <a:lnTo>
                    <a:pt x="344" y="812"/>
                  </a:lnTo>
                  <a:lnTo>
                    <a:pt x="332" y="886"/>
                  </a:lnTo>
                  <a:lnTo>
                    <a:pt x="324" y="964"/>
                  </a:lnTo>
                  <a:lnTo>
                    <a:pt x="316" y="1042"/>
                  </a:lnTo>
                  <a:lnTo>
                    <a:pt x="312" y="1122"/>
                  </a:lnTo>
                  <a:lnTo>
                    <a:pt x="310" y="1202"/>
                  </a:lnTo>
                  <a:lnTo>
                    <a:pt x="310" y="1202"/>
                  </a:lnTo>
                  <a:lnTo>
                    <a:pt x="346" y="1204"/>
                  </a:lnTo>
                  <a:lnTo>
                    <a:pt x="380" y="1202"/>
                  </a:lnTo>
                  <a:lnTo>
                    <a:pt x="416" y="1198"/>
                  </a:lnTo>
                  <a:lnTo>
                    <a:pt x="450" y="1188"/>
                  </a:lnTo>
                  <a:lnTo>
                    <a:pt x="450" y="1188"/>
                  </a:lnTo>
                  <a:lnTo>
                    <a:pt x="472" y="1180"/>
                  </a:lnTo>
                  <a:lnTo>
                    <a:pt x="494" y="1170"/>
                  </a:lnTo>
                  <a:lnTo>
                    <a:pt x="514" y="1158"/>
                  </a:lnTo>
                  <a:lnTo>
                    <a:pt x="534" y="1146"/>
                  </a:lnTo>
                  <a:lnTo>
                    <a:pt x="552" y="1132"/>
                  </a:lnTo>
                  <a:lnTo>
                    <a:pt x="570" y="1118"/>
                  </a:lnTo>
                  <a:lnTo>
                    <a:pt x="588" y="1102"/>
                  </a:lnTo>
                  <a:lnTo>
                    <a:pt x="604" y="1084"/>
                  </a:lnTo>
                  <a:lnTo>
                    <a:pt x="618" y="1066"/>
                  </a:lnTo>
                  <a:lnTo>
                    <a:pt x="634" y="1048"/>
                  </a:lnTo>
                  <a:lnTo>
                    <a:pt x="646" y="1028"/>
                  </a:lnTo>
                  <a:lnTo>
                    <a:pt x="658" y="1006"/>
                  </a:lnTo>
                  <a:lnTo>
                    <a:pt x="670" y="984"/>
                  </a:lnTo>
                  <a:lnTo>
                    <a:pt x="682" y="962"/>
                  </a:lnTo>
                  <a:lnTo>
                    <a:pt x="700" y="912"/>
                  </a:lnTo>
                  <a:lnTo>
                    <a:pt x="700" y="912"/>
                  </a:lnTo>
                  <a:lnTo>
                    <a:pt x="710" y="876"/>
                  </a:lnTo>
                  <a:lnTo>
                    <a:pt x="718" y="838"/>
                  </a:lnTo>
                  <a:lnTo>
                    <a:pt x="726" y="800"/>
                  </a:lnTo>
                  <a:lnTo>
                    <a:pt x="730" y="760"/>
                  </a:lnTo>
                  <a:lnTo>
                    <a:pt x="732" y="722"/>
                  </a:lnTo>
                  <a:lnTo>
                    <a:pt x="732" y="682"/>
                  </a:lnTo>
                  <a:lnTo>
                    <a:pt x="730" y="640"/>
                  </a:lnTo>
                  <a:lnTo>
                    <a:pt x="726" y="600"/>
                  </a:lnTo>
                  <a:lnTo>
                    <a:pt x="722" y="558"/>
                  </a:lnTo>
                  <a:lnTo>
                    <a:pt x="716" y="516"/>
                  </a:lnTo>
                  <a:lnTo>
                    <a:pt x="708" y="474"/>
                  </a:lnTo>
                  <a:lnTo>
                    <a:pt x="698" y="430"/>
                  </a:lnTo>
                  <a:lnTo>
                    <a:pt x="676" y="342"/>
                  </a:lnTo>
                  <a:lnTo>
                    <a:pt x="648"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5" name="Freeform 95"/>
            <p:cNvSpPr>
              <a:spLocks/>
            </p:cNvSpPr>
            <p:nvPr/>
          </p:nvSpPr>
          <p:spPr bwMode="auto">
            <a:xfrm>
              <a:off x="10780713" y="2351088"/>
              <a:ext cx="1514475" cy="1266825"/>
            </a:xfrm>
            <a:custGeom>
              <a:avLst/>
              <a:gdLst>
                <a:gd name="T0" fmla="*/ 850 w 954"/>
                <a:gd name="T1" fmla="*/ 206 h 798"/>
                <a:gd name="T2" fmla="*/ 886 w 954"/>
                <a:gd name="T3" fmla="*/ 114 h 798"/>
                <a:gd name="T4" fmla="*/ 920 w 954"/>
                <a:gd name="T5" fmla="*/ 52 h 798"/>
                <a:gd name="T6" fmla="*/ 944 w 954"/>
                <a:gd name="T7" fmla="*/ 14 h 798"/>
                <a:gd name="T8" fmla="*/ 954 w 954"/>
                <a:gd name="T9" fmla="*/ 4 h 798"/>
                <a:gd name="T10" fmla="*/ 842 w 954"/>
                <a:gd name="T11" fmla="*/ 0 h 798"/>
                <a:gd name="T12" fmla="*/ 726 w 954"/>
                <a:gd name="T13" fmla="*/ 6 h 798"/>
                <a:gd name="T14" fmla="*/ 610 w 954"/>
                <a:gd name="T15" fmla="*/ 20 h 798"/>
                <a:gd name="T16" fmla="*/ 494 w 954"/>
                <a:gd name="T17" fmla="*/ 42 h 798"/>
                <a:gd name="T18" fmla="*/ 384 w 954"/>
                <a:gd name="T19" fmla="*/ 76 h 798"/>
                <a:gd name="T20" fmla="*/ 282 w 954"/>
                <a:gd name="T21" fmla="*/ 120 h 798"/>
                <a:gd name="T22" fmla="*/ 190 w 954"/>
                <a:gd name="T23" fmla="*/ 178 h 798"/>
                <a:gd name="T24" fmla="*/ 130 w 954"/>
                <a:gd name="T25" fmla="*/ 228 h 798"/>
                <a:gd name="T26" fmla="*/ 110 w 954"/>
                <a:gd name="T27" fmla="*/ 246 h 798"/>
                <a:gd name="T28" fmla="*/ 64 w 954"/>
                <a:gd name="T29" fmla="*/ 306 h 798"/>
                <a:gd name="T30" fmla="*/ 30 w 954"/>
                <a:gd name="T31" fmla="*/ 366 h 798"/>
                <a:gd name="T32" fmla="*/ 10 w 954"/>
                <a:gd name="T33" fmla="*/ 426 h 798"/>
                <a:gd name="T34" fmla="*/ 0 w 954"/>
                <a:gd name="T35" fmla="*/ 484 h 798"/>
                <a:gd name="T36" fmla="*/ 0 w 954"/>
                <a:gd name="T37" fmla="*/ 504 h 798"/>
                <a:gd name="T38" fmla="*/ 4 w 954"/>
                <a:gd name="T39" fmla="*/ 546 h 798"/>
                <a:gd name="T40" fmla="*/ 16 w 954"/>
                <a:gd name="T41" fmla="*/ 588 h 798"/>
                <a:gd name="T42" fmla="*/ 34 w 954"/>
                <a:gd name="T43" fmla="*/ 628 h 798"/>
                <a:gd name="T44" fmla="*/ 46 w 954"/>
                <a:gd name="T45" fmla="*/ 648 h 798"/>
                <a:gd name="T46" fmla="*/ 120 w 954"/>
                <a:gd name="T47" fmla="*/ 564 h 798"/>
                <a:gd name="T48" fmla="*/ 210 w 954"/>
                <a:gd name="T49" fmla="*/ 478 h 798"/>
                <a:gd name="T50" fmla="*/ 288 w 954"/>
                <a:gd name="T51" fmla="*/ 412 h 798"/>
                <a:gd name="T52" fmla="*/ 378 w 954"/>
                <a:gd name="T53" fmla="*/ 344 h 798"/>
                <a:gd name="T54" fmla="*/ 484 w 954"/>
                <a:gd name="T55" fmla="*/ 272 h 798"/>
                <a:gd name="T56" fmla="*/ 604 w 954"/>
                <a:gd name="T57" fmla="*/ 202 h 798"/>
                <a:gd name="T58" fmla="*/ 670 w 954"/>
                <a:gd name="T59" fmla="*/ 168 h 798"/>
                <a:gd name="T60" fmla="*/ 550 w 954"/>
                <a:gd name="T61" fmla="*/ 260 h 798"/>
                <a:gd name="T62" fmla="*/ 428 w 954"/>
                <a:gd name="T63" fmla="*/ 368 h 798"/>
                <a:gd name="T64" fmla="*/ 334 w 954"/>
                <a:gd name="T65" fmla="*/ 456 h 798"/>
                <a:gd name="T66" fmla="*/ 240 w 954"/>
                <a:gd name="T67" fmla="*/ 556 h 798"/>
                <a:gd name="T68" fmla="*/ 150 w 954"/>
                <a:gd name="T69" fmla="*/ 664 h 798"/>
                <a:gd name="T70" fmla="*/ 106 w 954"/>
                <a:gd name="T71" fmla="*/ 722 h 798"/>
                <a:gd name="T72" fmla="*/ 156 w 954"/>
                <a:gd name="T73" fmla="*/ 760 h 798"/>
                <a:gd name="T74" fmla="*/ 214 w 954"/>
                <a:gd name="T75" fmla="*/ 786 h 798"/>
                <a:gd name="T76" fmla="*/ 236 w 954"/>
                <a:gd name="T77" fmla="*/ 790 h 798"/>
                <a:gd name="T78" fmla="*/ 278 w 954"/>
                <a:gd name="T79" fmla="*/ 798 h 798"/>
                <a:gd name="T80" fmla="*/ 320 w 954"/>
                <a:gd name="T81" fmla="*/ 798 h 798"/>
                <a:gd name="T82" fmla="*/ 360 w 954"/>
                <a:gd name="T83" fmla="*/ 794 h 798"/>
                <a:gd name="T84" fmla="*/ 402 w 954"/>
                <a:gd name="T85" fmla="*/ 786 h 798"/>
                <a:gd name="T86" fmla="*/ 462 w 954"/>
                <a:gd name="T87" fmla="*/ 762 h 798"/>
                <a:gd name="T88" fmla="*/ 540 w 954"/>
                <a:gd name="T89" fmla="*/ 714 h 798"/>
                <a:gd name="T90" fmla="*/ 568 w 954"/>
                <a:gd name="T91" fmla="*/ 694 h 798"/>
                <a:gd name="T92" fmla="*/ 620 w 954"/>
                <a:gd name="T93" fmla="*/ 646 h 798"/>
                <a:gd name="T94" fmla="*/ 664 w 954"/>
                <a:gd name="T95" fmla="*/ 592 h 798"/>
                <a:gd name="T96" fmla="*/ 706 w 954"/>
                <a:gd name="T97" fmla="*/ 532 h 798"/>
                <a:gd name="T98" fmla="*/ 742 w 954"/>
                <a:gd name="T99" fmla="*/ 468 h 798"/>
                <a:gd name="T100" fmla="*/ 792 w 954"/>
                <a:gd name="T101" fmla="*/ 362 h 798"/>
                <a:gd name="T102" fmla="*/ 850 w 954"/>
                <a:gd name="T103" fmla="*/ 20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4" h="798">
                  <a:moveTo>
                    <a:pt x="850" y="206"/>
                  </a:moveTo>
                  <a:lnTo>
                    <a:pt x="850" y="206"/>
                  </a:lnTo>
                  <a:lnTo>
                    <a:pt x="868" y="156"/>
                  </a:lnTo>
                  <a:lnTo>
                    <a:pt x="886" y="114"/>
                  </a:lnTo>
                  <a:lnTo>
                    <a:pt x="904" y="80"/>
                  </a:lnTo>
                  <a:lnTo>
                    <a:pt x="920" y="52"/>
                  </a:lnTo>
                  <a:lnTo>
                    <a:pt x="934" y="30"/>
                  </a:lnTo>
                  <a:lnTo>
                    <a:pt x="944" y="14"/>
                  </a:lnTo>
                  <a:lnTo>
                    <a:pt x="954" y="4"/>
                  </a:lnTo>
                  <a:lnTo>
                    <a:pt x="954" y="4"/>
                  </a:lnTo>
                  <a:lnTo>
                    <a:pt x="898" y="0"/>
                  </a:lnTo>
                  <a:lnTo>
                    <a:pt x="842" y="0"/>
                  </a:lnTo>
                  <a:lnTo>
                    <a:pt x="784" y="2"/>
                  </a:lnTo>
                  <a:lnTo>
                    <a:pt x="726" y="6"/>
                  </a:lnTo>
                  <a:lnTo>
                    <a:pt x="668" y="12"/>
                  </a:lnTo>
                  <a:lnTo>
                    <a:pt x="610" y="20"/>
                  </a:lnTo>
                  <a:lnTo>
                    <a:pt x="552" y="30"/>
                  </a:lnTo>
                  <a:lnTo>
                    <a:pt x="494" y="42"/>
                  </a:lnTo>
                  <a:lnTo>
                    <a:pt x="438" y="58"/>
                  </a:lnTo>
                  <a:lnTo>
                    <a:pt x="384" y="76"/>
                  </a:lnTo>
                  <a:lnTo>
                    <a:pt x="332" y="98"/>
                  </a:lnTo>
                  <a:lnTo>
                    <a:pt x="282" y="120"/>
                  </a:lnTo>
                  <a:lnTo>
                    <a:pt x="234" y="148"/>
                  </a:lnTo>
                  <a:lnTo>
                    <a:pt x="190" y="178"/>
                  </a:lnTo>
                  <a:lnTo>
                    <a:pt x="148" y="210"/>
                  </a:lnTo>
                  <a:lnTo>
                    <a:pt x="130" y="228"/>
                  </a:lnTo>
                  <a:lnTo>
                    <a:pt x="110" y="246"/>
                  </a:lnTo>
                  <a:lnTo>
                    <a:pt x="110" y="246"/>
                  </a:lnTo>
                  <a:lnTo>
                    <a:pt x="86" y="276"/>
                  </a:lnTo>
                  <a:lnTo>
                    <a:pt x="64" y="306"/>
                  </a:lnTo>
                  <a:lnTo>
                    <a:pt x="46" y="336"/>
                  </a:lnTo>
                  <a:lnTo>
                    <a:pt x="30" y="366"/>
                  </a:lnTo>
                  <a:lnTo>
                    <a:pt x="18" y="396"/>
                  </a:lnTo>
                  <a:lnTo>
                    <a:pt x="10" y="426"/>
                  </a:lnTo>
                  <a:lnTo>
                    <a:pt x="4" y="456"/>
                  </a:lnTo>
                  <a:lnTo>
                    <a:pt x="0" y="484"/>
                  </a:lnTo>
                  <a:lnTo>
                    <a:pt x="0" y="484"/>
                  </a:lnTo>
                  <a:lnTo>
                    <a:pt x="0" y="504"/>
                  </a:lnTo>
                  <a:lnTo>
                    <a:pt x="2" y="524"/>
                  </a:lnTo>
                  <a:lnTo>
                    <a:pt x="4" y="546"/>
                  </a:lnTo>
                  <a:lnTo>
                    <a:pt x="10" y="566"/>
                  </a:lnTo>
                  <a:lnTo>
                    <a:pt x="16" y="588"/>
                  </a:lnTo>
                  <a:lnTo>
                    <a:pt x="24" y="608"/>
                  </a:lnTo>
                  <a:lnTo>
                    <a:pt x="34" y="628"/>
                  </a:lnTo>
                  <a:lnTo>
                    <a:pt x="46" y="648"/>
                  </a:lnTo>
                  <a:lnTo>
                    <a:pt x="46" y="648"/>
                  </a:lnTo>
                  <a:lnTo>
                    <a:pt x="76" y="612"/>
                  </a:lnTo>
                  <a:lnTo>
                    <a:pt x="120" y="564"/>
                  </a:lnTo>
                  <a:lnTo>
                    <a:pt x="176" y="508"/>
                  </a:lnTo>
                  <a:lnTo>
                    <a:pt x="210" y="478"/>
                  </a:lnTo>
                  <a:lnTo>
                    <a:pt x="248" y="446"/>
                  </a:lnTo>
                  <a:lnTo>
                    <a:pt x="288" y="412"/>
                  </a:lnTo>
                  <a:lnTo>
                    <a:pt x="332" y="378"/>
                  </a:lnTo>
                  <a:lnTo>
                    <a:pt x="378" y="344"/>
                  </a:lnTo>
                  <a:lnTo>
                    <a:pt x="430" y="308"/>
                  </a:lnTo>
                  <a:lnTo>
                    <a:pt x="484" y="272"/>
                  </a:lnTo>
                  <a:lnTo>
                    <a:pt x="542" y="238"/>
                  </a:lnTo>
                  <a:lnTo>
                    <a:pt x="604" y="202"/>
                  </a:lnTo>
                  <a:lnTo>
                    <a:pt x="670" y="168"/>
                  </a:lnTo>
                  <a:lnTo>
                    <a:pt x="670" y="168"/>
                  </a:lnTo>
                  <a:lnTo>
                    <a:pt x="614" y="210"/>
                  </a:lnTo>
                  <a:lnTo>
                    <a:pt x="550" y="260"/>
                  </a:lnTo>
                  <a:lnTo>
                    <a:pt x="470" y="328"/>
                  </a:lnTo>
                  <a:lnTo>
                    <a:pt x="428" y="368"/>
                  </a:lnTo>
                  <a:lnTo>
                    <a:pt x="382" y="410"/>
                  </a:lnTo>
                  <a:lnTo>
                    <a:pt x="334" y="456"/>
                  </a:lnTo>
                  <a:lnTo>
                    <a:pt x="288" y="504"/>
                  </a:lnTo>
                  <a:lnTo>
                    <a:pt x="240" y="556"/>
                  </a:lnTo>
                  <a:lnTo>
                    <a:pt x="194" y="608"/>
                  </a:lnTo>
                  <a:lnTo>
                    <a:pt x="150" y="664"/>
                  </a:lnTo>
                  <a:lnTo>
                    <a:pt x="106" y="722"/>
                  </a:lnTo>
                  <a:lnTo>
                    <a:pt x="106" y="722"/>
                  </a:lnTo>
                  <a:lnTo>
                    <a:pt x="130" y="742"/>
                  </a:lnTo>
                  <a:lnTo>
                    <a:pt x="156" y="760"/>
                  </a:lnTo>
                  <a:lnTo>
                    <a:pt x="186" y="774"/>
                  </a:lnTo>
                  <a:lnTo>
                    <a:pt x="214" y="786"/>
                  </a:lnTo>
                  <a:lnTo>
                    <a:pt x="214" y="786"/>
                  </a:lnTo>
                  <a:lnTo>
                    <a:pt x="236" y="790"/>
                  </a:lnTo>
                  <a:lnTo>
                    <a:pt x="256" y="794"/>
                  </a:lnTo>
                  <a:lnTo>
                    <a:pt x="278" y="798"/>
                  </a:lnTo>
                  <a:lnTo>
                    <a:pt x="298" y="798"/>
                  </a:lnTo>
                  <a:lnTo>
                    <a:pt x="320" y="798"/>
                  </a:lnTo>
                  <a:lnTo>
                    <a:pt x="340" y="798"/>
                  </a:lnTo>
                  <a:lnTo>
                    <a:pt x="360" y="794"/>
                  </a:lnTo>
                  <a:lnTo>
                    <a:pt x="382" y="790"/>
                  </a:lnTo>
                  <a:lnTo>
                    <a:pt x="402" y="786"/>
                  </a:lnTo>
                  <a:lnTo>
                    <a:pt x="422" y="778"/>
                  </a:lnTo>
                  <a:lnTo>
                    <a:pt x="462" y="762"/>
                  </a:lnTo>
                  <a:lnTo>
                    <a:pt x="502" y="740"/>
                  </a:lnTo>
                  <a:lnTo>
                    <a:pt x="540" y="714"/>
                  </a:lnTo>
                  <a:lnTo>
                    <a:pt x="540" y="714"/>
                  </a:lnTo>
                  <a:lnTo>
                    <a:pt x="568" y="694"/>
                  </a:lnTo>
                  <a:lnTo>
                    <a:pt x="594" y="670"/>
                  </a:lnTo>
                  <a:lnTo>
                    <a:pt x="620" y="646"/>
                  </a:lnTo>
                  <a:lnTo>
                    <a:pt x="642" y="620"/>
                  </a:lnTo>
                  <a:lnTo>
                    <a:pt x="664" y="592"/>
                  </a:lnTo>
                  <a:lnTo>
                    <a:pt x="686" y="564"/>
                  </a:lnTo>
                  <a:lnTo>
                    <a:pt x="706" y="532"/>
                  </a:lnTo>
                  <a:lnTo>
                    <a:pt x="724" y="502"/>
                  </a:lnTo>
                  <a:lnTo>
                    <a:pt x="742" y="468"/>
                  </a:lnTo>
                  <a:lnTo>
                    <a:pt x="760" y="434"/>
                  </a:lnTo>
                  <a:lnTo>
                    <a:pt x="792" y="362"/>
                  </a:lnTo>
                  <a:lnTo>
                    <a:pt x="822" y="286"/>
                  </a:lnTo>
                  <a:lnTo>
                    <a:pt x="850" y="206"/>
                  </a:lnTo>
                  <a:close/>
                </a:path>
              </a:pathLst>
            </a:custGeom>
            <a:solidFill>
              <a:srgbClr val="079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6" name="Freeform 96"/>
            <p:cNvSpPr>
              <a:spLocks/>
            </p:cNvSpPr>
            <p:nvPr/>
          </p:nvSpPr>
          <p:spPr bwMode="auto">
            <a:xfrm>
              <a:off x="10780713" y="2351088"/>
              <a:ext cx="1514475" cy="1266825"/>
            </a:xfrm>
            <a:custGeom>
              <a:avLst/>
              <a:gdLst>
                <a:gd name="T0" fmla="*/ 850 w 954"/>
                <a:gd name="T1" fmla="*/ 206 h 798"/>
                <a:gd name="T2" fmla="*/ 886 w 954"/>
                <a:gd name="T3" fmla="*/ 114 h 798"/>
                <a:gd name="T4" fmla="*/ 920 w 954"/>
                <a:gd name="T5" fmla="*/ 52 h 798"/>
                <a:gd name="T6" fmla="*/ 944 w 954"/>
                <a:gd name="T7" fmla="*/ 14 h 798"/>
                <a:gd name="T8" fmla="*/ 954 w 954"/>
                <a:gd name="T9" fmla="*/ 4 h 798"/>
                <a:gd name="T10" fmla="*/ 842 w 954"/>
                <a:gd name="T11" fmla="*/ 0 h 798"/>
                <a:gd name="T12" fmla="*/ 726 w 954"/>
                <a:gd name="T13" fmla="*/ 6 h 798"/>
                <a:gd name="T14" fmla="*/ 610 w 954"/>
                <a:gd name="T15" fmla="*/ 20 h 798"/>
                <a:gd name="T16" fmla="*/ 494 w 954"/>
                <a:gd name="T17" fmla="*/ 42 h 798"/>
                <a:gd name="T18" fmla="*/ 384 w 954"/>
                <a:gd name="T19" fmla="*/ 76 h 798"/>
                <a:gd name="T20" fmla="*/ 282 w 954"/>
                <a:gd name="T21" fmla="*/ 120 h 798"/>
                <a:gd name="T22" fmla="*/ 190 w 954"/>
                <a:gd name="T23" fmla="*/ 178 h 798"/>
                <a:gd name="T24" fmla="*/ 130 w 954"/>
                <a:gd name="T25" fmla="*/ 228 h 798"/>
                <a:gd name="T26" fmla="*/ 110 w 954"/>
                <a:gd name="T27" fmla="*/ 246 h 798"/>
                <a:gd name="T28" fmla="*/ 64 w 954"/>
                <a:gd name="T29" fmla="*/ 306 h 798"/>
                <a:gd name="T30" fmla="*/ 30 w 954"/>
                <a:gd name="T31" fmla="*/ 366 h 798"/>
                <a:gd name="T32" fmla="*/ 10 w 954"/>
                <a:gd name="T33" fmla="*/ 426 h 798"/>
                <a:gd name="T34" fmla="*/ 0 w 954"/>
                <a:gd name="T35" fmla="*/ 484 h 798"/>
                <a:gd name="T36" fmla="*/ 0 w 954"/>
                <a:gd name="T37" fmla="*/ 504 h 798"/>
                <a:gd name="T38" fmla="*/ 4 w 954"/>
                <a:gd name="T39" fmla="*/ 546 h 798"/>
                <a:gd name="T40" fmla="*/ 16 w 954"/>
                <a:gd name="T41" fmla="*/ 588 h 798"/>
                <a:gd name="T42" fmla="*/ 34 w 954"/>
                <a:gd name="T43" fmla="*/ 628 h 798"/>
                <a:gd name="T44" fmla="*/ 46 w 954"/>
                <a:gd name="T45" fmla="*/ 648 h 798"/>
                <a:gd name="T46" fmla="*/ 120 w 954"/>
                <a:gd name="T47" fmla="*/ 564 h 798"/>
                <a:gd name="T48" fmla="*/ 210 w 954"/>
                <a:gd name="T49" fmla="*/ 478 h 798"/>
                <a:gd name="T50" fmla="*/ 288 w 954"/>
                <a:gd name="T51" fmla="*/ 412 h 798"/>
                <a:gd name="T52" fmla="*/ 378 w 954"/>
                <a:gd name="T53" fmla="*/ 344 h 798"/>
                <a:gd name="T54" fmla="*/ 484 w 954"/>
                <a:gd name="T55" fmla="*/ 272 h 798"/>
                <a:gd name="T56" fmla="*/ 604 w 954"/>
                <a:gd name="T57" fmla="*/ 202 h 798"/>
                <a:gd name="T58" fmla="*/ 670 w 954"/>
                <a:gd name="T59" fmla="*/ 168 h 798"/>
                <a:gd name="T60" fmla="*/ 550 w 954"/>
                <a:gd name="T61" fmla="*/ 260 h 798"/>
                <a:gd name="T62" fmla="*/ 428 w 954"/>
                <a:gd name="T63" fmla="*/ 368 h 798"/>
                <a:gd name="T64" fmla="*/ 334 w 954"/>
                <a:gd name="T65" fmla="*/ 456 h 798"/>
                <a:gd name="T66" fmla="*/ 240 w 954"/>
                <a:gd name="T67" fmla="*/ 556 h 798"/>
                <a:gd name="T68" fmla="*/ 150 w 954"/>
                <a:gd name="T69" fmla="*/ 664 h 798"/>
                <a:gd name="T70" fmla="*/ 106 w 954"/>
                <a:gd name="T71" fmla="*/ 722 h 798"/>
                <a:gd name="T72" fmla="*/ 156 w 954"/>
                <a:gd name="T73" fmla="*/ 760 h 798"/>
                <a:gd name="T74" fmla="*/ 214 w 954"/>
                <a:gd name="T75" fmla="*/ 786 h 798"/>
                <a:gd name="T76" fmla="*/ 236 w 954"/>
                <a:gd name="T77" fmla="*/ 790 h 798"/>
                <a:gd name="T78" fmla="*/ 278 w 954"/>
                <a:gd name="T79" fmla="*/ 798 h 798"/>
                <a:gd name="T80" fmla="*/ 320 w 954"/>
                <a:gd name="T81" fmla="*/ 798 h 798"/>
                <a:gd name="T82" fmla="*/ 360 w 954"/>
                <a:gd name="T83" fmla="*/ 794 h 798"/>
                <a:gd name="T84" fmla="*/ 402 w 954"/>
                <a:gd name="T85" fmla="*/ 786 h 798"/>
                <a:gd name="T86" fmla="*/ 462 w 954"/>
                <a:gd name="T87" fmla="*/ 762 h 798"/>
                <a:gd name="T88" fmla="*/ 540 w 954"/>
                <a:gd name="T89" fmla="*/ 714 h 798"/>
                <a:gd name="T90" fmla="*/ 568 w 954"/>
                <a:gd name="T91" fmla="*/ 694 h 798"/>
                <a:gd name="T92" fmla="*/ 620 w 954"/>
                <a:gd name="T93" fmla="*/ 646 h 798"/>
                <a:gd name="T94" fmla="*/ 664 w 954"/>
                <a:gd name="T95" fmla="*/ 592 h 798"/>
                <a:gd name="T96" fmla="*/ 706 w 954"/>
                <a:gd name="T97" fmla="*/ 532 h 798"/>
                <a:gd name="T98" fmla="*/ 742 w 954"/>
                <a:gd name="T99" fmla="*/ 468 h 798"/>
                <a:gd name="T100" fmla="*/ 792 w 954"/>
                <a:gd name="T101" fmla="*/ 362 h 798"/>
                <a:gd name="T102" fmla="*/ 850 w 954"/>
                <a:gd name="T103" fmla="*/ 20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4" h="798">
                  <a:moveTo>
                    <a:pt x="850" y="206"/>
                  </a:moveTo>
                  <a:lnTo>
                    <a:pt x="850" y="206"/>
                  </a:lnTo>
                  <a:lnTo>
                    <a:pt x="868" y="156"/>
                  </a:lnTo>
                  <a:lnTo>
                    <a:pt x="886" y="114"/>
                  </a:lnTo>
                  <a:lnTo>
                    <a:pt x="904" y="80"/>
                  </a:lnTo>
                  <a:lnTo>
                    <a:pt x="920" y="52"/>
                  </a:lnTo>
                  <a:lnTo>
                    <a:pt x="934" y="30"/>
                  </a:lnTo>
                  <a:lnTo>
                    <a:pt x="944" y="14"/>
                  </a:lnTo>
                  <a:lnTo>
                    <a:pt x="954" y="4"/>
                  </a:lnTo>
                  <a:lnTo>
                    <a:pt x="954" y="4"/>
                  </a:lnTo>
                  <a:lnTo>
                    <a:pt x="898" y="0"/>
                  </a:lnTo>
                  <a:lnTo>
                    <a:pt x="842" y="0"/>
                  </a:lnTo>
                  <a:lnTo>
                    <a:pt x="784" y="2"/>
                  </a:lnTo>
                  <a:lnTo>
                    <a:pt x="726" y="6"/>
                  </a:lnTo>
                  <a:lnTo>
                    <a:pt x="668" y="12"/>
                  </a:lnTo>
                  <a:lnTo>
                    <a:pt x="610" y="20"/>
                  </a:lnTo>
                  <a:lnTo>
                    <a:pt x="552" y="30"/>
                  </a:lnTo>
                  <a:lnTo>
                    <a:pt x="494" y="42"/>
                  </a:lnTo>
                  <a:lnTo>
                    <a:pt x="438" y="58"/>
                  </a:lnTo>
                  <a:lnTo>
                    <a:pt x="384" y="76"/>
                  </a:lnTo>
                  <a:lnTo>
                    <a:pt x="332" y="98"/>
                  </a:lnTo>
                  <a:lnTo>
                    <a:pt x="282" y="120"/>
                  </a:lnTo>
                  <a:lnTo>
                    <a:pt x="234" y="148"/>
                  </a:lnTo>
                  <a:lnTo>
                    <a:pt x="190" y="178"/>
                  </a:lnTo>
                  <a:lnTo>
                    <a:pt x="148" y="210"/>
                  </a:lnTo>
                  <a:lnTo>
                    <a:pt x="130" y="228"/>
                  </a:lnTo>
                  <a:lnTo>
                    <a:pt x="110" y="246"/>
                  </a:lnTo>
                  <a:lnTo>
                    <a:pt x="110" y="246"/>
                  </a:lnTo>
                  <a:lnTo>
                    <a:pt x="86" y="276"/>
                  </a:lnTo>
                  <a:lnTo>
                    <a:pt x="64" y="306"/>
                  </a:lnTo>
                  <a:lnTo>
                    <a:pt x="46" y="336"/>
                  </a:lnTo>
                  <a:lnTo>
                    <a:pt x="30" y="366"/>
                  </a:lnTo>
                  <a:lnTo>
                    <a:pt x="18" y="396"/>
                  </a:lnTo>
                  <a:lnTo>
                    <a:pt x="10" y="426"/>
                  </a:lnTo>
                  <a:lnTo>
                    <a:pt x="4" y="456"/>
                  </a:lnTo>
                  <a:lnTo>
                    <a:pt x="0" y="484"/>
                  </a:lnTo>
                  <a:lnTo>
                    <a:pt x="0" y="484"/>
                  </a:lnTo>
                  <a:lnTo>
                    <a:pt x="0" y="504"/>
                  </a:lnTo>
                  <a:lnTo>
                    <a:pt x="2" y="524"/>
                  </a:lnTo>
                  <a:lnTo>
                    <a:pt x="4" y="546"/>
                  </a:lnTo>
                  <a:lnTo>
                    <a:pt x="10" y="566"/>
                  </a:lnTo>
                  <a:lnTo>
                    <a:pt x="16" y="588"/>
                  </a:lnTo>
                  <a:lnTo>
                    <a:pt x="24" y="608"/>
                  </a:lnTo>
                  <a:lnTo>
                    <a:pt x="34" y="628"/>
                  </a:lnTo>
                  <a:lnTo>
                    <a:pt x="46" y="648"/>
                  </a:lnTo>
                  <a:lnTo>
                    <a:pt x="46" y="648"/>
                  </a:lnTo>
                  <a:lnTo>
                    <a:pt x="76" y="612"/>
                  </a:lnTo>
                  <a:lnTo>
                    <a:pt x="120" y="564"/>
                  </a:lnTo>
                  <a:lnTo>
                    <a:pt x="176" y="508"/>
                  </a:lnTo>
                  <a:lnTo>
                    <a:pt x="210" y="478"/>
                  </a:lnTo>
                  <a:lnTo>
                    <a:pt x="248" y="446"/>
                  </a:lnTo>
                  <a:lnTo>
                    <a:pt x="288" y="412"/>
                  </a:lnTo>
                  <a:lnTo>
                    <a:pt x="332" y="378"/>
                  </a:lnTo>
                  <a:lnTo>
                    <a:pt x="378" y="344"/>
                  </a:lnTo>
                  <a:lnTo>
                    <a:pt x="430" y="308"/>
                  </a:lnTo>
                  <a:lnTo>
                    <a:pt x="484" y="272"/>
                  </a:lnTo>
                  <a:lnTo>
                    <a:pt x="542" y="238"/>
                  </a:lnTo>
                  <a:lnTo>
                    <a:pt x="604" y="202"/>
                  </a:lnTo>
                  <a:lnTo>
                    <a:pt x="670" y="168"/>
                  </a:lnTo>
                  <a:lnTo>
                    <a:pt x="670" y="168"/>
                  </a:lnTo>
                  <a:lnTo>
                    <a:pt x="614" y="210"/>
                  </a:lnTo>
                  <a:lnTo>
                    <a:pt x="550" y="260"/>
                  </a:lnTo>
                  <a:lnTo>
                    <a:pt x="470" y="328"/>
                  </a:lnTo>
                  <a:lnTo>
                    <a:pt x="428" y="368"/>
                  </a:lnTo>
                  <a:lnTo>
                    <a:pt x="382" y="410"/>
                  </a:lnTo>
                  <a:lnTo>
                    <a:pt x="334" y="456"/>
                  </a:lnTo>
                  <a:lnTo>
                    <a:pt x="288" y="504"/>
                  </a:lnTo>
                  <a:lnTo>
                    <a:pt x="240" y="556"/>
                  </a:lnTo>
                  <a:lnTo>
                    <a:pt x="194" y="608"/>
                  </a:lnTo>
                  <a:lnTo>
                    <a:pt x="150" y="664"/>
                  </a:lnTo>
                  <a:lnTo>
                    <a:pt x="106" y="722"/>
                  </a:lnTo>
                  <a:lnTo>
                    <a:pt x="106" y="722"/>
                  </a:lnTo>
                  <a:lnTo>
                    <a:pt x="130" y="742"/>
                  </a:lnTo>
                  <a:lnTo>
                    <a:pt x="156" y="760"/>
                  </a:lnTo>
                  <a:lnTo>
                    <a:pt x="186" y="774"/>
                  </a:lnTo>
                  <a:lnTo>
                    <a:pt x="214" y="786"/>
                  </a:lnTo>
                  <a:lnTo>
                    <a:pt x="214" y="786"/>
                  </a:lnTo>
                  <a:lnTo>
                    <a:pt x="236" y="790"/>
                  </a:lnTo>
                  <a:lnTo>
                    <a:pt x="256" y="794"/>
                  </a:lnTo>
                  <a:lnTo>
                    <a:pt x="278" y="798"/>
                  </a:lnTo>
                  <a:lnTo>
                    <a:pt x="298" y="798"/>
                  </a:lnTo>
                  <a:lnTo>
                    <a:pt x="320" y="798"/>
                  </a:lnTo>
                  <a:lnTo>
                    <a:pt x="340" y="798"/>
                  </a:lnTo>
                  <a:lnTo>
                    <a:pt x="360" y="794"/>
                  </a:lnTo>
                  <a:lnTo>
                    <a:pt x="382" y="790"/>
                  </a:lnTo>
                  <a:lnTo>
                    <a:pt x="402" y="786"/>
                  </a:lnTo>
                  <a:lnTo>
                    <a:pt x="422" y="778"/>
                  </a:lnTo>
                  <a:lnTo>
                    <a:pt x="462" y="762"/>
                  </a:lnTo>
                  <a:lnTo>
                    <a:pt x="502" y="740"/>
                  </a:lnTo>
                  <a:lnTo>
                    <a:pt x="540" y="714"/>
                  </a:lnTo>
                  <a:lnTo>
                    <a:pt x="540" y="714"/>
                  </a:lnTo>
                  <a:lnTo>
                    <a:pt x="568" y="694"/>
                  </a:lnTo>
                  <a:lnTo>
                    <a:pt x="594" y="670"/>
                  </a:lnTo>
                  <a:lnTo>
                    <a:pt x="620" y="646"/>
                  </a:lnTo>
                  <a:lnTo>
                    <a:pt x="642" y="620"/>
                  </a:lnTo>
                  <a:lnTo>
                    <a:pt x="664" y="592"/>
                  </a:lnTo>
                  <a:lnTo>
                    <a:pt x="686" y="564"/>
                  </a:lnTo>
                  <a:lnTo>
                    <a:pt x="706" y="532"/>
                  </a:lnTo>
                  <a:lnTo>
                    <a:pt x="724" y="502"/>
                  </a:lnTo>
                  <a:lnTo>
                    <a:pt x="742" y="468"/>
                  </a:lnTo>
                  <a:lnTo>
                    <a:pt x="760" y="434"/>
                  </a:lnTo>
                  <a:lnTo>
                    <a:pt x="792" y="362"/>
                  </a:lnTo>
                  <a:lnTo>
                    <a:pt x="822" y="286"/>
                  </a:lnTo>
                  <a:lnTo>
                    <a:pt x="850"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7" name="Freeform 97"/>
            <p:cNvSpPr>
              <a:spLocks/>
            </p:cNvSpPr>
            <p:nvPr/>
          </p:nvSpPr>
          <p:spPr bwMode="auto">
            <a:xfrm>
              <a:off x="11136313" y="1217613"/>
              <a:ext cx="854075" cy="1069975"/>
            </a:xfrm>
            <a:custGeom>
              <a:avLst/>
              <a:gdLst>
                <a:gd name="T0" fmla="*/ 512 w 538"/>
                <a:gd name="T1" fmla="*/ 156 h 674"/>
                <a:gd name="T2" fmla="*/ 516 w 538"/>
                <a:gd name="T3" fmla="*/ 88 h 674"/>
                <a:gd name="T4" fmla="*/ 526 w 538"/>
                <a:gd name="T5" fmla="*/ 38 h 674"/>
                <a:gd name="T6" fmla="*/ 538 w 538"/>
                <a:gd name="T7" fmla="*/ 0 h 674"/>
                <a:gd name="T8" fmla="*/ 500 w 538"/>
                <a:gd name="T9" fmla="*/ 10 h 674"/>
                <a:gd name="T10" fmla="*/ 426 w 538"/>
                <a:gd name="T11" fmla="*/ 34 h 674"/>
                <a:gd name="T12" fmla="*/ 350 w 538"/>
                <a:gd name="T13" fmla="*/ 66 h 674"/>
                <a:gd name="T14" fmla="*/ 276 w 538"/>
                <a:gd name="T15" fmla="*/ 102 h 674"/>
                <a:gd name="T16" fmla="*/ 208 w 538"/>
                <a:gd name="T17" fmla="*/ 144 h 674"/>
                <a:gd name="T18" fmla="*/ 146 w 538"/>
                <a:gd name="T19" fmla="*/ 192 h 674"/>
                <a:gd name="T20" fmla="*/ 92 w 538"/>
                <a:gd name="T21" fmla="*/ 246 h 674"/>
                <a:gd name="T22" fmla="*/ 48 w 538"/>
                <a:gd name="T23" fmla="*/ 306 h 674"/>
                <a:gd name="T24" fmla="*/ 30 w 538"/>
                <a:gd name="T25" fmla="*/ 338 h 674"/>
                <a:gd name="T26" fmla="*/ 10 w 538"/>
                <a:gd name="T27" fmla="*/ 388 h 674"/>
                <a:gd name="T28" fmla="*/ 2 w 538"/>
                <a:gd name="T29" fmla="*/ 434 h 674"/>
                <a:gd name="T30" fmla="*/ 0 w 538"/>
                <a:gd name="T31" fmla="*/ 478 h 674"/>
                <a:gd name="T32" fmla="*/ 6 w 538"/>
                <a:gd name="T33" fmla="*/ 520 h 674"/>
                <a:gd name="T34" fmla="*/ 10 w 538"/>
                <a:gd name="T35" fmla="*/ 532 h 674"/>
                <a:gd name="T36" fmla="*/ 22 w 538"/>
                <a:gd name="T37" fmla="*/ 560 h 674"/>
                <a:gd name="T38" fmla="*/ 48 w 538"/>
                <a:gd name="T39" fmla="*/ 596 h 674"/>
                <a:gd name="T40" fmla="*/ 72 w 538"/>
                <a:gd name="T41" fmla="*/ 618 h 674"/>
                <a:gd name="T42" fmla="*/ 104 w 538"/>
                <a:gd name="T43" fmla="*/ 548 h 674"/>
                <a:gd name="T44" fmla="*/ 162 w 538"/>
                <a:gd name="T45" fmla="*/ 442 h 674"/>
                <a:gd name="T46" fmla="*/ 228 w 538"/>
                <a:gd name="T47" fmla="*/ 346 h 674"/>
                <a:gd name="T48" fmla="*/ 284 w 538"/>
                <a:gd name="T49" fmla="*/ 278 h 674"/>
                <a:gd name="T50" fmla="*/ 348 w 538"/>
                <a:gd name="T51" fmla="*/ 204 h 674"/>
                <a:gd name="T52" fmla="*/ 384 w 538"/>
                <a:gd name="T53" fmla="*/ 168 h 674"/>
                <a:gd name="T54" fmla="*/ 324 w 538"/>
                <a:gd name="T55" fmla="*/ 256 h 674"/>
                <a:gd name="T56" fmla="*/ 244 w 538"/>
                <a:gd name="T57" fmla="*/ 390 h 674"/>
                <a:gd name="T58" fmla="*/ 202 w 538"/>
                <a:gd name="T59" fmla="*/ 472 h 674"/>
                <a:gd name="T60" fmla="*/ 162 w 538"/>
                <a:gd name="T61" fmla="*/ 562 h 674"/>
                <a:gd name="T62" fmla="*/ 128 w 538"/>
                <a:gd name="T63" fmla="*/ 654 h 674"/>
                <a:gd name="T64" fmla="*/ 148 w 538"/>
                <a:gd name="T65" fmla="*/ 662 h 674"/>
                <a:gd name="T66" fmla="*/ 190 w 538"/>
                <a:gd name="T67" fmla="*/ 672 h 674"/>
                <a:gd name="T68" fmla="*/ 212 w 538"/>
                <a:gd name="T69" fmla="*/ 674 h 674"/>
                <a:gd name="T70" fmla="*/ 270 w 538"/>
                <a:gd name="T71" fmla="*/ 666 h 674"/>
                <a:gd name="T72" fmla="*/ 324 w 538"/>
                <a:gd name="T73" fmla="*/ 642 h 674"/>
                <a:gd name="T74" fmla="*/ 372 w 538"/>
                <a:gd name="T75" fmla="*/ 606 h 674"/>
                <a:gd name="T76" fmla="*/ 414 w 538"/>
                <a:gd name="T77" fmla="*/ 558 h 674"/>
                <a:gd name="T78" fmla="*/ 428 w 538"/>
                <a:gd name="T79" fmla="*/ 538 h 674"/>
                <a:gd name="T80" fmla="*/ 452 w 538"/>
                <a:gd name="T81" fmla="*/ 496 h 674"/>
                <a:gd name="T82" fmla="*/ 470 w 538"/>
                <a:gd name="T83" fmla="*/ 450 h 674"/>
                <a:gd name="T84" fmla="*/ 490 w 538"/>
                <a:gd name="T85" fmla="*/ 378 h 674"/>
                <a:gd name="T86" fmla="*/ 506 w 538"/>
                <a:gd name="T87" fmla="*/ 272 h 674"/>
                <a:gd name="T88" fmla="*/ 512 w 538"/>
                <a:gd name="T89" fmla="*/ 15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8" h="674">
                  <a:moveTo>
                    <a:pt x="512" y="156"/>
                  </a:moveTo>
                  <a:lnTo>
                    <a:pt x="512" y="156"/>
                  </a:lnTo>
                  <a:lnTo>
                    <a:pt x="514" y="118"/>
                  </a:lnTo>
                  <a:lnTo>
                    <a:pt x="516" y="88"/>
                  </a:lnTo>
                  <a:lnTo>
                    <a:pt x="522" y="60"/>
                  </a:lnTo>
                  <a:lnTo>
                    <a:pt x="526" y="38"/>
                  </a:lnTo>
                  <a:lnTo>
                    <a:pt x="534" y="8"/>
                  </a:lnTo>
                  <a:lnTo>
                    <a:pt x="538" y="0"/>
                  </a:lnTo>
                  <a:lnTo>
                    <a:pt x="538" y="0"/>
                  </a:lnTo>
                  <a:lnTo>
                    <a:pt x="500" y="10"/>
                  </a:lnTo>
                  <a:lnTo>
                    <a:pt x="462" y="22"/>
                  </a:lnTo>
                  <a:lnTo>
                    <a:pt x="426" y="34"/>
                  </a:lnTo>
                  <a:lnTo>
                    <a:pt x="388" y="48"/>
                  </a:lnTo>
                  <a:lnTo>
                    <a:pt x="350" y="66"/>
                  </a:lnTo>
                  <a:lnTo>
                    <a:pt x="312" y="82"/>
                  </a:lnTo>
                  <a:lnTo>
                    <a:pt x="276" y="102"/>
                  </a:lnTo>
                  <a:lnTo>
                    <a:pt x="242" y="122"/>
                  </a:lnTo>
                  <a:lnTo>
                    <a:pt x="208" y="144"/>
                  </a:lnTo>
                  <a:lnTo>
                    <a:pt x="176" y="168"/>
                  </a:lnTo>
                  <a:lnTo>
                    <a:pt x="146" y="192"/>
                  </a:lnTo>
                  <a:lnTo>
                    <a:pt x="118" y="218"/>
                  </a:lnTo>
                  <a:lnTo>
                    <a:pt x="92" y="246"/>
                  </a:lnTo>
                  <a:lnTo>
                    <a:pt x="68" y="276"/>
                  </a:lnTo>
                  <a:lnTo>
                    <a:pt x="48" y="306"/>
                  </a:lnTo>
                  <a:lnTo>
                    <a:pt x="30" y="338"/>
                  </a:lnTo>
                  <a:lnTo>
                    <a:pt x="30" y="338"/>
                  </a:lnTo>
                  <a:lnTo>
                    <a:pt x="20" y="364"/>
                  </a:lnTo>
                  <a:lnTo>
                    <a:pt x="10" y="388"/>
                  </a:lnTo>
                  <a:lnTo>
                    <a:pt x="6" y="412"/>
                  </a:lnTo>
                  <a:lnTo>
                    <a:pt x="2" y="434"/>
                  </a:lnTo>
                  <a:lnTo>
                    <a:pt x="0" y="458"/>
                  </a:lnTo>
                  <a:lnTo>
                    <a:pt x="0" y="478"/>
                  </a:lnTo>
                  <a:lnTo>
                    <a:pt x="2" y="500"/>
                  </a:lnTo>
                  <a:lnTo>
                    <a:pt x="6" y="520"/>
                  </a:lnTo>
                  <a:lnTo>
                    <a:pt x="6" y="520"/>
                  </a:lnTo>
                  <a:lnTo>
                    <a:pt x="10" y="532"/>
                  </a:lnTo>
                  <a:lnTo>
                    <a:pt x="16" y="546"/>
                  </a:lnTo>
                  <a:lnTo>
                    <a:pt x="22" y="560"/>
                  </a:lnTo>
                  <a:lnTo>
                    <a:pt x="30" y="572"/>
                  </a:lnTo>
                  <a:lnTo>
                    <a:pt x="48" y="596"/>
                  </a:lnTo>
                  <a:lnTo>
                    <a:pt x="72" y="618"/>
                  </a:lnTo>
                  <a:lnTo>
                    <a:pt x="72" y="618"/>
                  </a:lnTo>
                  <a:lnTo>
                    <a:pt x="84" y="588"/>
                  </a:lnTo>
                  <a:lnTo>
                    <a:pt x="104" y="548"/>
                  </a:lnTo>
                  <a:lnTo>
                    <a:pt x="130" y="498"/>
                  </a:lnTo>
                  <a:lnTo>
                    <a:pt x="162" y="442"/>
                  </a:lnTo>
                  <a:lnTo>
                    <a:pt x="204" y="380"/>
                  </a:lnTo>
                  <a:lnTo>
                    <a:pt x="228" y="346"/>
                  </a:lnTo>
                  <a:lnTo>
                    <a:pt x="254" y="312"/>
                  </a:lnTo>
                  <a:lnTo>
                    <a:pt x="284" y="278"/>
                  </a:lnTo>
                  <a:lnTo>
                    <a:pt x="314" y="242"/>
                  </a:lnTo>
                  <a:lnTo>
                    <a:pt x="348" y="204"/>
                  </a:lnTo>
                  <a:lnTo>
                    <a:pt x="384" y="168"/>
                  </a:lnTo>
                  <a:lnTo>
                    <a:pt x="384" y="168"/>
                  </a:lnTo>
                  <a:lnTo>
                    <a:pt x="356" y="208"/>
                  </a:lnTo>
                  <a:lnTo>
                    <a:pt x="324" y="256"/>
                  </a:lnTo>
                  <a:lnTo>
                    <a:pt x="286" y="316"/>
                  </a:lnTo>
                  <a:lnTo>
                    <a:pt x="244" y="390"/>
                  </a:lnTo>
                  <a:lnTo>
                    <a:pt x="222" y="430"/>
                  </a:lnTo>
                  <a:lnTo>
                    <a:pt x="202" y="472"/>
                  </a:lnTo>
                  <a:lnTo>
                    <a:pt x="182" y="516"/>
                  </a:lnTo>
                  <a:lnTo>
                    <a:pt x="162" y="562"/>
                  </a:lnTo>
                  <a:lnTo>
                    <a:pt x="144" y="608"/>
                  </a:lnTo>
                  <a:lnTo>
                    <a:pt x="128" y="654"/>
                  </a:lnTo>
                  <a:lnTo>
                    <a:pt x="128" y="654"/>
                  </a:lnTo>
                  <a:lnTo>
                    <a:pt x="148" y="662"/>
                  </a:lnTo>
                  <a:lnTo>
                    <a:pt x="168" y="670"/>
                  </a:lnTo>
                  <a:lnTo>
                    <a:pt x="190" y="672"/>
                  </a:lnTo>
                  <a:lnTo>
                    <a:pt x="212" y="674"/>
                  </a:lnTo>
                  <a:lnTo>
                    <a:pt x="212" y="674"/>
                  </a:lnTo>
                  <a:lnTo>
                    <a:pt x="242" y="672"/>
                  </a:lnTo>
                  <a:lnTo>
                    <a:pt x="270" y="666"/>
                  </a:lnTo>
                  <a:lnTo>
                    <a:pt x="298" y="656"/>
                  </a:lnTo>
                  <a:lnTo>
                    <a:pt x="324" y="642"/>
                  </a:lnTo>
                  <a:lnTo>
                    <a:pt x="348" y="626"/>
                  </a:lnTo>
                  <a:lnTo>
                    <a:pt x="372" y="606"/>
                  </a:lnTo>
                  <a:lnTo>
                    <a:pt x="394" y="584"/>
                  </a:lnTo>
                  <a:lnTo>
                    <a:pt x="414" y="558"/>
                  </a:lnTo>
                  <a:lnTo>
                    <a:pt x="414" y="558"/>
                  </a:lnTo>
                  <a:lnTo>
                    <a:pt x="428" y="538"/>
                  </a:lnTo>
                  <a:lnTo>
                    <a:pt x="440" y="518"/>
                  </a:lnTo>
                  <a:lnTo>
                    <a:pt x="452" y="496"/>
                  </a:lnTo>
                  <a:lnTo>
                    <a:pt x="462" y="474"/>
                  </a:lnTo>
                  <a:lnTo>
                    <a:pt x="470" y="450"/>
                  </a:lnTo>
                  <a:lnTo>
                    <a:pt x="478" y="428"/>
                  </a:lnTo>
                  <a:lnTo>
                    <a:pt x="490" y="378"/>
                  </a:lnTo>
                  <a:lnTo>
                    <a:pt x="500" y="326"/>
                  </a:lnTo>
                  <a:lnTo>
                    <a:pt x="506" y="272"/>
                  </a:lnTo>
                  <a:lnTo>
                    <a:pt x="510" y="214"/>
                  </a:lnTo>
                  <a:lnTo>
                    <a:pt x="512" y="156"/>
                  </a:lnTo>
                  <a:close/>
                </a:path>
              </a:pathLst>
            </a:custGeom>
            <a:solidFill>
              <a:srgbClr val="C0D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8" name="Freeform 98"/>
            <p:cNvSpPr>
              <a:spLocks/>
            </p:cNvSpPr>
            <p:nvPr/>
          </p:nvSpPr>
          <p:spPr bwMode="auto">
            <a:xfrm>
              <a:off x="11136313" y="1217613"/>
              <a:ext cx="854075" cy="1069975"/>
            </a:xfrm>
            <a:custGeom>
              <a:avLst/>
              <a:gdLst>
                <a:gd name="T0" fmla="*/ 512 w 538"/>
                <a:gd name="T1" fmla="*/ 156 h 674"/>
                <a:gd name="T2" fmla="*/ 516 w 538"/>
                <a:gd name="T3" fmla="*/ 88 h 674"/>
                <a:gd name="T4" fmla="*/ 526 w 538"/>
                <a:gd name="T5" fmla="*/ 38 h 674"/>
                <a:gd name="T6" fmla="*/ 538 w 538"/>
                <a:gd name="T7" fmla="*/ 0 h 674"/>
                <a:gd name="T8" fmla="*/ 500 w 538"/>
                <a:gd name="T9" fmla="*/ 10 h 674"/>
                <a:gd name="T10" fmla="*/ 426 w 538"/>
                <a:gd name="T11" fmla="*/ 34 h 674"/>
                <a:gd name="T12" fmla="*/ 350 w 538"/>
                <a:gd name="T13" fmla="*/ 66 h 674"/>
                <a:gd name="T14" fmla="*/ 276 w 538"/>
                <a:gd name="T15" fmla="*/ 102 h 674"/>
                <a:gd name="T16" fmla="*/ 208 w 538"/>
                <a:gd name="T17" fmla="*/ 144 h 674"/>
                <a:gd name="T18" fmla="*/ 146 w 538"/>
                <a:gd name="T19" fmla="*/ 192 h 674"/>
                <a:gd name="T20" fmla="*/ 92 w 538"/>
                <a:gd name="T21" fmla="*/ 246 h 674"/>
                <a:gd name="T22" fmla="*/ 48 w 538"/>
                <a:gd name="T23" fmla="*/ 306 h 674"/>
                <a:gd name="T24" fmla="*/ 30 w 538"/>
                <a:gd name="T25" fmla="*/ 338 h 674"/>
                <a:gd name="T26" fmla="*/ 10 w 538"/>
                <a:gd name="T27" fmla="*/ 388 h 674"/>
                <a:gd name="T28" fmla="*/ 2 w 538"/>
                <a:gd name="T29" fmla="*/ 434 h 674"/>
                <a:gd name="T30" fmla="*/ 0 w 538"/>
                <a:gd name="T31" fmla="*/ 478 h 674"/>
                <a:gd name="T32" fmla="*/ 6 w 538"/>
                <a:gd name="T33" fmla="*/ 520 h 674"/>
                <a:gd name="T34" fmla="*/ 10 w 538"/>
                <a:gd name="T35" fmla="*/ 532 h 674"/>
                <a:gd name="T36" fmla="*/ 22 w 538"/>
                <a:gd name="T37" fmla="*/ 560 h 674"/>
                <a:gd name="T38" fmla="*/ 48 w 538"/>
                <a:gd name="T39" fmla="*/ 596 h 674"/>
                <a:gd name="T40" fmla="*/ 72 w 538"/>
                <a:gd name="T41" fmla="*/ 618 h 674"/>
                <a:gd name="T42" fmla="*/ 104 w 538"/>
                <a:gd name="T43" fmla="*/ 548 h 674"/>
                <a:gd name="T44" fmla="*/ 162 w 538"/>
                <a:gd name="T45" fmla="*/ 442 h 674"/>
                <a:gd name="T46" fmla="*/ 228 w 538"/>
                <a:gd name="T47" fmla="*/ 346 h 674"/>
                <a:gd name="T48" fmla="*/ 284 w 538"/>
                <a:gd name="T49" fmla="*/ 278 h 674"/>
                <a:gd name="T50" fmla="*/ 348 w 538"/>
                <a:gd name="T51" fmla="*/ 204 h 674"/>
                <a:gd name="T52" fmla="*/ 384 w 538"/>
                <a:gd name="T53" fmla="*/ 168 h 674"/>
                <a:gd name="T54" fmla="*/ 324 w 538"/>
                <a:gd name="T55" fmla="*/ 256 h 674"/>
                <a:gd name="T56" fmla="*/ 244 w 538"/>
                <a:gd name="T57" fmla="*/ 390 h 674"/>
                <a:gd name="T58" fmla="*/ 202 w 538"/>
                <a:gd name="T59" fmla="*/ 472 h 674"/>
                <a:gd name="T60" fmla="*/ 162 w 538"/>
                <a:gd name="T61" fmla="*/ 562 h 674"/>
                <a:gd name="T62" fmla="*/ 128 w 538"/>
                <a:gd name="T63" fmla="*/ 654 h 674"/>
                <a:gd name="T64" fmla="*/ 148 w 538"/>
                <a:gd name="T65" fmla="*/ 662 h 674"/>
                <a:gd name="T66" fmla="*/ 190 w 538"/>
                <a:gd name="T67" fmla="*/ 672 h 674"/>
                <a:gd name="T68" fmla="*/ 212 w 538"/>
                <a:gd name="T69" fmla="*/ 674 h 674"/>
                <a:gd name="T70" fmla="*/ 270 w 538"/>
                <a:gd name="T71" fmla="*/ 666 h 674"/>
                <a:gd name="T72" fmla="*/ 324 w 538"/>
                <a:gd name="T73" fmla="*/ 642 h 674"/>
                <a:gd name="T74" fmla="*/ 372 w 538"/>
                <a:gd name="T75" fmla="*/ 606 h 674"/>
                <a:gd name="T76" fmla="*/ 414 w 538"/>
                <a:gd name="T77" fmla="*/ 558 h 674"/>
                <a:gd name="T78" fmla="*/ 428 w 538"/>
                <a:gd name="T79" fmla="*/ 538 h 674"/>
                <a:gd name="T80" fmla="*/ 452 w 538"/>
                <a:gd name="T81" fmla="*/ 496 h 674"/>
                <a:gd name="T82" fmla="*/ 470 w 538"/>
                <a:gd name="T83" fmla="*/ 450 h 674"/>
                <a:gd name="T84" fmla="*/ 490 w 538"/>
                <a:gd name="T85" fmla="*/ 378 h 674"/>
                <a:gd name="T86" fmla="*/ 506 w 538"/>
                <a:gd name="T87" fmla="*/ 272 h 674"/>
                <a:gd name="T88" fmla="*/ 512 w 538"/>
                <a:gd name="T89" fmla="*/ 15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8" h="674">
                  <a:moveTo>
                    <a:pt x="512" y="156"/>
                  </a:moveTo>
                  <a:lnTo>
                    <a:pt x="512" y="156"/>
                  </a:lnTo>
                  <a:lnTo>
                    <a:pt x="514" y="118"/>
                  </a:lnTo>
                  <a:lnTo>
                    <a:pt x="516" y="88"/>
                  </a:lnTo>
                  <a:lnTo>
                    <a:pt x="522" y="60"/>
                  </a:lnTo>
                  <a:lnTo>
                    <a:pt x="526" y="38"/>
                  </a:lnTo>
                  <a:lnTo>
                    <a:pt x="534" y="8"/>
                  </a:lnTo>
                  <a:lnTo>
                    <a:pt x="538" y="0"/>
                  </a:lnTo>
                  <a:lnTo>
                    <a:pt x="538" y="0"/>
                  </a:lnTo>
                  <a:lnTo>
                    <a:pt x="500" y="10"/>
                  </a:lnTo>
                  <a:lnTo>
                    <a:pt x="462" y="22"/>
                  </a:lnTo>
                  <a:lnTo>
                    <a:pt x="426" y="34"/>
                  </a:lnTo>
                  <a:lnTo>
                    <a:pt x="388" y="48"/>
                  </a:lnTo>
                  <a:lnTo>
                    <a:pt x="350" y="66"/>
                  </a:lnTo>
                  <a:lnTo>
                    <a:pt x="312" y="82"/>
                  </a:lnTo>
                  <a:lnTo>
                    <a:pt x="276" y="102"/>
                  </a:lnTo>
                  <a:lnTo>
                    <a:pt x="242" y="122"/>
                  </a:lnTo>
                  <a:lnTo>
                    <a:pt x="208" y="144"/>
                  </a:lnTo>
                  <a:lnTo>
                    <a:pt x="176" y="168"/>
                  </a:lnTo>
                  <a:lnTo>
                    <a:pt x="146" y="192"/>
                  </a:lnTo>
                  <a:lnTo>
                    <a:pt x="118" y="218"/>
                  </a:lnTo>
                  <a:lnTo>
                    <a:pt x="92" y="246"/>
                  </a:lnTo>
                  <a:lnTo>
                    <a:pt x="68" y="276"/>
                  </a:lnTo>
                  <a:lnTo>
                    <a:pt x="48" y="306"/>
                  </a:lnTo>
                  <a:lnTo>
                    <a:pt x="30" y="338"/>
                  </a:lnTo>
                  <a:lnTo>
                    <a:pt x="30" y="338"/>
                  </a:lnTo>
                  <a:lnTo>
                    <a:pt x="20" y="364"/>
                  </a:lnTo>
                  <a:lnTo>
                    <a:pt x="10" y="388"/>
                  </a:lnTo>
                  <a:lnTo>
                    <a:pt x="6" y="412"/>
                  </a:lnTo>
                  <a:lnTo>
                    <a:pt x="2" y="434"/>
                  </a:lnTo>
                  <a:lnTo>
                    <a:pt x="0" y="458"/>
                  </a:lnTo>
                  <a:lnTo>
                    <a:pt x="0" y="478"/>
                  </a:lnTo>
                  <a:lnTo>
                    <a:pt x="2" y="500"/>
                  </a:lnTo>
                  <a:lnTo>
                    <a:pt x="6" y="520"/>
                  </a:lnTo>
                  <a:lnTo>
                    <a:pt x="6" y="520"/>
                  </a:lnTo>
                  <a:lnTo>
                    <a:pt x="10" y="532"/>
                  </a:lnTo>
                  <a:lnTo>
                    <a:pt x="16" y="546"/>
                  </a:lnTo>
                  <a:lnTo>
                    <a:pt x="22" y="560"/>
                  </a:lnTo>
                  <a:lnTo>
                    <a:pt x="30" y="572"/>
                  </a:lnTo>
                  <a:lnTo>
                    <a:pt x="48" y="596"/>
                  </a:lnTo>
                  <a:lnTo>
                    <a:pt x="72" y="618"/>
                  </a:lnTo>
                  <a:lnTo>
                    <a:pt x="72" y="618"/>
                  </a:lnTo>
                  <a:lnTo>
                    <a:pt x="84" y="588"/>
                  </a:lnTo>
                  <a:lnTo>
                    <a:pt x="104" y="548"/>
                  </a:lnTo>
                  <a:lnTo>
                    <a:pt x="130" y="498"/>
                  </a:lnTo>
                  <a:lnTo>
                    <a:pt x="162" y="442"/>
                  </a:lnTo>
                  <a:lnTo>
                    <a:pt x="204" y="380"/>
                  </a:lnTo>
                  <a:lnTo>
                    <a:pt x="228" y="346"/>
                  </a:lnTo>
                  <a:lnTo>
                    <a:pt x="254" y="312"/>
                  </a:lnTo>
                  <a:lnTo>
                    <a:pt x="284" y="278"/>
                  </a:lnTo>
                  <a:lnTo>
                    <a:pt x="314" y="242"/>
                  </a:lnTo>
                  <a:lnTo>
                    <a:pt x="348" y="204"/>
                  </a:lnTo>
                  <a:lnTo>
                    <a:pt x="384" y="168"/>
                  </a:lnTo>
                  <a:lnTo>
                    <a:pt x="384" y="168"/>
                  </a:lnTo>
                  <a:lnTo>
                    <a:pt x="356" y="208"/>
                  </a:lnTo>
                  <a:lnTo>
                    <a:pt x="324" y="256"/>
                  </a:lnTo>
                  <a:lnTo>
                    <a:pt x="286" y="316"/>
                  </a:lnTo>
                  <a:lnTo>
                    <a:pt x="244" y="390"/>
                  </a:lnTo>
                  <a:lnTo>
                    <a:pt x="222" y="430"/>
                  </a:lnTo>
                  <a:lnTo>
                    <a:pt x="202" y="472"/>
                  </a:lnTo>
                  <a:lnTo>
                    <a:pt x="182" y="516"/>
                  </a:lnTo>
                  <a:lnTo>
                    <a:pt x="162" y="562"/>
                  </a:lnTo>
                  <a:lnTo>
                    <a:pt x="144" y="608"/>
                  </a:lnTo>
                  <a:lnTo>
                    <a:pt x="128" y="654"/>
                  </a:lnTo>
                  <a:lnTo>
                    <a:pt x="128" y="654"/>
                  </a:lnTo>
                  <a:lnTo>
                    <a:pt x="148" y="662"/>
                  </a:lnTo>
                  <a:lnTo>
                    <a:pt x="168" y="670"/>
                  </a:lnTo>
                  <a:lnTo>
                    <a:pt x="190" y="672"/>
                  </a:lnTo>
                  <a:lnTo>
                    <a:pt x="212" y="674"/>
                  </a:lnTo>
                  <a:lnTo>
                    <a:pt x="212" y="674"/>
                  </a:lnTo>
                  <a:lnTo>
                    <a:pt x="242" y="672"/>
                  </a:lnTo>
                  <a:lnTo>
                    <a:pt x="270" y="666"/>
                  </a:lnTo>
                  <a:lnTo>
                    <a:pt x="298" y="656"/>
                  </a:lnTo>
                  <a:lnTo>
                    <a:pt x="324" y="642"/>
                  </a:lnTo>
                  <a:lnTo>
                    <a:pt x="348" y="626"/>
                  </a:lnTo>
                  <a:lnTo>
                    <a:pt x="372" y="606"/>
                  </a:lnTo>
                  <a:lnTo>
                    <a:pt x="394" y="584"/>
                  </a:lnTo>
                  <a:lnTo>
                    <a:pt x="414" y="558"/>
                  </a:lnTo>
                  <a:lnTo>
                    <a:pt x="414" y="558"/>
                  </a:lnTo>
                  <a:lnTo>
                    <a:pt x="428" y="538"/>
                  </a:lnTo>
                  <a:lnTo>
                    <a:pt x="440" y="518"/>
                  </a:lnTo>
                  <a:lnTo>
                    <a:pt x="452" y="496"/>
                  </a:lnTo>
                  <a:lnTo>
                    <a:pt x="462" y="474"/>
                  </a:lnTo>
                  <a:lnTo>
                    <a:pt x="470" y="450"/>
                  </a:lnTo>
                  <a:lnTo>
                    <a:pt x="478" y="428"/>
                  </a:lnTo>
                  <a:lnTo>
                    <a:pt x="490" y="378"/>
                  </a:lnTo>
                  <a:lnTo>
                    <a:pt x="500" y="326"/>
                  </a:lnTo>
                  <a:lnTo>
                    <a:pt x="506" y="272"/>
                  </a:lnTo>
                  <a:lnTo>
                    <a:pt x="510" y="214"/>
                  </a:lnTo>
                  <a:lnTo>
                    <a:pt x="512"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9" name="Freeform 99"/>
            <p:cNvSpPr>
              <a:spLocks/>
            </p:cNvSpPr>
            <p:nvPr/>
          </p:nvSpPr>
          <p:spPr bwMode="auto">
            <a:xfrm>
              <a:off x="10980738" y="223838"/>
              <a:ext cx="774700" cy="1120775"/>
            </a:xfrm>
            <a:custGeom>
              <a:avLst/>
              <a:gdLst>
                <a:gd name="T0" fmla="*/ 478 w 488"/>
                <a:gd name="T1" fmla="*/ 158 h 706"/>
                <a:gd name="T2" fmla="*/ 476 w 488"/>
                <a:gd name="T3" fmla="*/ 90 h 706"/>
                <a:gd name="T4" fmla="*/ 478 w 488"/>
                <a:gd name="T5" fmla="*/ 40 h 706"/>
                <a:gd name="T6" fmla="*/ 488 w 488"/>
                <a:gd name="T7" fmla="*/ 0 h 706"/>
                <a:gd name="T8" fmla="*/ 450 w 488"/>
                <a:gd name="T9" fmla="*/ 14 h 706"/>
                <a:gd name="T10" fmla="*/ 378 w 488"/>
                <a:gd name="T11" fmla="*/ 46 h 706"/>
                <a:gd name="T12" fmla="*/ 306 w 488"/>
                <a:gd name="T13" fmla="*/ 84 h 706"/>
                <a:gd name="T14" fmla="*/ 238 w 488"/>
                <a:gd name="T15" fmla="*/ 130 h 706"/>
                <a:gd name="T16" fmla="*/ 174 w 488"/>
                <a:gd name="T17" fmla="*/ 178 h 706"/>
                <a:gd name="T18" fmla="*/ 118 w 488"/>
                <a:gd name="T19" fmla="*/ 234 h 706"/>
                <a:gd name="T20" fmla="*/ 70 w 488"/>
                <a:gd name="T21" fmla="*/ 294 h 706"/>
                <a:gd name="T22" fmla="*/ 32 w 488"/>
                <a:gd name="T23" fmla="*/ 358 h 706"/>
                <a:gd name="T24" fmla="*/ 18 w 488"/>
                <a:gd name="T25" fmla="*/ 390 h 706"/>
                <a:gd name="T26" fmla="*/ 4 w 488"/>
                <a:gd name="T27" fmla="*/ 442 h 706"/>
                <a:gd name="T28" fmla="*/ 0 w 488"/>
                <a:gd name="T29" fmla="*/ 490 h 706"/>
                <a:gd name="T30" fmla="*/ 4 w 488"/>
                <a:gd name="T31" fmla="*/ 534 h 706"/>
                <a:gd name="T32" fmla="*/ 14 w 488"/>
                <a:gd name="T33" fmla="*/ 574 h 706"/>
                <a:gd name="T34" fmla="*/ 20 w 488"/>
                <a:gd name="T35" fmla="*/ 586 h 706"/>
                <a:gd name="T36" fmla="*/ 34 w 488"/>
                <a:gd name="T37" fmla="*/ 612 h 706"/>
                <a:gd name="T38" fmla="*/ 64 w 488"/>
                <a:gd name="T39" fmla="*/ 646 h 706"/>
                <a:gd name="T40" fmla="*/ 90 w 488"/>
                <a:gd name="T41" fmla="*/ 666 h 706"/>
                <a:gd name="T42" fmla="*/ 114 w 488"/>
                <a:gd name="T43" fmla="*/ 592 h 706"/>
                <a:gd name="T44" fmla="*/ 162 w 488"/>
                <a:gd name="T45" fmla="*/ 480 h 706"/>
                <a:gd name="T46" fmla="*/ 216 w 488"/>
                <a:gd name="T47" fmla="*/ 378 h 706"/>
                <a:gd name="T48" fmla="*/ 264 w 488"/>
                <a:gd name="T49" fmla="*/ 302 h 706"/>
                <a:gd name="T50" fmla="*/ 320 w 488"/>
                <a:gd name="T51" fmla="*/ 224 h 706"/>
                <a:gd name="T52" fmla="*/ 352 w 488"/>
                <a:gd name="T53" fmla="*/ 184 h 706"/>
                <a:gd name="T54" fmla="*/ 302 w 488"/>
                <a:gd name="T55" fmla="*/ 276 h 706"/>
                <a:gd name="T56" fmla="*/ 236 w 488"/>
                <a:gd name="T57" fmla="*/ 420 h 706"/>
                <a:gd name="T58" fmla="*/ 204 w 488"/>
                <a:gd name="T59" fmla="*/ 506 h 706"/>
                <a:gd name="T60" fmla="*/ 174 w 488"/>
                <a:gd name="T61" fmla="*/ 598 h 706"/>
                <a:gd name="T62" fmla="*/ 150 w 488"/>
                <a:gd name="T63" fmla="*/ 696 h 706"/>
                <a:gd name="T64" fmla="*/ 170 w 488"/>
                <a:gd name="T65" fmla="*/ 702 h 706"/>
                <a:gd name="T66" fmla="*/ 214 w 488"/>
                <a:gd name="T67" fmla="*/ 706 h 706"/>
                <a:gd name="T68" fmla="*/ 236 w 488"/>
                <a:gd name="T69" fmla="*/ 706 h 706"/>
                <a:gd name="T70" fmla="*/ 292 w 488"/>
                <a:gd name="T71" fmla="*/ 690 h 706"/>
                <a:gd name="T72" fmla="*/ 344 w 488"/>
                <a:gd name="T73" fmla="*/ 662 h 706"/>
                <a:gd name="T74" fmla="*/ 388 w 488"/>
                <a:gd name="T75" fmla="*/ 620 h 706"/>
                <a:gd name="T76" fmla="*/ 424 w 488"/>
                <a:gd name="T77" fmla="*/ 568 h 706"/>
                <a:gd name="T78" fmla="*/ 436 w 488"/>
                <a:gd name="T79" fmla="*/ 548 h 706"/>
                <a:gd name="T80" fmla="*/ 454 w 488"/>
                <a:gd name="T81" fmla="*/ 502 h 706"/>
                <a:gd name="T82" fmla="*/ 468 w 488"/>
                <a:gd name="T83" fmla="*/ 456 h 706"/>
                <a:gd name="T84" fmla="*/ 480 w 488"/>
                <a:gd name="T85" fmla="*/ 380 h 706"/>
                <a:gd name="T86" fmla="*/ 484 w 488"/>
                <a:gd name="T87" fmla="*/ 274 h 706"/>
                <a:gd name="T88" fmla="*/ 478 w 488"/>
                <a:gd name="T89" fmla="*/ 15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706">
                  <a:moveTo>
                    <a:pt x="478" y="158"/>
                  </a:moveTo>
                  <a:lnTo>
                    <a:pt x="478" y="158"/>
                  </a:lnTo>
                  <a:lnTo>
                    <a:pt x="476" y="122"/>
                  </a:lnTo>
                  <a:lnTo>
                    <a:pt x="476" y="90"/>
                  </a:lnTo>
                  <a:lnTo>
                    <a:pt x="476" y="62"/>
                  </a:lnTo>
                  <a:lnTo>
                    <a:pt x="478" y="40"/>
                  </a:lnTo>
                  <a:lnTo>
                    <a:pt x="484" y="10"/>
                  </a:lnTo>
                  <a:lnTo>
                    <a:pt x="488" y="0"/>
                  </a:lnTo>
                  <a:lnTo>
                    <a:pt x="488" y="0"/>
                  </a:lnTo>
                  <a:lnTo>
                    <a:pt x="450" y="14"/>
                  </a:lnTo>
                  <a:lnTo>
                    <a:pt x="414" y="30"/>
                  </a:lnTo>
                  <a:lnTo>
                    <a:pt x="378" y="46"/>
                  </a:lnTo>
                  <a:lnTo>
                    <a:pt x="342" y="64"/>
                  </a:lnTo>
                  <a:lnTo>
                    <a:pt x="306" y="84"/>
                  </a:lnTo>
                  <a:lnTo>
                    <a:pt x="272" y="106"/>
                  </a:lnTo>
                  <a:lnTo>
                    <a:pt x="238" y="130"/>
                  </a:lnTo>
                  <a:lnTo>
                    <a:pt x="206" y="154"/>
                  </a:lnTo>
                  <a:lnTo>
                    <a:pt x="174" y="178"/>
                  </a:lnTo>
                  <a:lnTo>
                    <a:pt x="146" y="206"/>
                  </a:lnTo>
                  <a:lnTo>
                    <a:pt x="118" y="234"/>
                  </a:lnTo>
                  <a:lnTo>
                    <a:pt x="92" y="262"/>
                  </a:lnTo>
                  <a:lnTo>
                    <a:pt x="70" y="294"/>
                  </a:lnTo>
                  <a:lnTo>
                    <a:pt x="50" y="324"/>
                  </a:lnTo>
                  <a:lnTo>
                    <a:pt x="32" y="358"/>
                  </a:lnTo>
                  <a:lnTo>
                    <a:pt x="18" y="390"/>
                  </a:lnTo>
                  <a:lnTo>
                    <a:pt x="18" y="390"/>
                  </a:lnTo>
                  <a:lnTo>
                    <a:pt x="10" y="416"/>
                  </a:lnTo>
                  <a:lnTo>
                    <a:pt x="4" y="442"/>
                  </a:lnTo>
                  <a:lnTo>
                    <a:pt x="2" y="466"/>
                  </a:lnTo>
                  <a:lnTo>
                    <a:pt x="0" y="490"/>
                  </a:lnTo>
                  <a:lnTo>
                    <a:pt x="2" y="512"/>
                  </a:lnTo>
                  <a:lnTo>
                    <a:pt x="4" y="534"/>
                  </a:lnTo>
                  <a:lnTo>
                    <a:pt x="8" y="554"/>
                  </a:lnTo>
                  <a:lnTo>
                    <a:pt x="14" y="574"/>
                  </a:lnTo>
                  <a:lnTo>
                    <a:pt x="14" y="574"/>
                  </a:lnTo>
                  <a:lnTo>
                    <a:pt x="20" y="586"/>
                  </a:lnTo>
                  <a:lnTo>
                    <a:pt x="26" y="598"/>
                  </a:lnTo>
                  <a:lnTo>
                    <a:pt x="34" y="612"/>
                  </a:lnTo>
                  <a:lnTo>
                    <a:pt x="44" y="624"/>
                  </a:lnTo>
                  <a:lnTo>
                    <a:pt x="64" y="646"/>
                  </a:lnTo>
                  <a:lnTo>
                    <a:pt x="90" y="666"/>
                  </a:lnTo>
                  <a:lnTo>
                    <a:pt x="90" y="666"/>
                  </a:lnTo>
                  <a:lnTo>
                    <a:pt x="100" y="634"/>
                  </a:lnTo>
                  <a:lnTo>
                    <a:pt x="114" y="592"/>
                  </a:lnTo>
                  <a:lnTo>
                    <a:pt x="134" y="540"/>
                  </a:lnTo>
                  <a:lnTo>
                    <a:pt x="162" y="480"/>
                  </a:lnTo>
                  <a:lnTo>
                    <a:pt x="196" y="414"/>
                  </a:lnTo>
                  <a:lnTo>
                    <a:pt x="216" y="378"/>
                  </a:lnTo>
                  <a:lnTo>
                    <a:pt x="238" y="340"/>
                  </a:lnTo>
                  <a:lnTo>
                    <a:pt x="264" y="302"/>
                  </a:lnTo>
                  <a:lnTo>
                    <a:pt x="290" y="264"/>
                  </a:lnTo>
                  <a:lnTo>
                    <a:pt x="320" y="224"/>
                  </a:lnTo>
                  <a:lnTo>
                    <a:pt x="352" y="184"/>
                  </a:lnTo>
                  <a:lnTo>
                    <a:pt x="352" y="184"/>
                  </a:lnTo>
                  <a:lnTo>
                    <a:pt x="328" y="226"/>
                  </a:lnTo>
                  <a:lnTo>
                    <a:pt x="302" y="276"/>
                  </a:lnTo>
                  <a:lnTo>
                    <a:pt x="270" y="342"/>
                  </a:lnTo>
                  <a:lnTo>
                    <a:pt x="236" y="420"/>
                  </a:lnTo>
                  <a:lnTo>
                    <a:pt x="220" y="462"/>
                  </a:lnTo>
                  <a:lnTo>
                    <a:pt x="204" y="506"/>
                  </a:lnTo>
                  <a:lnTo>
                    <a:pt x="188" y="552"/>
                  </a:lnTo>
                  <a:lnTo>
                    <a:pt x="174" y="598"/>
                  </a:lnTo>
                  <a:lnTo>
                    <a:pt x="160" y="646"/>
                  </a:lnTo>
                  <a:lnTo>
                    <a:pt x="150" y="696"/>
                  </a:lnTo>
                  <a:lnTo>
                    <a:pt x="150" y="696"/>
                  </a:lnTo>
                  <a:lnTo>
                    <a:pt x="170" y="702"/>
                  </a:lnTo>
                  <a:lnTo>
                    <a:pt x="192" y="704"/>
                  </a:lnTo>
                  <a:lnTo>
                    <a:pt x="214" y="706"/>
                  </a:lnTo>
                  <a:lnTo>
                    <a:pt x="236" y="706"/>
                  </a:lnTo>
                  <a:lnTo>
                    <a:pt x="236" y="706"/>
                  </a:lnTo>
                  <a:lnTo>
                    <a:pt x="266" y="700"/>
                  </a:lnTo>
                  <a:lnTo>
                    <a:pt x="292" y="690"/>
                  </a:lnTo>
                  <a:lnTo>
                    <a:pt x="318" y="678"/>
                  </a:lnTo>
                  <a:lnTo>
                    <a:pt x="344" y="662"/>
                  </a:lnTo>
                  <a:lnTo>
                    <a:pt x="366" y="642"/>
                  </a:lnTo>
                  <a:lnTo>
                    <a:pt x="388" y="620"/>
                  </a:lnTo>
                  <a:lnTo>
                    <a:pt x="406" y="596"/>
                  </a:lnTo>
                  <a:lnTo>
                    <a:pt x="424" y="568"/>
                  </a:lnTo>
                  <a:lnTo>
                    <a:pt x="424" y="568"/>
                  </a:lnTo>
                  <a:lnTo>
                    <a:pt x="436" y="548"/>
                  </a:lnTo>
                  <a:lnTo>
                    <a:pt x="446" y="526"/>
                  </a:lnTo>
                  <a:lnTo>
                    <a:pt x="454" y="502"/>
                  </a:lnTo>
                  <a:lnTo>
                    <a:pt x="462" y="480"/>
                  </a:lnTo>
                  <a:lnTo>
                    <a:pt x="468" y="456"/>
                  </a:lnTo>
                  <a:lnTo>
                    <a:pt x="474" y="432"/>
                  </a:lnTo>
                  <a:lnTo>
                    <a:pt x="480" y="380"/>
                  </a:lnTo>
                  <a:lnTo>
                    <a:pt x="484" y="328"/>
                  </a:lnTo>
                  <a:lnTo>
                    <a:pt x="484" y="274"/>
                  </a:lnTo>
                  <a:lnTo>
                    <a:pt x="482" y="216"/>
                  </a:lnTo>
                  <a:lnTo>
                    <a:pt x="478" y="158"/>
                  </a:lnTo>
                  <a:close/>
                </a:path>
              </a:pathLst>
            </a:custGeom>
            <a:solidFill>
              <a:srgbClr val="2A6E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0" name="Freeform 100"/>
            <p:cNvSpPr>
              <a:spLocks/>
            </p:cNvSpPr>
            <p:nvPr/>
          </p:nvSpPr>
          <p:spPr bwMode="auto">
            <a:xfrm>
              <a:off x="10980738" y="223838"/>
              <a:ext cx="774700" cy="1120775"/>
            </a:xfrm>
            <a:custGeom>
              <a:avLst/>
              <a:gdLst>
                <a:gd name="T0" fmla="*/ 478 w 488"/>
                <a:gd name="T1" fmla="*/ 158 h 706"/>
                <a:gd name="T2" fmla="*/ 476 w 488"/>
                <a:gd name="T3" fmla="*/ 90 h 706"/>
                <a:gd name="T4" fmla="*/ 478 w 488"/>
                <a:gd name="T5" fmla="*/ 40 h 706"/>
                <a:gd name="T6" fmla="*/ 488 w 488"/>
                <a:gd name="T7" fmla="*/ 0 h 706"/>
                <a:gd name="T8" fmla="*/ 450 w 488"/>
                <a:gd name="T9" fmla="*/ 14 h 706"/>
                <a:gd name="T10" fmla="*/ 378 w 488"/>
                <a:gd name="T11" fmla="*/ 46 h 706"/>
                <a:gd name="T12" fmla="*/ 306 w 488"/>
                <a:gd name="T13" fmla="*/ 84 h 706"/>
                <a:gd name="T14" fmla="*/ 238 w 488"/>
                <a:gd name="T15" fmla="*/ 130 h 706"/>
                <a:gd name="T16" fmla="*/ 174 w 488"/>
                <a:gd name="T17" fmla="*/ 178 h 706"/>
                <a:gd name="T18" fmla="*/ 118 w 488"/>
                <a:gd name="T19" fmla="*/ 234 h 706"/>
                <a:gd name="T20" fmla="*/ 70 w 488"/>
                <a:gd name="T21" fmla="*/ 294 h 706"/>
                <a:gd name="T22" fmla="*/ 32 w 488"/>
                <a:gd name="T23" fmla="*/ 358 h 706"/>
                <a:gd name="T24" fmla="*/ 18 w 488"/>
                <a:gd name="T25" fmla="*/ 390 h 706"/>
                <a:gd name="T26" fmla="*/ 4 w 488"/>
                <a:gd name="T27" fmla="*/ 442 h 706"/>
                <a:gd name="T28" fmla="*/ 0 w 488"/>
                <a:gd name="T29" fmla="*/ 490 h 706"/>
                <a:gd name="T30" fmla="*/ 4 w 488"/>
                <a:gd name="T31" fmla="*/ 534 h 706"/>
                <a:gd name="T32" fmla="*/ 14 w 488"/>
                <a:gd name="T33" fmla="*/ 574 h 706"/>
                <a:gd name="T34" fmla="*/ 20 w 488"/>
                <a:gd name="T35" fmla="*/ 586 h 706"/>
                <a:gd name="T36" fmla="*/ 34 w 488"/>
                <a:gd name="T37" fmla="*/ 612 h 706"/>
                <a:gd name="T38" fmla="*/ 64 w 488"/>
                <a:gd name="T39" fmla="*/ 646 h 706"/>
                <a:gd name="T40" fmla="*/ 90 w 488"/>
                <a:gd name="T41" fmla="*/ 666 h 706"/>
                <a:gd name="T42" fmla="*/ 114 w 488"/>
                <a:gd name="T43" fmla="*/ 592 h 706"/>
                <a:gd name="T44" fmla="*/ 162 w 488"/>
                <a:gd name="T45" fmla="*/ 480 h 706"/>
                <a:gd name="T46" fmla="*/ 216 w 488"/>
                <a:gd name="T47" fmla="*/ 378 h 706"/>
                <a:gd name="T48" fmla="*/ 264 w 488"/>
                <a:gd name="T49" fmla="*/ 302 h 706"/>
                <a:gd name="T50" fmla="*/ 320 w 488"/>
                <a:gd name="T51" fmla="*/ 224 h 706"/>
                <a:gd name="T52" fmla="*/ 352 w 488"/>
                <a:gd name="T53" fmla="*/ 184 h 706"/>
                <a:gd name="T54" fmla="*/ 302 w 488"/>
                <a:gd name="T55" fmla="*/ 276 h 706"/>
                <a:gd name="T56" fmla="*/ 236 w 488"/>
                <a:gd name="T57" fmla="*/ 420 h 706"/>
                <a:gd name="T58" fmla="*/ 204 w 488"/>
                <a:gd name="T59" fmla="*/ 506 h 706"/>
                <a:gd name="T60" fmla="*/ 174 w 488"/>
                <a:gd name="T61" fmla="*/ 598 h 706"/>
                <a:gd name="T62" fmla="*/ 150 w 488"/>
                <a:gd name="T63" fmla="*/ 696 h 706"/>
                <a:gd name="T64" fmla="*/ 170 w 488"/>
                <a:gd name="T65" fmla="*/ 702 h 706"/>
                <a:gd name="T66" fmla="*/ 214 w 488"/>
                <a:gd name="T67" fmla="*/ 706 h 706"/>
                <a:gd name="T68" fmla="*/ 236 w 488"/>
                <a:gd name="T69" fmla="*/ 706 h 706"/>
                <a:gd name="T70" fmla="*/ 292 w 488"/>
                <a:gd name="T71" fmla="*/ 690 h 706"/>
                <a:gd name="T72" fmla="*/ 344 w 488"/>
                <a:gd name="T73" fmla="*/ 662 h 706"/>
                <a:gd name="T74" fmla="*/ 388 w 488"/>
                <a:gd name="T75" fmla="*/ 620 h 706"/>
                <a:gd name="T76" fmla="*/ 424 w 488"/>
                <a:gd name="T77" fmla="*/ 568 h 706"/>
                <a:gd name="T78" fmla="*/ 436 w 488"/>
                <a:gd name="T79" fmla="*/ 548 h 706"/>
                <a:gd name="T80" fmla="*/ 454 w 488"/>
                <a:gd name="T81" fmla="*/ 502 h 706"/>
                <a:gd name="T82" fmla="*/ 468 w 488"/>
                <a:gd name="T83" fmla="*/ 456 h 706"/>
                <a:gd name="T84" fmla="*/ 480 w 488"/>
                <a:gd name="T85" fmla="*/ 380 h 706"/>
                <a:gd name="T86" fmla="*/ 484 w 488"/>
                <a:gd name="T87" fmla="*/ 274 h 706"/>
                <a:gd name="T88" fmla="*/ 478 w 488"/>
                <a:gd name="T89" fmla="*/ 15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8" h="706">
                  <a:moveTo>
                    <a:pt x="478" y="158"/>
                  </a:moveTo>
                  <a:lnTo>
                    <a:pt x="478" y="158"/>
                  </a:lnTo>
                  <a:lnTo>
                    <a:pt x="476" y="122"/>
                  </a:lnTo>
                  <a:lnTo>
                    <a:pt x="476" y="90"/>
                  </a:lnTo>
                  <a:lnTo>
                    <a:pt x="476" y="62"/>
                  </a:lnTo>
                  <a:lnTo>
                    <a:pt x="478" y="40"/>
                  </a:lnTo>
                  <a:lnTo>
                    <a:pt x="484" y="10"/>
                  </a:lnTo>
                  <a:lnTo>
                    <a:pt x="488" y="0"/>
                  </a:lnTo>
                  <a:lnTo>
                    <a:pt x="488" y="0"/>
                  </a:lnTo>
                  <a:lnTo>
                    <a:pt x="450" y="14"/>
                  </a:lnTo>
                  <a:lnTo>
                    <a:pt x="414" y="30"/>
                  </a:lnTo>
                  <a:lnTo>
                    <a:pt x="378" y="46"/>
                  </a:lnTo>
                  <a:lnTo>
                    <a:pt x="342" y="64"/>
                  </a:lnTo>
                  <a:lnTo>
                    <a:pt x="306" y="84"/>
                  </a:lnTo>
                  <a:lnTo>
                    <a:pt x="272" y="106"/>
                  </a:lnTo>
                  <a:lnTo>
                    <a:pt x="238" y="130"/>
                  </a:lnTo>
                  <a:lnTo>
                    <a:pt x="206" y="154"/>
                  </a:lnTo>
                  <a:lnTo>
                    <a:pt x="174" y="178"/>
                  </a:lnTo>
                  <a:lnTo>
                    <a:pt x="146" y="206"/>
                  </a:lnTo>
                  <a:lnTo>
                    <a:pt x="118" y="234"/>
                  </a:lnTo>
                  <a:lnTo>
                    <a:pt x="92" y="262"/>
                  </a:lnTo>
                  <a:lnTo>
                    <a:pt x="70" y="294"/>
                  </a:lnTo>
                  <a:lnTo>
                    <a:pt x="50" y="324"/>
                  </a:lnTo>
                  <a:lnTo>
                    <a:pt x="32" y="358"/>
                  </a:lnTo>
                  <a:lnTo>
                    <a:pt x="18" y="390"/>
                  </a:lnTo>
                  <a:lnTo>
                    <a:pt x="18" y="390"/>
                  </a:lnTo>
                  <a:lnTo>
                    <a:pt x="10" y="416"/>
                  </a:lnTo>
                  <a:lnTo>
                    <a:pt x="4" y="442"/>
                  </a:lnTo>
                  <a:lnTo>
                    <a:pt x="2" y="466"/>
                  </a:lnTo>
                  <a:lnTo>
                    <a:pt x="0" y="490"/>
                  </a:lnTo>
                  <a:lnTo>
                    <a:pt x="2" y="512"/>
                  </a:lnTo>
                  <a:lnTo>
                    <a:pt x="4" y="534"/>
                  </a:lnTo>
                  <a:lnTo>
                    <a:pt x="8" y="554"/>
                  </a:lnTo>
                  <a:lnTo>
                    <a:pt x="14" y="574"/>
                  </a:lnTo>
                  <a:lnTo>
                    <a:pt x="14" y="574"/>
                  </a:lnTo>
                  <a:lnTo>
                    <a:pt x="20" y="586"/>
                  </a:lnTo>
                  <a:lnTo>
                    <a:pt x="26" y="598"/>
                  </a:lnTo>
                  <a:lnTo>
                    <a:pt x="34" y="612"/>
                  </a:lnTo>
                  <a:lnTo>
                    <a:pt x="44" y="624"/>
                  </a:lnTo>
                  <a:lnTo>
                    <a:pt x="64" y="646"/>
                  </a:lnTo>
                  <a:lnTo>
                    <a:pt x="90" y="666"/>
                  </a:lnTo>
                  <a:lnTo>
                    <a:pt x="90" y="666"/>
                  </a:lnTo>
                  <a:lnTo>
                    <a:pt x="100" y="634"/>
                  </a:lnTo>
                  <a:lnTo>
                    <a:pt x="114" y="592"/>
                  </a:lnTo>
                  <a:lnTo>
                    <a:pt x="134" y="540"/>
                  </a:lnTo>
                  <a:lnTo>
                    <a:pt x="162" y="480"/>
                  </a:lnTo>
                  <a:lnTo>
                    <a:pt x="196" y="414"/>
                  </a:lnTo>
                  <a:lnTo>
                    <a:pt x="216" y="378"/>
                  </a:lnTo>
                  <a:lnTo>
                    <a:pt x="238" y="340"/>
                  </a:lnTo>
                  <a:lnTo>
                    <a:pt x="264" y="302"/>
                  </a:lnTo>
                  <a:lnTo>
                    <a:pt x="290" y="264"/>
                  </a:lnTo>
                  <a:lnTo>
                    <a:pt x="320" y="224"/>
                  </a:lnTo>
                  <a:lnTo>
                    <a:pt x="352" y="184"/>
                  </a:lnTo>
                  <a:lnTo>
                    <a:pt x="352" y="184"/>
                  </a:lnTo>
                  <a:lnTo>
                    <a:pt x="328" y="226"/>
                  </a:lnTo>
                  <a:lnTo>
                    <a:pt x="302" y="276"/>
                  </a:lnTo>
                  <a:lnTo>
                    <a:pt x="270" y="342"/>
                  </a:lnTo>
                  <a:lnTo>
                    <a:pt x="236" y="420"/>
                  </a:lnTo>
                  <a:lnTo>
                    <a:pt x="220" y="462"/>
                  </a:lnTo>
                  <a:lnTo>
                    <a:pt x="204" y="506"/>
                  </a:lnTo>
                  <a:lnTo>
                    <a:pt x="188" y="552"/>
                  </a:lnTo>
                  <a:lnTo>
                    <a:pt x="174" y="598"/>
                  </a:lnTo>
                  <a:lnTo>
                    <a:pt x="160" y="646"/>
                  </a:lnTo>
                  <a:lnTo>
                    <a:pt x="150" y="696"/>
                  </a:lnTo>
                  <a:lnTo>
                    <a:pt x="150" y="696"/>
                  </a:lnTo>
                  <a:lnTo>
                    <a:pt x="170" y="702"/>
                  </a:lnTo>
                  <a:lnTo>
                    <a:pt x="192" y="704"/>
                  </a:lnTo>
                  <a:lnTo>
                    <a:pt x="214" y="706"/>
                  </a:lnTo>
                  <a:lnTo>
                    <a:pt x="236" y="706"/>
                  </a:lnTo>
                  <a:lnTo>
                    <a:pt x="236" y="706"/>
                  </a:lnTo>
                  <a:lnTo>
                    <a:pt x="266" y="700"/>
                  </a:lnTo>
                  <a:lnTo>
                    <a:pt x="292" y="690"/>
                  </a:lnTo>
                  <a:lnTo>
                    <a:pt x="318" y="678"/>
                  </a:lnTo>
                  <a:lnTo>
                    <a:pt x="344" y="662"/>
                  </a:lnTo>
                  <a:lnTo>
                    <a:pt x="366" y="642"/>
                  </a:lnTo>
                  <a:lnTo>
                    <a:pt x="388" y="620"/>
                  </a:lnTo>
                  <a:lnTo>
                    <a:pt x="406" y="596"/>
                  </a:lnTo>
                  <a:lnTo>
                    <a:pt x="424" y="568"/>
                  </a:lnTo>
                  <a:lnTo>
                    <a:pt x="424" y="568"/>
                  </a:lnTo>
                  <a:lnTo>
                    <a:pt x="436" y="548"/>
                  </a:lnTo>
                  <a:lnTo>
                    <a:pt x="446" y="526"/>
                  </a:lnTo>
                  <a:lnTo>
                    <a:pt x="454" y="502"/>
                  </a:lnTo>
                  <a:lnTo>
                    <a:pt x="462" y="480"/>
                  </a:lnTo>
                  <a:lnTo>
                    <a:pt x="468" y="456"/>
                  </a:lnTo>
                  <a:lnTo>
                    <a:pt x="474" y="432"/>
                  </a:lnTo>
                  <a:lnTo>
                    <a:pt x="480" y="380"/>
                  </a:lnTo>
                  <a:lnTo>
                    <a:pt x="484" y="328"/>
                  </a:lnTo>
                  <a:lnTo>
                    <a:pt x="484" y="274"/>
                  </a:lnTo>
                  <a:lnTo>
                    <a:pt x="482" y="216"/>
                  </a:lnTo>
                  <a:lnTo>
                    <a:pt x="478"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1" name="Freeform 101"/>
            <p:cNvSpPr>
              <a:spLocks/>
            </p:cNvSpPr>
            <p:nvPr/>
          </p:nvSpPr>
          <p:spPr bwMode="auto">
            <a:xfrm>
              <a:off x="10736263" y="3779838"/>
              <a:ext cx="1209675" cy="717550"/>
            </a:xfrm>
            <a:custGeom>
              <a:avLst/>
              <a:gdLst>
                <a:gd name="T0" fmla="*/ 606 w 762"/>
                <a:gd name="T1" fmla="*/ 382 h 452"/>
                <a:gd name="T2" fmla="*/ 672 w 762"/>
                <a:gd name="T3" fmla="*/ 360 h 452"/>
                <a:gd name="T4" fmla="*/ 720 w 762"/>
                <a:gd name="T5" fmla="*/ 350 h 452"/>
                <a:gd name="T6" fmla="*/ 762 w 762"/>
                <a:gd name="T7" fmla="*/ 348 h 452"/>
                <a:gd name="T8" fmla="*/ 738 w 762"/>
                <a:gd name="T9" fmla="*/ 316 h 452"/>
                <a:gd name="T10" fmla="*/ 688 w 762"/>
                <a:gd name="T11" fmla="*/ 256 h 452"/>
                <a:gd name="T12" fmla="*/ 630 w 762"/>
                <a:gd name="T13" fmla="*/ 198 h 452"/>
                <a:gd name="T14" fmla="*/ 570 w 762"/>
                <a:gd name="T15" fmla="*/ 144 h 452"/>
                <a:gd name="T16" fmla="*/ 504 w 762"/>
                <a:gd name="T17" fmla="*/ 96 h 452"/>
                <a:gd name="T18" fmla="*/ 436 w 762"/>
                <a:gd name="T19" fmla="*/ 56 h 452"/>
                <a:gd name="T20" fmla="*/ 366 w 762"/>
                <a:gd name="T21" fmla="*/ 24 h 452"/>
                <a:gd name="T22" fmla="*/ 294 w 762"/>
                <a:gd name="T23" fmla="*/ 6 h 452"/>
                <a:gd name="T24" fmla="*/ 258 w 762"/>
                <a:gd name="T25" fmla="*/ 2 h 452"/>
                <a:gd name="T26" fmla="*/ 206 w 762"/>
                <a:gd name="T27" fmla="*/ 2 h 452"/>
                <a:gd name="T28" fmla="*/ 158 w 762"/>
                <a:gd name="T29" fmla="*/ 12 h 452"/>
                <a:gd name="T30" fmla="*/ 118 w 762"/>
                <a:gd name="T31" fmla="*/ 26 h 452"/>
                <a:gd name="T32" fmla="*/ 82 w 762"/>
                <a:gd name="T33" fmla="*/ 48 h 452"/>
                <a:gd name="T34" fmla="*/ 70 w 762"/>
                <a:gd name="T35" fmla="*/ 56 h 452"/>
                <a:gd name="T36" fmla="*/ 50 w 762"/>
                <a:gd name="T37" fmla="*/ 76 h 452"/>
                <a:gd name="T38" fmla="*/ 26 w 762"/>
                <a:gd name="T39" fmla="*/ 116 h 452"/>
                <a:gd name="T40" fmla="*/ 14 w 762"/>
                <a:gd name="T41" fmla="*/ 144 h 452"/>
                <a:gd name="T42" fmla="*/ 92 w 762"/>
                <a:gd name="T43" fmla="*/ 148 h 452"/>
                <a:gd name="T44" fmla="*/ 212 w 762"/>
                <a:gd name="T45" fmla="*/ 164 h 452"/>
                <a:gd name="T46" fmla="*/ 324 w 762"/>
                <a:gd name="T47" fmla="*/ 188 h 452"/>
                <a:gd name="T48" fmla="*/ 410 w 762"/>
                <a:gd name="T49" fmla="*/ 214 h 452"/>
                <a:gd name="T50" fmla="*/ 500 w 762"/>
                <a:gd name="T51" fmla="*/ 248 h 452"/>
                <a:gd name="T52" fmla="*/ 548 w 762"/>
                <a:gd name="T53" fmla="*/ 268 h 452"/>
                <a:gd name="T54" fmla="*/ 444 w 762"/>
                <a:gd name="T55" fmla="*/ 244 h 452"/>
                <a:gd name="T56" fmla="*/ 290 w 762"/>
                <a:gd name="T57" fmla="*/ 220 h 452"/>
                <a:gd name="T58" fmla="*/ 198 w 762"/>
                <a:gd name="T59" fmla="*/ 210 h 452"/>
                <a:gd name="T60" fmla="*/ 100 w 762"/>
                <a:gd name="T61" fmla="*/ 206 h 452"/>
                <a:gd name="T62" fmla="*/ 0 w 762"/>
                <a:gd name="T63" fmla="*/ 210 h 452"/>
                <a:gd name="T64" fmla="*/ 0 w 762"/>
                <a:gd name="T65" fmla="*/ 232 h 452"/>
                <a:gd name="T66" fmla="*/ 8 w 762"/>
                <a:gd name="T67" fmla="*/ 274 h 452"/>
                <a:gd name="T68" fmla="*/ 14 w 762"/>
                <a:gd name="T69" fmla="*/ 296 h 452"/>
                <a:gd name="T70" fmla="*/ 44 w 762"/>
                <a:gd name="T71" fmla="*/ 346 h 452"/>
                <a:gd name="T72" fmla="*/ 86 w 762"/>
                <a:gd name="T73" fmla="*/ 388 h 452"/>
                <a:gd name="T74" fmla="*/ 136 w 762"/>
                <a:gd name="T75" fmla="*/ 418 h 452"/>
                <a:gd name="T76" fmla="*/ 196 w 762"/>
                <a:gd name="T77" fmla="*/ 440 h 452"/>
                <a:gd name="T78" fmla="*/ 220 w 762"/>
                <a:gd name="T79" fmla="*/ 446 h 452"/>
                <a:gd name="T80" fmla="*/ 268 w 762"/>
                <a:gd name="T81" fmla="*/ 452 h 452"/>
                <a:gd name="T82" fmla="*/ 318 w 762"/>
                <a:gd name="T83" fmla="*/ 452 h 452"/>
                <a:gd name="T84" fmla="*/ 392 w 762"/>
                <a:gd name="T85" fmla="*/ 444 h 452"/>
                <a:gd name="T86" fmla="*/ 498 w 762"/>
                <a:gd name="T87" fmla="*/ 420 h 452"/>
                <a:gd name="T88" fmla="*/ 606 w 762"/>
                <a:gd name="T89" fmla="*/ 38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 h="452">
                  <a:moveTo>
                    <a:pt x="606" y="382"/>
                  </a:moveTo>
                  <a:lnTo>
                    <a:pt x="606" y="382"/>
                  </a:lnTo>
                  <a:lnTo>
                    <a:pt x="642" y="370"/>
                  </a:lnTo>
                  <a:lnTo>
                    <a:pt x="672" y="360"/>
                  </a:lnTo>
                  <a:lnTo>
                    <a:pt x="698" y="354"/>
                  </a:lnTo>
                  <a:lnTo>
                    <a:pt x="720" y="350"/>
                  </a:lnTo>
                  <a:lnTo>
                    <a:pt x="752" y="348"/>
                  </a:lnTo>
                  <a:lnTo>
                    <a:pt x="762" y="348"/>
                  </a:lnTo>
                  <a:lnTo>
                    <a:pt x="762" y="348"/>
                  </a:lnTo>
                  <a:lnTo>
                    <a:pt x="738" y="316"/>
                  </a:lnTo>
                  <a:lnTo>
                    <a:pt x="714" y="286"/>
                  </a:lnTo>
                  <a:lnTo>
                    <a:pt x="688" y="256"/>
                  </a:lnTo>
                  <a:lnTo>
                    <a:pt x="660" y="226"/>
                  </a:lnTo>
                  <a:lnTo>
                    <a:pt x="630" y="198"/>
                  </a:lnTo>
                  <a:lnTo>
                    <a:pt x="600" y="170"/>
                  </a:lnTo>
                  <a:lnTo>
                    <a:pt x="570" y="144"/>
                  </a:lnTo>
                  <a:lnTo>
                    <a:pt x="538" y="118"/>
                  </a:lnTo>
                  <a:lnTo>
                    <a:pt x="504" y="96"/>
                  </a:lnTo>
                  <a:lnTo>
                    <a:pt x="470" y="74"/>
                  </a:lnTo>
                  <a:lnTo>
                    <a:pt x="436" y="56"/>
                  </a:lnTo>
                  <a:lnTo>
                    <a:pt x="402" y="38"/>
                  </a:lnTo>
                  <a:lnTo>
                    <a:pt x="366" y="24"/>
                  </a:lnTo>
                  <a:lnTo>
                    <a:pt x="330" y="14"/>
                  </a:lnTo>
                  <a:lnTo>
                    <a:pt x="294" y="6"/>
                  </a:lnTo>
                  <a:lnTo>
                    <a:pt x="258" y="2"/>
                  </a:lnTo>
                  <a:lnTo>
                    <a:pt x="258" y="2"/>
                  </a:lnTo>
                  <a:lnTo>
                    <a:pt x="232" y="0"/>
                  </a:lnTo>
                  <a:lnTo>
                    <a:pt x="206" y="2"/>
                  </a:lnTo>
                  <a:lnTo>
                    <a:pt x="182" y="6"/>
                  </a:lnTo>
                  <a:lnTo>
                    <a:pt x="158" y="12"/>
                  </a:lnTo>
                  <a:lnTo>
                    <a:pt x="138" y="18"/>
                  </a:lnTo>
                  <a:lnTo>
                    <a:pt x="118" y="26"/>
                  </a:lnTo>
                  <a:lnTo>
                    <a:pt x="98" y="36"/>
                  </a:lnTo>
                  <a:lnTo>
                    <a:pt x="82" y="48"/>
                  </a:lnTo>
                  <a:lnTo>
                    <a:pt x="82" y="48"/>
                  </a:lnTo>
                  <a:lnTo>
                    <a:pt x="70" y="56"/>
                  </a:lnTo>
                  <a:lnTo>
                    <a:pt x="60" y="66"/>
                  </a:lnTo>
                  <a:lnTo>
                    <a:pt x="50" y="76"/>
                  </a:lnTo>
                  <a:lnTo>
                    <a:pt x="42" y="88"/>
                  </a:lnTo>
                  <a:lnTo>
                    <a:pt x="26" y="116"/>
                  </a:lnTo>
                  <a:lnTo>
                    <a:pt x="14" y="144"/>
                  </a:lnTo>
                  <a:lnTo>
                    <a:pt x="14" y="144"/>
                  </a:lnTo>
                  <a:lnTo>
                    <a:pt x="46" y="144"/>
                  </a:lnTo>
                  <a:lnTo>
                    <a:pt x="92" y="148"/>
                  </a:lnTo>
                  <a:lnTo>
                    <a:pt x="146" y="154"/>
                  </a:lnTo>
                  <a:lnTo>
                    <a:pt x="212" y="164"/>
                  </a:lnTo>
                  <a:lnTo>
                    <a:pt x="284" y="178"/>
                  </a:lnTo>
                  <a:lnTo>
                    <a:pt x="324" y="188"/>
                  </a:lnTo>
                  <a:lnTo>
                    <a:pt x="366" y="200"/>
                  </a:lnTo>
                  <a:lnTo>
                    <a:pt x="410" y="214"/>
                  </a:lnTo>
                  <a:lnTo>
                    <a:pt x="454" y="230"/>
                  </a:lnTo>
                  <a:lnTo>
                    <a:pt x="500" y="248"/>
                  </a:lnTo>
                  <a:lnTo>
                    <a:pt x="548" y="268"/>
                  </a:lnTo>
                  <a:lnTo>
                    <a:pt x="548" y="268"/>
                  </a:lnTo>
                  <a:lnTo>
                    <a:pt x="500" y="256"/>
                  </a:lnTo>
                  <a:lnTo>
                    <a:pt x="444" y="244"/>
                  </a:lnTo>
                  <a:lnTo>
                    <a:pt x="374" y="232"/>
                  </a:lnTo>
                  <a:lnTo>
                    <a:pt x="290" y="220"/>
                  </a:lnTo>
                  <a:lnTo>
                    <a:pt x="244" y="214"/>
                  </a:lnTo>
                  <a:lnTo>
                    <a:pt x="198" y="210"/>
                  </a:lnTo>
                  <a:lnTo>
                    <a:pt x="150" y="208"/>
                  </a:lnTo>
                  <a:lnTo>
                    <a:pt x="100" y="206"/>
                  </a:lnTo>
                  <a:lnTo>
                    <a:pt x="50" y="208"/>
                  </a:lnTo>
                  <a:lnTo>
                    <a:pt x="0" y="210"/>
                  </a:lnTo>
                  <a:lnTo>
                    <a:pt x="0" y="210"/>
                  </a:lnTo>
                  <a:lnTo>
                    <a:pt x="0" y="232"/>
                  </a:lnTo>
                  <a:lnTo>
                    <a:pt x="2" y="254"/>
                  </a:lnTo>
                  <a:lnTo>
                    <a:pt x="8" y="274"/>
                  </a:lnTo>
                  <a:lnTo>
                    <a:pt x="14" y="296"/>
                  </a:lnTo>
                  <a:lnTo>
                    <a:pt x="14" y="296"/>
                  </a:lnTo>
                  <a:lnTo>
                    <a:pt x="28" y="322"/>
                  </a:lnTo>
                  <a:lnTo>
                    <a:pt x="44" y="346"/>
                  </a:lnTo>
                  <a:lnTo>
                    <a:pt x="64" y="368"/>
                  </a:lnTo>
                  <a:lnTo>
                    <a:pt x="86" y="388"/>
                  </a:lnTo>
                  <a:lnTo>
                    <a:pt x="110" y="404"/>
                  </a:lnTo>
                  <a:lnTo>
                    <a:pt x="136" y="418"/>
                  </a:lnTo>
                  <a:lnTo>
                    <a:pt x="166" y="430"/>
                  </a:lnTo>
                  <a:lnTo>
                    <a:pt x="196" y="440"/>
                  </a:lnTo>
                  <a:lnTo>
                    <a:pt x="196" y="440"/>
                  </a:lnTo>
                  <a:lnTo>
                    <a:pt x="220" y="446"/>
                  </a:lnTo>
                  <a:lnTo>
                    <a:pt x="244" y="450"/>
                  </a:lnTo>
                  <a:lnTo>
                    <a:pt x="268" y="452"/>
                  </a:lnTo>
                  <a:lnTo>
                    <a:pt x="292" y="452"/>
                  </a:lnTo>
                  <a:lnTo>
                    <a:pt x="318" y="452"/>
                  </a:lnTo>
                  <a:lnTo>
                    <a:pt x="342" y="450"/>
                  </a:lnTo>
                  <a:lnTo>
                    <a:pt x="392" y="444"/>
                  </a:lnTo>
                  <a:lnTo>
                    <a:pt x="444" y="434"/>
                  </a:lnTo>
                  <a:lnTo>
                    <a:pt x="498" y="420"/>
                  </a:lnTo>
                  <a:lnTo>
                    <a:pt x="552" y="402"/>
                  </a:lnTo>
                  <a:lnTo>
                    <a:pt x="606" y="382"/>
                  </a:lnTo>
                  <a:close/>
                </a:path>
              </a:pathLst>
            </a:custGeom>
            <a:solidFill>
              <a:srgbClr val="9FCE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2" name="Freeform 102"/>
            <p:cNvSpPr>
              <a:spLocks/>
            </p:cNvSpPr>
            <p:nvPr/>
          </p:nvSpPr>
          <p:spPr bwMode="auto">
            <a:xfrm>
              <a:off x="10736263" y="3779838"/>
              <a:ext cx="1209675" cy="717550"/>
            </a:xfrm>
            <a:custGeom>
              <a:avLst/>
              <a:gdLst>
                <a:gd name="T0" fmla="*/ 606 w 762"/>
                <a:gd name="T1" fmla="*/ 382 h 452"/>
                <a:gd name="T2" fmla="*/ 672 w 762"/>
                <a:gd name="T3" fmla="*/ 360 h 452"/>
                <a:gd name="T4" fmla="*/ 720 w 762"/>
                <a:gd name="T5" fmla="*/ 350 h 452"/>
                <a:gd name="T6" fmla="*/ 762 w 762"/>
                <a:gd name="T7" fmla="*/ 348 h 452"/>
                <a:gd name="T8" fmla="*/ 738 w 762"/>
                <a:gd name="T9" fmla="*/ 316 h 452"/>
                <a:gd name="T10" fmla="*/ 688 w 762"/>
                <a:gd name="T11" fmla="*/ 256 h 452"/>
                <a:gd name="T12" fmla="*/ 630 w 762"/>
                <a:gd name="T13" fmla="*/ 198 h 452"/>
                <a:gd name="T14" fmla="*/ 570 w 762"/>
                <a:gd name="T15" fmla="*/ 144 h 452"/>
                <a:gd name="T16" fmla="*/ 504 w 762"/>
                <a:gd name="T17" fmla="*/ 96 h 452"/>
                <a:gd name="T18" fmla="*/ 436 w 762"/>
                <a:gd name="T19" fmla="*/ 56 h 452"/>
                <a:gd name="T20" fmla="*/ 366 w 762"/>
                <a:gd name="T21" fmla="*/ 24 h 452"/>
                <a:gd name="T22" fmla="*/ 294 w 762"/>
                <a:gd name="T23" fmla="*/ 6 h 452"/>
                <a:gd name="T24" fmla="*/ 258 w 762"/>
                <a:gd name="T25" fmla="*/ 2 h 452"/>
                <a:gd name="T26" fmla="*/ 206 w 762"/>
                <a:gd name="T27" fmla="*/ 2 h 452"/>
                <a:gd name="T28" fmla="*/ 158 w 762"/>
                <a:gd name="T29" fmla="*/ 12 h 452"/>
                <a:gd name="T30" fmla="*/ 118 w 762"/>
                <a:gd name="T31" fmla="*/ 26 h 452"/>
                <a:gd name="T32" fmla="*/ 82 w 762"/>
                <a:gd name="T33" fmla="*/ 48 h 452"/>
                <a:gd name="T34" fmla="*/ 70 w 762"/>
                <a:gd name="T35" fmla="*/ 56 h 452"/>
                <a:gd name="T36" fmla="*/ 50 w 762"/>
                <a:gd name="T37" fmla="*/ 76 h 452"/>
                <a:gd name="T38" fmla="*/ 26 w 762"/>
                <a:gd name="T39" fmla="*/ 116 h 452"/>
                <a:gd name="T40" fmla="*/ 14 w 762"/>
                <a:gd name="T41" fmla="*/ 144 h 452"/>
                <a:gd name="T42" fmla="*/ 92 w 762"/>
                <a:gd name="T43" fmla="*/ 148 h 452"/>
                <a:gd name="T44" fmla="*/ 212 w 762"/>
                <a:gd name="T45" fmla="*/ 164 h 452"/>
                <a:gd name="T46" fmla="*/ 324 w 762"/>
                <a:gd name="T47" fmla="*/ 188 h 452"/>
                <a:gd name="T48" fmla="*/ 410 w 762"/>
                <a:gd name="T49" fmla="*/ 214 h 452"/>
                <a:gd name="T50" fmla="*/ 500 w 762"/>
                <a:gd name="T51" fmla="*/ 248 h 452"/>
                <a:gd name="T52" fmla="*/ 548 w 762"/>
                <a:gd name="T53" fmla="*/ 268 h 452"/>
                <a:gd name="T54" fmla="*/ 444 w 762"/>
                <a:gd name="T55" fmla="*/ 244 h 452"/>
                <a:gd name="T56" fmla="*/ 290 w 762"/>
                <a:gd name="T57" fmla="*/ 220 h 452"/>
                <a:gd name="T58" fmla="*/ 198 w 762"/>
                <a:gd name="T59" fmla="*/ 210 h 452"/>
                <a:gd name="T60" fmla="*/ 100 w 762"/>
                <a:gd name="T61" fmla="*/ 206 h 452"/>
                <a:gd name="T62" fmla="*/ 0 w 762"/>
                <a:gd name="T63" fmla="*/ 210 h 452"/>
                <a:gd name="T64" fmla="*/ 0 w 762"/>
                <a:gd name="T65" fmla="*/ 232 h 452"/>
                <a:gd name="T66" fmla="*/ 8 w 762"/>
                <a:gd name="T67" fmla="*/ 274 h 452"/>
                <a:gd name="T68" fmla="*/ 14 w 762"/>
                <a:gd name="T69" fmla="*/ 296 h 452"/>
                <a:gd name="T70" fmla="*/ 44 w 762"/>
                <a:gd name="T71" fmla="*/ 346 h 452"/>
                <a:gd name="T72" fmla="*/ 86 w 762"/>
                <a:gd name="T73" fmla="*/ 388 h 452"/>
                <a:gd name="T74" fmla="*/ 136 w 762"/>
                <a:gd name="T75" fmla="*/ 418 h 452"/>
                <a:gd name="T76" fmla="*/ 196 w 762"/>
                <a:gd name="T77" fmla="*/ 440 h 452"/>
                <a:gd name="T78" fmla="*/ 220 w 762"/>
                <a:gd name="T79" fmla="*/ 446 h 452"/>
                <a:gd name="T80" fmla="*/ 268 w 762"/>
                <a:gd name="T81" fmla="*/ 452 h 452"/>
                <a:gd name="T82" fmla="*/ 318 w 762"/>
                <a:gd name="T83" fmla="*/ 452 h 452"/>
                <a:gd name="T84" fmla="*/ 392 w 762"/>
                <a:gd name="T85" fmla="*/ 444 h 452"/>
                <a:gd name="T86" fmla="*/ 498 w 762"/>
                <a:gd name="T87" fmla="*/ 420 h 452"/>
                <a:gd name="T88" fmla="*/ 606 w 762"/>
                <a:gd name="T89" fmla="*/ 38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 h="452">
                  <a:moveTo>
                    <a:pt x="606" y="382"/>
                  </a:moveTo>
                  <a:lnTo>
                    <a:pt x="606" y="382"/>
                  </a:lnTo>
                  <a:lnTo>
                    <a:pt x="642" y="370"/>
                  </a:lnTo>
                  <a:lnTo>
                    <a:pt x="672" y="360"/>
                  </a:lnTo>
                  <a:lnTo>
                    <a:pt x="698" y="354"/>
                  </a:lnTo>
                  <a:lnTo>
                    <a:pt x="720" y="350"/>
                  </a:lnTo>
                  <a:lnTo>
                    <a:pt x="752" y="348"/>
                  </a:lnTo>
                  <a:lnTo>
                    <a:pt x="762" y="348"/>
                  </a:lnTo>
                  <a:lnTo>
                    <a:pt x="762" y="348"/>
                  </a:lnTo>
                  <a:lnTo>
                    <a:pt x="738" y="316"/>
                  </a:lnTo>
                  <a:lnTo>
                    <a:pt x="714" y="286"/>
                  </a:lnTo>
                  <a:lnTo>
                    <a:pt x="688" y="256"/>
                  </a:lnTo>
                  <a:lnTo>
                    <a:pt x="660" y="226"/>
                  </a:lnTo>
                  <a:lnTo>
                    <a:pt x="630" y="198"/>
                  </a:lnTo>
                  <a:lnTo>
                    <a:pt x="600" y="170"/>
                  </a:lnTo>
                  <a:lnTo>
                    <a:pt x="570" y="144"/>
                  </a:lnTo>
                  <a:lnTo>
                    <a:pt x="538" y="118"/>
                  </a:lnTo>
                  <a:lnTo>
                    <a:pt x="504" y="96"/>
                  </a:lnTo>
                  <a:lnTo>
                    <a:pt x="470" y="74"/>
                  </a:lnTo>
                  <a:lnTo>
                    <a:pt x="436" y="56"/>
                  </a:lnTo>
                  <a:lnTo>
                    <a:pt x="402" y="38"/>
                  </a:lnTo>
                  <a:lnTo>
                    <a:pt x="366" y="24"/>
                  </a:lnTo>
                  <a:lnTo>
                    <a:pt x="330" y="14"/>
                  </a:lnTo>
                  <a:lnTo>
                    <a:pt x="294" y="6"/>
                  </a:lnTo>
                  <a:lnTo>
                    <a:pt x="258" y="2"/>
                  </a:lnTo>
                  <a:lnTo>
                    <a:pt x="258" y="2"/>
                  </a:lnTo>
                  <a:lnTo>
                    <a:pt x="232" y="0"/>
                  </a:lnTo>
                  <a:lnTo>
                    <a:pt x="206" y="2"/>
                  </a:lnTo>
                  <a:lnTo>
                    <a:pt x="182" y="6"/>
                  </a:lnTo>
                  <a:lnTo>
                    <a:pt x="158" y="12"/>
                  </a:lnTo>
                  <a:lnTo>
                    <a:pt x="138" y="18"/>
                  </a:lnTo>
                  <a:lnTo>
                    <a:pt x="118" y="26"/>
                  </a:lnTo>
                  <a:lnTo>
                    <a:pt x="98" y="36"/>
                  </a:lnTo>
                  <a:lnTo>
                    <a:pt x="82" y="48"/>
                  </a:lnTo>
                  <a:lnTo>
                    <a:pt x="82" y="48"/>
                  </a:lnTo>
                  <a:lnTo>
                    <a:pt x="70" y="56"/>
                  </a:lnTo>
                  <a:lnTo>
                    <a:pt x="60" y="66"/>
                  </a:lnTo>
                  <a:lnTo>
                    <a:pt x="50" y="76"/>
                  </a:lnTo>
                  <a:lnTo>
                    <a:pt x="42" y="88"/>
                  </a:lnTo>
                  <a:lnTo>
                    <a:pt x="26" y="116"/>
                  </a:lnTo>
                  <a:lnTo>
                    <a:pt x="14" y="144"/>
                  </a:lnTo>
                  <a:lnTo>
                    <a:pt x="14" y="144"/>
                  </a:lnTo>
                  <a:lnTo>
                    <a:pt x="46" y="144"/>
                  </a:lnTo>
                  <a:lnTo>
                    <a:pt x="92" y="148"/>
                  </a:lnTo>
                  <a:lnTo>
                    <a:pt x="146" y="154"/>
                  </a:lnTo>
                  <a:lnTo>
                    <a:pt x="212" y="164"/>
                  </a:lnTo>
                  <a:lnTo>
                    <a:pt x="284" y="178"/>
                  </a:lnTo>
                  <a:lnTo>
                    <a:pt x="324" y="188"/>
                  </a:lnTo>
                  <a:lnTo>
                    <a:pt x="366" y="200"/>
                  </a:lnTo>
                  <a:lnTo>
                    <a:pt x="410" y="214"/>
                  </a:lnTo>
                  <a:lnTo>
                    <a:pt x="454" y="230"/>
                  </a:lnTo>
                  <a:lnTo>
                    <a:pt x="500" y="248"/>
                  </a:lnTo>
                  <a:lnTo>
                    <a:pt x="548" y="268"/>
                  </a:lnTo>
                  <a:lnTo>
                    <a:pt x="548" y="268"/>
                  </a:lnTo>
                  <a:lnTo>
                    <a:pt x="500" y="256"/>
                  </a:lnTo>
                  <a:lnTo>
                    <a:pt x="444" y="244"/>
                  </a:lnTo>
                  <a:lnTo>
                    <a:pt x="374" y="232"/>
                  </a:lnTo>
                  <a:lnTo>
                    <a:pt x="290" y="220"/>
                  </a:lnTo>
                  <a:lnTo>
                    <a:pt x="244" y="214"/>
                  </a:lnTo>
                  <a:lnTo>
                    <a:pt x="198" y="210"/>
                  </a:lnTo>
                  <a:lnTo>
                    <a:pt x="150" y="208"/>
                  </a:lnTo>
                  <a:lnTo>
                    <a:pt x="100" y="206"/>
                  </a:lnTo>
                  <a:lnTo>
                    <a:pt x="50" y="208"/>
                  </a:lnTo>
                  <a:lnTo>
                    <a:pt x="0" y="210"/>
                  </a:lnTo>
                  <a:lnTo>
                    <a:pt x="0" y="210"/>
                  </a:lnTo>
                  <a:lnTo>
                    <a:pt x="0" y="232"/>
                  </a:lnTo>
                  <a:lnTo>
                    <a:pt x="2" y="254"/>
                  </a:lnTo>
                  <a:lnTo>
                    <a:pt x="8" y="274"/>
                  </a:lnTo>
                  <a:lnTo>
                    <a:pt x="14" y="296"/>
                  </a:lnTo>
                  <a:lnTo>
                    <a:pt x="14" y="296"/>
                  </a:lnTo>
                  <a:lnTo>
                    <a:pt x="28" y="322"/>
                  </a:lnTo>
                  <a:lnTo>
                    <a:pt x="44" y="346"/>
                  </a:lnTo>
                  <a:lnTo>
                    <a:pt x="64" y="368"/>
                  </a:lnTo>
                  <a:lnTo>
                    <a:pt x="86" y="388"/>
                  </a:lnTo>
                  <a:lnTo>
                    <a:pt x="110" y="404"/>
                  </a:lnTo>
                  <a:lnTo>
                    <a:pt x="136" y="418"/>
                  </a:lnTo>
                  <a:lnTo>
                    <a:pt x="166" y="430"/>
                  </a:lnTo>
                  <a:lnTo>
                    <a:pt x="196" y="440"/>
                  </a:lnTo>
                  <a:lnTo>
                    <a:pt x="196" y="440"/>
                  </a:lnTo>
                  <a:lnTo>
                    <a:pt x="220" y="446"/>
                  </a:lnTo>
                  <a:lnTo>
                    <a:pt x="244" y="450"/>
                  </a:lnTo>
                  <a:lnTo>
                    <a:pt x="268" y="452"/>
                  </a:lnTo>
                  <a:lnTo>
                    <a:pt x="292" y="452"/>
                  </a:lnTo>
                  <a:lnTo>
                    <a:pt x="318" y="452"/>
                  </a:lnTo>
                  <a:lnTo>
                    <a:pt x="342" y="450"/>
                  </a:lnTo>
                  <a:lnTo>
                    <a:pt x="392" y="444"/>
                  </a:lnTo>
                  <a:lnTo>
                    <a:pt x="444" y="434"/>
                  </a:lnTo>
                  <a:lnTo>
                    <a:pt x="498" y="420"/>
                  </a:lnTo>
                  <a:lnTo>
                    <a:pt x="552" y="402"/>
                  </a:lnTo>
                  <a:lnTo>
                    <a:pt x="606" y="3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3" name="Freeform 103"/>
            <p:cNvSpPr>
              <a:spLocks/>
            </p:cNvSpPr>
            <p:nvPr/>
          </p:nvSpPr>
          <p:spPr bwMode="auto">
            <a:xfrm>
              <a:off x="11793538" y="3402013"/>
              <a:ext cx="955675" cy="549275"/>
            </a:xfrm>
            <a:custGeom>
              <a:avLst/>
              <a:gdLst>
                <a:gd name="T0" fmla="*/ 496 w 602"/>
                <a:gd name="T1" fmla="*/ 206 h 346"/>
                <a:gd name="T2" fmla="*/ 538 w 602"/>
                <a:gd name="T3" fmla="*/ 176 h 346"/>
                <a:gd name="T4" fmla="*/ 594 w 602"/>
                <a:gd name="T5" fmla="*/ 148 h 346"/>
                <a:gd name="T6" fmla="*/ 602 w 602"/>
                <a:gd name="T7" fmla="*/ 144 h 346"/>
                <a:gd name="T8" fmla="*/ 498 w 602"/>
                <a:gd name="T9" fmla="*/ 80 h 346"/>
                <a:gd name="T10" fmla="*/ 440 w 602"/>
                <a:gd name="T11" fmla="*/ 52 h 346"/>
                <a:gd name="T12" fmla="*/ 382 w 602"/>
                <a:gd name="T13" fmla="*/ 28 h 346"/>
                <a:gd name="T14" fmla="*/ 322 w 602"/>
                <a:gd name="T15" fmla="*/ 12 h 346"/>
                <a:gd name="T16" fmla="*/ 262 w 602"/>
                <a:gd name="T17" fmla="*/ 2 h 346"/>
                <a:gd name="T18" fmla="*/ 204 w 602"/>
                <a:gd name="T19" fmla="*/ 0 h 346"/>
                <a:gd name="T20" fmla="*/ 148 w 602"/>
                <a:gd name="T21" fmla="*/ 8 h 346"/>
                <a:gd name="T22" fmla="*/ 128 w 602"/>
                <a:gd name="T23" fmla="*/ 14 h 346"/>
                <a:gd name="T24" fmla="*/ 92 w 602"/>
                <a:gd name="T25" fmla="*/ 28 h 346"/>
                <a:gd name="T26" fmla="*/ 62 w 602"/>
                <a:gd name="T27" fmla="*/ 48 h 346"/>
                <a:gd name="T28" fmla="*/ 38 w 602"/>
                <a:gd name="T29" fmla="*/ 72 h 346"/>
                <a:gd name="T30" fmla="*/ 28 w 602"/>
                <a:gd name="T31" fmla="*/ 84 h 346"/>
                <a:gd name="T32" fmla="*/ 8 w 602"/>
                <a:gd name="T33" fmla="*/ 124 h 346"/>
                <a:gd name="T34" fmla="*/ 0 w 602"/>
                <a:gd name="T35" fmla="*/ 170 h 346"/>
                <a:gd name="T36" fmla="*/ 26 w 602"/>
                <a:gd name="T37" fmla="*/ 164 h 346"/>
                <a:gd name="T38" fmla="*/ 102 w 602"/>
                <a:gd name="T39" fmla="*/ 146 h 346"/>
                <a:gd name="T40" fmla="*/ 210 w 602"/>
                <a:gd name="T41" fmla="*/ 132 h 346"/>
                <a:gd name="T42" fmla="*/ 346 w 602"/>
                <a:gd name="T43" fmla="*/ 130 h 346"/>
                <a:gd name="T44" fmla="*/ 426 w 602"/>
                <a:gd name="T45" fmla="*/ 136 h 346"/>
                <a:gd name="T46" fmla="*/ 386 w 602"/>
                <a:gd name="T47" fmla="*/ 138 h 346"/>
                <a:gd name="T48" fmla="*/ 288 w 602"/>
                <a:gd name="T49" fmla="*/ 150 h 346"/>
                <a:gd name="T50" fmla="*/ 152 w 602"/>
                <a:gd name="T51" fmla="*/ 176 h 346"/>
                <a:gd name="T52" fmla="*/ 80 w 602"/>
                <a:gd name="T53" fmla="*/ 196 h 346"/>
                <a:gd name="T54" fmla="*/ 6 w 602"/>
                <a:gd name="T55" fmla="*/ 222 h 346"/>
                <a:gd name="T56" fmla="*/ 12 w 602"/>
                <a:gd name="T57" fmla="*/ 238 h 346"/>
                <a:gd name="T58" fmla="*/ 28 w 602"/>
                <a:gd name="T59" fmla="*/ 268 h 346"/>
                <a:gd name="T60" fmla="*/ 38 w 602"/>
                <a:gd name="T61" fmla="*/ 282 h 346"/>
                <a:gd name="T62" fmla="*/ 72 w 602"/>
                <a:gd name="T63" fmla="*/ 314 h 346"/>
                <a:gd name="T64" fmla="*/ 112 w 602"/>
                <a:gd name="T65" fmla="*/ 334 h 346"/>
                <a:gd name="T66" fmla="*/ 156 w 602"/>
                <a:gd name="T67" fmla="*/ 344 h 346"/>
                <a:gd name="T68" fmla="*/ 206 w 602"/>
                <a:gd name="T69" fmla="*/ 346 h 346"/>
                <a:gd name="T70" fmla="*/ 244 w 602"/>
                <a:gd name="T71" fmla="*/ 342 h 346"/>
                <a:gd name="T72" fmla="*/ 316 w 602"/>
                <a:gd name="T73" fmla="*/ 320 h 346"/>
                <a:gd name="T74" fmla="*/ 388 w 602"/>
                <a:gd name="T75" fmla="*/ 284 h 346"/>
                <a:gd name="T76" fmla="*/ 460 w 602"/>
                <a:gd name="T77"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346">
                  <a:moveTo>
                    <a:pt x="496" y="206"/>
                  </a:moveTo>
                  <a:lnTo>
                    <a:pt x="496" y="206"/>
                  </a:lnTo>
                  <a:lnTo>
                    <a:pt x="518" y="190"/>
                  </a:lnTo>
                  <a:lnTo>
                    <a:pt x="538" y="176"/>
                  </a:lnTo>
                  <a:lnTo>
                    <a:pt x="572" y="156"/>
                  </a:lnTo>
                  <a:lnTo>
                    <a:pt x="594" y="148"/>
                  </a:lnTo>
                  <a:lnTo>
                    <a:pt x="602" y="144"/>
                  </a:lnTo>
                  <a:lnTo>
                    <a:pt x="602" y="144"/>
                  </a:lnTo>
                  <a:lnTo>
                    <a:pt x="552" y="110"/>
                  </a:lnTo>
                  <a:lnTo>
                    <a:pt x="498" y="80"/>
                  </a:lnTo>
                  <a:lnTo>
                    <a:pt x="470" y="64"/>
                  </a:lnTo>
                  <a:lnTo>
                    <a:pt x="440" y="52"/>
                  </a:lnTo>
                  <a:lnTo>
                    <a:pt x="412" y="40"/>
                  </a:lnTo>
                  <a:lnTo>
                    <a:pt x="382" y="28"/>
                  </a:lnTo>
                  <a:lnTo>
                    <a:pt x="352" y="18"/>
                  </a:lnTo>
                  <a:lnTo>
                    <a:pt x="322" y="12"/>
                  </a:lnTo>
                  <a:lnTo>
                    <a:pt x="292" y="6"/>
                  </a:lnTo>
                  <a:lnTo>
                    <a:pt x="262" y="2"/>
                  </a:lnTo>
                  <a:lnTo>
                    <a:pt x="234" y="0"/>
                  </a:lnTo>
                  <a:lnTo>
                    <a:pt x="204" y="0"/>
                  </a:lnTo>
                  <a:lnTo>
                    <a:pt x="176" y="2"/>
                  </a:lnTo>
                  <a:lnTo>
                    <a:pt x="148" y="8"/>
                  </a:lnTo>
                  <a:lnTo>
                    <a:pt x="148" y="8"/>
                  </a:lnTo>
                  <a:lnTo>
                    <a:pt x="128" y="14"/>
                  </a:lnTo>
                  <a:lnTo>
                    <a:pt x="110" y="20"/>
                  </a:lnTo>
                  <a:lnTo>
                    <a:pt x="92" y="28"/>
                  </a:lnTo>
                  <a:lnTo>
                    <a:pt x="76" y="38"/>
                  </a:lnTo>
                  <a:lnTo>
                    <a:pt x="62" y="48"/>
                  </a:lnTo>
                  <a:lnTo>
                    <a:pt x="50" y="60"/>
                  </a:lnTo>
                  <a:lnTo>
                    <a:pt x="38" y="72"/>
                  </a:lnTo>
                  <a:lnTo>
                    <a:pt x="28" y="84"/>
                  </a:lnTo>
                  <a:lnTo>
                    <a:pt x="28" y="84"/>
                  </a:lnTo>
                  <a:lnTo>
                    <a:pt x="16" y="102"/>
                  </a:lnTo>
                  <a:lnTo>
                    <a:pt x="8" y="124"/>
                  </a:lnTo>
                  <a:lnTo>
                    <a:pt x="2" y="146"/>
                  </a:lnTo>
                  <a:lnTo>
                    <a:pt x="0" y="170"/>
                  </a:lnTo>
                  <a:lnTo>
                    <a:pt x="0" y="170"/>
                  </a:lnTo>
                  <a:lnTo>
                    <a:pt x="26" y="164"/>
                  </a:lnTo>
                  <a:lnTo>
                    <a:pt x="60" y="154"/>
                  </a:lnTo>
                  <a:lnTo>
                    <a:pt x="102" y="146"/>
                  </a:lnTo>
                  <a:lnTo>
                    <a:pt x="152" y="138"/>
                  </a:lnTo>
                  <a:lnTo>
                    <a:pt x="210" y="132"/>
                  </a:lnTo>
                  <a:lnTo>
                    <a:pt x="274" y="130"/>
                  </a:lnTo>
                  <a:lnTo>
                    <a:pt x="346" y="130"/>
                  </a:lnTo>
                  <a:lnTo>
                    <a:pt x="386" y="132"/>
                  </a:lnTo>
                  <a:lnTo>
                    <a:pt x="426" y="136"/>
                  </a:lnTo>
                  <a:lnTo>
                    <a:pt x="426" y="136"/>
                  </a:lnTo>
                  <a:lnTo>
                    <a:pt x="386" y="138"/>
                  </a:lnTo>
                  <a:lnTo>
                    <a:pt x="344" y="144"/>
                  </a:lnTo>
                  <a:lnTo>
                    <a:pt x="288" y="150"/>
                  </a:lnTo>
                  <a:lnTo>
                    <a:pt x="224" y="162"/>
                  </a:lnTo>
                  <a:lnTo>
                    <a:pt x="152" y="176"/>
                  </a:lnTo>
                  <a:lnTo>
                    <a:pt x="116" y="186"/>
                  </a:lnTo>
                  <a:lnTo>
                    <a:pt x="80" y="196"/>
                  </a:lnTo>
                  <a:lnTo>
                    <a:pt x="42" y="208"/>
                  </a:lnTo>
                  <a:lnTo>
                    <a:pt x="6" y="222"/>
                  </a:lnTo>
                  <a:lnTo>
                    <a:pt x="6" y="222"/>
                  </a:lnTo>
                  <a:lnTo>
                    <a:pt x="12" y="238"/>
                  </a:lnTo>
                  <a:lnTo>
                    <a:pt x="18" y="254"/>
                  </a:lnTo>
                  <a:lnTo>
                    <a:pt x="28" y="268"/>
                  </a:lnTo>
                  <a:lnTo>
                    <a:pt x="38" y="282"/>
                  </a:lnTo>
                  <a:lnTo>
                    <a:pt x="38" y="282"/>
                  </a:lnTo>
                  <a:lnTo>
                    <a:pt x="54" y="300"/>
                  </a:lnTo>
                  <a:lnTo>
                    <a:pt x="72" y="314"/>
                  </a:lnTo>
                  <a:lnTo>
                    <a:pt x="90" y="324"/>
                  </a:lnTo>
                  <a:lnTo>
                    <a:pt x="112" y="334"/>
                  </a:lnTo>
                  <a:lnTo>
                    <a:pt x="134" y="340"/>
                  </a:lnTo>
                  <a:lnTo>
                    <a:pt x="156" y="344"/>
                  </a:lnTo>
                  <a:lnTo>
                    <a:pt x="180" y="346"/>
                  </a:lnTo>
                  <a:lnTo>
                    <a:pt x="206" y="346"/>
                  </a:lnTo>
                  <a:lnTo>
                    <a:pt x="206" y="346"/>
                  </a:lnTo>
                  <a:lnTo>
                    <a:pt x="244" y="342"/>
                  </a:lnTo>
                  <a:lnTo>
                    <a:pt x="280" y="334"/>
                  </a:lnTo>
                  <a:lnTo>
                    <a:pt x="316" y="320"/>
                  </a:lnTo>
                  <a:lnTo>
                    <a:pt x="352" y="304"/>
                  </a:lnTo>
                  <a:lnTo>
                    <a:pt x="388" y="284"/>
                  </a:lnTo>
                  <a:lnTo>
                    <a:pt x="424" y="260"/>
                  </a:lnTo>
                  <a:lnTo>
                    <a:pt x="460" y="234"/>
                  </a:lnTo>
                  <a:lnTo>
                    <a:pt x="496" y="206"/>
                  </a:lnTo>
                  <a:close/>
                </a:path>
              </a:pathLst>
            </a:custGeom>
            <a:solidFill>
              <a:srgbClr val="68B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4" name="Freeform 104"/>
            <p:cNvSpPr>
              <a:spLocks/>
            </p:cNvSpPr>
            <p:nvPr/>
          </p:nvSpPr>
          <p:spPr bwMode="auto">
            <a:xfrm>
              <a:off x="11793538" y="3402013"/>
              <a:ext cx="955675" cy="549275"/>
            </a:xfrm>
            <a:custGeom>
              <a:avLst/>
              <a:gdLst>
                <a:gd name="T0" fmla="*/ 496 w 602"/>
                <a:gd name="T1" fmla="*/ 206 h 346"/>
                <a:gd name="T2" fmla="*/ 538 w 602"/>
                <a:gd name="T3" fmla="*/ 176 h 346"/>
                <a:gd name="T4" fmla="*/ 594 w 602"/>
                <a:gd name="T5" fmla="*/ 148 h 346"/>
                <a:gd name="T6" fmla="*/ 602 w 602"/>
                <a:gd name="T7" fmla="*/ 144 h 346"/>
                <a:gd name="T8" fmla="*/ 498 w 602"/>
                <a:gd name="T9" fmla="*/ 80 h 346"/>
                <a:gd name="T10" fmla="*/ 440 w 602"/>
                <a:gd name="T11" fmla="*/ 52 h 346"/>
                <a:gd name="T12" fmla="*/ 382 w 602"/>
                <a:gd name="T13" fmla="*/ 28 h 346"/>
                <a:gd name="T14" fmla="*/ 322 w 602"/>
                <a:gd name="T15" fmla="*/ 12 h 346"/>
                <a:gd name="T16" fmla="*/ 262 w 602"/>
                <a:gd name="T17" fmla="*/ 2 h 346"/>
                <a:gd name="T18" fmla="*/ 204 w 602"/>
                <a:gd name="T19" fmla="*/ 0 h 346"/>
                <a:gd name="T20" fmla="*/ 148 w 602"/>
                <a:gd name="T21" fmla="*/ 8 h 346"/>
                <a:gd name="T22" fmla="*/ 128 w 602"/>
                <a:gd name="T23" fmla="*/ 14 h 346"/>
                <a:gd name="T24" fmla="*/ 92 w 602"/>
                <a:gd name="T25" fmla="*/ 28 h 346"/>
                <a:gd name="T26" fmla="*/ 62 w 602"/>
                <a:gd name="T27" fmla="*/ 48 h 346"/>
                <a:gd name="T28" fmla="*/ 38 w 602"/>
                <a:gd name="T29" fmla="*/ 72 h 346"/>
                <a:gd name="T30" fmla="*/ 28 w 602"/>
                <a:gd name="T31" fmla="*/ 84 h 346"/>
                <a:gd name="T32" fmla="*/ 8 w 602"/>
                <a:gd name="T33" fmla="*/ 124 h 346"/>
                <a:gd name="T34" fmla="*/ 0 w 602"/>
                <a:gd name="T35" fmla="*/ 170 h 346"/>
                <a:gd name="T36" fmla="*/ 26 w 602"/>
                <a:gd name="T37" fmla="*/ 164 h 346"/>
                <a:gd name="T38" fmla="*/ 102 w 602"/>
                <a:gd name="T39" fmla="*/ 146 h 346"/>
                <a:gd name="T40" fmla="*/ 210 w 602"/>
                <a:gd name="T41" fmla="*/ 132 h 346"/>
                <a:gd name="T42" fmla="*/ 346 w 602"/>
                <a:gd name="T43" fmla="*/ 130 h 346"/>
                <a:gd name="T44" fmla="*/ 426 w 602"/>
                <a:gd name="T45" fmla="*/ 136 h 346"/>
                <a:gd name="T46" fmla="*/ 386 w 602"/>
                <a:gd name="T47" fmla="*/ 138 h 346"/>
                <a:gd name="T48" fmla="*/ 288 w 602"/>
                <a:gd name="T49" fmla="*/ 150 h 346"/>
                <a:gd name="T50" fmla="*/ 152 w 602"/>
                <a:gd name="T51" fmla="*/ 176 h 346"/>
                <a:gd name="T52" fmla="*/ 80 w 602"/>
                <a:gd name="T53" fmla="*/ 196 h 346"/>
                <a:gd name="T54" fmla="*/ 6 w 602"/>
                <a:gd name="T55" fmla="*/ 222 h 346"/>
                <a:gd name="T56" fmla="*/ 12 w 602"/>
                <a:gd name="T57" fmla="*/ 238 h 346"/>
                <a:gd name="T58" fmla="*/ 28 w 602"/>
                <a:gd name="T59" fmla="*/ 268 h 346"/>
                <a:gd name="T60" fmla="*/ 38 w 602"/>
                <a:gd name="T61" fmla="*/ 282 h 346"/>
                <a:gd name="T62" fmla="*/ 72 w 602"/>
                <a:gd name="T63" fmla="*/ 314 h 346"/>
                <a:gd name="T64" fmla="*/ 112 w 602"/>
                <a:gd name="T65" fmla="*/ 334 h 346"/>
                <a:gd name="T66" fmla="*/ 156 w 602"/>
                <a:gd name="T67" fmla="*/ 344 h 346"/>
                <a:gd name="T68" fmla="*/ 206 w 602"/>
                <a:gd name="T69" fmla="*/ 346 h 346"/>
                <a:gd name="T70" fmla="*/ 244 w 602"/>
                <a:gd name="T71" fmla="*/ 342 h 346"/>
                <a:gd name="T72" fmla="*/ 316 w 602"/>
                <a:gd name="T73" fmla="*/ 320 h 346"/>
                <a:gd name="T74" fmla="*/ 388 w 602"/>
                <a:gd name="T75" fmla="*/ 284 h 346"/>
                <a:gd name="T76" fmla="*/ 460 w 602"/>
                <a:gd name="T77"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346">
                  <a:moveTo>
                    <a:pt x="496" y="206"/>
                  </a:moveTo>
                  <a:lnTo>
                    <a:pt x="496" y="206"/>
                  </a:lnTo>
                  <a:lnTo>
                    <a:pt x="518" y="190"/>
                  </a:lnTo>
                  <a:lnTo>
                    <a:pt x="538" y="176"/>
                  </a:lnTo>
                  <a:lnTo>
                    <a:pt x="572" y="156"/>
                  </a:lnTo>
                  <a:lnTo>
                    <a:pt x="594" y="148"/>
                  </a:lnTo>
                  <a:lnTo>
                    <a:pt x="602" y="144"/>
                  </a:lnTo>
                  <a:lnTo>
                    <a:pt x="602" y="144"/>
                  </a:lnTo>
                  <a:lnTo>
                    <a:pt x="552" y="110"/>
                  </a:lnTo>
                  <a:lnTo>
                    <a:pt x="498" y="80"/>
                  </a:lnTo>
                  <a:lnTo>
                    <a:pt x="470" y="64"/>
                  </a:lnTo>
                  <a:lnTo>
                    <a:pt x="440" y="52"/>
                  </a:lnTo>
                  <a:lnTo>
                    <a:pt x="412" y="40"/>
                  </a:lnTo>
                  <a:lnTo>
                    <a:pt x="382" y="28"/>
                  </a:lnTo>
                  <a:lnTo>
                    <a:pt x="352" y="18"/>
                  </a:lnTo>
                  <a:lnTo>
                    <a:pt x="322" y="12"/>
                  </a:lnTo>
                  <a:lnTo>
                    <a:pt x="292" y="6"/>
                  </a:lnTo>
                  <a:lnTo>
                    <a:pt x="262" y="2"/>
                  </a:lnTo>
                  <a:lnTo>
                    <a:pt x="234" y="0"/>
                  </a:lnTo>
                  <a:lnTo>
                    <a:pt x="204" y="0"/>
                  </a:lnTo>
                  <a:lnTo>
                    <a:pt x="176" y="2"/>
                  </a:lnTo>
                  <a:lnTo>
                    <a:pt x="148" y="8"/>
                  </a:lnTo>
                  <a:lnTo>
                    <a:pt x="148" y="8"/>
                  </a:lnTo>
                  <a:lnTo>
                    <a:pt x="128" y="14"/>
                  </a:lnTo>
                  <a:lnTo>
                    <a:pt x="110" y="20"/>
                  </a:lnTo>
                  <a:lnTo>
                    <a:pt x="92" y="28"/>
                  </a:lnTo>
                  <a:lnTo>
                    <a:pt x="76" y="38"/>
                  </a:lnTo>
                  <a:lnTo>
                    <a:pt x="62" y="48"/>
                  </a:lnTo>
                  <a:lnTo>
                    <a:pt x="50" y="60"/>
                  </a:lnTo>
                  <a:lnTo>
                    <a:pt x="38" y="72"/>
                  </a:lnTo>
                  <a:lnTo>
                    <a:pt x="28" y="84"/>
                  </a:lnTo>
                  <a:lnTo>
                    <a:pt x="28" y="84"/>
                  </a:lnTo>
                  <a:lnTo>
                    <a:pt x="16" y="102"/>
                  </a:lnTo>
                  <a:lnTo>
                    <a:pt x="8" y="124"/>
                  </a:lnTo>
                  <a:lnTo>
                    <a:pt x="2" y="146"/>
                  </a:lnTo>
                  <a:lnTo>
                    <a:pt x="0" y="170"/>
                  </a:lnTo>
                  <a:lnTo>
                    <a:pt x="0" y="170"/>
                  </a:lnTo>
                  <a:lnTo>
                    <a:pt x="26" y="164"/>
                  </a:lnTo>
                  <a:lnTo>
                    <a:pt x="60" y="154"/>
                  </a:lnTo>
                  <a:lnTo>
                    <a:pt x="102" y="146"/>
                  </a:lnTo>
                  <a:lnTo>
                    <a:pt x="152" y="138"/>
                  </a:lnTo>
                  <a:lnTo>
                    <a:pt x="210" y="132"/>
                  </a:lnTo>
                  <a:lnTo>
                    <a:pt x="274" y="130"/>
                  </a:lnTo>
                  <a:lnTo>
                    <a:pt x="346" y="130"/>
                  </a:lnTo>
                  <a:lnTo>
                    <a:pt x="386" y="132"/>
                  </a:lnTo>
                  <a:lnTo>
                    <a:pt x="426" y="136"/>
                  </a:lnTo>
                  <a:lnTo>
                    <a:pt x="426" y="136"/>
                  </a:lnTo>
                  <a:lnTo>
                    <a:pt x="386" y="138"/>
                  </a:lnTo>
                  <a:lnTo>
                    <a:pt x="344" y="144"/>
                  </a:lnTo>
                  <a:lnTo>
                    <a:pt x="288" y="150"/>
                  </a:lnTo>
                  <a:lnTo>
                    <a:pt x="224" y="162"/>
                  </a:lnTo>
                  <a:lnTo>
                    <a:pt x="152" y="176"/>
                  </a:lnTo>
                  <a:lnTo>
                    <a:pt x="116" y="186"/>
                  </a:lnTo>
                  <a:lnTo>
                    <a:pt x="80" y="196"/>
                  </a:lnTo>
                  <a:lnTo>
                    <a:pt x="42" y="208"/>
                  </a:lnTo>
                  <a:lnTo>
                    <a:pt x="6" y="222"/>
                  </a:lnTo>
                  <a:lnTo>
                    <a:pt x="6" y="222"/>
                  </a:lnTo>
                  <a:lnTo>
                    <a:pt x="12" y="238"/>
                  </a:lnTo>
                  <a:lnTo>
                    <a:pt x="18" y="254"/>
                  </a:lnTo>
                  <a:lnTo>
                    <a:pt x="28" y="268"/>
                  </a:lnTo>
                  <a:lnTo>
                    <a:pt x="38" y="282"/>
                  </a:lnTo>
                  <a:lnTo>
                    <a:pt x="38" y="282"/>
                  </a:lnTo>
                  <a:lnTo>
                    <a:pt x="54" y="300"/>
                  </a:lnTo>
                  <a:lnTo>
                    <a:pt x="72" y="314"/>
                  </a:lnTo>
                  <a:lnTo>
                    <a:pt x="90" y="324"/>
                  </a:lnTo>
                  <a:lnTo>
                    <a:pt x="112" y="334"/>
                  </a:lnTo>
                  <a:lnTo>
                    <a:pt x="134" y="340"/>
                  </a:lnTo>
                  <a:lnTo>
                    <a:pt x="156" y="344"/>
                  </a:lnTo>
                  <a:lnTo>
                    <a:pt x="180" y="346"/>
                  </a:lnTo>
                  <a:lnTo>
                    <a:pt x="206" y="346"/>
                  </a:lnTo>
                  <a:lnTo>
                    <a:pt x="206" y="346"/>
                  </a:lnTo>
                  <a:lnTo>
                    <a:pt x="244" y="342"/>
                  </a:lnTo>
                  <a:lnTo>
                    <a:pt x="280" y="334"/>
                  </a:lnTo>
                  <a:lnTo>
                    <a:pt x="316" y="320"/>
                  </a:lnTo>
                  <a:lnTo>
                    <a:pt x="352" y="304"/>
                  </a:lnTo>
                  <a:lnTo>
                    <a:pt x="388" y="284"/>
                  </a:lnTo>
                  <a:lnTo>
                    <a:pt x="424" y="260"/>
                  </a:lnTo>
                  <a:lnTo>
                    <a:pt x="460" y="234"/>
                  </a:lnTo>
                  <a:lnTo>
                    <a:pt x="496"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5" name="Freeform 105"/>
            <p:cNvSpPr>
              <a:spLocks/>
            </p:cNvSpPr>
            <p:nvPr/>
          </p:nvSpPr>
          <p:spPr bwMode="auto">
            <a:xfrm>
              <a:off x="12063413" y="1541463"/>
              <a:ext cx="892175" cy="606425"/>
            </a:xfrm>
            <a:custGeom>
              <a:avLst/>
              <a:gdLst>
                <a:gd name="T0" fmla="*/ 484 w 562"/>
                <a:gd name="T1" fmla="*/ 126 h 382"/>
                <a:gd name="T2" fmla="*/ 514 w 562"/>
                <a:gd name="T3" fmla="*/ 80 h 382"/>
                <a:gd name="T4" fmla="*/ 556 w 562"/>
                <a:gd name="T5" fmla="*/ 34 h 382"/>
                <a:gd name="T6" fmla="*/ 562 w 562"/>
                <a:gd name="T7" fmla="*/ 28 h 382"/>
                <a:gd name="T8" fmla="*/ 440 w 562"/>
                <a:gd name="T9" fmla="*/ 6 h 382"/>
                <a:gd name="T10" fmla="*/ 378 w 562"/>
                <a:gd name="T11" fmla="*/ 0 h 382"/>
                <a:gd name="T12" fmla="*/ 314 w 562"/>
                <a:gd name="T13" fmla="*/ 0 h 382"/>
                <a:gd name="T14" fmla="*/ 252 w 562"/>
                <a:gd name="T15" fmla="*/ 6 h 382"/>
                <a:gd name="T16" fmla="*/ 194 w 562"/>
                <a:gd name="T17" fmla="*/ 18 h 382"/>
                <a:gd name="T18" fmla="*/ 138 w 562"/>
                <a:gd name="T19" fmla="*/ 38 h 382"/>
                <a:gd name="T20" fmla="*/ 90 w 562"/>
                <a:gd name="T21" fmla="*/ 66 h 382"/>
                <a:gd name="T22" fmla="*/ 72 w 562"/>
                <a:gd name="T23" fmla="*/ 78 h 382"/>
                <a:gd name="T24" fmla="*/ 44 w 562"/>
                <a:gd name="T25" fmla="*/ 106 h 382"/>
                <a:gd name="T26" fmla="*/ 24 w 562"/>
                <a:gd name="T27" fmla="*/ 134 h 382"/>
                <a:gd name="T28" fmla="*/ 10 w 562"/>
                <a:gd name="T29" fmla="*/ 164 h 382"/>
                <a:gd name="T30" fmla="*/ 4 w 562"/>
                <a:gd name="T31" fmla="*/ 180 h 382"/>
                <a:gd name="T32" fmla="*/ 0 w 562"/>
                <a:gd name="T33" fmla="*/ 224 h 382"/>
                <a:gd name="T34" fmla="*/ 10 w 562"/>
                <a:gd name="T35" fmla="*/ 272 h 382"/>
                <a:gd name="T36" fmla="*/ 32 w 562"/>
                <a:gd name="T37" fmla="*/ 256 h 382"/>
                <a:gd name="T38" fmla="*/ 96 w 562"/>
                <a:gd name="T39" fmla="*/ 212 h 382"/>
                <a:gd name="T40" fmla="*/ 192 w 562"/>
                <a:gd name="T41" fmla="*/ 160 h 382"/>
                <a:gd name="T42" fmla="*/ 318 w 562"/>
                <a:gd name="T43" fmla="*/ 108 h 382"/>
                <a:gd name="T44" fmla="*/ 394 w 562"/>
                <a:gd name="T45" fmla="*/ 84 h 382"/>
                <a:gd name="T46" fmla="*/ 358 w 562"/>
                <a:gd name="T47" fmla="*/ 102 h 382"/>
                <a:gd name="T48" fmla="*/ 270 w 562"/>
                <a:gd name="T49" fmla="*/ 148 h 382"/>
                <a:gd name="T50" fmla="*/ 154 w 562"/>
                <a:gd name="T51" fmla="*/ 222 h 382"/>
                <a:gd name="T52" fmla="*/ 94 w 562"/>
                <a:gd name="T53" fmla="*/ 266 h 382"/>
                <a:gd name="T54" fmla="*/ 36 w 562"/>
                <a:gd name="T55" fmla="*/ 316 h 382"/>
                <a:gd name="T56" fmla="*/ 46 w 562"/>
                <a:gd name="T57" fmla="*/ 330 h 382"/>
                <a:gd name="T58" fmla="*/ 70 w 562"/>
                <a:gd name="T59" fmla="*/ 352 h 382"/>
                <a:gd name="T60" fmla="*/ 86 w 562"/>
                <a:gd name="T61" fmla="*/ 362 h 382"/>
                <a:gd name="T62" fmla="*/ 128 w 562"/>
                <a:gd name="T63" fmla="*/ 378 h 382"/>
                <a:gd name="T64" fmla="*/ 174 w 562"/>
                <a:gd name="T65" fmla="*/ 382 h 382"/>
                <a:gd name="T66" fmla="*/ 220 w 562"/>
                <a:gd name="T67" fmla="*/ 376 h 382"/>
                <a:gd name="T68" fmla="*/ 266 w 562"/>
                <a:gd name="T69" fmla="*/ 360 h 382"/>
                <a:gd name="T70" fmla="*/ 298 w 562"/>
                <a:gd name="T71" fmla="*/ 342 h 382"/>
                <a:gd name="T72" fmla="*/ 358 w 562"/>
                <a:gd name="T73" fmla="*/ 296 h 382"/>
                <a:gd name="T74" fmla="*/ 412 w 562"/>
                <a:gd name="T75" fmla="*/ 236 h 382"/>
                <a:gd name="T76" fmla="*/ 462 w 562"/>
                <a:gd name="T77" fmla="*/ 16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2" h="382">
                  <a:moveTo>
                    <a:pt x="484" y="126"/>
                  </a:moveTo>
                  <a:lnTo>
                    <a:pt x="484" y="126"/>
                  </a:lnTo>
                  <a:lnTo>
                    <a:pt x="500" y="100"/>
                  </a:lnTo>
                  <a:lnTo>
                    <a:pt x="514" y="80"/>
                  </a:lnTo>
                  <a:lnTo>
                    <a:pt x="538" y="50"/>
                  </a:lnTo>
                  <a:lnTo>
                    <a:pt x="556" y="34"/>
                  </a:lnTo>
                  <a:lnTo>
                    <a:pt x="562" y="28"/>
                  </a:lnTo>
                  <a:lnTo>
                    <a:pt x="562" y="28"/>
                  </a:lnTo>
                  <a:lnTo>
                    <a:pt x="502" y="16"/>
                  </a:lnTo>
                  <a:lnTo>
                    <a:pt x="440" y="6"/>
                  </a:lnTo>
                  <a:lnTo>
                    <a:pt x="410" y="2"/>
                  </a:lnTo>
                  <a:lnTo>
                    <a:pt x="378" y="0"/>
                  </a:lnTo>
                  <a:lnTo>
                    <a:pt x="346" y="0"/>
                  </a:lnTo>
                  <a:lnTo>
                    <a:pt x="314" y="0"/>
                  </a:lnTo>
                  <a:lnTo>
                    <a:pt x="284" y="2"/>
                  </a:lnTo>
                  <a:lnTo>
                    <a:pt x="252" y="6"/>
                  </a:lnTo>
                  <a:lnTo>
                    <a:pt x="222" y="10"/>
                  </a:lnTo>
                  <a:lnTo>
                    <a:pt x="194" y="18"/>
                  </a:lnTo>
                  <a:lnTo>
                    <a:pt x="166" y="26"/>
                  </a:lnTo>
                  <a:lnTo>
                    <a:pt x="138" y="38"/>
                  </a:lnTo>
                  <a:lnTo>
                    <a:pt x="114" y="50"/>
                  </a:lnTo>
                  <a:lnTo>
                    <a:pt x="90" y="66"/>
                  </a:lnTo>
                  <a:lnTo>
                    <a:pt x="90" y="66"/>
                  </a:lnTo>
                  <a:lnTo>
                    <a:pt x="72" y="78"/>
                  </a:lnTo>
                  <a:lnTo>
                    <a:pt x="58" y="92"/>
                  </a:lnTo>
                  <a:lnTo>
                    <a:pt x="44" y="106"/>
                  </a:lnTo>
                  <a:lnTo>
                    <a:pt x="34" y="120"/>
                  </a:lnTo>
                  <a:lnTo>
                    <a:pt x="24" y="134"/>
                  </a:lnTo>
                  <a:lnTo>
                    <a:pt x="16" y="150"/>
                  </a:lnTo>
                  <a:lnTo>
                    <a:pt x="10" y="164"/>
                  </a:lnTo>
                  <a:lnTo>
                    <a:pt x="4" y="180"/>
                  </a:lnTo>
                  <a:lnTo>
                    <a:pt x="4" y="180"/>
                  </a:lnTo>
                  <a:lnTo>
                    <a:pt x="0" y="200"/>
                  </a:lnTo>
                  <a:lnTo>
                    <a:pt x="0" y="224"/>
                  </a:lnTo>
                  <a:lnTo>
                    <a:pt x="4" y="248"/>
                  </a:lnTo>
                  <a:lnTo>
                    <a:pt x="10" y="272"/>
                  </a:lnTo>
                  <a:lnTo>
                    <a:pt x="10" y="272"/>
                  </a:lnTo>
                  <a:lnTo>
                    <a:pt x="32" y="256"/>
                  </a:lnTo>
                  <a:lnTo>
                    <a:pt x="60" y="236"/>
                  </a:lnTo>
                  <a:lnTo>
                    <a:pt x="96" y="212"/>
                  </a:lnTo>
                  <a:lnTo>
                    <a:pt x="140" y="186"/>
                  </a:lnTo>
                  <a:lnTo>
                    <a:pt x="192" y="160"/>
                  </a:lnTo>
                  <a:lnTo>
                    <a:pt x="252" y="134"/>
                  </a:lnTo>
                  <a:lnTo>
                    <a:pt x="318" y="108"/>
                  </a:lnTo>
                  <a:lnTo>
                    <a:pt x="356" y="96"/>
                  </a:lnTo>
                  <a:lnTo>
                    <a:pt x="394" y="84"/>
                  </a:lnTo>
                  <a:lnTo>
                    <a:pt x="394" y="84"/>
                  </a:lnTo>
                  <a:lnTo>
                    <a:pt x="358" y="102"/>
                  </a:lnTo>
                  <a:lnTo>
                    <a:pt x="320" y="122"/>
                  </a:lnTo>
                  <a:lnTo>
                    <a:pt x="270" y="148"/>
                  </a:lnTo>
                  <a:lnTo>
                    <a:pt x="214" y="182"/>
                  </a:lnTo>
                  <a:lnTo>
                    <a:pt x="154" y="222"/>
                  </a:lnTo>
                  <a:lnTo>
                    <a:pt x="124" y="244"/>
                  </a:lnTo>
                  <a:lnTo>
                    <a:pt x="94" y="266"/>
                  </a:lnTo>
                  <a:lnTo>
                    <a:pt x="64" y="292"/>
                  </a:lnTo>
                  <a:lnTo>
                    <a:pt x="36" y="316"/>
                  </a:lnTo>
                  <a:lnTo>
                    <a:pt x="36" y="316"/>
                  </a:lnTo>
                  <a:lnTo>
                    <a:pt x="46" y="330"/>
                  </a:lnTo>
                  <a:lnTo>
                    <a:pt x="58" y="342"/>
                  </a:lnTo>
                  <a:lnTo>
                    <a:pt x="70" y="352"/>
                  </a:lnTo>
                  <a:lnTo>
                    <a:pt x="86" y="362"/>
                  </a:lnTo>
                  <a:lnTo>
                    <a:pt x="86" y="362"/>
                  </a:lnTo>
                  <a:lnTo>
                    <a:pt x="106" y="372"/>
                  </a:lnTo>
                  <a:lnTo>
                    <a:pt x="128" y="378"/>
                  </a:lnTo>
                  <a:lnTo>
                    <a:pt x="150" y="382"/>
                  </a:lnTo>
                  <a:lnTo>
                    <a:pt x="174" y="382"/>
                  </a:lnTo>
                  <a:lnTo>
                    <a:pt x="196" y="382"/>
                  </a:lnTo>
                  <a:lnTo>
                    <a:pt x="220" y="376"/>
                  </a:lnTo>
                  <a:lnTo>
                    <a:pt x="242" y="370"/>
                  </a:lnTo>
                  <a:lnTo>
                    <a:pt x="266" y="360"/>
                  </a:lnTo>
                  <a:lnTo>
                    <a:pt x="266" y="360"/>
                  </a:lnTo>
                  <a:lnTo>
                    <a:pt x="298" y="342"/>
                  </a:lnTo>
                  <a:lnTo>
                    <a:pt x="330" y="322"/>
                  </a:lnTo>
                  <a:lnTo>
                    <a:pt x="358" y="296"/>
                  </a:lnTo>
                  <a:lnTo>
                    <a:pt x="386" y="268"/>
                  </a:lnTo>
                  <a:lnTo>
                    <a:pt x="412" y="236"/>
                  </a:lnTo>
                  <a:lnTo>
                    <a:pt x="438" y="202"/>
                  </a:lnTo>
                  <a:lnTo>
                    <a:pt x="462" y="164"/>
                  </a:lnTo>
                  <a:lnTo>
                    <a:pt x="484" y="126"/>
                  </a:lnTo>
                  <a:close/>
                </a:path>
              </a:pathLst>
            </a:custGeom>
            <a:solidFill>
              <a:srgbClr val="1F6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6" name="Freeform 106"/>
            <p:cNvSpPr>
              <a:spLocks/>
            </p:cNvSpPr>
            <p:nvPr/>
          </p:nvSpPr>
          <p:spPr bwMode="auto">
            <a:xfrm>
              <a:off x="12063413" y="1541463"/>
              <a:ext cx="892175" cy="606425"/>
            </a:xfrm>
            <a:custGeom>
              <a:avLst/>
              <a:gdLst>
                <a:gd name="T0" fmla="*/ 484 w 562"/>
                <a:gd name="T1" fmla="*/ 126 h 382"/>
                <a:gd name="T2" fmla="*/ 514 w 562"/>
                <a:gd name="T3" fmla="*/ 80 h 382"/>
                <a:gd name="T4" fmla="*/ 556 w 562"/>
                <a:gd name="T5" fmla="*/ 34 h 382"/>
                <a:gd name="T6" fmla="*/ 562 w 562"/>
                <a:gd name="T7" fmla="*/ 28 h 382"/>
                <a:gd name="T8" fmla="*/ 440 w 562"/>
                <a:gd name="T9" fmla="*/ 6 h 382"/>
                <a:gd name="T10" fmla="*/ 378 w 562"/>
                <a:gd name="T11" fmla="*/ 0 h 382"/>
                <a:gd name="T12" fmla="*/ 314 w 562"/>
                <a:gd name="T13" fmla="*/ 0 h 382"/>
                <a:gd name="T14" fmla="*/ 252 w 562"/>
                <a:gd name="T15" fmla="*/ 6 h 382"/>
                <a:gd name="T16" fmla="*/ 194 w 562"/>
                <a:gd name="T17" fmla="*/ 18 h 382"/>
                <a:gd name="T18" fmla="*/ 138 w 562"/>
                <a:gd name="T19" fmla="*/ 38 h 382"/>
                <a:gd name="T20" fmla="*/ 90 w 562"/>
                <a:gd name="T21" fmla="*/ 66 h 382"/>
                <a:gd name="T22" fmla="*/ 72 w 562"/>
                <a:gd name="T23" fmla="*/ 78 h 382"/>
                <a:gd name="T24" fmla="*/ 44 w 562"/>
                <a:gd name="T25" fmla="*/ 106 h 382"/>
                <a:gd name="T26" fmla="*/ 24 w 562"/>
                <a:gd name="T27" fmla="*/ 134 h 382"/>
                <a:gd name="T28" fmla="*/ 10 w 562"/>
                <a:gd name="T29" fmla="*/ 164 h 382"/>
                <a:gd name="T30" fmla="*/ 4 w 562"/>
                <a:gd name="T31" fmla="*/ 180 h 382"/>
                <a:gd name="T32" fmla="*/ 0 w 562"/>
                <a:gd name="T33" fmla="*/ 224 h 382"/>
                <a:gd name="T34" fmla="*/ 10 w 562"/>
                <a:gd name="T35" fmla="*/ 272 h 382"/>
                <a:gd name="T36" fmla="*/ 32 w 562"/>
                <a:gd name="T37" fmla="*/ 256 h 382"/>
                <a:gd name="T38" fmla="*/ 96 w 562"/>
                <a:gd name="T39" fmla="*/ 212 h 382"/>
                <a:gd name="T40" fmla="*/ 192 w 562"/>
                <a:gd name="T41" fmla="*/ 160 h 382"/>
                <a:gd name="T42" fmla="*/ 318 w 562"/>
                <a:gd name="T43" fmla="*/ 108 h 382"/>
                <a:gd name="T44" fmla="*/ 394 w 562"/>
                <a:gd name="T45" fmla="*/ 84 h 382"/>
                <a:gd name="T46" fmla="*/ 358 w 562"/>
                <a:gd name="T47" fmla="*/ 102 h 382"/>
                <a:gd name="T48" fmla="*/ 270 w 562"/>
                <a:gd name="T49" fmla="*/ 148 h 382"/>
                <a:gd name="T50" fmla="*/ 154 w 562"/>
                <a:gd name="T51" fmla="*/ 222 h 382"/>
                <a:gd name="T52" fmla="*/ 94 w 562"/>
                <a:gd name="T53" fmla="*/ 266 h 382"/>
                <a:gd name="T54" fmla="*/ 36 w 562"/>
                <a:gd name="T55" fmla="*/ 316 h 382"/>
                <a:gd name="T56" fmla="*/ 46 w 562"/>
                <a:gd name="T57" fmla="*/ 330 h 382"/>
                <a:gd name="T58" fmla="*/ 70 w 562"/>
                <a:gd name="T59" fmla="*/ 352 h 382"/>
                <a:gd name="T60" fmla="*/ 86 w 562"/>
                <a:gd name="T61" fmla="*/ 362 h 382"/>
                <a:gd name="T62" fmla="*/ 128 w 562"/>
                <a:gd name="T63" fmla="*/ 378 h 382"/>
                <a:gd name="T64" fmla="*/ 174 w 562"/>
                <a:gd name="T65" fmla="*/ 382 h 382"/>
                <a:gd name="T66" fmla="*/ 220 w 562"/>
                <a:gd name="T67" fmla="*/ 376 h 382"/>
                <a:gd name="T68" fmla="*/ 266 w 562"/>
                <a:gd name="T69" fmla="*/ 360 h 382"/>
                <a:gd name="T70" fmla="*/ 298 w 562"/>
                <a:gd name="T71" fmla="*/ 342 h 382"/>
                <a:gd name="T72" fmla="*/ 358 w 562"/>
                <a:gd name="T73" fmla="*/ 296 h 382"/>
                <a:gd name="T74" fmla="*/ 412 w 562"/>
                <a:gd name="T75" fmla="*/ 236 h 382"/>
                <a:gd name="T76" fmla="*/ 462 w 562"/>
                <a:gd name="T77" fmla="*/ 16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2" h="382">
                  <a:moveTo>
                    <a:pt x="484" y="126"/>
                  </a:moveTo>
                  <a:lnTo>
                    <a:pt x="484" y="126"/>
                  </a:lnTo>
                  <a:lnTo>
                    <a:pt x="500" y="100"/>
                  </a:lnTo>
                  <a:lnTo>
                    <a:pt x="514" y="80"/>
                  </a:lnTo>
                  <a:lnTo>
                    <a:pt x="538" y="50"/>
                  </a:lnTo>
                  <a:lnTo>
                    <a:pt x="556" y="34"/>
                  </a:lnTo>
                  <a:lnTo>
                    <a:pt x="562" y="28"/>
                  </a:lnTo>
                  <a:lnTo>
                    <a:pt x="562" y="28"/>
                  </a:lnTo>
                  <a:lnTo>
                    <a:pt x="502" y="16"/>
                  </a:lnTo>
                  <a:lnTo>
                    <a:pt x="440" y="6"/>
                  </a:lnTo>
                  <a:lnTo>
                    <a:pt x="410" y="2"/>
                  </a:lnTo>
                  <a:lnTo>
                    <a:pt x="378" y="0"/>
                  </a:lnTo>
                  <a:lnTo>
                    <a:pt x="346" y="0"/>
                  </a:lnTo>
                  <a:lnTo>
                    <a:pt x="314" y="0"/>
                  </a:lnTo>
                  <a:lnTo>
                    <a:pt x="284" y="2"/>
                  </a:lnTo>
                  <a:lnTo>
                    <a:pt x="252" y="6"/>
                  </a:lnTo>
                  <a:lnTo>
                    <a:pt x="222" y="10"/>
                  </a:lnTo>
                  <a:lnTo>
                    <a:pt x="194" y="18"/>
                  </a:lnTo>
                  <a:lnTo>
                    <a:pt x="166" y="26"/>
                  </a:lnTo>
                  <a:lnTo>
                    <a:pt x="138" y="38"/>
                  </a:lnTo>
                  <a:lnTo>
                    <a:pt x="114" y="50"/>
                  </a:lnTo>
                  <a:lnTo>
                    <a:pt x="90" y="66"/>
                  </a:lnTo>
                  <a:lnTo>
                    <a:pt x="90" y="66"/>
                  </a:lnTo>
                  <a:lnTo>
                    <a:pt x="72" y="78"/>
                  </a:lnTo>
                  <a:lnTo>
                    <a:pt x="58" y="92"/>
                  </a:lnTo>
                  <a:lnTo>
                    <a:pt x="44" y="106"/>
                  </a:lnTo>
                  <a:lnTo>
                    <a:pt x="34" y="120"/>
                  </a:lnTo>
                  <a:lnTo>
                    <a:pt x="24" y="134"/>
                  </a:lnTo>
                  <a:lnTo>
                    <a:pt x="16" y="150"/>
                  </a:lnTo>
                  <a:lnTo>
                    <a:pt x="10" y="164"/>
                  </a:lnTo>
                  <a:lnTo>
                    <a:pt x="4" y="180"/>
                  </a:lnTo>
                  <a:lnTo>
                    <a:pt x="4" y="180"/>
                  </a:lnTo>
                  <a:lnTo>
                    <a:pt x="0" y="200"/>
                  </a:lnTo>
                  <a:lnTo>
                    <a:pt x="0" y="224"/>
                  </a:lnTo>
                  <a:lnTo>
                    <a:pt x="4" y="248"/>
                  </a:lnTo>
                  <a:lnTo>
                    <a:pt x="10" y="272"/>
                  </a:lnTo>
                  <a:lnTo>
                    <a:pt x="10" y="272"/>
                  </a:lnTo>
                  <a:lnTo>
                    <a:pt x="32" y="256"/>
                  </a:lnTo>
                  <a:lnTo>
                    <a:pt x="60" y="236"/>
                  </a:lnTo>
                  <a:lnTo>
                    <a:pt x="96" y="212"/>
                  </a:lnTo>
                  <a:lnTo>
                    <a:pt x="140" y="186"/>
                  </a:lnTo>
                  <a:lnTo>
                    <a:pt x="192" y="160"/>
                  </a:lnTo>
                  <a:lnTo>
                    <a:pt x="252" y="134"/>
                  </a:lnTo>
                  <a:lnTo>
                    <a:pt x="318" y="108"/>
                  </a:lnTo>
                  <a:lnTo>
                    <a:pt x="356" y="96"/>
                  </a:lnTo>
                  <a:lnTo>
                    <a:pt x="394" y="84"/>
                  </a:lnTo>
                  <a:lnTo>
                    <a:pt x="394" y="84"/>
                  </a:lnTo>
                  <a:lnTo>
                    <a:pt x="358" y="102"/>
                  </a:lnTo>
                  <a:lnTo>
                    <a:pt x="320" y="122"/>
                  </a:lnTo>
                  <a:lnTo>
                    <a:pt x="270" y="148"/>
                  </a:lnTo>
                  <a:lnTo>
                    <a:pt x="214" y="182"/>
                  </a:lnTo>
                  <a:lnTo>
                    <a:pt x="154" y="222"/>
                  </a:lnTo>
                  <a:lnTo>
                    <a:pt x="124" y="244"/>
                  </a:lnTo>
                  <a:lnTo>
                    <a:pt x="94" y="266"/>
                  </a:lnTo>
                  <a:lnTo>
                    <a:pt x="64" y="292"/>
                  </a:lnTo>
                  <a:lnTo>
                    <a:pt x="36" y="316"/>
                  </a:lnTo>
                  <a:lnTo>
                    <a:pt x="36" y="316"/>
                  </a:lnTo>
                  <a:lnTo>
                    <a:pt x="46" y="330"/>
                  </a:lnTo>
                  <a:lnTo>
                    <a:pt x="58" y="342"/>
                  </a:lnTo>
                  <a:lnTo>
                    <a:pt x="70" y="352"/>
                  </a:lnTo>
                  <a:lnTo>
                    <a:pt x="86" y="362"/>
                  </a:lnTo>
                  <a:lnTo>
                    <a:pt x="86" y="362"/>
                  </a:lnTo>
                  <a:lnTo>
                    <a:pt x="106" y="372"/>
                  </a:lnTo>
                  <a:lnTo>
                    <a:pt x="128" y="378"/>
                  </a:lnTo>
                  <a:lnTo>
                    <a:pt x="150" y="382"/>
                  </a:lnTo>
                  <a:lnTo>
                    <a:pt x="174" y="382"/>
                  </a:lnTo>
                  <a:lnTo>
                    <a:pt x="196" y="382"/>
                  </a:lnTo>
                  <a:lnTo>
                    <a:pt x="220" y="376"/>
                  </a:lnTo>
                  <a:lnTo>
                    <a:pt x="242" y="370"/>
                  </a:lnTo>
                  <a:lnTo>
                    <a:pt x="266" y="360"/>
                  </a:lnTo>
                  <a:lnTo>
                    <a:pt x="266" y="360"/>
                  </a:lnTo>
                  <a:lnTo>
                    <a:pt x="298" y="342"/>
                  </a:lnTo>
                  <a:lnTo>
                    <a:pt x="330" y="322"/>
                  </a:lnTo>
                  <a:lnTo>
                    <a:pt x="358" y="296"/>
                  </a:lnTo>
                  <a:lnTo>
                    <a:pt x="386" y="268"/>
                  </a:lnTo>
                  <a:lnTo>
                    <a:pt x="412" y="236"/>
                  </a:lnTo>
                  <a:lnTo>
                    <a:pt x="438" y="202"/>
                  </a:lnTo>
                  <a:lnTo>
                    <a:pt x="462" y="164"/>
                  </a:lnTo>
                  <a:lnTo>
                    <a:pt x="484"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27" name="Freeform 107"/>
            <p:cNvSpPr>
              <a:spLocks/>
            </p:cNvSpPr>
            <p:nvPr/>
          </p:nvSpPr>
          <p:spPr bwMode="auto">
            <a:xfrm>
              <a:off x="9786938" y="322263"/>
              <a:ext cx="622300" cy="857250"/>
            </a:xfrm>
            <a:custGeom>
              <a:avLst/>
              <a:gdLst>
                <a:gd name="T0" fmla="*/ 380 w 392"/>
                <a:gd name="T1" fmla="*/ 124 h 540"/>
                <a:gd name="T2" fmla="*/ 380 w 392"/>
                <a:gd name="T3" fmla="*/ 70 h 540"/>
                <a:gd name="T4" fmla="*/ 388 w 392"/>
                <a:gd name="T5" fmla="*/ 8 h 540"/>
                <a:gd name="T6" fmla="*/ 392 w 392"/>
                <a:gd name="T7" fmla="*/ 0 h 540"/>
                <a:gd name="T8" fmla="*/ 278 w 392"/>
                <a:gd name="T9" fmla="*/ 48 h 540"/>
                <a:gd name="T10" fmla="*/ 222 w 392"/>
                <a:gd name="T11" fmla="*/ 78 h 540"/>
                <a:gd name="T12" fmla="*/ 168 w 392"/>
                <a:gd name="T13" fmla="*/ 112 h 540"/>
                <a:gd name="T14" fmla="*/ 120 w 392"/>
                <a:gd name="T15" fmla="*/ 150 h 540"/>
                <a:gd name="T16" fmla="*/ 78 w 392"/>
                <a:gd name="T17" fmla="*/ 194 h 540"/>
                <a:gd name="T18" fmla="*/ 42 w 392"/>
                <a:gd name="T19" fmla="*/ 240 h 540"/>
                <a:gd name="T20" fmla="*/ 16 w 392"/>
                <a:gd name="T21" fmla="*/ 290 h 540"/>
                <a:gd name="T22" fmla="*/ 10 w 392"/>
                <a:gd name="T23" fmla="*/ 310 h 540"/>
                <a:gd name="T24" fmla="*/ 2 w 392"/>
                <a:gd name="T25" fmla="*/ 348 h 540"/>
                <a:gd name="T26" fmla="*/ 0 w 392"/>
                <a:gd name="T27" fmla="*/ 384 h 540"/>
                <a:gd name="T28" fmla="*/ 4 w 392"/>
                <a:gd name="T29" fmla="*/ 416 h 540"/>
                <a:gd name="T30" fmla="*/ 8 w 392"/>
                <a:gd name="T31" fmla="*/ 432 h 540"/>
                <a:gd name="T32" fmla="*/ 30 w 392"/>
                <a:gd name="T33" fmla="*/ 472 h 540"/>
                <a:gd name="T34" fmla="*/ 64 w 392"/>
                <a:gd name="T35" fmla="*/ 506 h 540"/>
                <a:gd name="T36" fmla="*/ 72 w 392"/>
                <a:gd name="T37" fmla="*/ 480 h 540"/>
                <a:gd name="T38" fmla="*/ 102 w 392"/>
                <a:gd name="T39" fmla="*/ 410 h 540"/>
                <a:gd name="T40" fmla="*/ 154 w 392"/>
                <a:gd name="T41" fmla="*/ 314 h 540"/>
                <a:gd name="T42" fmla="*/ 232 w 392"/>
                <a:gd name="T43" fmla="*/ 200 h 540"/>
                <a:gd name="T44" fmla="*/ 282 w 392"/>
                <a:gd name="T45" fmla="*/ 140 h 540"/>
                <a:gd name="T46" fmla="*/ 262 w 392"/>
                <a:gd name="T47" fmla="*/ 172 h 540"/>
                <a:gd name="T48" fmla="*/ 214 w 392"/>
                <a:gd name="T49" fmla="*/ 260 h 540"/>
                <a:gd name="T50" fmla="*/ 156 w 392"/>
                <a:gd name="T51" fmla="*/ 384 h 540"/>
                <a:gd name="T52" fmla="*/ 130 w 392"/>
                <a:gd name="T53" fmla="*/ 456 h 540"/>
                <a:gd name="T54" fmla="*/ 110 w 392"/>
                <a:gd name="T55" fmla="*/ 530 h 540"/>
                <a:gd name="T56" fmla="*/ 126 w 392"/>
                <a:gd name="T57" fmla="*/ 536 h 540"/>
                <a:gd name="T58" fmla="*/ 158 w 392"/>
                <a:gd name="T59" fmla="*/ 540 h 540"/>
                <a:gd name="T60" fmla="*/ 176 w 392"/>
                <a:gd name="T61" fmla="*/ 540 h 540"/>
                <a:gd name="T62" fmla="*/ 220 w 392"/>
                <a:gd name="T63" fmla="*/ 530 h 540"/>
                <a:gd name="T64" fmla="*/ 260 w 392"/>
                <a:gd name="T65" fmla="*/ 510 h 540"/>
                <a:gd name="T66" fmla="*/ 296 w 392"/>
                <a:gd name="T67" fmla="*/ 480 h 540"/>
                <a:gd name="T68" fmla="*/ 326 w 392"/>
                <a:gd name="T69" fmla="*/ 440 h 540"/>
                <a:gd name="T70" fmla="*/ 344 w 392"/>
                <a:gd name="T71" fmla="*/ 408 h 540"/>
                <a:gd name="T72" fmla="*/ 368 w 392"/>
                <a:gd name="T73" fmla="*/ 336 h 540"/>
                <a:gd name="T74" fmla="*/ 380 w 392"/>
                <a:gd name="T75" fmla="*/ 256 h 540"/>
                <a:gd name="T76" fmla="*/ 382 w 392"/>
                <a:gd name="T77" fmla="*/ 16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 h="540">
                  <a:moveTo>
                    <a:pt x="380" y="124"/>
                  </a:moveTo>
                  <a:lnTo>
                    <a:pt x="380" y="124"/>
                  </a:lnTo>
                  <a:lnTo>
                    <a:pt x="378" y="94"/>
                  </a:lnTo>
                  <a:lnTo>
                    <a:pt x="380" y="70"/>
                  </a:lnTo>
                  <a:lnTo>
                    <a:pt x="384" y="32"/>
                  </a:lnTo>
                  <a:lnTo>
                    <a:pt x="388" y="8"/>
                  </a:lnTo>
                  <a:lnTo>
                    <a:pt x="392" y="0"/>
                  </a:lnTo>
                  <a:lnTo>
                    <a:pt x="392" y="0"/>
                  </a:lnTo>
                  <a:lnTo>
                    <a:pt x="334" y="22"/>
                  </a:lnTo>
                  <a:lnTo>
                    <a:pt x="278" y="48"/>
                  </a:lnTo>
                  <a:lnTo>
                    <a:pt x="250" y="62"/>
                  </a:lnTo>
                  <a:lnTo>
                    <a:pt x="222" y="78"/>
                  </a:lnTo>
                  <a:lnTo>
                    <a:pt x="194" y="94"/>
                  </a:lnTo>
                  <a:lnTo>
                    <a:pt x="168" y="112"/>
                  </a:lnTo>
                  <a:lnTo>
                    <a:pt x="144" y="130"/>
                  </a:lnTo>
                  <a:lnTo>
                    <a:pt x="120" y="150"/>
                  </a:lnTo>
                  <a:lnTo>
                    <a:pt x="98" y="172"/>
                  </a:lnTo>
                  <a:lnTo>
                    <a:pt x="78" y="194"/>
                  </a:lnTo>
                  <a:lnTo>
                    <a:pt x="60" y="216"/>
                  </a:lnTo>
                  <a:lnTo>
                    <a:pt x="42" y="240"/>
                  </a:lnTo>
                  <a:lnTo>
                    <a:pt x="28" y="264"/>
                  </a:lnTo>
                  <a:lnTo>
                    <a:pt x="16" y="290"/>
                  </a:lnTo>
                  <a:lnTo>
                    <a:pt x="16" y="290"/>
                  </a:lnTo>
                  <a:lnTo>
                    <a:pt x="10" y="310"/>
                  </a:lnTo>
                  <a:lnTo>
                    <a:pt x="4" y="330"/>
                  </a:lnTo>
                  <a:lnTo>
                    <a:pt x="2" y="348"/>
                  </a:lnTo>
                  <a:lnTo>
                    <a:pt x="0" y="366"/>
                  </a:lnTo>
                  <a:lnTo>
                    <a:pt x="0" y="384"/>
                  </a:lnTo>
                  <a:lnTo>
                    <a:pt x="2" y="400"/>
                  </a:lnTo>
                  <a:lnTo>
                    <a:pt x="4" y="416"/>
                  </a:lnTo>
                  <a:lnTo>
                    <a:pt x="8" y="432"/>
                  </a:lnTo>
                  <a:lnTo>
                    <a:pt x="8" y="432"/>
                  </a:lnTo>
                  <a:lnTo>
                    <a:pt x="18" y="452"/>
                  </a:lnTo>
                  <a:lnTo>
                    <a:pt x="30" y="472"/>
                  </a:lnTo>
                  <a:lnTo>
                    <a:pt x="46" y="490"/>
                  </a:lnTo>
                  <a:lnTo>
                    <a:pt x="64" y="506"/>
                  </a:lnTo>
                  <a:lnTo>
                    <a:pt x="64" y="506"/>
                  </a:lnTo>
                  <a:lnTo>
                    <a:pt x="72" y="480"/>
                  </a:lnTo>
                  <a:lnTo>
                    <a:pt x="84" y="448"/>
                  </a:lnTo>
                  <a:lnTo>
                    <a:pt x="102" y="410"/>
                  </a:lnTo>
                  <a:lnTo>
                    <a:pt x="124" y="364"/>
                  </a:lnTo>
                  <a:lnTo>
                    <a:pt x="154" y="314"/>
                  </a:lnTo>
                  <a:lnTo>
                    <a:pt x="188" y="258"/>
                  </a:lnTo>
                  <a:lnTo>
                    <a:pt x="232" y="200"/>
                  </a:lnTo>
                  <a:lnTo>
                    <a:pt x="256" y="170"/>
                  </a:lnTo>
                  <a:lnTo>
                    <a:pt x="282" y="140"/>
                  </a:lnTo>
                  <a:lnTo>
                    <a:pt x="282" y="140"/>
                  </a:lnTo>
                  <a:lnTo>
                    <a:pt x="262" y="172"/>
                  </a:lnTo>
                  <a:lnTo>
                    <a:pt x="240" y="210"/>
                  </a:lnTo>
                  <a:lnTo>
                    <a:pt x="214" y="260"/>
                  </a:lnTo>
                  <a:lnTo>
                    <a:pt x="186" y="318"/>
                  </a:lnTo>
                  <a:lnTo>
                    <a:pt x="156" y="384"/>
                  </a:lnTo>
                  <a:lnTo>
                    <a:pt x="144" y="420"/>
                  </a:lnTo>
                  <a:lnTo>
                    <a:pt x="130" y="456"/>
                  </a:lnTo>
                  <a:lnTo>
                    <a:pt x="120" y="492"/>
                  </a:lnTo>
                  <a:lnTo>
                    <a:pt x="110" y="530"/>
                  </a:lnTo>
                  <a:lnTo>
                    <a:pt x="110" y="530"/>
                  </a:lnTo>
                  <a:lnTo>
                    <a:pt x="126" y="536"/>
                  </a:lnTo>
                  <a:lnTo>
                    <a:pt x="142" y="538"/>
                  </a:lnTo>
                  <a:lnTo>
                    <a:pt x="158" y="540"/>
                  </a:lnTo>
                  <a:lnTo>
                    <a:pt x="176" y="540"/>
                  </a:lnTo>
                  <a:lnTo>
                    <a:pt x="176" y="540"/>
                  </a:lnTo>
                  <a:lnTo>
                    <a:pt x="198" y="536"/>
                  </a:lnTo>
                  <a:lnTo>
                    <a:pt x="220" y="530"/>
                  </a:lnTo>
                  <a:lnTo>
                    <a:pt x="242" y="522"/>
                  </a:lnTo>
                  <a:lnTo>
                    <a:pt x="260" y="510"/>
                  </a:lnTo>
                  <a:lnTo>
                    <a:pt x="278" y="496"/>
                  </a:lnTo>
                  <a:lnTo>
                    <a:pt x="296" y="480"/>
                  </a:lnTo>
                  <a:lnTo>
                    <a:pt x="312" y="460"/>
                  </a:lnTo>
                  <a:lnTo>
                    <a:pt x="326" y="440"/>
                  </a:lnTo>
                  <a:lnTo>
                    <a:pt x="326" y="440"/>
                  </a:lnTo>
                  <a:lnTo>
                    <a:pt x="344" y="408"/>
                  </a:lnTo>
                  <a:lnTo>
                    <a:pt x="358" y="372"/>
                  </a:lnTo>
                  <a:lnTo>
                    <a:pt x="368" y="336"/>
                  </a:lnTo>
                  <a:lnTo>
                    <a:pt x="376" y="296"/>
                  </a:lnTo>
                  <a:lnTo>
                    <a:pt x="380" y="256"/>
                  </a:lnTo>
                  <a:lnTo>
                    <a:pt x="382" y="212"/>
                  </a:lnTo>
                  <a:lnTo>
                    <a:pt x="382" y="168"/>
                  </a:lnTo>
                  <a:lnTo>
                    <a:pt x="380" y="124"/>
                  </a:lnTo>
                  <a:close/>
                </a:path>
              </a:pathLst>
            </a:custGeom>
            <a:solidFill>
              <a:srgbClr val="68B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88" name="Freeform 108"/>
            <p:cNvSpPr>
              <a:spLocks/>
            </p:cNvSpPr>
            <p:nvPr/>
          </p:nvSpPr>
          <p:spPr bwMode="auto">
            <a:xfrm>
              <a:off x="9786938" y="322263"/>
              <a:ext cx="622300" cy="857250"/>
            </a:xfrm>
            <a:custGeom>
              <a:avLst/>
              <a:gdLst>
                <a:gd name="T0" fmla="*/ 380 w 392"/>
                <a:gd name="T1" fmla="*/ 124 h 540"/>
                <a:gd name="T2" fmla="*/ 380 w 392"/>
                <a:gd name="T3" fmla="*/ 70 h 540"/>
                <a:gd name="T4" fmla="*/ 388 w 392"/>
                <a:gd name="T5" fmla="*/ 8 h 540"/>
                <a:gd name="T6" fmla="*/ 392 w 392"/>
                <a:gd name="T7" fmla="*/ 0 h 540"/>
                <a:gd name="T8" fmla="*/ 278 w 392"/>
                <a:gd name="T9" fmla="*/ 48 h 540"/>
                <a:gd name="T10" fmla="*/ 222 w 392"/>
                <a:gd name="T11" fmla="*/ 78 h 540"/>
                <a:gd name="T12" fmla="*/ 168 w 392"/>
                <a:gd name="T13" fmla="*/ 112 h 540"/>
                <a:gd name="T14" fmla="*/ 120 w 392"/>
                <a:gd name="T15" fmla="*/ 150 h 540"/>
                <a:gd name="T16" fmla="*/ 78 w 392"/>
                <a:gd name="T17" fmla="*/ 194 h 540"/>
                <a:gd name="T18" fmla="*/ 42 w 392"/>
                <a:gd name="T19" fmla="*/ 240 h 540"/>
                <a:gd name="T20" fmla="*/ 16 w 392"/>
                <a:gd name="T21" fmla="*/ 290 h 540"/>
                <a:gd name="T22" fmla="*/ 10 w 392"/>
                <a:gd name="T23" fmla="*/ 310 h 540"/>
                <a:gd name="T24" fmla="*/ 2 w 392"/>
                <a:gd name="T25" fmla="*/ 348 h 540"/>
                <a:gd name="T26" fmla="*/ 0 w 392"/>
                <a:gd name="T27" fmla="*/ 384 h 540"/>
                <a:gd name="T28" fmla="*/ 4 w 392"/>
                <a:gd name="T29" fmla="*/ 416 h 540"/>
                <a:gd name="T30" fmla="*/ 8 w 392"/>
                <a:gd name="T31" fmla="*/ 432 h 540"/>
                <a:gd name="T32" fmla="*/ 30 w 392"/>
                <a:gd name="T33" fmla="*/ 472 h 540"/>
                <a:gd name="T34" fmla="*/ 64 w 392"/>
                <a:gd name="T35" fmla="*/ 506 h 540"/>
                <a:gd name="T36" fmla="*/ 72 w 392"/>
                <a:gd name="T37" fmla="*/ 480 h 540"/>
                <a:gd name="T38" fmla="*/ 102 w 392"/>
                <a:gd name="T39" fmla="*/ 410 h 540"/>
                <a:gd name="T40" fmla="*/ 154 w 392"/>
                <a:gd name="T41" fmla="*/ 314 h 540"/>
                <a:gd name="T42" fmla="*/ 232 w 392"/>
                <a:gd name="T43" fmla="*/ 200 h 540"/>
                <a:gd name="T44" fmla="*/ 282 w 392"/>
                <a:gd name="T45" fmla="*/ 140 h 540"/>
                <a:gd name="T46" fmla="*/ 262 w 392"/>
                <a:gd name="T47" fmla="*/ 172 h 540"/>
                <a:gd name="T48" fmla="*/ 214 w 392"/>
                <a:gd name="T49" fmla="*/ 260 h 540"/>
                <a:gd name="T50" fmla="*/ 156 w 392"/>
                <a:gd name="T51" fmla="*/ 384 h 540"/>
                <a:gd name="T52" fmla="*/ 130 w 392"/>
                <a:gd name="T53" fmla="*/ 456 h 540"/>
                <a:gd name="T54" fmla="*/ 110 w 392"/>
                <a:gd name="T55" fmla="*/ 530 h 540"/>
                <a:gd name="T56" fmla="*/ 126 w 392"/>
                <a:gd name="T57" fmla="*/ 536 h 540"/>
                <a:gd name="T58" fmla="*/ 158 w 392"/>
                <a:gd name="T59" fmla="*/ 540 h 540"/>
                <a:gd name="T60" fmla="*/ 176 w 392"/>
                <a:gd name="T61" fmla="*/ 540 h 540"/>
                <a:gd name="T62" fmla="*/ 220 w 392"/>
                <a:gd name="T63" fmla="*/ 530 h 540"/>
                <a:gd name="T64" fmla="*/ 260 w 392"/>
                <a:gd name="T65" fmla="*/ 510 h 540"/>
                <a:gd name="T66" fmla="*/ 296 w 392"/>
                <a:gd name="T67" fmla="*/ 480 h 540"/>
                <a:gd name="T68" fmla="*/ 326 w 392"/>
                <a:gd name="T69" fmla="*/ 440 h 540"/>
                <a:gd name="T70" fmla="*/ 344 w 392"/>
                <a:gd name="T71" fmla="*/ 408 h 540"/>
                <a:gd name="T72" fmla="*/ 368 w 392"/>
                <a:gd name="T73" fmla="*/ 336 h 540"/>
                <a:gd name="T74" fmla="*/ 380 w 392"/>
                <a:gd name="T75" fmla="*/ 256 h 540"/>
                <a:gd name="T76" fmla="*/ 382 w 392"/>
                <a:gd name="T77" fmla="*/ 16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 h="540">
                  <a:moveTo>
                    <a:pt x="380" y="124"/>
                  </a:moveTo>
                  <a:lnTo>
                    <a:pt x="380" y="124"/>
                  </a:lnTo>
                  <a:lnTo>
                    <a:pt x="378" y="94"/>
                  </a:lnTo>
                  <a:lnTo>
                    <a:pt x="380" y="70"/>
                  </a:lnTo>
                  <a:lnTo>
                    <a:pt x="384" y="32"/>
                  </a:lnTo>
                  <a:lnTo>
                    <a:pt x="388" y="8"/>
                  </a:lnTo>
                  <a:lnTo>
                    <a:pt x="392" y="0"/>
                  </a:lnTo>
                  <a:lnTo>
                    <a:pt x="392" y="0"/>
                  </a:lnTo>
                  <a:lnTo>
                    <a:pt x="334" y="22"/>
                  </a:lnTo>
                  <a:lnTo>
                    <a:pt x="278" y="48"/>
                  </a:lnTo>
                  <a:lnTo>
                    <a:pt x="250" y="62"/>
                  </a:lnTo>
                  <a:lnTo>
                    <a:pt x="222" y="78"/>
                  </a:lnTo>
                  <a:lnTo>
                    <a:pt x="194" y="94"/>
                  </a:lnTo>
                  <a:lnTo>
                    <a:pt x="168" y="112"/>
                  </a:lnTo>
                  <a:lnTo>
                    <a:pt x="144" y="130"/>
                  </a:lnTo>
                  <a:lnTo>
                    <a:pt x="120" y="150"/>
                  </a:lnTo>
                  <a:lnTo>
                    <a:pt x="98" y="172"/>
                  </a:lnTo>
                  <a:lnTo>
                    <a:pt x="78" y="194"/>
                  </a:lnTo>
                  <a:lnTo>
                    <a:pt x="60" y="216"/>
                  </a:lnTo>
                  <a:lnTo>
                    <a:pt x="42" y="240"/>
                  </a:lnTo>
                  <a:lnTo>
                    <a:pt x="28" y="264"/>
                  </a:lnTo>
                  <a:lnTo>
                    <a:pt x="16" y="290"/>
                  </a:lnTo>
                  <a:lnTo>
                    <a:pt x="16" y="290"/>
                  </a:lnTo>
                  <a:lnTo>
                    <a:pt x="10" y="310"/>
                  </a:lnTo>
                  <a:lnTo>
                    <a:pt x="4" y="330"/>
                  </a:lnTo>
                  <a:lnTo>
                    <a:pt x="2" y="348"/>
                  </a:lnTo>
                  <a:lnTo>
                    <a:pt x="0" y="366"/>
                  </a:lnTo>
                  <a:lnTo>
                    <a:pt x="0" y="384"/>
                  </a:lnTo>
                  <a:lnTo>
                    <a:pt x="2" y="400"/>
                  </a:lnTo>
                  <a:lnTo>
                    <a:pt x="4" y="416"/>
                  </a:lnTo>
                  <a:lnTo>
                    <a:pt x="8" y="432"/>
                  </a:lnTo>
                  <a:lnTo>
                    <a:pt x="8" y="432"/>
                  </a:lnTo>
                  <a:lnTo>
                    <a:pt x="18" y="452"/>
                  </a:lnTo>
                  <a:lnTo>
                    <a:pt x="30" y="472"/>
                  </a:lnTo>
                  <a:lnTo>
                    <a:pt x="46" y="490"/>
                  </a:lnTo>
                  <a:lnTo>
                    <a:pt x="64" y="506"/>
                  </a:lnTo>
                  <a:lnTo>
                    <a:pt x="64" y="506"/>
                  </a:lnTo>
                  <a:lnTo>
                    <a:pt x="72" y="480"/>
                  </a:lnTo>
                  <a:lnTo>
                    <a:pt x="84" y="448"/>
                  </a:lnTo>
                  <a:lnTo>
                    <a:pt x="102" y="410"/>
                  </a:lnTo>
                  <a:lnTo>
                    <a:pt x="124" y="364"/>
                  </a:lnTo>
                  <a:lnTo>
                    <a:pt x="154" y="314"/>
                  </a:lnTo>
                  <a:lnTo>
                    <a:pt x="188" y="258"/>
                  </a:lnTo>
                  <a:lnTo>
                    <a:pt x="232" y="200"/>
                  </a:lnTo>
                  <a:lnTo>
                    <a:pt x="256" y="170"/>
                  </a:lnTo>
                  <a:lnTo>
                    <a:pt x="282" y="140"/>
                  </a:lnTo>
                  <a:lnTo>
                    <a:pt x="282" y="140"/>
                  </a:lnTo>
                  <a:lnTo>
                    <a:pt x="262" y="172"/>
                  </a:lnTo>
                  <a:lnTo>
                    <a:pt x="240" y="210"/>
                  </a:lnTo>
                  <a:lnTo>
                    <a:pt x="214" y="260"/>
                  </a:lnTo>
                  <a:lnTo>
                    <a:pt x="186" y="318"/>
                  </a:lnTo>
                  <a:lnTo>
                    <a:pt x="156" y="384"/>
                  </a:lnTo>
                  <a:lnTo>
                    <a:pt x="144" y="420"/>
                  </a:lnTo>
                  <a:lnTo>
                    <a:pt x="130" y="456"/>
                  </a:lnTo>
                  <a:lnTo>
                    <a:pt x="120" y="492"/>
                  </a:lnTo>
                  <a:lnTo>
                    <a:pt x="110" y="530"/>
                  </a:lnTo>
                  <a:lnTo>
                    <a:pt x="110" y="530"/>
                  </a:lnTo>
                  <a:lnTo>
                    <a:pt x="126" y="536"/>
                  </a:lnTo>
                  <a:lnTo>
                    <a:pt x="142" y="538"/>
                  </a:lnTo>
                  <a:lnTo>
                    <a:pt x="158" y="540"/>
                  </a:lnTo>
                  <a:lnTo>
                    <a:pt x="176" y="540"/>
                  </a:lnTo>
                  <a:lnTo>
                    <a:pt x="176" y="540"/>
                  </a:lnTo>
                  <a:lnTo>
                    <a:pt x="198" y="536"/>
                  </a:lnTo>
                  <a:lnTo>
                    <a:pt x="220" y="530"/>
                  </a:lnTo>
                  <a:lnTo>
                    <a:pt x="242" y="522"/>
                  </a:lnTo>
                  <a:lnTo>
                    <a:pt x="260" y="510"/>
                  </a:lnTo>
                  <a:lnTo>
                    <a:pt x="278" y="496"/>
                  </a:lnTo>
                  <a:lnTo>
                    <a:pt x="296" y="480"/>
                  </a:lnTo>
                  <a:lnTo>
                    <a:pt x="312" y="460"/>
                  </a:lnTo>
                  <a:lnTo>
                    <a:pt x="326" y="440"/>
                  </a:lnTo>
                  <a:lnTo>
                    <a:pt x="326" y="440"/>
                  </a:lnTo>
                  <a:lnTo>
                    <a:pt x="344" y="408"/>
                  </a:lnTo>
                  <a:lnTo>
                    <a:pt x="358" y="372"/>
                  </a:lnTo>
                  <a:lnTo>
                    <a:pt x="368" y="336"/>
                  </a:lnTo>
                  <a:lnTo>
                    <a:pt x="376" y="296"/>
                  </a:lnTo>
                  <a:lnTo>
                    <a:pt x="380" y="256"/>
                  </a:lnTo>
                  <a:lnTo>
                    <a:pt x="382" y="212"/>
                  </a:lnTo>
                  <a:lnTo>
                    <a:pt x="382" y="168"/>
                  </a:lnTo>
                  <a:lnTo>
                    <a:pt x="380"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89" name="Freeform 109"/>
            <p:cNvSpPr>
              <a:spLocks/>
            </p:cNvSpPr>
            <p:nvPr/>
          </p:nvSpPr>
          <p:spPr bwMode="auto">
            <a:xfrm>
              <a:off x="6942138" y="3176588"/>
              <a:ext cx="1568450" cy="901700"/>
            </a:xfrm>
            <a:custGeom>
              <a:avLst/>
              <a:gdLst>
                <a:gd name="T0" fmla="*/ 182 w 988"/>
                <a:gd name="T1" fmla="*/ 366 h 568"/>
                <a:gd name="T2" fmla="*/ 108 w 988"/>
                <a:gd name="T3" fmla="*/ 320 h 568"/>
                <a:gd name="T4" fmla="*/ 50 w 988"/>
                <a:gd name="T5" fmla="*/ 292 h 568"/>
                <a:gd name="T6" fmla="*/ 0 w 988"/>
                <a:gd name="T7" fmla="*/ 276 h 568"/>
                <a:gd name="T8" fmla="*/ 40 w 988"/>
                <a:gd name="T9" fmla="*/ 244 h 568"/>
                <a:gd name="T10" fmla="*/ 122 w 988"/>
                <a:gd name="T11" fmla="*/ 186 h 568"/>
                <a:gd name="T12" fmla="*/ 210 w 988"/>
                <a:gd name="T13" fmla="*/ 132 h 568"/>
                <a:gd name="T14" fmla="*/ 302 w 988"/>
                <a:gd name="T15" fmla="*/ 84 h 568"/>
                <a:gd name="T16" fmla="*/ 398 w 988"/>
                <a:gd name="T17" fmla="*/ 46 h 568"/>
                <a:gd name="T18" fmla="*/ 494 w 988"/>
                <a:gd name="T19" fmla="*/ 18 h 568"/>
                <a:gd name="T20" fmla="*/ 590 w 988"/>
                <a:gd name="T21" fmla="*/ 2 h 568"/>
                <a:gd name="T22" fmla="*/ 684 w 988"/>
                <a:gd name="T23" fmla="*/ 2 h 568"/>
                <a:gd name="T24" fmla="*/ 730 w 988"/>
                <a:gd name="T25" fmla="*/ 8 h 568"/>
                <a:gd name="T26" fmla="*/ 796 w 988"/>
                <a:gd name="T27" fmla="*/ 26 h 568"/>
                <a:gd name="T28" fmla="*/ 852 w 988"/>
                <a:gd name="T29" fmla="*/ 52 h 568"/>
                <a:gd name="T30" fmla="*/ 898 w 988"/>
                <a:gd name="T31" fmla="*/ 84 h 568"/>
                <a:gd name="T32" fmla="*/ 934 w 988"/>
                <a:gd name="T33" fmla="*/ 120 h 568"/>
                <a:gd name="T34" fmla="*/ 946 w 988"/>
                <a:gd name="T35" fmla="*/ 134 h 568"/>
                <a:gd name="T36" fmla="*/ 964 w 988"/>
                <a:gd name="T37" fmla="*/ 166 h 568"/>
                <a:gd name="T38" fmla="*/ 978 w 988"/>
                <a:gd name="T39" fmla="*/ 202 h 568"/>
                <a:gd name="T40" fmla="*/ 986 w 988"/>
                <a:gd name="T41" fmla="*/ 240 h 568"/>
                <a:gd name="T42" fmla="*/ 988 w 988"/>
                <a:gd name="T43" fmla="*/ 262 h 568"/>
                <a:gd name="T44" fmla="*/ 890 w 988"/>
                <a:gd name="T45" fmla="*/ 240 h 568"/>
                <a:gd name="T46" fmla="*/ 738 w 988"/>
                <a:gd name="T47" fmla="*/ 222 h 568"/>
                <a:gd name="T48" fmla="*/ 642 w 988"/>
                <a:gd name="T49" fmla="*/ 218 h 568"/>
                <a:gd name="T50" fmla="*/ 536 w 988"/>
                <a:gd name="T51" fmla="*/ 218 h 568"/>
                <a:gd name="T52" fmla="*/ 418 w 988"/>
                <a:gd name="T53" fmla="*/ 228 h 568"/>
                <a:gd name="T54" fmla="*/ 290 w 988"/>
                <a:gd name="T55" fmla="*/ 244 h 568"/>
                <a:gd name="T56" fmla="*/ 352 w 988"/>
                <a:gd name="T57" fmla="*/ 244 h 568"/>
                <a:gd name="T58" fmla="*/ 516 w 988"/>
                <a:gd name="T59" fmla="*/ 254 h 568"/>
                <a:gd name="T60" fmla="*/ 680 w 988"/>
                <a:gd name="T61" fmla="*/ 274 h 568"/>
                <a:gd name="T62" fmla="*/ 800 w 988"/>
                <a:gd name="T63" fmla="*/ 296 h 568"/>
                <a:gd name="T64" fmla="*/ 922 w 988"/>
                <a:gd name="T65" fmla="*/ 326 h 568"/>
                <a:gd name="T66" fmla="*/ 982 w 988"/>
                <a:gd name="T67" fmla="*/ 346 h 568"/>
                <a:gd name="T68" fmla="*/ 966 w 988"/>
                <a:gd name="T69" fmla="*/ 398 h 568"/>
                <a:gd name="T70" fmla="*/ 938 w 988"/>
                <a:gd name="T71" fmla="*/ 448 h 568"/>
                <a:gd name="T72" fmla="*/ 926 w 988"/>
                <a:gd name="T73" fmla="*/ 462 h 568"/>
                <a:gd name="T74" fmla="*/ 900 w 988"/>
                <a:gd name="T75" fmla="*/ 488 h 568"/>
                <a:gd name="T76" fmla="*/ 856 w 988"/>
                <a:gd name="T77" fmla="*/ 522 h 568"/>
                <a:gd name="T78" fmla="*/ 786 w 988"/>
                <a:gd name="T79" fmla="*/ 552 h 568"/>
                <a:gd name="T80" fmla="*/ 710 w 988"/>
                <a:gd name="T81" fmla="*/ 566 h 568"/>
                <a:gd name="T82" fmla="*/ 668 w 988"/>
                <a:gd name="T83" fmla="*/ 568 h 568"/>
                <a:gd name="T84" fmla="*/ 608 w 988"/>
                <a:gd name="T85" fmla="*/ 564 h 568"/>
                <a:gd name="T86" fmla="*/ 546 w 988"/>
                <a:gd name="T87" fmla="*/ 552 h 568"/>
                <a:gd name="T88" fmla="*/ 486 w 988"/>
                <a:gd name="T89" fmla="*/ 536 h 568"/>
                <a:gd name="T90" fmla="*/ 426 w 988"/>
                <a:gd name="T91" fmla="*/ 512 h 568"/>
                <a:gd name="T92" fmla="*/ 304 w 988"/>
                <a:gd name="T93" fmla="*/ 448 h 568"/>
                <a:gd name="T94" fmla="*/ 182 w 988"/>
                <a:gd name="T95" fmla="*/ 36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8" h="568">
                  <a:moveTo>
                    <a:pt x="182" y="366"/>
                  </a:moveTo>
                  <a:lnTo>
                    <a:pt x="182" y="366"/>
                  </a:lnTo>
                  <a:lnTo>
                    <a:pt x="142" y="340"/>
                  </a:lnTo>
                  <a:lnTo>
                    <a:pt x="108" y="320"/>
                  </a:lnTo>
                  <a:lnTo>
                    <a:pt x="76" y="304"/>
                  </a:lnTo>
                  <a:lnTo>
                    <a:pt x="50" y="292"/>
                  </a:lnTo>
                  <a:lnTo>
                    <a:pt x="14" y="278"/>
                  </a:lnTo>
                  <a:lnTo>
                    <a:pt x="0" y="276"/>
                  </a:lnTo>
                  <a:lnTo>
                    <a:pt x="0" y="276"/>
                  </a:lnTo>
                  <a:lnTo>
                    <a:pt x="40" y="244"/>
                  </a:lnTo>
                  <a:lnTo>
                    <a:pt x="80" y="214"/>
                  </a:lnTo>
                  <a:lnTo>
                    <a:pt x="122" y="186"/>
                  </a:lnTo>
                  <a:lnTo>
                    <a:pt x="166" y="158"/>
                  </a:lnTo>
                  <a:lnTo>
                    <a:pt x="210" y="132"/>
                  </a:lnTo>
                  <a:lnTo>
                    <a:pt x="256" y="106"/>
                  </a:lnTo>
                  <a:lnTo>
                    <a:pt x="302" y="84"/>
                  </a:lnTo>
                  <a:lnTo>
                    <a:pt x="350" y="64"/>
                  </a:lnTo>
                  <a:lnTo>
                    <a:pt x="398" y="46"/>
                  </a:lnTo>
                  <a:lnTo>
                    <a:pt x="446" y="30"/>
                  </a:lnTo>
                  <a:lnTo>
                    <a:pt x="494" y="18"/>
                  </a:lnTo>
                  <a:lnTo>
                    <a:pt x="542" y="8"/>
                  </a:lnTo>
                  <a:lnTo>
                    <a:pt x="590" y="2"/>
                  </a:lnTo>
                  <a:lnTo>
                    <a:pt x="638" y="0"/>
                  </a:lnTo>
                  <a:lnTo>
                    <a:pt x="684" y="2"/>
                  </a:lnTo>
                  <a:lnTo>
                    <a:pt x="730" y="8"/>
                  </a:lnTo>
                  <a:lnTo>
                    <a:pt x="730" y="8"/>
                  </a:lnTo>
                  <a:lnTo>
                    <a:pt x="764" y="16"/>
                  </a:lnTo>
                  <a:lnTo>
                    <a:pt x="796" y="26"/>
                  </a:lnTo>
                  <a:lnTo>
                    <a:pt x="824" y="38"/>
                  </a:lnTo>
                  <a:lnTo>
                    <a:pt x="852" y="52"/>
                  </a:lnTo>
                  <a:lnTo>
                    <a:pt x="876" y="66"/>
                  </a:lnTo>
                  <a:lnTo>
                    <a:pt x="898" y="84"/>
                  </a:lnTo>
                  <a:lnTo>
                    <a:pt x="916" y="100"/>
                  </a:lnTo>
                  <a:lnTo>
                    <a:pt x="934" y="120"/>
                  </a:lnTo>
                  <a:lnTo>
                    <a:pt x="934" y="120"/>
                  </a:lnTo>
                  <a:lnTo>
                    <a:pt x="946" y="134"/>
                  </a:lnTo>
                  <a:lnTo>
                    <a:pt x="954" y="150"/>
                  </a:lnTo>
                  <a:lnTo>
                    <a:pt x="964" y="166"/>
                  </a:lnTo>
                  <a:lnTo>
                    <a:pt x="970" y="184"/>
                  </a:lnTo>
                  <a:lnTo>
                    <a:pt x="978" y="202"/>
                  </a:lnTo>
                  <a:lnTo>
                    <a:pt x="982" y="222"/>
                  </a:lnTo>
                  <a:lnTo>
                    <a:pt x="986" y="240"/>
                  </a:lnTo>
                  <a:lnTo>
                    <a:pt x="988" y="262"/>
                  </a:lnTo>
                  <a:lnTo>
                    <a:pt x="988" y="262"/>
                  </a:lnTo>
                  <a:lnTo>
                    <a:pt x="946" y="252"/>
                  </a:lnTo>
                  <a:lnTo>
                    <a:pt x="890" y="240"/>
                  </a:lnTo>
                  <a:lnTo>
                    <a:pt x="820" y="230"/>
                  </a:lnTo>
                  <a:lnTo>
                    <a:pt x="738" y="222"/>
                  </a:lnTo>
                  <a:lnTo>
                    <a:pt x="692" y="220"/>
                  </a:lnTo>
                  <a:lnTo>
                    <a:pt x="642" y="218"/>
                  </a:lnTo>
                  <a:lnTo>
                    <a:pt x="590" y="218"/>
                  </a:lnTo>
                  <a:lnTo>
                    <a:pt x="536" y="218"/>
                  </a:lnTo>
                  <a:lnTo>
                    <a:pt x="478" y="222"/>
                  </a:lnTo>
                  <a:lnTo>
                    <a:pt x="418" y="228"/>
                  </a:lnTo>
                  <a:lnTo>
                    <a:pt x="354" y="234"/>
                  </a:lnTo>
                  <a:lnTo>
                    <a:pt x="290" y="244"/>
                  </a:lnTo>
                  <a:lnTo>
                    <a:pt x="290" y="244"/>
                  </a:lnTo>
                  <a:lnTo>
                    <a:pt x="352" y="244"/>
                  </a:lnTo>
                  <a:lnTo>
                    <a:pt x="424" y="248"/>
                  </a:lnTo>
                  <a:lnTo>
                    <a:pt x="516" y="254"/>
                  </a:lnTo>
                  <a:lnTo>
                    <a:pt x="622" y="266"/>
                  </a:lnTo>
                  <a:lnTo>
                    <a:pt x="680" y="274"/>
                  </a:lnTo>
                  <a:lnTo>
                    <a:pt x="740" y="284"/>
                  </a:lnTo>
                  <a:lnTo>
                    <a:pt x="800" y="296"/>
                  </a:lnTo>
                  <a:lnTo>
                    <a:pt x="862" y="310"/>
                  </a:lnTo>
                  <a:lnTo>
                    <a:pt x="922" y="326"/>
                  </a:lnTo>
                  <a:lnTo>
                    <a:pt x="982" y="346"/>
                  </a:lnTo>
                  <a:lnTo>
                    <a:pt x="982" y="346"/>
                  </a:lnTo>
                  <a:lnTo>
                    <a:pt x="976" y="372"/>
                  </a:lnTo>
                  <a:lnTo>
                    <a:pt x="966" y="398"/>
                  </a:lnTo>
                  <a:lnTo>
                    <a:pt x="954" y="424"/>
                  </a:lnTo>
                  <a:lnTo>
                    <a:pt x="938" y="448"/>
                  </a:lnTo>
                  <a:lnTo>
                    <a:pt x="938" y="448"/>
                  </a:lnTo>
                  <a:lnTo>
                    <a:pt x="926" y="462"/>
                  </a:lnTo>
                  <a:lnTo>
                    <a:pt x="914" y="476"/>
                  </a:lnTo>
                  <a:lnTo>
                    <a:pt x="900" y="488"/>
                  </a:lnTo>
                  <a:lnTo>
                    <a:pt x="886" y="500"/>
                  </a:lnTo>
                  <a:lnTo>
                    <a:pt x="856" y="522"/>
                  </a:lnTo>
                  <a:lnTo>
                    <a:pt x="822" y="538"/>
                  </a:lnTo>
                  <a:lnTo>
                    <a:pt x="786" y="552"/>
                  </a:lnTo>
                  <a:lnTo>
                    <a:pt x="750" y="560"/>
                  </a:lnTo>
                  <a:lnTo>
                    <a:pt x="710" y="566"/>
                  </a:lnTo>
                  <a:lnTo>
                    <a:pt x="668" y="568"/>
                  </a:lnTo>
                  <a:lnTo>
                    <a:pt x="668" y="568"/>
                  </a:lnTo>
                  <a:lnTo>
                    <a:pt x="638" y="566"/>
                  </a:lnTo>
                  <a:lnTo>
                    <a:pt x="608" y="564"/>
                  </a:lnTo>
                  <a:lnTo>
                    <a:pt x="576" y="560"/>
                  </a:lnTo>
                  <a:lnTo>
                    <a:pt x="546" y="552"/>
                  </a:lnTo>
                  <a:lnTo>
                    <a:pt x="516" y="544"/>
                  </a:lnTo>
                  <a:lnTo>
                    <a:pt x="486" y="536"/>
                  </a:lnTo>
                  <a:lnTo>
                    <a:pt x="456" y="524"/>
                  </a:lnTo>
                  <a:lnTo>
                    <a:pt x="426" y="512"/>
                  </a:lnTo>
                  <a:lnTo>
                    <a:pt x="366" y="482"/>
                  </a:lnTo>
                  <a:lnTo>
                    <a:pt x="304" y="448"/>
                  </a:lnTo>
                  <a:lnTo>
                    <a:pt x="244" y="408"/>
                  </a:lnTo>
                  <a:lnTo>
                    <a:pt x="182" y="366"/>
                  </a:lnTo>
                  <a:close/>
                </a:path>
              </a:pathLst>
            </a:custGeom>
            <a:solidFill>
              <a:srgbClr val="8CC4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0" name="Freeform 110"/>
            <p:cNvSpPr>
              <a:spLocks/>
            </p:cNvSpPr>
            <p:nvPr/>
          </p:nvSpPr>
          <p:spPr bwMode="auto">
            <a:xfrm>
              <a:off x="6942138" y="3176588"/>
              <a:ext cx="1568450" cy="901700"/>
            </a:xfrm>
            <a:custGeom>
              <a:avLst/>
              <a:gdLst>
                <a:gd name="T0" fmla="*/ 182 w 988"/>
                <a:gd name="T1" fmla="*/ 366 h 568"/>
                <a:gd name="T2" fmla="*/ 108 w 988"/>
                <a:gd name="T3" fmla="*/ 320 h 568"/>
                <a:gd name="T4" fmla="*/ 50 w 988"/>
                <a:gd name="T5" fmla="*/ 292 h 568"/>
                <a:gd name="T6" fmla="*/ 0 w 988"/>
                <a:gd name="T7" fmla="*/ 276 h 568"/>
                <a:gd name="T8" fmla="*/ 40 w 988"/>
                <a:gd name="T9" fmla="*/ 244 h 568"/>
                <a:gd name="T10" fmla="*/ 122 w 988"/>
                <a:gd name="T11" fmla="*/ 186 h 568"/>
                <a:gd name="T12" fmla="*/ 210 w 988"/>
                <a:gd name="T13" fmla="*/ 132 h 568"/>
                <a:gd name="T14" fmla="*/ 302 w 988"/>
                <a:gd name="T15" fmla="*/ 84 h 568"/>
                <a:gd name="T16" fmla="*/ 398 w 988"/>
                <a:gd name="T17" fmla="*/ 46 h 568"/>
                <a:gd name="T18" fmla="*/ 494 w 988"/>
                <a:gd name="T19" fmla="*/ 18 h 568"/>
                <a:gd name="T20" fmla="*/ 590 w 988"/>
                <a:gd name="T21" fmla="*/ 2 h 568"/>
                <a:gd name="T22" fmla="*/ 684 w 988"/>
                <a:gd name="T23" fmla="*/ 2 h 568"/>
                <a:gd name="T24" fmla="*/ 730 w 988"/>
                <a:gd name="T25" fmla="*/ 8 h 568"/>
                <a:gd name="T26" fmla="*/ 796 w 988"/>
                <a:gd name="T27" fmla="*/ 26 h 568"/>
                <a:gd name="T28" fmla="*/ 852 w 988"/>
                <a:gd name="T29" fmla="*/ 52 h 568"/>
                <a:gd name="T30" fmla="*/ 898 w 988"/>
                <a:gd name="T31" fmla="*/ 84 h 568"/>
                <a:gd name="T32" fmla="*/ 934 w 988"/>
                <a:gd name="T33" fmla="*/ 120 h 568"/>
                <a:gd name="T34" fmla="*/ 946 w 988"/>
                <a:gd name="T35" fmla="*/ 134 h 568"/>
                <a:gd name="T36" fmla="*/ 964 w 988"/>
                <a:gd name="T37" fmla="*/ 166 h 568"/>
                <a:gd name="T38" fmla="*/ 978 w 988"/>
                <a:gd name="T39" fmla="*/ 202 h 568"/>
                <a:gd name="T40" fmla="*/ 986 w 988"/>
                <a:gd name="T41" fmla="*/ 240 h 568"/>
                <a:gd name="T42" fmla="*/ 988 w 988"/>
                <a:gd name="T43" fmla="*/ 262 h 568"/>
                <a:gd name="T44" fmla="*/ 890 w 988"/>
                <a:gd name="T45" fmla="*/ 240 h 568"/>
                <a:gd name="T46" fmla="*/ 738 w 988"/>
                <a:gd name="T47" fmla="*/ 222 h 568"/>
                <a:gd name="T48" fmla="*/ 642 w 988"/>
                <a:gd name="T49" fmla="*/ 218 h 568"/>
                <a:gd name="T50" fmla="*/ 536 w 988"/>
                <a:gd name="T51" fmla="*/ 218 h 568"/>
                <a:gd name="T52" fmla="*/ 418 w 988"/>
                <a:gd name="T53" fmla="*/ 228 h 568"/>
                <a:gd name="T54" fmla="*/ 290 w 988"/>
                <a:gd name="T55" fmla="*/ 244 h 568"/>
                <a:gd name="T56" fmla="*/ 352 w 988"/>
                <a:gd name="T57" fmla="*/ 244 h 568"/>
                <a:gd name="T58" fmla="*/ 516 w 988"/>
                <a:gd name="T59" fmla="*/ 254 h 568"/>
                <a:gd name="T60" fmla="*/ 680 w 988"/>
                <a:gd name="T61" fmla="*/ 274 h 568"/>
                <a:gd name="T62" fmla="*/ 800 w 988"/>
                <a:gd name="T63" fmla="*/ 296 h 568"/>
                <a:gd name="T64" fmla="*/ 922 w 988"/>
                <a:gd name="T65" fmla="*/ 326 h 568"/>
                <a:gd name="T66" fmla="*/ 982 w 988"/>
                <a:gd name="T67" fmla="*/ 346 h 568"/>
                <a:gd name="T68" fmla="*/ 966 w 988"/>
                <a:gd name="T69" fmla="*/ 398 h 568"/>
                <a:gd name="T70" fmla="*/ 938 w 988"/>
                <a:gd name="T71" fmla="*/ 448 h 568"/>
                <a:gd name="T72" fmla="*/ 926 w 988"/>
                <a:gd name="T73" fmla="*/ 462 h 568"/>
                <a:gd name="T74" fmla="*/ 900 w 988"/>
                <a:gd name="T75" fmla="*/ 488 h 568"/>
                <a:gd name="T76" fmla="*/ 856 w 988"/>
                <a:gd name="T77" fmla="*/ 522 h 568"/>
                <a:gd name="T78" fmla="*/ 786 w 988"/>
                <a:gd name="T79" fmla="*/ 552 h 568"/>
                <a:gd name="T80" fmla="*/ 710 w 988"/>
                <a:gd name="T81" fmla="*/ 566 h 568"/>
                <a:gd name="T82" fmla="*/ 668 w 988"/>
                <a:gd name="T83" fmla="*/ 568 h 568"/>
                <a:gd name="T84" fmla="*/ 608 w 988"/>
                <a:gd name="T85" fmla="*/ 564 h 568"/>
                <a:gd name="T86" fmla="*/ 546 w 988"/>
                <a:gd name="T87" fmla="*/ 552 h 568"/>
                <a:gd name="T88" fmla="*/ 486 w 988"/>
                <a:gd name="T89" fmla="*/ 536 h 568"/>
                <a:gd name="T90" fmla="*/ 426 w 988"/>
                <a:gd name="T91" fmla="*/ 512 h 568"/>
                <a:gd name="T92" fmla="*/ 304 w 988"/>
                <a:gd name="T93" fmla="*/ 448 h 568"/>
                <a:gd name="T94" fmla="*/ 182 w 988"/>
                <a:gd name="T95" fmla="*/ 36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8" h="568">
                  <a:moveTo>
                    <a:pt x="182" y="366"/>
                  </a:moveTo>
                  <a:lnTo>
                    <a:pt x="182" y="366"/>
                  </a:lnTo>
                  <a:lnTo>
                    <a:pt x="142" y="340"/>
                  </a:lnTo>
                  <a:lnTo>
                    <a:pt x="108" y="320"/>
                  </a:lnTo>
                  <a:lnTo>
                    <a:pt x="76" y="304"/>
                  </a:lnTo>
                  <a:lnTo>
                    <a:pt x="50" y="292"/>
                  </a:lnTo>
                  <a:lnTo>
                    <a:pt x="14" y="278"/>
                  </a:lnTo>
                  <a:lnTo>
                    <a:pt x="0" y="276"/>
                  </a:lnTo>
                  <a:lnTo>
                    <a:pt x="0" y="276"/>
                  </a:lnTo>
                  <a:lnTo>
                    <a:pt x="40" y="244"/>
                  </a:lnTo>
                  <a:lnTo>
                    <a:pt x="80" y="214"/>
                  </a:lnTo>
                  <a:lnTo>
                    <a:pt x="122" y="186"/>
                  </a:lnTo>
                  <a:lnTo>
                    <a:pt x="166" y="158"/>
                  </a:lnTo>
                  <a:lnTo>
                    <a:pt x="210" y="132"/>
                  </a:lnTo>
                  <a:lnTo>
                    <a:pt x="256" y="106"/>
                  </a:lnTo>
                  <a:lnTo>
                    <a:pt x="302" y="84"/>
                  </a:lnTo>
                  <a:lnTo>
                    <a:pt x="350" y="64"/>
                  </a:lnTo>
                  <a:lnTo>
                    <a:pt x="398" y="46"/>
                  </a:lnTo>
                  <a:lnTo>
                    <a:pt x="446" y="30"/>
                  </a:lnTo>
                  <a:lnTo>
                    <a:pt x="494" y="18"/>
                  </a:lnTo>
                  <a:lnTo>
                    <a:pt x="542" y="8"/>
                  </a:lnTo>
                  <a:lnTo>
                    <a:pt x="590" y="2"/>
                  </a:lnTo>
                  <a:lnTo>
                    <a:pt x="638" y="0"/>
                  </a:lnTo>
                  <a:lnTo>
                    <a:pt x="684" y="2"/>
                  </a:lnTo>
                  <a:lnTo>
                    <a:pt x="730" y="8"/>
                  </a:lnTo>
                  <a:lnTo>
                    <a:pt x="730" y="8"/>
                  </a:lnTo>
                  <a:lnTo>
                    <a:pt x="764" y="16"/>
                  </a:lnTo>
                  <a:lnTo>
                    <a:pt x="796" y="26"/>
                  </a:lnTo>
                  <a:lnTo>
                    <a:pt x="824" y="38"/>
                  </a:lnTo>
                  <a:lnTo>
                    <a:pt x="852" y="52"/>
                  </a:lnTo>
                  <a:lnTo>
                    <a:pt x="876" y="66"/>
                  </a:lnTo>
                  <a:lnTo>
                    <a:pt x="898" y="84"/>
                  </a:lnTo>
                  <a:lnTo>
                    <a:pt x="916" y="100"/>
                  </a:lnTo>
                  <a:lnTo>
                    <a:pt x="934" y="120"/>
                  </a:lnTo>
                  <a:lnTo>
                    <a:pt x="934" y="120"/>
                  </a:lnTo>
                  <a:lnTo>
                    <a:pt x="946" y="134"/>
                  </a:lnTo>
                  <a:lnTo>
                    <a:pt x="954" y="150"/>
                  </a:lnTo>
                  <a:lnTo>
                    <a:pt x="964" y="166"/>
                  </a:lnTo>
                  <a:lnTo>
                    <a:pt x="970" y="184"/>
                  </a:lnTo>
                  <a:lnTo>
                    <a:pt x="978" y="202"/>
                  </a:lnTo>
                  <a:lnTo>
                    <a:pt x="982" y="222"/>
                  </a:lnTo>
                  <a:lnTo>
                    <a:pt x="986" y="240"/>
                  </a:lnTo>
                  <a:lnTo>
                    <a:pt x="988" y="262"/>
                  </a:lnTo>
                  <a:lnTo>
                    <a:pt x="988" y="262"/>
                  </a:lnTo>
                  <a:lnTo>
                    <a:pt x="946" y="252"/>
                  </a:lnTo>
                  <a:lnTo>
                    <a:pt x="890" y="240"/>
                  </a:lnTo>
                  <a:lnTo>
                    <a:pt x="820" y="230"/>
                  </a:lnTo>
                  <a:lnTo>
                    <a:pt x="738" y="222"/>
                  </a:lnTo>
                  <a:lnTo>
                    <a:pt x="692" y="220"/>
                  </a:lnTo>
                  <a:lnTo>
                    <a:pt x="642" y="218"/>
                  </a:lnTo>
                  <a:lnTo>
                    <a:pt x="590" y="218"/>
                  </a:lnTo>
                  <a:lnTo>
                    <a:pt x="536" y="218"/>
                  </a:lnTo>
                  <a:lnTo>
                    <a:pt x="478" y="222"/>
                  </a:lnTo>
                  <a:lnTo>
                    <a:pt x="418" y="228"/>
                  </a:lnTo>
                  <a:lnTo>
                    <a:pt x="354" y="234"/>
                  </a:lnTo>
                  <a:lnTo>
                    <a:pt x="290" y="244"/>
                  </a:lnTo>
                  <a:lnTo>
                    <a:pt x="290" y="244"/>
                  </a:lnTo>
                  <a:lnTo>
                    <a:pt x="352" y="244"/>
                  </a:lnTo>
                  <a:lnTo>
                    <a:pt x="424" y="248"/>
                  </a:lnTo>
                  <a:lnTo>
                    <a:pt x="516" y="254"/>
                  </a:lnTo>
                  <a:lnTo>
                    <a:pt x="622" y="266"/>
                  </a:lnTo>
                  <a:lnTo>
                    <a:pt x="680" y="274"/>
                  </a:lnTo>
                  <a:lnTo>
                    <a:pt x="740" y="284"/>
                  </a:lnTo>
                  <a:lnTo>
                    <a:pt x="800" y="296"/>
                  </a:lnTo>
                  <a:lnTo>
                    <a:pt x="862" y="310"/>
                  </a:lnTo>
                  <a:lnTo>
                    <a:pt x="922" y="326"/>
                  </a:lnTo>
                  <a:lnTo>
                    <a:pt x="982" y="346"/>
                  </a:lnTo>
                  <a:lnTo>
                    <a:pt x="982" y="346"/>
                  </a:lnTo>
                  <a:lnTo>
                    <a:pt x="976" y="372"/>
                  </a:lnTo>
                  <a:lnTo>
                    <a:pt x="966" y="398"/>
                  </a:lnTo>
                  <a:lnTo>
                    <a:pt x="954" y="424"/>
                  </a:lnTo>
                  <a:lnTo>
                    <a:pt x="938" y="448"/>
                  </a:lnTo>
                  <a:lnTo>
                    <a:pt x="938" y="448"/>
                  </a:lnTo>
                  <a:lnTo>
                    <a:pt x="926" y="462"/>
                  </a:lnTo>
                  <a:lnTo>
                    <a:pt x="914" y="476"/>
                  </a:lnTo>
                  <a:lnTo>
                    <a:pt x="900" y="488"/>
                  </a:lnTo>
                  <a:lnTo>
                    <a:pt x="886" y="500"/>
                  </a:lnTo>
                  <a:lnTo>
                    <a:pt x="856" y="522"/>
                  </a:lnTo>
                  <a:lnTo>
                    <a:pt x="822" y="538"/>
                  </a:lnTo>
                  <a:lnTo>
                    <a:pt x="786" y="552"/>
                  </a:lnTo>
                  <a:lnTo>
                    <a:pt x="750" y="560"/>
                  </a:lnTo>
                  <a:lnTo>
                    <a:pt x="710" y="566"/>
                  </a:lnTo>
                  <a:lnTo>
                    <a:pt x="668" y="568"/>
                  </a:lnTo>
                  <a:lnTo>
                    <a:pt x="668" y="568"/>
                  </a:lnTo>
                  <a:lnTo>
                    <a:pt x="638" y="566"/>
                  </a:lnTo>
                  <a:lnTo>
                    <a:pt x="608" y="564"/>
                  </a:lnTo>
                  <a:lnTo>
                    <a:pt x="576" y="560"/>
                  </a:lnTo>
                  <a:lnTo>
                    <a:pt x="546" y="552"/>
                  </a:lnTo>
                  <a:lnTo>
                    <a:pt x="516" y="544"/>
                  </a:lnTo>
                  <a:lnTo>
                    <a:pt x="486" y="536"/>
                  </a:lnTo>
                  <a:lnTo>
                    <a:pt x="456" y="524"/>
                  </a:lnTo>
                  <a:lnTo>
                    <a:pt x="426" y="512"/>
                  </a:lnTo>
                  <a:lnTo>
                    <a:pt x="366" y="482"/>
                  </a:lnTo>
                  <a:lnTo>
                    <a:pt x="304" y="448"/>
                  </a:lnTo>
                  <a:lnTo>
                    <a:pt x="244" y="408"/>
                  </a:lnTo>
                  <a:lnTo>
                    <a:pt x="182" y="3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1" name="Freeform 111"/>
            <p:cNvSpPr>
              <a:spLocks/>
            </p:cNvSpPr>
            <p:nvPr/>
          </p:nvSpPr>
          <p:spPr bwMode="auto">
            <a:xfrm>
              <a:off x="8015288" y="1490663"/>
              <a:ext cx="1346200" cy="1441450"/>
            </a:xfrm>
            <a:custGeom>
              <a:avLst/>
              <a:gdLst>
                <a:gd name="T0" fmla="*/ 64 w 848"/>
                <a:gd name="T1" fmla="*/ 218 h 908"/>
                <a:gd name="T2" fmla="*/ 46 w 848"/>
                <a:gd name="T3" fmla="*/ 122 h 908"/>
                <a:gd name="T4" fmla="*/ 24 w 848"/>
                <a:gd name="T5" fmla="*/ 54 h 908"/>
                <a:gd name="T6" fmla="*/ 8 w 848"/>
                <a:gd name="T7" fmla="*/ 12 h 908"/>
                <a:gd name="T8" fmla="*/ 0 w 848"/>
                <a:gd name="T9" fmla="*/ 0 h 908"/>
                <a:gd name="T10" fmla="*/ 112 w 848"/>
                <a:gd name="T11" fmla="*/ 18 h 908"/>
                <a:gd name="T12" fmla="*/ 224 w 848"/>
                <a:gd name="T13" fmla="*/ 44 h 908"/>
                <a:gd name="T14" fmla="*/ 336 w 848"/>
                <a:gd name="T15" fmla="*/ 80 h 908"/>
                <a:gd name="T16" fmla="*/ 444 w 848"/>
                <a:gd name="T17" fmla="*/ 124 h 908"/>
                <a:gd name="T18" fmla="*/ 546 w 848"/>
                <a:gd name="T19" fmla="*/ 178 h 908"/>
                <a:gd name="T20" fmla="*/ 638 w 848"/>
                <a:gd name="T21" fmla="*/ 242 h 908"/>
                <a:gd name="T22" fmla="*/ 718 w 848"/>
                <a:gd name="T23" fmla="*/ 314 h 908"/>
                <a:gd name="T24" fmla="*/ 768 w 848"/>
                <a:gd name="T25" fmla="*/ 376 h 908"/>
                <a:gd name="T26" fmla="*/ 782 w 848"/>
                <a:gd name="T27" fmla="*/ 396 h 908"/>
                <a:gd name="T28" fmla="*/ 818 w 848"/>
                <a:gd name="T29" fmla="*/ 464 h 908"/>
                <a:gd name="T30" fmla="*/ 840 w 848"/>
                <a:gd name="T31" fmla="*/ 530 h 908"/>
                <a:gd name="T32" fmla="*/ 848 w 848"/>
                <a:gd name="T33" fmla="*/ 592 h 908"/>
                <a:gd name="T34" fmla="*/ 846 w 848"/>
                <a:gd name="T35" fmla="*/ 652 h 908"/>
                <a:gd name="T36" fmla="*/ 844 w 848"/>
                <a:gd name="T37" fmla="*/ 670 h 908"/>
                <a:gd name="T38" fmla="*/ 832 w 848"/>
                <a:gd name="T39" fmla="*/ 710 h 908"/>
                <a:gd name="T40" fmla="*/ 812 w 848"/>
                <a:gd name="T41" fmla="*/ 750 h 908"/>
                <a:gd name="T42" fmla="*/ 786 w 848"/>
                <a:gd name="T43" fmla="*/ 786 h 908"/>
                <a:gd name="T44" fmla="*/ 772 w 848"/>
                <a:gd name="T45" fmla="*/ 804 h 908"/>
                <a:gd name="T46" fmla="*/ 714 w 848"/>
                <a:gd name="T47" fmla="*/ 708 h 908"/>
                <a:gd name="T48" fmla="*/ 642 w 848"/>
                <a:gd name="T49" fmla="*/ 606 h 908"/>
                <a:gd name="T50" fmla="*/ 578 w 848"/>
                <a:gd name="T51" fmla="*/ 528 h 908"/>
                <a:gd name="T52" fmla="*/ 502 w 848"/>
                <a:gd name="T53" fmla="*/ 442 h 908"/>
                <a:gd name="T54" fmla="*/ 412 w 848"/>
                <a:gd name="T55" fmla="*/ 352 h 908"/>
                <a:gd name="T56" fmla="*/ 306 w 848"/>
                <a:gd name="T57" fmla="*/ 260 h 908"/>
                <a:gd name="T58" fmla="*/ 248 w 848"/>
                <a:gd name="T59" fmla="*/ 214 h 908"/>
                <a:gd name="T60" fmla="*/ 348 w 848"/>
                <a:gd name="T61" fmla="*/ 328 h 908"/>
                <a:gd name="T62" fmla="*/ 450 w 848"/>
                <a:gd name="T63" fmla="*/ 456 h 908"/>
                <a:gd name="T64" fmla="*/ 524 w 848"/>
                <a:gd name="T65" fmla="*/ 560 h 908"/>
                <a:gd name="T66" fmla="*/ 598 w 848"/>
                <a:gd name="T67" fmla="*/ 676 h 908"/>
                <a:gd name="T68" fmla="*/ 666 w 848"/>
                <a:gd name="T69" fmla="*/ 800 h 908"/>
                <a:gd name="T70" fmla="*/ 698 w 848"/>
                <a:gd name="T71" fmla="*/ 866 h 908"/>
                <a:gd name="T72" fmla="*/ 642 w 848"/>
                <a:gd name="T73" fmla="*/ 892 h 908"/>
                <a:gd name="T74" fmla="*/ 580 w 848"/>
                <a:gd name="T75" fmla="*/ 906 h 908"/>
                <a:gd name="T76" fmla="*/ 558 w 848"/>
                <a:gd name="T77" fmla="*/ 908 h 908"/>
                <a:gd name="T78" fmla="*/ 516 w 848"/>
                <a:gd name="T79" fmla="*/ 908 h 908"/>
                <a:gd name="T80" fmla="*/ 474 w 848"/>
                <a:gd name="T81" fmla="*/ 900 h 908"/>
                <a:gd name="T82" fmla="*/ 434 w 848"/>
                <a:gd name="T83" fmla="*/ 888 h 908"/>
                <a:gd name="T84" fmla="*/ 396 w 848"/>
                <a:gd name="T85" fmla="*/ 872 h 908"/>
                <a:gd name="T86" fmla="*/ 340 w 848"/>
                <a:gd name="T87" fmla="*/ 838 h 908"/>
                <a:gd name="T88" fmla="*/ 272 w 848"/>
                <a:gd name="T89" fmla="*/ 776 h 908"/>
                <a:gd name="T90" fmla="*/ 250 w 848"/>
                <a:gd name="T91" fmla="*/ 750 h 908"/>
                <a:gd name="T92" fmla="*/ 208 w 848"/>
                <a:gd name="T93" fmla="*/ 694 h 908"/>
                <a:gd name="T94" fmla="*/ 174 w 848"/>
                <a:gd name="T95" fmla="*/ 632 h 908"/>
                <a:gd name="T96" fmla="*/ 144 w 848"/>
                <a:gd name="T97" fmla="*/ 566 h 908"/>
                <a:gd name="T98" fmla="*/ 120 w 848"/>
                <a:gd name="T99" fmla="*/ 496 h 908"/>
                <a:gd name="T100" fmla="*/ 92 w 848"/>
                <a:gd name="T101" fmla="*/ 382 h 908"/>
                <a:gd name="T102" fmla="*/ 64 w 848"/>
                <a:gd name="T103" fmla="*/ 21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8" h="908">
                  <a:moveTo>
                    <a:pt x="64" y="218"/>
                  </a:moveTo>
                  <a:lnTo>
                    <a:pt x="64" y="218"/>
                  </a:lnTo>
                  <a:lnTo>
                    <a:pt x="56" y="166"/>
                  </a:lnTo>
                  <a:lnTo>
                    <a:pt x="46" y="122"/>
                  </a:lnTo>
                  <a:lnTo>
                    <a:pt x="36" y="84"/>
                  </a:lnTo>
                  <a:lnTo>
                    <a:pt x="24" y="54"/>
                  </a:lnTo>
                  <a:lnTo>
                    <a:pt x="16" y="30"/>
                  </a:lnTo>
                  <a:lnTo>
                    <a:pt x="8" y="12"/>
                  </a:lnTo>
                  <a:lnTo>
                    <a:pt x="0" y="0"/>
                  </a:lnTo>
                  <a:lnTo>
                    <a:pt x="0" y="0"/>
                  </a:lnTo>
                  <a:lnTo>
                    <a:pt x="56" y="8"/>
                  </a:lnTo>
                  <a:lnTo>
                    <a:pt x="112" y="18"/>
                  </a:lnTo>
                  <a:lnTo>
                    <a:pt x="168" y="30"/>
                  </a:lnTo>
                  <a:lnTo>
                    <a:pt x="224" y="44"/>
                  </a:lnTo>
                  <a:lnTo>
                    <a:pt x="280" y="62"/>
                  </a:lnTo>
                  <a:lnTo>
                    <a:pt x="336" y="80"/>
                  </a:lnTo>
                  <a:lnTo>
                    <a:pt x="390" y="102"/>
                  </a:lnTo>
                  <a:lnTo>
                    <a:pt x="444" y="124"/>
                  </a:lnTo>
                  <a:lnTo>
                    <a:pt x="496" y="150"/>
                  </a:lnTo>
                  <a:lnTo>
                    <a:pt x="546" y="178"/>
                  </a:lnTo>
                  <a:lnTo>
                    <a:pt x="594" y="208"/>
                  </a:lnTo>
                  <a:lnTo>
                    <a:pt x="638" y="242"/>
                  </a:lnTo>
                  <a:lnTo>
                    <a:pt x="680" y="276"/>
                  </a:lnTo>
                  <a:lnTo>
                    <a:pt x="718" y="314"/>
                  </a:lnTo>
                  <a:lnTo>
                    <a:pt x="752" y="354"/>
                  </a:lnTo>
                  <a:lnTo>
                    <a:pt x="768" y="376"/>
                  </a:lnTo>
                  <a:lnTo>
                    <a:pt x="782" y="396"/>
                  </a:lnTo>
                  <a:lnTo>
                    <a:pt x="782" y="396"/>
                  </a:lnTo>
                  <a:lnTo>
                    <a:pt x="802" y="430"/>
                  </a:lnTo>
                  <a:lnTo>
                    <a:pt x="818" y="464"/>
                  </a:lnTo>
                  <a:lnTo>
                    <a:pt x="830" y="498"/>
                  </a:lnTo>
                  <a:lnTo>
                    <a:pt x="840" y="530"/>
                  </a:lnTo>
                  <a:lnTo>
                    <a:pt x="846" y="562"/>
                  </a:lnTo>
                  <a:lnTo>
                    <a:pt x="848" y="592"/>
                  </a:lnTo>
                  <a:lnTo>
                    <a:pt x="848" y="622"/>
                  </a:lnTo>
                  <a:lnTo>
                    <a:pt x="846" y="652"/>
                  </a:lnTo>
                  <a:lnTo>
                    <a:pt x="846" y="652"/>
                  </a:lnTo>
                  <a:lnTo>
                    <a:pt x="844" y="670"/>
                  </a:lnTo>
                  <a:lnTo>
                    <a:pt x="838" y="690"/>
                  </a:lnTo>
                  <a:lnTo>
                    <a:pt x="832" y="710"/>
                  </a:lnTo>
                  <a:lnTo>
                    <a:pt x="822" y="730"/>
                  </a:lnTo>
                  <a:lnTo>
                    <a:pt x="812" y="750"/>
                  </a:lnTo>
                  <a:lnTo>
                    <a:pt x="800" y="768"/>
                  </a:lnTo>
                  <a:lnTo>
                    <a:pt x="786" y="786"/>
                  </a:lnTo>
                  <a:lnTo>
                    <a:pt x="772" y="804"/>
                  </a:lnTo>
                  <a:lnTo>
                    <a:pt x="772" y="804"/>
                  </a:lnTo>
                  <a:lnTo>
                    <a:pt x="748" y="762"/>
                  </a:lnTo>
                  <a:lnTo>
                    <a:pt x="714" y="708"/>
                  </a:lnTo>
                  <a:lnTo>
                    <a:pt x="668" y="642"/>
                  </a:lnTo>
                  <a:lnTo>
                    <a:pt x="642" y="606"/>
                  </a:lnTo>
                  <a:lnTo>
                    <a:pt x="612" y="568"/>
                  </a:lnTo>
                  <a:lnTo>
                    <a:pt x="578" y="528"/>
                  </a:lnTo>
                  <a:lnTo>
                    <a:pt x="542" y="486"/>
                  </a:lnTo>
                  <a:lnTo>
                    <a:pt x="502" y="442"/>
                  </a:lnTo>
                  <a:lnTo>
                    <a:pt x="458" y="398"/>
                  </a:lnTo>
                  <a:lnTo>
                    <a:pt x="412" y="352"/>
                  </a:lnTo>
                  <a:lnTo>
                    <a:pt x="360" y="306"/>
                  </a:lnTo>
                  <a:lnTo>
                    <a:pt x="306" y="260"/>
                  </a:lnTo>
                  <a:lnTo>
                    <a:pt x="248" y="214"/>
                  </a:lnTo>
                  <a:lnTo>
                    <a:pt x="248" y="214"/>
                  </a:lnTo>
                  <a:lnTo>
                    <a:pt x="296" y="266"/>
                  </a:lnTo>
                  <a:lnTo>
                    <a:pt x="348" y="328"/>
                  </a:lnTo>
                  <a:lnTo>
                    <a:pt x="414" y="410"/>
                  </a:lnTo>
                  <a:lnTo>
                    <a:pt x="450" y="456"/>
                  </a:lnTo>
                  <a:lnTo>
                    <a:pt x="486" y="506"/>
                  </a:lnTo>
                  <a:lnTo>
                    <a:pt x="524" y="560"/>
                  </a:lnTo>
                  <a:lnTo>
                    <a:pt x="560" y="616"/>
                  </a:lnTo>
                  <a:lnTo>
                    <a:pt x="598" y="676"/>
                  </a:lnTo>
                  <a:lnTo>
                    <a:pt x="634" y="738"/>
                  </a:lnTo>
                  <a:lnTo>
                    <a:pt x="666" y="800"/>
                  </a:lnTo>
                  <a:lnTo>
                    <a:pt x="698" y="866"/>
                  </a:lnTo>
                  <a:lnTo>
                    <a:pt x="698" y="866"/>
                  </a:lnTo>
                  <a:lnTo>
                    <a:pt x="670" y="880"/>
                  </a:lnTo>
                  <a:lnTo>
                    <a:pt x="642" y="892"/>
                  </a:lnTo>
                  <a:lnTo>
                    <a:pt x="610" y="902"/>
                  </a:lnTo>
                  <a:lnTo>
                    <a:pt x="580" y="906"/>
                  </a:lnTo>
                  <a:lnTo>
                    <a:pt x="580" y="906"/>
                  </a:lnTo>
                  <a:lnTo>
                    <a:pt x="558" y="908"/>
                  </a:lnTo>
                  <a:lnTo>
                    <a:pt x="536" y="908"/>
                  </a:lnTo>
                  <a:lnTo>
                    <a:pt x="516" y="908"/>
                  </a:lnTo>
                  <a:lnTo>
                    <a:pt x="496" y="904"/>
                  </a:lnTo>
                  <a:lnTo>
                    <a:pt x="474" y="900"/>
                  </a:lnTo>
                  <a:lnTo>
                    <a:pt x="454" y="894"/>
                  </a:lnTo>
                  <a:lnTo>
                    <a:pt x="434" y="888"/>
                  </a:lnTo>
                  <a:lnTo>
                    <a:pt x="414" y="880"/>
                  </a:lnTo>
                  <a:lnTo>
                    <a:pt x="396" y="872"/>
                  </a:lnTo>
                  <a:lnTo>
                    <a:pt x="376" y="862"/>
                  </a:lnTo>
                  <a:lnTo>
                    <a:pt x="340" y="838"/>
                  </a:lnTo>
                  <a:lnTo>
                    <a:pt x="306" y="808"/>
                  </a:lnTo>
                  <a:lnTo>
                    <a:pt x="272" y="776"/>
                  </a:lnTo>
                  <a:lnTo>
                    <a:pt x="272" y="776"/>
                  </a:lnTo>
                  <a:lnTo>
                    <a:pt x="250" y="750"/>
                  </a:lnTo>
                  <a:lnTo>
                    <a:pt x="228" y="722"/>
                  </a:lnTo>
                  <a:lnTo>
                    <a:pt x="208" y="694"/>
                  </a:lnTo>
                  <a:lnTo>
                    <a:pt x="190" y="664"/>
                  </a:lnTo>
                  <a:lnTo>
                    <a:pt x="174" y="632"/>
                  </a:lnTo>
                  <a:lnTo>
                    <a:pt x="158" y="600"/>
                  </a:lnTo>
                  <a:lnTo>
                    <a:pt x="144" y="566"/>
                  </a:lnTo>
                  <a:lnTo>
                    <a:pt x="132" y="532"/>
                  </a:lnTo>
                  <a:lnTo>
                    <a:pt x="120" y="496"/>
                  </a:lnTo>
                  <a:lnTo>
                    <a:pt x="110" y="460"/>
                  </a:lnTo>
                  <a:lnTo>
                    <a:pt x="92" y="382"/>
                  </a:lnTo>
                  <a:lnTo>
                    <a:pt x="76" y="302"/>
                  </a:lnTo>
                  <a:lnTo>
                    <a:pt x="64" y="218"/>
                  </a:lnTo>
                  <a:close/>
                </a:path>
              </a:pathLst>
            </a:custGeom>
            <a:solidFill>
              <a:srgbClr val="CFD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2" name="Freeform 112"/>
            <p:cNvSpPr>
              <a:spLocks/>
            </p:cNvSpPr>
            <p:nvPr/>
          </p:nvSpPr>
          <p:spPr bwMode="auto">
            <a:xfrm>
              <a:off x="8015288" y="1490663"/>
              <a:ext cx="1346200" cy="1441450"/>
            </a:xfrm>
            <a:custGeom>
              <a:avLst/>
              <a:gdLst>
                <a:gd name="T0" fmla="*/ 64 w 848"/>
                <a:gd name="T1" fmla="*/ 218 h 908"/>
                <a:gd name="T2" fmla="*/ 46 w 848"/>
                <a:gd name="T3" fmla="*/ 122 h 908"/>
                <a:gd name="T4" fmla="*/ 24 w 848"/>
                <a:gd name="T5" fmla="*/ 54 h 908"/>
                <a:gd name="T6" fmla="*/ 8 w 848"/>
                <a:gd name="T7" fmla="*/ 12 h 908"/>
                <a:gd name="T8" fmla="*/ 0 w 848"/>
                <a:gd name="T9" fmla="*/ 0 h 908"/>
                <a:gd name="T10" fmla="*/ 112 w 848"/>
                <a:gd name="T11" fmla="*/ 18 h 908"/>
                <a:gd name="T12" fmla="*/ 224 w 848"/>
                <a:gd name="T13" fmla="*/ 44 h 908"/>
                <a:gd name="T14" fmla="*/ 336 w 848"/>
                <a:gd name="T15" fmla="*/ 80 h 908"/>
                <a:gd name="T16" fmla="*/ 444 w 848"/>
                <a:gd name="T17" fmla="*/ 124 h 908"/>
                <a:gd name="T18" fmla="*/ 546 w 848"/>
                <a:gd name="T19" fmla="*/ 178 h 908"/>
                <a:gd name="T20" fmla="*/ 638 w 848"/>
                <a:gd name="T21" fmla="*/ 242 h 908"/>
                <a:gd name="T22" fmla="*/ 718 w 848"/>
                <a:gd name="T23" fmla="*/ 314 h 908"/>
                <a:gd name="T24" fmla="*/ 768 w 848"/>
                <a:gd name="T25" fmla="*/ 376 h 908"/>
                <a:gd name="T26" fmla="*/ 782 w 848"/>
                <a:gd name="T27" fmla="*/ 396 h 908"/>
                <a:gd name="T28" fmla="*/ 818 w 848"/>
                <a:gd name="T29" fmla="*/ 464 h 908"/>
                <a:gd name="T30" fmla="*/ 840 w 848"/>
                <a:gd name="T31" fmla="*/ 530 h 908"/>
                <a:gd name="T32" fmla="*/ 848 w 848"/>
                <a:gd name="T33" fmla="*/ 592 h 908"/>
                <a:gd name="T34" fmla="*/ 846 w 848"/>
                <a:gd name="T35" fmla="*/ 652 h 908"/>
                <a:gd name="T36" fmla="*/ 844 w 848"/>
                <a:gd name="T37" fmla="*/ 670 h 908"/>
                <a:gd name="T38" fmla="*/ 832 w 848"/>
                <a:gd name="T39" fmla="*/ 710 h 908"/>
                <a:gd name="T40" fmla="*/ 812 w 848"/>
                <a:gd name="T41" fmla="*/ 750 h 908"/>
                <a:gd name="T42" fmla="*/ 786 w 848"/>
                <a:gd name="T43" fmla="*/ 786 h 908"/>
                <a:gd name="T44" fmla="*/ 772 w 848"/>
                <a:gd name="T45" fmla="*/ 804 h 908"/>
                <a:gd name="T46" fmla="*/ 714 w 848"/>
                <a:gd name="T47" fmla="*/ 708 h 908"/>
                <a:gd name="T48" fmla="*/ 642 w 848"/>
                <a:gd name="T49" fmla="*/ 606 h 908"/>
                <a:gd name="T50" fmla="*/ 578 w 848"/>
                <a:gd name="T51" fmla="*/ 528 h 908"/>
                <a:gd name="T52" fmla="*/ 502 w 848"/>
                <a:gd name="T53" fmla="*/ 442 h 908"/>
                <a:gd name="T54" fmla="*/ 412 w 848"/>
                <a:gd name="T55" fmla="*/ 352 h 908"/>
                <a:gd name="T56" fmla="*/ 306 w 848"/>
                <a:gd name="T57" fmla="*/ 260 h 908"/>
                <a:gd name="T58" fmla="*/ 248 w 848"/>
                <a:gd name="T59" fmla="*/ 214 h 908"/>
                <a:gd name="T60" fmla="*/ 348 w 848"/>
                <a:gd name="T61" fmla="*/ 328 h 908"/>
                <a:gd name="T62" fmla="*/ 450 w 848"/>
                <a:gd name="T63" fmla="*/ 456 h 908"/>
                <a:gd name="T64" fmla="*/ 524 w 848"/>
                <a:gd name="T65" fmla="*/ 560 h 908"/>
                <a:gd name="T66" fmla="*/ 598 w 848"/>
                <a:gd name="T67" fmla="*/ 676 h 908"/>
                <a:gd name="T68" fmla="*/ 666 w 848"/>
                <a:gd name="T69" fmla="*/ 800 h 908"/>
                <a:gd name="T70" fmla="*/ 698 w 848"/>
                <a:gd name="T71" fmla="*/ 866 h 908"/>
                <a:gd name="T72" fmla="*/ 642 w 848"/>
                <a:gd name="T73" fmla="*/ 892 h 908"/>
                <a:gd name="T74" fmla="*/ 580 w 848"/>
                <a:gd name="T75" fmla="*/ 906 h 908"/>
                <a:gd name="T76" fmla="*/ 558 w 848"/>
                <a:gd name="T77" fmla="*/ 908 h 908"/>
                <a:gd name="T78" fmla="*/ 516 w 848"/>
                <a:gd name="T79" fmla="*/ 908 h 908"/>
                <a:gd name="T80" fmla="*/ 474 w 848"/>
                <a:gd name="T81" fmla="*/ 900 h 908"/>
                <a:gd name="T82" fmla="*/ 434 w 848"/>
                <a:gd name="T83" fmla="*/ 888 h 908"/>
                <a:gd name="T84" fmla="*/ 396 w 848"/>
                <a:gd name="T85" fmla="*/ 872 h 908"/>
                <a:gd name="T86" fmla="*/ 340 w 848"/>
                <a:gd name="T87" fmla="*/ 838 h 908"/>
                <a:gd name="T88" fmla="*/ 272 w 848"/>
                <a:gd name="T89" fmla="*/ 776 h 908"/>
                <a:gd name="T90" fmla="*/ 250 w 848"/>
                <a:gd name="T91" fmla="*/ 750 h 908"/>
                <a:gd name="T92" fmla="*/ 208 w 848"/>
                <a:gd name="T93" fmla="*/ 694 h 908"/>
                <a:gd name="T94" fmla="*/ 174 w 848"/>
                <a:gd name="T95" fmla="*/ 632 h 908"/>
                <a:gd name="T96" fmla="*/ 144 w 848"/>
                <a:gd name="T97" fmla="*/ 566 h 908"/>
                <a:gd name="T98" fmla="*/ 120 w 848"/>
                <a:gd name="T99" fmla="*/ 496 h 908"/>
                <a:gd name="T100" fmla="*/ 92 w 848"/>
                <a:gd name="T101" fmla="*/ 382 h 908"/>
                <a:gd name="T102" fmla="*/ 64 w 848"/>
                <a:gd name="T103" fmla="*/ 21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8" h="908">
                  <a:moveTo>
                    <a:pt x="64" y="218"/>
                  </a:moveTo>
                  <a:lnTo>
                    <a:pt x="64" y="218"/>
                  </a:lnTo>
                  <a:lnTo>
                    <a:pt x="56" y="166"/>
                  </a:lnTo>
                  <a:lnTo>
                    <a:pt x="46" y="122"/>
                  </a:lnTo>
                  <a:lnTo>
                    <a:pt x="36" y="84"/>
                  </a:lnTo>
                  <a:lnTo>
                    <a:pt x="24" y="54"/>
                  </a:lnTo>
                  <a:lnTo>
                    <a:pt x="16" y="30"/>
                  </a:lnTo>
                  <a:lnTo>
                    <a:pt x="8" y="12"/>
                  </a:lnTo>
                  <a:lnTo>
                    <a:pt x="0" y="0"/>
                  </a:lnTo>
                  <a:lnTo>
                    <a:pt x="0" y="0"/>
                  </a:lnTo>
                  <a:lnTo>
                    <a:pt x="56" y="8"/>
                  </a:lnTo>
                  <a:lnTo>
                    <a:pt x="112" y="18"/>
                  </a:lnTo>
                  <a:lnTo>
                    <a:pt x="168" y="30"/>
                  </a:lnTo>
                  <a:lnTo>
                    <a:pt x="224" y="44"/>
                  </a:lnTo>
                  <a:lnTo>
                    <a:pt x="280" y="62"/>
                  </a:lnTo>
                  <a:lnTo>
                    <a:pt x="336" y="80"/>
                  </a:lnTo>
                  <a:lnTo>
                    <a:pt x="390" y="102"/>
                  </a:lnTo>
                  <a:lnTo>
                    <a:pt x="444" y="124"/>
                  </a:lnTo>
                  <a:lnTo>
                    <a:pt x="496" y="150"/>
                  </a:lnTo>
                  <a:lnTo>
                    <a:pt x="546" y="178"/>
                  </a:lnTo>
                  <a:lnTo>
                    <a:pt x="594" y="208"/>
                  </a:lnTo>
                  <a:lnTo>
                    <a:pt x="638" y="242"/>
                  </a:lnTo>
                  <a:lnTo>
                    <a:pt x="680" y="276"/>
                  </a:lnTo>
                  <a:lnTo>
                    <a:pt x="718" y="314"/>
                  </a:lnTo>
                  <a:lnTo>
                    <a:pt x="752" y="354"/>
                  </a:lnTo>
                  <a:lnTo>
                    <a:pt x="768" y="376"/>
                  </a:lnTo>
                  <a:lnTo>
                    <a:pt x="782" y="396"/>
                  </a:lnTo>
                  <a:lnTo>
                    <a:pt x="782" y="396"/>
                  </a:lnTo>
                  <a:lnTo>
                    <a:pt x="802" y="430"/>
                  </a:lnTo>
                  <a:lnTo>
                    <a:pt x="818" y="464"/>
                  </a:lnTo>
                  <a:lnTo>
                    <a:pt x="830" y="498"/>
                  </a:lnTo>
                  <a:lnTo>
                    <a:pt x="840" y="530"/>
                  </a:lnTo>
                  <a:lnTo>
                    <a:pt x="846" y="562"/>
                  </a:lnTo>
                  <a:lnTo>
                    <a:pt x="848" y="592"/>
                  </a:lnTo>
                  <a:lnTo>
                    <a:pt x="848" y="622"/>
                  </a:lnTo>
                  <a:lnTo>
                    <a:pt x="846" y="652"/>
                  </a:lnTo>
                  <a:lnTo>
                    <a:pt x="846" y="652"/>
                  </a:lnTo>
                  <a:lnTo>
                    <a:pt x="844" y="670"/>
                  </a:lnTo>
                  <a:lnTo>
                    <a:pt x="838" y="690"/>
                  </a:lnTo>
                  <a:lnTo>
                    <a:pt x="832" y="710"/>
                  </a:lnTo>
                  <a:lnTo>
                    <a:pt x="822" y="730"/>
                  </a:lnTo>
                  <a:lnTo>
                    <a:pt x="812" y="750"/>
                  </a:lnTo>
                  <a:lnTo>
                    <a:pt x="800" y="768"/>
                  </a:lnTo>
                  <a:lnTo>
                    <a:pt x="786" y="786"/>
                  </a:lnTo>
                  <a:lnTo>
                    <a:pt x="772" y="804"/>
                  </a:lnTo>
                  <a:lnTo>
                    <a:pt x="772" y="804"/>
                  </a:lnTo>
                  <a:lnTo>
                    <a:pt x="748" y="762"/>
                  </a:lnTo>
                  <a:lnTo>
                    <a:pt x="714" y="708"/>
                  </a:lnTo>
                  <a:lnTo>
                    <a:pt x="668" y="642"/>
                  </a:lnTo>
                  <a:lnTo>
                    <a:pt x="642" y="606"/>
                  </a:lnTo>
                  <a:lnTo>
                    <a:pt x="612" y="568"/>
                  </a:lnTo>
                  <a:lnTo>
                    <a:pt x="578" y="528"/>
                  </a:lnTo>
                  <a:lnTo>
                    <a:pt x="542" y="486"/>
                  </a:lnTo>
                  <a:lnTo>
                    <a:pt x="502" y="442"/>
                  </a:lnTo>
                  <a:lnTo>
                    <a:pt x="458" y="398"/>
                  </a:lnTo>
                  <a:lnTo>
                    <a:pt x="412" y="352"/>
                  </a:lnTo>
                  <a:lnTo>
                    <a:pt x="360" y="306"/>
                  </a:lnTo>
                  <a:lnTo>
                    <a:pt x="306" y="260"/>
                  </a:lnTo>
                  <a:lnTo>
                    <a:pt x="248" y="214"/>
                  </a:lnTo>
                  <a:lnTo>
                    <a:pt x="248" y="214"/>
                  </a:lnTo>
                  <a:lnTo>
                    <a:pt x="296" y="266"/>
                  </a:lnTo>
                  <a:lnTo>
                    <a:pt x="348" y="328"/>
                  </a:lnTo>
                  <a:lnTo>
                    <a:pt x="414" y="410"/>
                  </a:lnTo>
                  <a:lnTo>
                    <a:pt x="450" y="456"/>
                  </a:lnTo>
                  <a:lnTo>
                    <a:pt x="486" y="506"/>
                  </a:lnTo>
                  <a:lnTo>
                    <a:pt x="524" y="560"/>
                  </a:lnTo>
                  <a:lnTo>
                    <a:pt x="560" y="616"/>
                  </a:lnTo>
                  <a:lnTo>
                    <a:pt x="598" y="676"/>
                  </a:lnTo>
                  <a:lnTo>
                    <a:pt x="634" y="738"/>
                  </a:lnTo>
                  <a:lnTo>
                    <a:pt x="666" y="800"/>
                  </a:lnTo>
                  <a:lnTo>
                    <a:pt x="698" y="866"/>
                  </a:lnTo>
                  <a:lnTo>
                    <a:pt x="698" y="866"/>
                  </a:lnTo>
                  <a:lnTo>
                    <a:pt x="670" y="880"/>
                  </a:lnTo>
                  <a:lnTo>
                    <a:pt x="642" y="892"/>
                  </a:lnTo>
                  <a:lnTo>
                    <a:pt x="610" y="902"/>
                  </a:lnTo>
                  <a:lnTo>
                    <a:pt x="580" y="906"/>
                  </a:lnTo>
                  <a:lnTo>
                    <a:pt x="580" y="906"/>
                  </a:lnTo>
                  <a:lnTo>
                    <a:pt x="558" y="908"/>
                  </a:lnTo>
                  <a:lnTo>
                    <a:pt x="536" y="908"/>
                  </a:lnTo>
                  <a:lnTo>
                    <a:pt x="516" y="908"/>
                  </a:lnTo>
                  <a:lnTo>
                    <a:pt x="496" y="904"/>
                  </a:lnTo>
                  <a:lnTo>
                    <a:pt x="474" y="900"/>
                  </a:lnTo>
                  <a:lnTo>
                    <a:pt x="454" y="894"/>
                  </a:lnTo>
                  <a:lnTo>
                    <a:pt x="434" y="888"/>
                  </a:lnTo>
                  <a:lnTo>
                    <a:pt x="414" y="880"/>
                  </a:lnTo>
                  <a:lnTo>
                    <a:pt x="396" y="872"/>
                  </a:lnTo>
                  <a:lnTo>
                    <a:pt x="376" y="862"/>
                  </a:lnTo>
                  <a:lnTo>
                    <a:pt x="340" y="838"/>
                  </a:lnTo>
                  <a:lnTo>
                    <a:pt x="306" y="808"/>
                  </a:lnTo>
                  <a:lnTo>
                    <a:pt x="272" y="776"/>
                  </a:lnTo>
                  <a:lnTo>
                    <a:pt x="272" y="776"/>
                  </a:lnTo>
                  <a:lnTo>
                    <a:pt x="250" y="750"/>
                  </a:lnTo>
                  <a:lnTo>
                    <a:pt x="228" y="722"/>
                  </a:lnTo>
                  <a:lnTo>
                    <a:pt x="208" y="694"/>
                  </a:lnTo>
                  <a:lnTo>
                    <a:pt x="190" y="664"/>
                  </a:lnTo>
                  <a:lnTo>
                    <a:pt x="174" y="632"/>
                  </a:lnTo>
                  <a:lnTo>
                    <a:pt x="158" y="600"/>
                  </a:lnTo>
                  <a:lnTo>
                    <a:pt x="144" y="566"/>
                  </a:lnTo>
                  <a:lnTo>
                    <a:pt x="132" y="532"/>
                  </a:lnTo>
                  <a:lnTo>
                    <a:pt x="120" y="496"/>
                  </a:lnTo>
                  <a:lnTo>
                    <a:pt x="110" y="460"/>
                  </a:lnTo>
                  <a:lnTo>
                    <a:pt x="92" y="382"/>
                  </a:lnTo>
                  <a:lnTo>
                    <a:pt x="76" y="302"/>
                  </a:lnTo>
                  <a:lnTo>
                    <a:pt x="64"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3" name="Freeform 113"/>
            <p:cNvSpPr>
              <a:spLocks/>
            </p:cNvSpPr>
            <p:nvPr/>
          </p:nvSpPr>
          <p:spPr bwMode="auto">
            <a:xfrm>
              <a:off x="8970963" y="592138"/>
              <a:ext cx="768350" cy="1292225"/>
            </a:xfrm>
            <a:custGeom>
              <a:avLst/>
              <a:gdLst>
                <a:gd name="T0" fmla="*/ 76 w 484"/>
                <a:gd name="T1" fmla="*/ 166 h 814"/>
                <a:gd name="T2" fmla="*/ 98 w 484"/>
                <a:gd name="T3" fmla="*/ 96 h 814"/>
                <a:gd name="T4" fmla="*/ 108 w 484"/>
                <a:gd name="T5" fmla="*/ 42 h 814"/>
                <a:gd name="T6" fmla="*/ 112 w 484"/>
                <a:gd name="T7" fmla="*/ 0 h 814"/>
                <a:gd name="T8" fmla="*/ 144 w 484"/>
                <a:gd name="T9" fmla="*/ 24 h 814"/>
                <a:gd name="T10" fmla="*/ 210 w 484"/>
                <a:gd name="T11" fmla="*/ 78 h 814"/>
                <a:gd name="T12" fmla="*/ 274 w 484"/>
                <a:gd name="T13" fmla="*/ 140 h 814"/>
                <a:gd name="T14" fmla="*/ 332 w 484"/>
                <a:gd name="T15" fmla="*/ 206 h 814"/>
                <a:gd name="T16" fmla="*/ 382 w 484"/>
                <a:gd name="T17" fmla="*/ 274 h 814"/>
                <a:gd name="T18" fmla="*/ 426 w 484"/>
                <a:gd name="T19" fmla="*/ 348 h 814"/>
                <a:gd name="T20" fmla="*/ 458 w 484"/>
                <a:gd name="T21" fmla="*/ 422 h 814"/>
                <a:gd name="T22" fmla="*/ 478 w 484"/>
                <a:gd name="T23" fmla="*/ 500 h 814"/>
                <a:gd name="T24" fmla="*/ 482 w 484"/>
                <a:gd name="T25" fmla="*/ 538 h 814"/>
                <a:gd name="T26" fmla="*/ 482 w 484"/>
                <a:gd name="T27" fmla="*/ 596 h 814"/>
                <a:gd name="T28" fmla="*/ 472 w 484"/>
                <a:gd name="T29" fmla="*/ 646 h 814"/>
                <a:gd name="T30" fmla="*/ 456 w 484"/>
                <a:gd name="T31" fmla="*/ 690 h 814"/>
                <a:gd name="T32" fmla="*/ 434 w 484"/>
                <a:gd name="T33" fmla="*/ 728 h 814"/>
                <a:gd name="T34" fmla="*/ 424 w 484"/>
                <a:gd name="T35" fmla="*/ 740 h 814"/>
                <a:gd name="T36" fmla="*/ 402 w 484"/>
                <a:gd name="T37" fmla="*/ 762 h 814"/>
                <a:gd name="T38" fmla="*/ 362 w 484"/>
                <a:gd name="T39" fmla="*/ 788 h 814"/>
                <a:gd name="T40" fmla="*/ 330 w 484"/>
                <a:gd name="T41" fmla="*/ 802 h 814"/>
                <a:gd name="T42" fmla="*/ 326 w 484"/>
                <a:gd name="T43" fmla="*/ 718 h 814"/>
                <a:gd name="T44" fmla="*/ 310 w 484"/>
                <a:gd name="T45" fmla="*/ 590 h 814"/>
                <a:gd name="T46" fmla="*/ 282 w 484"/>
                <a:gd name="T47" fmla="*/ 468 h 814"/>
                <a:gd name="T48" fmla="*/ 256 w 484"/>
                <a:gd name="T49" fmla="*/ 376 h 814"/>
                <a:gd name="T50" fmla="*/ 220 w 484"/>
                <a:gd name="T51" fmla="*/ 280 h 814"/>
                <a:gd name="T52" fmla="*/ 198 w 484"/>
                <a:gd name="T53" fmla="*/ 228 h 814"/>
                <a:gd name="T54" fmla="*/ 222 w 484"/>
                <a:gd name="T55" fmla="*/ 338 h 814"/>
                <a:gd name="T56" fmla="*/ 250 w 484"/>
                <a:gd name="T57" fmla="*/ 504 h 814"/>
                <a:gd name="T58" fmla="*/ 258 w 484"/>
                <a:gd name="T59" fmla="*/ 604 h 814"/>
                <a:gd name="T60" fmla="*/ 264 w 484"/>
                <a:gd name="T61" fmla="*/ 708 h 814"/>
                <a:gd name="T62" fmla="*/ 260 w 484"/>
                <a:gd name="T63" fmla="*/ 814 h 814"/>
                <a:gd name="T64" fmla="*/ 236 w 484"/>
                <a:gd name="T65" fmla="*/ 814 h 814"/>
                <a:gd name="T66" fmla="*/ 190 w 484"/>
                <a:gd name="T67" fmla="*/ 808 h 814"/>
                <a:gd name="T68" fmla="*/ 168 w 484"/>
                <a:gd name="T69" fmla="*/ 800 h 814"/>
                <a:gd name="T70" fmla="*/ 114 w 484"/>
                <a:gd name="T71" fmla="*/ 768 h 814"/>
                <a:gd name="T72" fmla="*/ 70 w 484"/>
                <a:gd name="T73" fmla="*/ 724 h 814"/>
                <a:gd name="T74" fmla="*/ 36 w 484"/>
                <a:gd name="T75" fmla="*/ 668 h 814"/>
                <a:gd name="T76" fmla="*/ 12 w 484"/>
                <a:gd name="T77" fmla="*/ 604 h 814"/>
                <a:gd name="T78" fmla="*/ 8 w 484"/>
                <a:gd name="T79" fmla="*/ 580 h 814"/>
                <a:gd name="T80" fmla="*/ 0 w 484"/>
                <a:gd name="T81" fmla="*/ 528 h 814"/>
                <a:gd name="T82" fmla="*/ 0 w 484"/>
                <a:gd name="T83" fmla="*/ 476 h 814"/>
                <a:gd name="T84" fmla="*/ 8 w 484"/>
                <a:gd name="T85" fmla="*/ 394 h 814"/>
                <a:gd name="T86" fmla="*/ 36 w 484"/>
                <a:gd name="T87" fmla="*/ 282 h 814"/>
                <a:gd name="T88" fmla="*/ 76 w 484"/>
                <a:gd name="T89" fmla="*/ 16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814">
                  <a:moveTo>
                    <a:pt x="76" y="166"/>
                  </a:moveTo>
                  <a:lnTo>
                    <a:pt x="76" y="166"/>
                  </a:lnTo>
                  <a:lnTo>
                    <a:pt x="88" y="128"/>
                  </a:lnTo>
                  <a:lnTo>
                    <a:pt x="98" y="96"/>
                  </a:lnTo>
                  <a:lnTo>
                    <a:pt x="104" y="66"/>
                  </a:lnTo>
                  <a:lnTo>
                    <a:pt x="108" y="42"/>
                  </a:lnTo>
                  <a:lnTo>
                    <a:pt x="112" y="10"/>
                  </a:lnTo>
                  <a:lnTo>
                    <a:pt x="112" y="0"/>
                  </a:lnTo>
                  <a:lnTo>
                    <a:pt x="112" y="0"/>
                  </a:lnTo>
                  <a:lnTo>
                    <a:pt x="144" y="24"/>
                  </a:lnTo>
                  <a:lnTo>
                    <a:pt x="178" y="50"/>
                  </a:lnTo>
                  <a:lnTo>
                    <a:pt x="210" y="78"/>
                  </a:lnTo>
                  <a:lnTo>
                    <a:pt x="242" y="108"/>
                  </a:lnTo>
                  <a:lnTo>
                    <a:pt x="274" y="140"/>
                  </a:lnTo>
                  <a:lnTo>
                    <a:pt x="302" y="172"/>
                  </a:lnTo>
                  <a:lnTo>
                    <a:pt x="332" y="206"/>
                  </a:lnTo>
                  <a:lnTo>
                    <a:pt x="358" y="240"/>
                  </a:lnTo>
                  <a:lnTo>
                    <a:pt x="382" y="274"/>
                  </a:lnTo>
                  <a:lnTo>
                    <a:pt x="406" y="310"/>
                  </a:lnTo>
                  <a:lnTo>
                    <a:pt x="426" y="348"/>
                  </a:lnTo>
                  <a:lnTo>
                    <a:pt x="444" y="384"/>
                  </a:lnTo>
                  <a:lnTo>
                    <a:pt x="458" y="422"/>
                  </a:lnTo>
                  <a:lnTo>
                    <a:pt x="470" y="460"/>
                  </a:lnTo>
                  <a:lnTo>
                    <a:pt x="478" y="500"/>
                  </a:lnTo>
                  <a:lnTo>
                    <a:pt x="482" y="538"/>
                  </a:lnTo>
                  <a:lnTo>
                    <a:pt x="482" y="538"/>
                  </a:lnTo>
                  <a:lnTo>
                    <a:pt x="484" y="568"/>
                  </a:lnTo>
                  <a:lnTo>
                    <a:pt x="482" y="596"/>
                  </a:lnTo>
                  <a:lnTo>
                    <a:pt x="478" y="622"/>
                  </a:lnTo>
                  <a:lnTo>
                    <a:pt x="472" y="646"/>
                  </a:lnTo>
                  <a:lnTo>
                    <a:pt x="466" y="668"/>
                  </a:lnTo>
                  <a:lnTo>
                    <a:pt x="456" y="690"/>
                  </a:lnTo>
                  <a:lnTo>
                    <a:pt x="446" y="710"/>
                  </a:lnTo>
                  <a:lnTo>
                    <a:pt x="434" y="728"/>
                  </a:lnTo>
                  <a:lnTo>
                    <a:pt x="434" y="728"/>
                  </a:lnTo>
                  <a:lnTo>
                    <a:pt x="424" y="740"/>
                  </a:lnTo>
                  <a:lnTo>
                    <a:pt x="414" y="750"/>
                  </a:lnTo>
                  <a:lnTo>
                    <a:pt x="402" y="762"/>
                  </a:lnTo>
                  <a:lnTo>
                    <a:pt x="390" y="770"/>
                  </a:lnTo>
                  <a:lnTo>
                    <a:pt x="362" y="788"/>
                  </a:lnTo>
                  <a:lnTo>
                    <a:pt x="330" y="802"/>
                  </a:lnTo>
                  <a:lnTo>
                    <a:pt x="330" y="802"/>
                  </a:lnTo>
                  <a:lnTo>
                    <a:pt x="330" y="766"/>
                  </a:lnTo>
                  <a:lnTo>
                    <a:pt x="326" y="718"/>
                  </a:lnTo>
                  <a:lnTo>
                    <a:pt x="320" y="658"/>
                  </a:lnTo>
                  <a:lnTo>
                    <a:pt x="310" y="590"/>
                  </a:lnTo>
                  <a:lnTo>
                    <a:pt x="294" y="510"/>
                  </a:lnTo>
                  <a:lnTo>
                    <a:pt x="282" y="468"/>
                  </a:lnTo>
                  <a:lnTo>
                    <a:pt x="270" y="424"/>
                  </a:lnTo>
                  <a:lnTo>
                    <a:pt x="256" y="376"/>
                  </a:lnTo>
                  <a:lnTo>
                    <a:pt x="238" y="328"/>
                  </a:lnTo>
                  <a:lnTo>
                    <a:pt x="220" y="280"/>
                  </a:lnTo>
                  <a:lnTo>
                    <a:pt x="198" y="228"/>
                  </a:lnTo>
                  <a:lnTo>
                    <a:pt x="198" y="228"/>
                  </a:lnTo>
                  <a:lnTo>
                    <a:pt x="210" y="280"/>
                  </a:lnTo>
                  <a:lnTo>
                    <a:pt x="222" y="338"/>
                  </a:lnTo>
                  <a:lnTo>
                    <a:pt x="236" y="414"/>
                  </a:lnTo>
                  <a:lnTo>
                    <a:pt x="250" y="504"/>
                  </a:lnTo>
                  <a:lnTo>
                    <a:pt x="254" y="552"/>
                  </a:lnTo>
                  <a:lnTo>
                    <a:pt x="258" y="604"/>
                  </a:lnTo>
                  <a:lnTo>
                    <a:pt x="262" y="656"/>
                  </a:lnTo>
                  <a:lnTo>
                    <a:pt x="264" y="708"/>
                  </a:lnTo>
                  <a:lnTo>
                    <a:pt x="262" y="762"/>
                  </a:lnTo>
                  <a:lnTo>
                    <a:pt x="260" y="814"/>
                  </a:lnTo>
                  <a:lnTo>
                    <a:pt x="260" y="814"/>
                  </a:lnTo>
                  <a:lnTo>
                    <a:pt x="236" y="814"/>
                  </a:lnTo>
                  <a:lnTo>
                    <a:pt x="214" y="812"/>
                  </a:lnTo>
                  <a:lnTo>
                    <a:pt x="190" y="808"/>
                  </a:lnTo>
                  <a:lnTo>
                    <a:pt x="168" y="800"/>
                  </a:lnTo>
                  <a:lnTo>
                    <a:pt x="168" y="800"/>
                  </a:lnTo>
                  <a:lnTo>
                    <a:pt x="140" y="786"/>
                  </a:lnTo>
                  <a:lnTo>
                    <a:pt x="114" y="768"/>
                  </a:lnTo>
                  <a:lnTo>
                    <a:pt x="90" y="748"/>
                  </a:lnTo>
                  <a:lnTo>
                    <a:pt x="70" y="724"/>
                  </a:lnTo>
                  <a:lnTo>
                    <a:pt x="52" y="698"/>
                  </a:lnTo>
                  <a:lnTo>
                    <a:pt x="36" y="668"/>
                  </a:lnTo>
                  <a:lnTo>
                    <a:pt x="24" y="638"/>
                  </a:lnTo>
                  <a:lnTo>
                    <a:pt x="12" y="604"/>
                  </a:lnTo>
                  <a:lnTo>
                    <a:pt x="12" y="604"/>
                  </a:lnTo>
                  <a:lnTo>
                    <a:pt x="8" y="580"/>
                  </a:lnTo>
                  <a:lnTo>
                    <a:pt x="4" y="554"/>
                  </a:lnTo>
                  <a:lnTo>
                    <a:pt x="0" y="528"/>
                  </a:lnTo>
                  <a:lnTo>
                    <a:pt x="0" y="502"/>
                  </a:lnTo>
                  <a:lnTo>
                    <a:pt x="0" y="476"/>
                  </a:lnTo>
                  <a:lnTo>
                    <a:pt x="2" y="448"/>
                  </a:lnTo>
                  <a:lnTo>
                    <a:pt x="8" y="394"/>
                  </a:lnTo>
                  <a:lnTo>
                    <a:pt x="20" y="340"/>
                  </a:lnTo>
                  <a:lnTo>
                    <a:pt x="36" y="282"/>
                  </a:lnTo>
                  <a:lnTo>
                    <a:pt x="54" y="224"/>
                  </a:lnTo>
                  <a:lnTo>
                    <a:pt x="76" y="166"/>
                  </a:lnTo>
                  <a:close/>
                </a:path>
              </a:pathLst>
            </a:custGeom>
            <a:solidFill>
              <a:srgbClr val="0B7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4" name="Freeform 114"/>
            <p:cNvSpPr>
              <a:spLocks/>
            </p:cNvSpPr>
            <p:nvPr/>
          </p:nvSpPr>
          <p:spPr bwMode="auto">
            <a:xfrm>
              <a:off x="8970963" y="592138"/>
              <a:ext cx="768350" cy="1292225"/>
            </a:xfrm>
            <a:custGeom>
              <a:avLst/>
              <a:gdLst>
                <a:gd name="T0" fmla="*/ 76 w 484"/>
                <a:gd name="T1" fmla="*/ 166 h 814"/>
                <a:gd name="T2" fmla="*/ 98 w 484"/>
                <a:gd name="T3" fmla="*/ 96 h 814"/>
                <a:gd name="T4" fmla="*/ 108 w 484"/>
                <a:gd name="T5" fmla="*/ 42 h 814"/>
                <a:gd name="T6" fmla="*/ 112 w 484"/>
                <a:gd name="T7" fmla="*/ 0 h 814"/>
                <a:gd name="T8" fmla="*/ 144 w 484"/>
                <a:gd name="T9" fmla="*/ 24 h 814"/>
                <a:gd name="T10" fmla="*/ 210 w 484"/>
                <a:gd name="T11" fmla="*/ 78 h 814"/>
                <a:gd name="T12" fmla="*/ 274 w 484"/>
                <a:gd name="T13" fmla="*/ 140 h 814"/>
                <a:gd name="T14" fmla="*/ 332 w 484"/>
                <a:gd name="T15" fmla="*/ 206 h 814"/>
                <a:gd name="T16" fmla="*/ 382 w 484"/>
                <a:gd name="T17" fmla="*/ 274 h 814"/>
                <a:gd name="T18" fmla="*/ 426 w 484"/>
                <a:gd name="T19" fmla="*/ 348 h 814"/>
                <a:gd name="T20" fmla="*/ 458 w 484"/>
                <a:gd name="T21" fmla="*/ 422 h 814"/>
                <a:gd name="T22" fmla="*/ 478 w 484"/>
                <a:gd name="T23" fmla="*/ 500 h 814"/>
                <a:gd name="T24" fmla="*/ 482 w 484"/>
                <a:gd name="T25" fmla="*/ 538 h 814"/>
                <a:gd name="T26" fmla="*/ 482 w 484"/>
                <a:gd name="T27" fmla="*/ 596 h 814"/>
                <a:gd name="T28" fmla="*/ 472 w 484"/>
                <a:gd name="T29" fmla="*/ 646 h 814"/>
                <a:gd name="T30" fmla="*/ 456 w 484"/>
                <a:gd name="T31" fmla="*/ 690 h 814"/>
                <a:gd name="T32" fmla="*/ 434 w 484"/>
                <a:gd name="T33" fmla="*/ 728 h 814"/>
                <a:gd name="T34" fmla="*/ 424 w 484"/>
                <a:gd name="T35" fmla="*/ 740 h 814"/>
                <a:gd name="T36" fmla="*/ 402 w 484"/>
                <a:gd name="T37" fmla="*/ 762 h 814"/>
                <a:gd name="T38" fmla="*/ 362 w 484"/>
                <a:gd name="T39" fmla="*/ 788 h 814"/>
                <a:gd name="T40" fmla="*/ 330 w 484"/>
                <a:gd name="T41" fmla="*/ 802 h 814"/>
                <a:gd name="T42" fmla="*/ 326 w 484"/>
                <a:gd name="T43" fmla="*/ 718 h 814"/>
                <a:gd name="T44" fmla="*/ 310 w 484"/>
                <a:gd name="T45" fmla="*/ 590 h 814"/>
                <a:gd name="T46" fmla="*/ 282 w 484"/>
                <a:gd name="T47" fmla="*/ 468 h 814"/>
                <a:gd name="T48" fmla="*/ 256 w 484"/>
                <a:gd name="T49" fmla="*/ 376 h 814"/>
                <a:gd name="T50" fmla="*/ 220 w 484"/>
                <a:gd name="T51" fmla="*/ 280 h 814"/>
                <a:gd name="T52" fmla="*/ 198 w 484"/>
                <a:gd name="T53" fmla="*/ 228 h 814"/>
                <a:gd name="T54" fmla="*/ 222 w 484"/>
                <a:gd name="T55" fmla="*/ 338 h 814"/>
                <a:gd name="T56" fmla="*/ 250 w 484"/>
                <a:gd name="T57" fmla="*/ 504 h 814"/>
                <a:gd name="T58" fmla="*/ 258 w 484"/>
                <a:gd name="T59" fmla="*/ 604 h 814"/>
                <a:gd name="T60" fmla="*/ 264 w 484"/>
                <a:gd name="T61" fmla="*/ 708 h 814"/>
                <a:gd name="T62" fmla="*/ 260 w 484"/>
                <a:gd name="T63" fmla="*/ 814 h 814"/>
                <a:gd name="T64" fmla="*/ 236 w 484"/>
                <a:gd name="T65" fmla="*/ 814 h 814"/>
                <a:gd name="T66" fmla="*/ 190 w 484"/>
                <a:gd name="T67" fmla="*/ 808 h 814"/>
                <a:gd name="T68" fmla="*/ 168 w 484"/>
                <a:gd name="T69" fmla="*/ 800 h 814"/>
                <a:gd name="T70" fmla="*/ 114 w 484"/>
                <a:gd name="T71" fmla="*/ 768 h 814"/>
                <a:gd name="T72" fmla="*/ 70 w 484"/>
                <a:gd name="T73" fmla="*/ 724 h 814"/>
                <a:gd name="T74" fmla="*/ 36 w 484"/>
                <a:gd name="T75" fmla="*/ 668 h 814"/>
                <a:gd name="T76" fmla="*/ 12 w 484"/>
                <a:gd name="T77" fmla="*/ 604 h 814"/>
                <a:gd name="T78" fmla="*/ 8 w 484"/>
                <a:gd name="T79" fmla="*/ 580 h 814"/>
                <a:gd name="T80" fmla="*/ 0 w 484"/>
                <a:gd name="T81" fmla="*/ 528 h 814"/>
                <a:gd name="T82" fmla="*/ 0 w 484"/>
                <a:gd name="T83" fmla="*/ 476 h 814"/>
                <a:gd name="T84" fmla="*/ 8 w 484"/>
                <a:gd name="T85" fmla="*/ 394 h 814"/>
                <a:gd name="T86" fmla="*/ 36 w 484"/>
                <a:gd name="T87" fmla="*/ 282 h 814"/>
                <a:gd name="T88" fmla="*/ 76 w 484"/>
                <a:gd name="T89" fmla="*/ 166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814">
                  <a:moveTo>
                    <a:pt x="76" y="166"/>
                  </a:moveTo>
                  <a:lnTo>
                    <a:pt x="76" y="166"/>
                  </a:lnTo>
                  <a:lnTo>
                    <a:pt x="88" y="128"/>
                  </a:lnTo>
                  <a:lnTo>
                    <a:pt x="98" y="96"/>
                  </a:lnTo>
                  <a:lnTo>
                    <a:pt x="104" y="66"/>
                  </a:lnTo>
                  <a:lnTo>
                    <a:pt x="108" y="42"/>
                  </a:lnTo>
                  <a:lnTo>
                    <a:pt x="112" y="10"/>
                  </a:lnTo>
                  <a:lnTo>
                    <a:pt x="112" y="0"/>
                  </a:lnTo>
                  <a:lnTo>
                    <a:pt x="112" y="0"/>
                  </a:lnTo>
                  <a:lnTo>
                    <a:pt x="144" y="24"/>
                  </a:lnTo>
                  <a:lnTo>
                    <a:pt x="178" y="50"/>
                  </a:lnTo>
                  <a:lnTo>
                    <a:pt x="210" y="78"/>
                  </a:lnTo>
                  <a:lnTo>
                    <a:pt x="242" y="108"/>
                  </a:lnTo>
                  <a:lnTo>
                    <a:pt x="274" y="140"/>
                  </a:lnTo>
                  <a:lnTo>
                    <a:pt x="302" y="172"/>
                  </a:lnTo>
                  <a:lnTo>
                    <a:pt x="332" y="206"/>
                  </a:lnTo>
                  <a:lnTo>
                    <a:pt x="358" y="240"/>
                  </a:lnTo>
                  <a:lnTo>
                    <a:pt x="382" y="274"/>
                  </a:lnTo>
                  <a:lnTo>
                    <a:pt x="406" y="310"/>
                  </a:lnTo>
                  <a:lnTo>
                    <a:pt x="426" y="348"/>
                  </a:lnTo>
                  <a:lnTo>
                    <a:pt x="444" y="384"/>
                  </a:lnTo>
                  <a:lnTo>
                    <a:pt x="458" y="422"/>
                  </a:lnTo>
                  <a:lnTo>
                    <a:pt x="470" y="460"/>
                  </a:lnTo>
                  <a:lnTo>
                    <a:pt x="478" y="500"/>
                  </a:lnTo>
                  <a:lnTo>
                    <a:pt x="482" y="538"/>
                  </a:lnTo>
                  <a:lnTo>
                    <a:pt x="482" y="538"/>
                  </a:lnTo>
                  <a:lnTo>
                    <a:pt x="484" y="568"/>
                  </a:lnTo>
                  <a:lnTo>
                    <a:pt x="482" y="596"/>
                  </a:lnTo>
                  <a:lnTo>
                    <a:pt x="478" y="622"/>
                  </a:lnTo>
                  <a:lnTo>
                    <a:pt x="472" y="646"/>
                  </a:lnTo>
                  <a:lnTo>
                    <a:pt x="466" y="668"/>
                  </a:lnTo>
                  <a:lnTo>
                    <a:pt x="456" y="690"/>
                  </a:lnTo>
                  <a:lnTo>
                    <a:pt x="446" y="710"/>
                  </a:lnTo>
                  <a:lnTo>
                    <a:pt x="434" y="728"/>
                  </a:lnTo>
                  <a:lnTo>
                    <a:pt x="434" y="728"/>
                  </a:lnTo>
                  <a:lnTo>
                    <a:pt x="424" y="740"/>
                  </a:lnTo>
                  <a:lnTo>
                    <a:pt x="414" y="750"/>
                  </a:lnTo>
                  <a:lnTo>
                    <a:pt x="402" y="762"/>
                  </a:lnTo>
                  <a:lnTo>
                    <a:pt x="390" y="770"/>
                  </a:lnTo>
                  <a:lnTo>
                    <a:pt x="362" y="788"/>
                  </a:lnTo>
                  <a:lnTo>
                    <a:pt x="330" y="802"/>
                  </a:lnTo>
                  <a:lnTo>
                    <a:pt x="330" y="802"/>
                  </a:lnTo>
                  <a:lnTo>
                    <a:pt x="330" y="766"/>
                  </a:lnTo>
                  <a:lnTo>
                    <a:pt x="326" y="718"/>
                  </a:lnTo>
                  <a:lnTo>
                    <a:pt x="320" y="658"/>
                  </a:lnTo>
                  <a:lnTo>
                    <a:pt x="310" y="590"/>
                  </a:lnTo>
                  <a:lnTo>
                    <a:pt x="294" y="510"/>
                  </a:lnTo>
                  <a:lnTo>
                    <a:pt x="282" y="468"/>
                  </a:lnTo>
                  <a:lnTo>
                    <a:pt x="270" y="424"/>
                  </a:lnTo>
                  <a:lnTo>
                    <a:pt x="256" y="376"/>
                  </a:lnTo>
                  <a:lnTo>
                    <a:pt x="238" y="328"/>
                  </a:lnTo>
                  <a:lnTo>
                    <a:pt x="220" y="280"/>
                  </a:lnTo>
                  <a:lnTo>
                    <a:pt x="198" y="228"/>
                  </a:lnTo>
                  <a:lnTo>
                    <a:pt x="198" y="228"/>
                  </a:lnTo>
                  <a:lnTo>
                    <a:pt x="210" y="280"/>
                  </a:lnTo>
                  <a:lnTo>
                    <a:pt x="222" y="338"/>
                  </a:lnTo>
                  <a:lnTo>
                    <a:pt x="236" y="414"/>
                  </a:lnTo>
                  <a:lnTo>
                    <a:pt x="250" y="504"/>
                  </a:lnTo>
                  <a:lnTo>
                    <a:pt x="254" y="552"/>
                  </a:lnTo>
                  <a:lnTo>
                    <a:pt x="258" y="604"/>
                  </a:lnTo>
                  <a:lnTo>
                    <a:pt x="262" y="656"/>
                  </a:lnTo>
                  <a:lnTo>
                    <a:pt x="264" y="708"/>
                  </a:lnTo>
                  <a:lnTo>
                    <a:pt x="262" y="762"/>
                  </a:lnTo>
                  <a:lnTo>
                    <a:pt x="260" y="814"/>
                  </a:lnTo>
                  <a:lnTo>
                    <a:pt x="260" y="814"/>
                  </a:lnTo>
                  <a:lnTo>
                    <a:pt x="236" y="814"/>
                  </a:lnTo>
                  <a:lnTo>
                    <a:pt x="214" y="812"/>
                  </a:lnTo>
                  <a:lnTo>
                    <a:pt x="190" y="808"/>
                  </a:lnTo>
                  <a:lnTo>
                    <a:pt x="168" y="800"/>
                  </a:lnTo>
                  <a:lnTo>
                    <a:pt x="168" y="800"/>
                  </a:lnTo>
                  <a:lnTo>
                    <a:pt x="140" y="786"/>
                  </a:lnTo>
                  <a:lnTo>
                    <a:pt x="114" y="768"/>
                  </a:lnTo>
                  <a:lnTo>
                    <a:pt x="90" y="748"/>
                  </a:lnTo>
                  <a:lnTo>
                    <a:pt x="70" y="724"/>
                  </a:lnTo>
                  <a:lnTo>
                    <a:pt x="52" y="698"/>
                  </a:lnTo>
                  <a:lnTo>
                    <a:pt x="36" y="668"/>
                  </a:lnTo>
                  <a:lnTo>
                    <a:pt x="24" y="638"/>
                  </a:lnTo>
                  <a:lnTo>
                    <a:pt x="12" y="604"/>
                  </a:lnTo>
                  <a:lnTo>
                    <a:pt x="12" y="604"/>
                  </a:lnTo>
                  <a:lnTo>
                    <a:pt x="8" y="580"/>
                  </a:lnTo>
                  <a:lnTo>
                    <a:pt x="4" y="554"/>
                  </a:lnTo>
                  <a:lnTo>
                    <a:pt x="0" y="528"/>
                  </a:lnTo>
                  <a:lnTo>
                    <a:pt x="0" y="502"/>
                  </a:lnTo>
                  <a:lnTo>
                    <a:pt x="0" y="476"/>
                  </a:lnTo>
                  <a:lnTo>
                    <a:pt x="2" y="448"/>
                  </a:lnTo>
                  <a:lnTo>
                    <a:pt x="8" y="394"/>
                  </a:lnTo>
                  <a:lnTo>
                    <a:pt x="20" y="340"/>
                  </a:lnTo>
                  <a:lnTo>
                    <a:pt x="36" y="282"/>
                  </a:lnTo>
                  <a:lnTo>
                    <a:pt x="54" y="224"/>
                  </a:lnTo>
                  <a:lnTo>
                    <a:pt x="76"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5" name="Freeform 115"/>
            <p:cNvSpPr>
              <a:spLocks/>
            </p:cNvSpPr>
            <p:nvPr/>
          </p:nvSpPr>
          <p:spPr bwMode="auto">
            <a:xfrm>
              <a:off x="7900988" y="328613"/>
              <a:ext cx="885825" cy="1089025"/>
            </a:xfrm>
            <a:custGeom>
              <a:avLst/>
              <a:gdLst>
                <a:gd name="T0" fmla="*/ 28 w 558"/>
                <a:gd name="T1" fmla="*/ 160 h 686"/>
                <a:gd name="T2" fmla="*/ 22 w 558"/>
                <a:gd name="T3" fmla="*/ 88 h 686"/>
                <a:gd name="T4" fmla="*/ 12 w 558"/>
                <a:gd name="T5" fmla="*/ 38 h 686"/>
                <a:gd name="T6" fmla="*/ 0 w 558"/>
                <a:gd name="T7" fmla="*/ 0 h 686"/>
                <a:gd name="T8" fmla="*/ 38 w 558"/>
                <a:gd name="T9" fmla="*/ 8 h 686"/>
                <a:gd name="T10" fmla="*/ 116 w 558"/>
                <a:gd name="T11" fmla="*/ 34 h 686"/>
                <a:gd name="T12" fmla="*/ 194 w 558"/>
                <a:gd name="T13" fmla="*/ 64 h 686"/>
                <a:gd name="T14" fmla="*/ 268 w 558"/>
                <a:gd name="T15" fmla="*/ 100 h 686"/>
                <a:gd name="T16" fmla="*/ 340 w 558"/>
                <a:gd name="T17" fmla="*/ 142 h 686"/>
                <a:gd name="T18" fmla="*/ 404 w 558"/>
                <a:gd name="T19" fmla="*/ 192 h 686"/>
                <a:gd name="T20" fmla="*/ 460 w 558"/>
                <a:gd name="T21" fmla="*/ 246 h 686"/>
                <a:gd name="T22" fmla="*/ 506 w 558"/>
                <a:gd name="T23" fmla="*/ 306 h 686"/>
                <a:gd name="T24" fmla="*/ 526 w 558"/>
                <a:gd name="T25" fmla="*/ 338 h 686"/>
                <a:gd name="T26" fmla="*/ 546 w 558"/>
                <a:gd name="T27" fmla="*/ 390 h 686"/>
                <a:gd name="T28" fmla="*/ 556 w 558"/>
                <a:gd name="T29" fmla="*/ 438 h 686"/>
                <a:gd name="T30" fmla="*/ 558 w 558"/>
                <a:gd name="T31" fmla="*/ 482 h 686"/>
                <a:gd name="T32" fmla="*/ 552 w 558"/>
                <a:gd name="T33" fmla="*/ 524 h 686"/>
                <a:gd name="T34" fmla="*/ 548 w 558"/>
                <a:gd name="T35" fmla="*/ 538 h 686"/>
                <a:gd name="T36" fmla="*/ 536 w 558"/>
                <a:gd name="T37" fmla="*/ 564 h 686"/>
                <a:gd name="T38" fmla="*/ 510 w 558"/>
                <a:gd name="T39" fmla="*/ 604 h 686"/>
                <a:gd name="T40" fmla="*/ 486 w 558"/>
                <a:gd name="T41" fmla="*/ 626 h 686"/>
                <a:gd name="T42" fmla="*/ 454 w 558"/>
                <a:gd name="T43" fmla="*/ 554 h 686"/>
                <a:gd name="T44" fmla="*/ 390 w 558"/>
                <a:gd name="T45" fmla="*/ 448 h 686"/>
                <a:gd name="T46" fmla="*/ 322 w 558"/>
                <a:gd name="T47" fmla="*/ 350 h 686"/>
                <a:gd name="T48" fmla="*/ 264 w 558"/>
                <a:gd name="T49" fmla="*/ 280 h 686"/>
                <a:gd name="T50" fmla="*/ 198 w 558"/>
                <a:gd name="T51" fmla="*/ 206 h 686"/>
                <a:gd name="T52" fmla="*/ 160 w 558"/>
                <a:gd name="T53" fmla="*/ 170 h 686"/>
                <a:gd name="T54" fmla="*/ 222 w 558"/>
                <a:gd name="T55" fmla="*/ 258 h 686"/>
                <a:gd name="T56" fmla="*/ 306 w 558"/>
                <a:gd name="T57" fmla="*/ 394 h 686"/>
                <a:gd name="T58" fmla="*/ 352 w 558"/>
                <a:gd name="T59" fmla="*/ 478 h 686"/>
                <a:gd name="T60" fmla="*/ 394 w 558"/>
                <a:gd name="T61" fmla="*/ 570 h 686"/>
                <a:gd name="T62" fmla="*/ 430 w 558"/>
                <a:gd name="T63" fmla="*/ 664 h 686"/>
                <a:gd name="T64" fmla="*/ 410 w 558"/>
                <a:gd name="T65" fmla="*/ 674 h 686"/>
                <a:gd name="T66" fmla="*/ 366 w 558"/>
                <a:gd name="T67" fmla="*/ 684 h 686"/>
                <a:gd name="T68" fmla="*/ 344 w 558"/>
                <a:gd name="T69" fmla="*/ 686 h 686"/>
                <a:gd name="T70" fmla="*/ 284 w 558"/>
                <a:gd name="T71" fmla="*/ 678 h 686"/>
                <a:gd name="T72" fmla="*/ 228 w 558"/>
                <a:gd name="T73" fmla="*/ 654 h 686"/>
                <a:gd name="T74" fmla="*/ 178 w 558"/>
                <a:gd name="T75" fmla="*/ 618 h 686"/>
                <a:gd name="T76" fmla="*/ 134 w 558"/>
                <a:gd name="T77" fmla="*/ 570 h 686"/>
                <a:gd name="T78" fmla="*/ 120 w 558"/>
                <a:gd name="T79" fmla="*/ 550 h 686"/>
                <a:gd name="T80" fmla="*/ 96 w 558"/>
                <a:gd name="T81" fmla="*/ 506 h 686"/>
                <a:gd name="T82" fmla="*/ 76 w 558"/>
                <a:gd name="T83" fmla="*/ 460 h 686"/>
                <a:gd name="T84" fmla="*/ 54 w 558"/>
                <a:gd name="T85" fmla="*/ 386 h 686"/>
                <a:gd name="T86" fmla="*/ 36 w 558"/>
                <a:gd name="T87" fmla="*/ 278 h 686"/>
                <a:gd name="T88" fmla="*/ 28 w 558"/>
                <a:gd name="T89" fmla="*/ 16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686">
                  <a:moveTo>
                    <a:pt x="28" y="160"/>
                  </a:moveTo>
                  <a:lnTo>
                    <a:pt x="28" y="160"/>
                  </a:lnTo>
                  <a:lnTo>
                    <a:pt x="26" y="122"/>
                  </a:lnTo>
                  <a:lnTo>
                    <a:pt x="22" y="88"/>
                  </a:lnTo>
                  <a:lnTo>
                    <a:pt x="18" y="62"/>
                  </a:lnTo>
                  <a:lnTo>
                    <a:pt x="12" y="38"/>
                  </a:lnTo>
                  <a:lnTo>
                    <a:pt x="4" y="10"/>
                  </a:lnTo>
                  <a:lnTo>
                    <a:pt x="0" y="0"/>
                  </a:lnTo>
                  <a:lnTo>
                    <a:pt x="0" y="0"/>
                  </a:lnTo>
                  <a:lnTo>
                    <a:pt x="38" y="8"/>
                  </a:lnTo>
                  <a:lnTo>
                    <a:pt x="76" y="20"/>
                  </a:lnTo>
                  <a:lnTo>
                    <a:pt x="116" y="34"/>
                  </a:lnTo>
                  <a:lnTo>
                    <a:pt x="154" y="48"/>
                  </a:lnTo>
                  <a:lnTo>
                    <a:pt x="194" y="64"/>
                  </a:lnTo>
                  <a:lnTo>
                    <a:pt x="232" y="82"/>
                  </a:lnTo>
                  <a:lnTo>
                    <a:pt x="268" y="100"/>
                  </a:lnTo>
                  <a:lnTo>
                    <a:pt x="304" y="120"/>
                  </a:lnTo>
                  <a:lnTo>
                    <a:pt x="340" y="142"/>
                  </a:lnTo>
                  <a:lnTo>
                    <a:pt x="374" y="166"/>
                  </a:lnTo>
                  <a:lnTo>
                    <a:pt x="404" y="192"/>
                  </a:lnTo>
                  <a:lnTo>
                    <a:pt x="434" y="218"/>
                  </a:lnTo>
                  <a:lnTo>
                    <a:pt x="460" y="246"/>
                  </a:lnTo>
                  <a:lnTo>
                    <a:pt x="486" y="276"/>
                  </a:lnTo>
                  <a:lnTo>
                    <a:pt x="506" y="306"/>
                  </a:lnTo>
                  <a:lnTo>
                    <a:pt x="526" y="338"/>
                  </a:lnTo>
                  <a:lnTo>
                    <a:pt x="526" y="338"/>
                  </a:lnTo>
                  <a:lnTo>
                    <a:pt x="536" y="364"/>
                  </a:lnTo>
                  <a:lnTo>
                    <a:pt x="546" y="390"/>
                  </a:lnTo>
                  <a:lnTo>
                    <a:pt x="552" y="414"/>
                  </a:lnTo>
                  <a:lnTo>
                    <a:pt x="556" y="438"/>
                  </a:lnTo>
                  <a:lnTo>
                    <a:pt x="558" y="460"/>
                  </a:lnTo>
                  <a:lnTo>
                    <a:pt x="558" y="482"/>
                  </a:lnTo>
                  <a:lnTo>
                    <a:pt x="556" y="504"/>
                  </a:lnTo>
                  <a:lnTo>
                    <a:pt x="552" y="524"/>
                  </a:lnTo>
                  <a:lnTo>
                    <a:pt x="552" y="524"/>
                  </a:lnTo>
                  <a:lnTo>
                    <a:pt x="548" y="538"/>
                  </a:lnTo>
                  <a:lnTo>
                    <a:pt x="542" y="552"/>
                  </a:lnTo>
                  <a:lnTo>
                    <a:pt x="536" y="564"/>
                  </a:lnTo>
                  <a:lnTo>
                    <a:pt x="528" y="578"/>
                  </a:lnTo>
                  <a:lnTo>
                    <a:pt x="510" y="604"/>
                  </a:lnTo>
                  <a:lnTo>
                    <a:pt x="486" y="626"/>
                  </a:lnTo>
                  <a:lnTo>
                    <a:pt x="486" y="626"/>
                  </a:lnTo>
                  <a:lnTo>
                    <a:pt x="474" y="596"/>
                  </a:lnTo>
                  <a:lnTo>
                    <a:pt x="454" y="554"/>
                  </a:lnTo>
                  <a:lnTo>
                    <a:pt x="426" y="504"/>
                  </a:lnTo>
                  <a:lnTo>
                    <a:pt x="390" y="448"/>
                  </a:lnTo>
                  <a:lnTo>
                    <a:pt x="348" y="384"/>
                  </a:lnTo>
                  <a:lnTo>
                    <a:pt x="322" y="350"/>
                  </a:lnTo>
                  <a:lnTo>
                    <a:pt x="294" y="316"/>
                  </a:lnTo>
                  <a:lnTo>
                    <a:pt x="264" y="280"/>
                  </a:lnTo>
                  <a:lnTo>
                    <a:pt x="232" y="244"/>
                  </a:lnTo>
                  <a:lnTo>
                    <a:pt x="198" y="206"/>
                  </a:lnTo>
                  <a:lnTo>
                    <a:pt x="160" y="170"/>
                  </a:lnTo>
                  <a:lnTo>
                    <a:pt x="160" y="170"/>
                  </a:lnTo>
                  <a:lnTo>
                    <a:pt x="190" y="210"/>
                  </a:lnTo>
                  <a:lnTo>
                    <a:pt x="222" y="258"/>
                  </a:lnTo>
                  <a:lnTo>
                    <a:pt x="262" y="320"/>
                  </a:lnTo>
                  <a:lnTo>
                    <a:pt x="306" y="394"/>
                  </a:lnTo>
                  <a:lnTo>
                    <a:pt x="330" y="436"/>
                  </a:lnTo>
                  <a:lnTo>
                    <a:pt x="352" y="478"/>
                  </a:lnTo>
                  <a:lnTo>
                    <a:pt x="374" y="524"/>
                  </a:lnTo>
                  <a:lnTo>
                    <a:pt x="394" y="570"/>
                  </a:lnTo>
                  <a:lnTo>
                    <a:pt x="412" y="616"/>
                  </a:lnTo>
                  <a:lnTo>
                    <a:pt x="430" y="664"/>
                  </a:lnTo>
                  <a:lnTo>
                    <a:pt x="430" y="664"/>
                  </a:lnTo>
                  <a:lnTo>
                    <a:pt x="410" y="674"/>
                  </a:lnTo>
                  <a:lnTo>
                    <a:pt x="388" y="680"/>
                  </a:lnTo>
                  <a:lnTo>
                    <a:pt x="366" y="684"/>
                  </a:lnTo>
                  <a:lnTo>
                    <a:pt x="344" y="686"/>
                  </a:lnTo>
                  <a:lnTo>
                    <a:pt x="344" y="686"/>
                  </a:lnTo>
                  <a:lnTo>
                    <a:pt x="312" y="684"/>
                  </a:lnTo>
                  <a:lnTo>
                    <a:pt x="284" y="678"/>
                  </a:lnTo>
                  <a:lnTo>
                    <a:pt x="256" y="668"/>
                  </a:lnTo>
                  <a:lnTo>
                    <a:pt x="228" y="654"/>
                  </a:lnTo>
                  <a:lnTo>
                    <a:pt x="202" y="638"/>
                  </a:lnTo>
                  <a:lnTo>
                    <a:pt x="178" y="618"/>
                  </a:lnTo>
                  <a:lnTo>
                    <a:pt x="156" y="596"/>
                  </a:lnTo>
                  <a:lnTo>
                    <a:pt x="134" y="570"/>
                  </a:lnTo>
                  <a:lnTo>
                    <a:pt x="134" y="570"/>
                  </a:lnTo>
                  <a:lnTo>
                    <a:pt x="120" y="550"/>
                  </a:lnTo>
                  <a:lnTo>
                    <a:pt x="108" y="528"/>
                  </a:lnTo>
                  <a:lnTo>
                    <a:pt x="96" y="506"/>
                  </a:lnTo>
                  <a:lnTo>
                    <a:pt x="86" y="484"/>
                  </a:lnTo>
                  <a:lnTo>
                    <a:pt x="76" y="460"/>
                  </a:lnTo>
                  <a:lnTo>
                    <a:pt x="68" y="436"/>
                  </a:lnTo>
                  <a:lnTo>
                    <a:pt x="54" y="386"/>
                  </a:lnTo>
                  <a:lnTo>
                    <a:pt x="44" y="334"/>
                  </a:lnTo>
                  <a:lnTo>
                    <a:pt x="36" y="278"/>
                  </a:lnTo>
                  <a:lnTo>
                    <a:pt x="32" y="220"/>
                  </a:lnTo>
                  <a:lnTo>
                    <a:pt x="28" y="160"/>
                  </a:lnTo>
                  <a:close/>
                </a:path>
              </a:pathLst>
            </a:custGeom>
            <a:solidFill>
              <a:srgbClr val="4A8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6" name="Freeform 116"/>
            <p:cNvSpPr>
              <a:spLocks/>
            </p:cNvSpPr>
            <p:nvPr/>
          </p:nvSpPr>
          <p:spPr bwMode="auto">
            <a:xfrm>
              <a:off x="7900988" y="328613"/>
              <a:ext cx="885825" cy="1089025"/>
            </a:xfrm>
            <a:custGeom>
              <a:avLst/>
              <a:gdLst>
                <a:gd name="T0" fmla="*/ 28 w 558"/>
                <a:gd name="T1" fmla="*/ 160 h 686"/>
                <a:gd name="T2" fmla="*/ 22 w 558"/>
                <a:gd name="T3" fmla="*/ 88 h 686"/>
                <a:gd name="T4" fmla="*/ 12 w 558"/>
                <a:gd name="T5" fmla="*/ 38 h 686"/>
                <a:gd name="T6" fmla="*/ 0 w 558"/>
                <a:gd name="T7" fmla="*/ 0 h 686"/>
                <a:gd name="T8" fmla="*/ 38 w 558"/>
                <a:gd name="T9" fmla="*/ 8 h 686"/>
                <a:gd name="T10" fmla="*/ 116 w 558"/>
                <a:gd name="T11" fmla="*/ 34 h 686"/>
                <a:gd name="T12" fmla="*/ 194 w 558"/>
                <a:gd name="T13" fmla="*/ 64 h 686"/>
                <a:gd name="T14" fmla="*/ 268 w 558"/>
                <a:gd name="T15" fmla="*/ 100 h 686"/>
                <a:gd name="T16" fmla="*/ 340 w 558"/>
                <a:gd name="T17" fmla="*/ 142 h 686"/>
                <a:gd name="T18" fmla="*/ 404 w 558"/>
                <a:gd name="T19" fmla="*/ 192 h 686"/>
                <a:gd name="T20" fmla="*/ 460 w 558"/>
                <a:gd name="T21" fmla="*/ 246 h 686"/>
                <a:gd name="T22" fmla="*/ 506 w 558"/>
                <a:gd name="T23" fmla="*/ 306 h 686"/>
                <a:gd name="T24" fmla="*/ 526 w 558"/>
                <a:gd name="T25" fmla="*/ 338 h 686"/>
                <a:gd name="T26" fmla="*/ 546 w 558"/>
                <a:gd name="T27" fmla="*/ 390 h 686"/>
                <a:gd name="T28" fmla="*/ 556 w 558"/>
                <a:gd name="T29" fmla="*/ 438 h 686"/>
                <a:gd name="T30" fmla="*/ 558 w 558"/>
                <a:gd name="T31" fmla="*/ 482 h 686"/>
                <a:gd name="T32" fmla="*/ 552 w 558"/>
                <a:gd name="T33" fmla="*/ 524 h 686"/>
                <a:gd name="T34" fmla="*/ 548 w 558"/>
                <a:gd name="T35" fmla="*/ 538 h 686"/>
                <a:gd name="T36" fmla="*/ 536 w 558"/>
                <a:gd name="T37" fmla="*/ 564 h 686"/>
                <a:gd name="T38" fmla="*/ 510 w 558"/>
                <a:gd name="T39" fmla="*/ 604 h 686"/>
                <a:gd name="T40" fmla="*/ 486 w 558"/>
                <a:gd name="T41" fmla="*/ 626 h 686"/>
                <a:gd name="T42" fmla="*/ 454 w 558"/>
                <a:gd name="T43" fmla="*/ 554 h 686"/>
                <a:gd name="T44" fmla="*/ 390 w 558"/>
                <a:gd name="T45" fmla="*/ 448 h 686"/>
                <a:gd name="T46" fmla="*/ 322 w 558"/>
                <a:gd name="T47" fmla="*/ 350 h 686"/>
                <a:gd name="T48" fmla="*/ 264 w 558"/>
                <a:gd name="T49" fmla="*/ 280 h 686"/>
                <a:gd name="T50" fmla="*/ 198 w 558"/>
                <a:gd name="T51" fmla="*/ 206 h 686"/>
                <a:gd name="T52" fmla="*/ 160 w 558"/>
                <a:gd name="T53" fmla="*/ 170 h 686"/>
                <a:gd name="T54" fmla="*/ 222 w 558"/>
                <a:gd name="T55" fmla="*/ 258 h 686"/>
                <a:gd name="T56" fmla="*/ 306 w 558"/>
                <a:gd name="T57" fmla="*/ 394 h 686"/>
                <a:gd name="T58" fmla="*/ 352 w 558"/>
                <a:gd name="T59" fmla="*/ 478 h 686"/>
                <a:gd name="T60" fmla="*/ 394 w 558"/>
                <a:gd name="T61" fmla="*/ 570 h 686"/>
                <a:gd name="T62" fmla="*/ 430 w 558"/>
                <a:gd name="T63" fmla="*/ 664 h 686"/>
                <a:gd name="T64" fmla="*/ 410 w 558"/>
                <a:gd name="T65" fmla="*/ 674 h 686"/>
                <a:gd name="T66" fmla="*/ 366 w 558"/>
                <a:gd name="T67" fmla="*/ 684 h 686"/>
                <a:gd name="T68" fmla="*/ 344 w 558"/>
                <a:gd name="T69" fmla="*/ 686 h 686"/>
                <a:gd name="T70" fmla="*/ 284 w 558"/>
                <a:gd name="T71" fmla="*/ 678 h 686"/>
                <a:gd name="T72" fmla="*/ 228 w 558"/>
                <a:gd name="T73" fmla="*/ 654 h 686"/>
                <a:gd name="T74" fmla="*/ 178 w 558"/>
                <a:gd name="T75" fmla="*/ 618 h 686"/>
                <a:gd name="T76" fmla="*/ 134 w 558"/>
                <a:gd name="T77" fmla="*/ 570 h 686"/>
                <a:gd name="T78" fmla="*/ 120 w 558"/>
                <a:gd name="T79" fmla="*/ 550 h 686"/>
                <a:gd name="T80" fmla="*/ 96 w 558"/>
                <a:gd name="T81" fmla="*/ 506 h 686"/>
                <a:gd name="T82" fmla="*/ 76 w 558"/>
                <a:gd name="T83" fmla="*/ 460 h 686"/>
                <a:gd name="T84" fmla="*/ 54 w 558"/>
                <a:gd name="T85" fmla="*/ 386 h 686"/>
                <a:gd name="T86" fmla="*/ 36 w 558"/>
                <a:gd name="T87" fmla="*/ 278 h 686"/>
                <a:gd name="T88" fmla="*/ 28 w 558"/>
                <a:gd name="T89" fmla="*/ 16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686">
                  <a:moveTo>
                    <a:pt x="28" y="160"/>
                  </a:moveTo>
                  <a:lnTo>
                    <a:pt x="28" y="160"/>
                  </a:lnTo>
                  <a:lnTo>
                    <a:pt x="26" y="122"/>
                  </a:lnTo>
                  <a:lnTo>
                    <a:pt x="22" y="88"/>
                  </a:lnTo>
                  <a:lnTo>
                    <a:pt x="18" y="62"/>
                  </a:lnTo>
                  <a:lnTo>
                    <a:pt x="12" y="38"/>
                  </a:lnTo>
                  <a:lnTo>
                    <a:pt x="4" y="10"/>
                  </a:lnTo>
                  <a:lnTo>
                    <a:pt x="0" y="0"/>
                  </a:lnTo>
                  <a:lnTo>
                    <a:pt x="0" y="0"/>
                  </a:lnTo>
                  <a:lnTo>
                    <a:pt x="38" y="8"/>
                  </a:lnTo>
                  <a:lnTo>
                    <a:pt x="76" y="20"/>
                  </a:lnTo>
                  <a:lnTo>
                    <a:pt x="116" y="34"/>
                  </a:lnTo>
                  <a:lnTo>
                    <a:pt x="154" y="48"/>
                  </a:lnTo>
                  <a:lnTo>
                    <a:pt x="194" y="64"/>
                  </a:lnTo>
                  <a:lnTo>
                    <a:pt x="232" y="82"/>
                  </a:lnTo>
                  <a:lnTo>
                    <a:pt x="268" y="100"/>
                  </a:lnTo>
                  <a:lnTo>
                    <a:pt x="304" y="120"/>
                  </a:lnTo>
                  <a:lnTo>
                    <a:pt x="340" y="142"/>
                  </a:lnTo>
                  <a:lnTo>
                    <a:pt x="374" y="166"/>
                  </a:lnTo>
                  <a:lnTo>
                    <a:pt x="404" y="192"/>
                  </a:lnTo>
                  <a:lnTo>
                    <a:pt x="434" y="218"/>
                  </a:lnTo>
                  <a:lnTo>
                    <a:pt x="460" y="246"/>
                  </a:lnTo>
                  <a:lnTo>
                    <a:pt x="486" y="276"/>
                  </a:lnTo>
                  <a:lnTo>
                    <a:pt x="506" y="306"/>
                  </a:lnTo>
                  <a:lnTo>
                    <a:pt x="526" y="338"/>
                  </a:lnTo>
                  <a:lnTo>
                    <a:pt x="526" y="338"/>
                  </a:lnTo>
                  <a:lnTo>
                    <a:pt x="536" y="364"/>
                  </a:lnTo>
                  <a:lnTo>
                    <a:pt x="546" y="390"/>
                  </a:lnTo>
                  <a:lnTo>
                    <a:pt x="552" y="414"/>
                  </a:lnTo>
                  <a:lnTo>
                    <a:pt x="556" y="438"/>
                  </a:lnTo>
                  <a:lnTo>
                    <a:pt x="558" y="460"/>
                  </a:lnTo>
                  <a:lnTo>
                    <a:pt x="558" y="482"/>
                  </a:lnTo>
                  <a:lnTo>
                    <a:pt x="556" y="504"/>
                  </a:lnTo>
                  <a:lnTo>
                    <a:pt x="552" y="524"/>
                  </a:lnTo>
                  <a:lnTo>
                    <a:pt x="552" y="524"/>
                  </a:lnTo>
                  <a:lnTo>
                    <a:pt x="548" y="538"/>
                  </a:lnTo>
                  <a:lnTo>
                    <a:pt x="542" y="552"/>
                  </a:lnTo>
                  <a:lnTo>
                    <a:pt x="536" y="564"/>
                  </a:lnTo>
                  <a:lnTo>
                    <a:pt x="528" y="578"/>
                  </a:lnTo>
                  <a:lnTo>
                    <a:pt x="510" y="604"/>
                  </a:lnTo>
                  <a:lnTo>
                    <a:pt x="486" y="626"/>
                  </a:lnTo>
                  <a:lnTo>
                    <a:pt x="486" y="626"/>
                  </a:lnTo>
                  <a:lnTo>
                    <a:pt x="474" y="596"/>
                  </a:lnTo>
                  <a:lnTo>
                    <a:pt x="454" y="554"/>
                  </a:lnTo>
                  <a:lnTo>
                    <a:pt x="426" y="504"/>
                  </a:lnTo>
                  <a:lnTo>
                    <a:pt x="390" y="448"/>
                  </a:lnTo>
                  <a:lnTo>
                    <a:pt x="348" y="384"/>
                  </a:lnTo>
                  <a:lnTo>
                    <a:pt x="322" y="350"/>
                  </a:lnTo>
                  <a:lnTo>
                    <a:pt x="294" y="316"/>
                  </a:lnTo>
                  <a:lnTo>
                    <a:pt x="264" y="280"/>
                  </a:lnTo>
                  <a:lnTo>
                    <a:pt x="232" y="244"/>
                  </a:lnTo>
                  <a:lnTo>
                    <a:pt x="198" y="206"/>
                  </a:lnTo>
                  <a:lnTo>
                    <a:pt x="160" y="170"/>
                  </a:lnTo>
                  <a:lnTo>
                    <a:pt x="160" y="170"/>
                  </a:lnTo>
                  <a:lnTo>
                    <a:pt x="190" y="210"/>
                  </a:lnTo>
                  <a:lnTo>
                    <a:pt x="222" y="258"/>
                  </a:lnTo>
                  <a:lnTo>
                    <a:pt x="262" y="320"/>
                  </a:lnTo>
                  <a:lnTo>
                    <a:pt x="306" y="394"/>
                  </a:lnTo>
                  <a:lnTo>
                    <a:pt x="330" y="436"/>
                  </a:lnTo>
                  <a:lnTo>
                    <a:pt x="352" y="478"/>
                  </a:lnTo>
                  <a:lnTo>
                    <a:pt x="374" y="524"/>
                  </a:lnTo>
                  <a:lnTo>
                    <a:pt x="394" y="570"/>
                  </a:lnTo>
                  <a:lnTo>
                    <a:pt x="412" y="616"/>
                  </a:lnTo>
                  <a:lnTo>
                    <a:pt x="430" y="664"/>
                  </a:lnTo>
                  <a:lnTo>
                    <a:pt x="430" y="664"/>
                  </a:lnTo>
                  <a:lnTo>
                    <a:pt x="410" y="674"/>
                  </a:lnTo>
                  <a:lnTo>
                    <a:pt x="388" y="680"/>
                  </a:lnTo>
                  <a:lnTo>
                    <a:pt x="366" y="684"/>
                  </a:lnTo>
                  <a:lnTo>
                    <a:pt x="344" y="686"/>
                  </a:lnTo>
                  <a:lnTo>
                    <a:pt x="344" y="686"/>
                  </a:lnTo>
                  <a:lnTo>
                    <a:pt x="312" y="684"/>
                  </a:lnTo>
                  <a:lnTo>
                    <a:pt x="284" y="678"/>
                  </a:lnTo>
                  <a:lnTo>
                    <a:pt x="256" y="668"/>
                  </a:lnTo>
                  <a:lnTo>
                    <a:pt x="228" y="654"/>
                  </a:lnTo>
                  <a:lnTo>
                    <a:pt x="202" y="638"/>
                  </a:lnTo>
                  <a:lnTo>
                    <a:pt x="178" y="618"/>
                  </a:lnTo>
                  <a:lnTo>
                    <a:pt x="156" y="596"/>
                  </a:lnTo>
                  <a:lnTo>
                    <a:pt x="134" y="570"/>
                  </a:lnTo>
                  <a:lnTo>
                    <a:pt x="134" y="570"/>
                  </a:lnTo>
                  <a:lnTo>
                    <a:pt x="120" y="550"/>
                  </a:lnTo>
                  <a:lnTo>
                    <a:pt x="108" y="528"/>
                  </a:lnTo>
                  <a:lnTo>
                    <a:pt x="96" y="506"/>
                  </a:lnTo>
                  <a:lnTo>
                    <a:pt x="86" y="484"/>
                  </a:lnTo>
                  <a:lnTo>
                    <a:pt x="76" y="460"/>
                  </a:lnTo>
                  <a:lnTo>
                    <a:pt x="68" y="436"/>
                  </a:lnTo>
                  <a:lnTo>
                    <a:pt x="54" y="386"/>
                  </a:lnTo>
                  <a:lnTo>
                    <a:pt x="44" y="334"/>
                  </a:lnTo>
                  <a:lnTo>
                    <a:pt x="36" y="278"/>
                  </a:lnTo>
                  <a:lnTo>
                    <a:pt x="32" y="220"/>
                  </a:lnTo>
                  <a:lnTo>
                    <a:pt x="28"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7" name="Freeform 117"/>
            <p:cNvSpPr>
              <a:spLocks/>
            </p:cNvSpPr>
            <p:nvPr/>
          </p:nvSpPr>
          <p:spPr bwMode="auto">
            <a:xfrm>
              <a:off x="6910388" y="2214563"/>
              <a:ext cx="1289050" cy="790575"/>
            </a:xfrm>
            <a:custGeom>
              <a:avLst/>
              <a:gdLst>
                <a:gd name="T0" fmla="*/ 128 w 812"/>
                <a:gd name="T1" fmla="*/ 220 h 498"/>
                <a:gd name="T2" fmla="*/ 78 w 812"/>
                <a:gd name="T3" fmla="*/ 166 h 498"/>
                <a:gd name="T4" fmla="*/ 38 w 812"/>
                <a:gd name="T5" fmla="*/ 132 h 498"/>
                <a:gd name="T6" fmla="*/ 0 w 812"/>
                <a:gd name="T7" fmla="*/ 108 h 498"/>
                <a:gd name="T8" fmla="*/ 38 w 812"/>
                <a:gd name="T9" fmla="*/ 90 h 498"/>
                <a:gd name="T10" fmla="*/ 118 w 812"/>
                <a:gd name="T11" fmla="*/ 60 h 498"/>
                <a:gd name="T12" fmla="*/ 202 w 812"/>
                <a:gd name="T13" fmla="*/ 34 h 498"/>
                <a:gd name="T14" fmla="*/ 286 w 812"/>
                <a:gd name="T15" fmla="*/ 14 h 498"/>
                <a:gd name="T16" fmla="*/ 372 w 812"/>
                <a:gd name="T17" fmla="*/ 4 h 498"/>
                <a:gd name="T18" fmla="*/ 456 w 812"/>
                <a:gd name="T19" fmla="*/ 0 h 498"/>
                <a:gd name="T20" fmla="*/ 538 w 812"/>
                <a:gd name="T21" fmla="*/ 8 h 498"/>
                <a:gd name="T22" fmla="*/ 616 w 812"/>
                <a:gd name="T23" fmla="*/ 28 h 498"/>
                <a:gd name="T24" fmla="*/ 652 w 812"/>
                <a:gd name="T25" fmla="*/ 44 h 498"/>
                <a:gd name="T26" fmla="*/ 700 w 812"/>
                <a:gd name="T27" fmla="*/ 72 h 498"/>
                <a:gd name="T28" fmla="*/ 740 w 812"/>
                <a:gd name="T29" fmla="*/ 104 h 498"/>
                <a:gd name="T30" fmla="*/ 772 w 812"/>
                <a:gd name="T31" fmla="*/ 140 h 498"/>
                <a:gd name="T32" fmla="*/ 794 w 812"/>
                <a:gd name="T33" fmla="*/ 178 h 498"/>
                <a:gd name="T34" fmla="*/ 800 w 812"/>
                <a:gd name="T35" fmla="*/ 190 h 498"/>
                <a:gd name="T36" fmla="*/ 808 w 812"/>
                <a:gd name="T37" fmla="*/ 220 h 498"/>
                <a:gd name="T38" fmla="*/ 812 w 812"/>
                <a:gd name="T39" fmla="*/ 270 h 498"/>
                <a:gd name="T40" fmla="*/ 808 w 812"/>
                <a:gd name="T41" fmla="*/ 304 h 498"/>
                <a:gd name="T42" fmla="*/ 732 w 812"/>
                <a:gd name="T43" fmla="*/ 266 h 498"/>
                <a:gd name="T44" fmla="*/ 612 w 812"/>
                <a:gd name="T45" fmla="*/ 220 h 498"/>
                <a:gd name="T46" fmla="*/ 492 w 812"/>
                <a:gd name="T47" fmla="*/ 184 h 498"/>
                <a:gd name="T48" fmla="*/ 400 w 812"/>
                <a:gd name="T49" fmla="*/ 164 h 498"/>
                <a:gd name="T50" fmla="*/ 298 w 812"/>
                <a:gd name="T51" fmla="*/ 148 h 498"/>
                <a:gd name="T52" fmla="*/ 242 w 812"/>
                <a:gd name="T53" fmla="*/ 142 h 498"/>
                <a:gd name="T54" fmla="*/ 352 w 812"/>
                <a:gd name="T55" fmla="*/ 174 h 498"/>
                <a:gd name="T56" fmla="*/ 508 w 812"/>
                <a:gd name="T57" fmla="*/ 232 h 498"/>
                <a:gd name="T58" fmla="*/ 600 w 812"/>
                <a:gd name="T59" fmla="*/ 270 h 498"/>
                <a:gd name="T60" fmla="*/ 694 w 812"/>
                <a:gd name="T61" fmla="*/ 318 h 498"/>
                <a:gd name="T62" fmla="*/ 786 w 812"/>
                <a:gd name="T63" fmla="*/ 372 h 498"/>
                <a:gd name="T64" fmla="*/ 774 w 812"/>
                <a:gd name="T65" fmla="*/ 392 h 498"/>
                <a:gd name="T66" fmla="*/ 746 w 812"/>
                <a:gd name="T67" fmla="*/ 430 h 498"/>
                <a:gd name="T68" fmla="*/ 728 w 812"/>
                <a:gd name="T69" fmla="*/ 446 h 498"/>
                <a:gd name="T70" fmla="*/ 674 w 812"/>
                <a:gd name="T71" fmla="*/ 478 h 498"/>
                <a:gd name="T72" fmla="*/ 614 w 812"/>
                <a:gd name="T73" fmla="*/ 494 h 498"/>
                <a:gd name="T74" fmla="*/ 550 w 812"/>
                <a:gd name="T75" fmla="*/ 498 h 498"/>
                <a:gd name="T76" fmla="*/ 482 w 812"/>
                <a:gd name="T77" fmla="*/ 486 h 498"/>
                <a:gd name="T78" fmla="*/ 458 w 812"/>
                <a:gd name="T79" fmla="*/ 480 h 498"/>
                <a:gd name="T80" fmla="*/ 410 w 812"/>
                <a:gd name="T81" fmla="*/ 460 h 498"/>
                <a:gd name="T82" fmla="*/ 364 w 812"/>
                <a:gd name="T83" fmla="*/ 436 h 498"/>
                <a:gd name="T84" fmla="*/ 296 w 812"/>
                <a:gd name="T85" fmla="*/ 390 h 498"/>
                <a:gd name="T86" fmla="*/ 212 w 812"/>
                <a:gd name="T87" fmla="*/ 312 h 498"/>
                <a:gd name="T88" fmla="*/ 128 w 812"/>
                <a:gd name="T89" fmla="*/ 2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2" h="498">
                  <a:moveTo>
                    <a:pt x="128" y="220"/>
                  </a:moveTo>
                  <a:lnTo>
                    <a:pt x="128" y="220"/>
                  </a:lnTo>
                  <a:lnTo>
                    <a:pt x="102" y="190"/>
                  </a:lnTo>
                  <a:lnTo>
                    <a:pt x="78" y="166"/>
                  </a:lnTo>
                  <a:lnTo>
                    <a:pt x="56" y="146"/>
                  </a:lnTo>
                  <a:lnTo>
                    <a:pt x="38" y="132"/>
                  </a:lnTo>
                  <a:lnTo>
                    <a:pt x="10" y="112"/>
                  </a:lnTo>
                  <a:lnTo>
                    <a:pt x="0" y="108"/>
                  </a:lnTo>
                  <a:lnTo>
                    <a:pt x="0" y="108"/>
                  </a:lnTo>
                  <a:lnTo>
                    <a:pt x="38" y="90"/>
                  </a:lnTo>
                  <a:lnTo>
                    <a:pt x="78" y="74"/>
                  </a:lnTo>
                  <a:lnTo>
                    <a:pt x="118" y="60"/>
                  </a:lnTo>
                  <a:lnTo>
                    <a:pt x="160" y="46"/>
                  </a:lnTo>
                  <a:lnTo>
                    <a:pt x="202" y="34"/>
                  </a:lnTo>
                  <a:lnTo>
                    <a:pt x="244" y="24"/>
                  </a:lnTo>
                  <a:lnTo>
                    <a:pt x="286" y="14"/>
                  </a:lnTo>
                  <a:lnTo>
                    <a:pt x="330" y="8"/>
                  </a:lnTo>
                  <a:lnTo>
                    <a:pt x="372" y="4"/>
                  </a:lnTo>
                  <a:lnTo>
                    <a:pt x="414" y="0"/>
                  </a:lnTo>
                  <a:lnTo>
                    <a:pt x="456" y="0"/>
                  </a:lnTo>
                  <a:lnTo>
                    <a:pt x="498" y="4"/>
                  </a:lnTo>
                  <a:lnTo>
                    <a:pt x="538" y="8"/>
                  </a:lnTo>
                  <a:lnTo>
                    <a:pt x="578" y="18"/>
                  </a:lnTo>
                  <a:lnTo>
                    <a:pt x="616" y="28"/>
                  </a:lnTo>
                  <a:lnTo>
                    <a:pt x="652" y="44"/>
                  </a:lnTo>
                  <a:lnTo>
                    <a:pt x="652" y="44"/>
                  </a:lnTo>
                  <a:lnTo>
                    <a:pt x="678" y="56"/>
                  </a:lnTo>
                  <a:lnTo>
                    <a:pt x="700" y="72"/>
                  </a:lnTo>
                  <a:lnTo>
                    <a:pt x="722" y="86"/>
                  </a:lnTo>
                  <a:lnTo>
                    <a:pt x="740" y="104"/>
                  </a:lnTo>
                  <a:lnTo>
                    <a:pt x="756" y="122"/>
                  </a:lnTo>
                  <a:lnTo>
                    <a:pt x="772" y="140"/>
                  </a:lnTo>
                  <a:lnTo>
                    <a:pt x="784" y="158"/>
                  </a:lnTo>
                  <a:lnTo>
                    <a:pt x="794" y="178"/>
                  </a:lnTo>
                  <a:lnTo>
                    <a:pt x="794" y="178"/>
                  </a:lnTo>
                  <a:lnTo>
                    <a:pt x="800" y="190"/>
                  </a:lnTo>
                  <a:lnTo>
                    <a:pt x="804" y="206"/>
                  </a:lnTo>
                  <a:lnTo>
                    <a:pt x="808" y="220"/>
                  </a:lnTo>
                  <a:lnTo>
                    <a:pt x="810" y="236"/>
                  </a:lnTo>
                  <a:lnTo>
                    <a:pt x="812" y="270"/>
                  </a:lnTo>
                  <a:lnTo>
                    <a:pt x="808" y="304"/>
                  </a:lnTo>
                  <a:lnTo>
                    <a:pt x="808" y="304"/>
                  </a:lnTo>
                  <a:lnTo>
                    <a:pt x="776" y="288"/>
                  </a:lnTo>
                  <a:lnTo>
                    <a:pt x="732" y="266"/>
                  </a:lnTo>
                  <a:lnTo>
                    <a:pt x="678" y="244"/>
                  </a:lnTo>
                  <a:lnTo>
                    <a:pt x="612" y="220"/>
                  </a:lnTo>
                  <a:lnTo>
                    <a:pt x="536" y="196"/>
                  </a:lnTo>
                  <a:lnTo>
                    <a:pt x="492" y="184"/>
                  </a:lnTo>
                  <a:lnTo>
                    <a:pt x="448" y="174"/>
                  </a:lnTo>
                  <a:lnTo>
                    <a:pt x="400" y="164"/>
                  </a:lnTo>
                  <a:lnTo>
                    <a:pt x="350" y="156"/>
                  </a:lnTo>
                  <a:lnTo>
                    <a:pt x="298" y="148"/>
                  </a:lnTo>
                  <a:lnTo>
                    <a:pt x="242" y="142"/>
                  </a:lnTo>
                  <a:lnTo>
                    <a:pt x="242" y="142"/>
                  </a:lnTo>
                  <a:lnTo>
                    <a:pt x="294" y="156"/>
                  </a:lnTo>
                  <a:lnTo>
                    <a:pt x="352" y="174"/>
                  </a:lnTo>
                  <a:lnTo>
                    <a:pt x="424" y="200"/>
                  </a:lnTo>
                  <a:lnTo>
                    <a:pt x="508" y="232"/>
                  </a:lnTo>
                  <a:lnTo>
                    <a:pt x="554" y="250"/>
                  </a:lnTo>
                  <a:lnTo>
                    <a:pt x="600" y="270"/>
                  </a:lnTo>
                  <a:lnTo>
                    <a:pt x="648" y="292"/>
                  </a:lnTo>
                  <a:lnTo>
                    <a:pt x="694" y="318"/>
                  </a:lnTo>
                  <a:lnTo>
                    <a:pt x="740" y="344"/>
                  </a:lnTo>
                  <a:lnTo>
                    <a:pt x="786" y="372"/>
                  </a:lnTo>
                  <a:lnTo>
                    <a:pt x="786" y="372"/>
                  </a:lnTo>
                  <a:lnTo>
                    <a:pt x="774" y="392"/>
                  </a:lnTo>
                  <a:lnTo>
                    <a:pt x="762" y="412"/>
                  </a:lnTo>
                  <a:lnTo>
                    <a:pt x="746" y="430"/>
                  </a:lnTo>
                  <a:lnTo>
                    <a:pt x="728" y="446"/>
                  </a:lnTo>
                  <a:lnTo>
                    <a:pt x="728" y="446"/>
                  </a:lnTo>
                  <a:lnTo>
                    <a:pt x="702" y="464"/>
                  </a:lnTo>
                  <a:lnTo>
                    <a:pt x="674" y="478"/>
                  </a:lnTo>
                  <a:lnTo>
                    <a:pt x="644" y="488"/>
                  </a:lnTo>
                  <a:lnTo>
                    <a:pt x="614" y="494"/>
                  </a:lnTo>
                  <a:lnTo>
                    <a:pt x="582" y="498"/>
                  </a:lnTo>
                  <a:lnTo>
                    <a:pt x="550" y="498"/>
                  </a:lnTo>
                  <a:lnTo>
                    <a:pt x="516" y="494"/>
                  </a:lnTo>
                  <a:lnTo>
                    <a:pt x="482" y="486"/>
                  </a:lnTo>
                  <a:lnTo>
                    <a:pt x="482" y="486"/>
                  </a:lnTo>
                  <a:lnTo>
                    <a:pt x="458" y="480"/>
                  </a:lnTo>
                  <a:lnTo>
                    <a:pt x="434" y="470"/>
                  </a:lnTo>
                  <a:lnTo>
                    <a:pt x="410" y="460"/>
                  </a:lnTo>
                  <a:lnTo>
                    <a:pt x="386" y="448"/>
                  </a:lnTo>
                  <a:lnTo>
                    <a:pt x="364" y="436"/>
                  </a:lnTo>
                  <a:lnTo>
                    <a:pt x="340" y="422"/>
                  </a:lnTo>
                  <a:lnTo>
                    <a:pt x="296" y="390"/>
                  </a:lnTo>
                  <a:lnTo>
                    <a:pt x="254" y="352"/>
                  </a:lnTo>
                  <a:lnTo>
                    <a:pt x="212" y="312"/>
                  </a:lnTo>
                  <a:lnTo>
                    <a:pt x="170" y="266"/>
                  </a:lnTo>
                  <a:lnTo>
                    <a:pt x="128" y="220"/>
                  </a:lnTo>
                  <a:close/>
                </a:path>
              </a:pathLst>
            </a:custGeom>
            <a:solidFill>
              <a:srgbClr val="1F6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8" name="Freeform 118"/>
            <p:cNvSpPr>
              <a:spLocks/>
            </p:cNvSpPr>
            <p:nvPr/>
          </p:nvSpPr>
          <p:spPr bwMode="auto">
            <a:xfrm>
              <a:off x="6910388" y="2214563"/>
              <a:ext cx="1289050" cy="790575"/>
            </a:xfrm>
            <a:custGeom>
              <a:avLst/>
              <a:gdLst>
                <a:gd name="T0" fmla="*/ 128 w 812"/>
                <a:gd name="T1" fmla="*/ 220 h 498"/>
                <a:gd name="T2" fmla="*/ 78 w 812"/>
                <a:gd name="T3" fmla="*/ 166 h 498"/>
                <a:gd name="T4" fmla="*/ 38 w 812"/>
                <a:gd name="T5" fmla="*/ 132 h 498"/>
                <a:gd name="T6" fmla="*/ 0 w 812"/>
                <a:gd name="T7" fmla="*/ 108 h 498"/>
                <a:gd name="T8" fmla="*/ 38 w 812"/>
                <a:gd name="T9" fmla="*/ 90 h 498"/>
                <a:gd name="T10" fmla="*/ 118 w 812"/>
                <a:gd name="T11" fmla="*/ 60 h 498"/>
                <a:gd name="T12" fmla="*/ 202 w 812"/>
                <a:gd name="T13" fmla="*/ 34 h 498"/>
                <a:gd name="T14" fmla="*/ 286 w 812"/>
                <a:gd name="T15" fmla="*/ 14 h 498"/>
                <a:gd name="T16" fmla="*/ 372 w 812"/>
                <a:gd name="T17" fmla="*/ 4 h 498"/>
                <a:gd name="T18" fmla="*/ 456 w 812"/>
                <a:gd name="T19" fmla="*/ 0 h 498"/>
                <a:gd name="T20" fmla="*/ 538 w 812"/>
                <a:gd name="T21" fmla="*/ 8 h 498"/>
                <a:gd name="T22" fmla="*/ 616 w 812"/>
                <a:gd name="T23" fmla="*/ 28 h 498"/>
                <a:gd name="T24" fmla="*/ 652 w 812"/>
                <a:gd name="T25" fmla="*/ 44 h 498"/>
                <a:gd name="T26" fmla="*/ 700 w 812"/>
                <a:gd name="T27" fmla="*/ 72 h 498"/>
                <a:gd name="T28" fmla="*/ 740 w 812"/>
                <a:gd name="T29" fmla="*/ 104 h 498"/>
                <a:gd name="T30" fmla="*/ 772 w 812"/>
                <a:gd name="T31" fmla="*/ 140 h 498"/>
                <a:gd name="T32" fmla="*/ 794 w 812"/>
                <a:gd name="T33" fmla="*/ 178 h 498"/>
                <a:gd name="T34" fmla="*/ 800 w 812"/>
                <a:gd name="T35" fmla="*/ 190 h 498"/>
                <a:gd name="T36" fmla="*/ 808 w 812"/>
                <a:gd name="T37" fmla="*/ 220 h 498"/>
                <a:gd name="T38" fmla="*/ 812 w 812"/>
                <a:gd name="T39" fmla="*/ 270 h 498"/>
                <a:gd name="T40" fmla="*/ 808 w 812"/>
                <a:gd name="T41" fmla="*/ 304 h 498"/>
                <a:gd name="T42" fmla="*/ 732 w 812"/>
                <a:gd name="T43" fmla="*/ 266 h 498"/>
                <a:gd name="T44" fmla="*/ 612 w 812"/>
                <a:gd name="T45" fmla="*/ 220 h 498"/>
                <a:gd name="T46" fmla="*/ 492 w 812"/>
                <a:gd name="T47" fmla="*/ 184 h 498"/>
                <a:gd name="T48" fmla="*/ 400 w 812"/>
                <a:gd name="T49" fmla="*/ 164 h 498"/>
                <a:gd name="T50" fmla="*/ 298 w 812"/>
                <a:gd name="T51" fmla="*/ 148 h 498"/>
                <a:gd name="T52" fmla="*/ 242 w 812"/>
                <a:gd name="T53" fmla="*/ 142 h 498"/>
                <a:gd name="T54" fmla="*/ 352 w 812"/>
                <a:gd name="T55" fmla="*/ 174 h 498"/>
                <a:gd name="T56" fmla="*/ 508 w 812"/>
                <a:gd name="T57" fmla="*/ 232 h 498"/>
                <a:gd name="T58" fmla="*/ 600 w 812"/>
                <a:gd name="T59" fmla="*/ 270 h 498"/>
                <a:gd name="T60" fmla="*/ 694 w 812"/>
                <a:gd name="T61" fmla="*/ 318 h 498"/>
                <a:gd name="T62" fmla="*/ 786 w 812"/>
                <a:gd name="T63" fmla="*/ 372 h 498"/>
                <a:gd name="T64" fmla="*/ 774 w 812"/>
                <a:gd name="T65" fmla="*/ 392 h 498"/>
                <a:gd name="T66" fmla="*/ 746 w 812"/>
                <a:gd name="T67" fmla="*/ 430 h 498"/>
                <a:gd name="T68" fmla="*/ 728 w 812"/>
                <a:gd name="T69" fmla="*/ 446 h 498"/>
                <a:gd name="T70" fmla="*/ 674 w 812"/>
                <a:gd name="T71" fmla="*/ 478 h 498"/>
                <a:gd name="T72" fmla="*/ 614 w 812"/>
                <a:gd name="T73" fmla="*/ 494 h 498"/>
                <a:gd name="T74" fmla="*/ 550 w 812"/>
                <a:gd name="T75" fmla="*/ 498 h 498"/>
                <a:gd name="T76" fmla="*/ 482 w 812"/>
                <a:gd name="T77" fmla="*/ 486 h 498"/>
                <a:gd name="T78" fmla="*/ 458 w 812"/>
                <a:gd name="T79" fmla="*/ 480 h 498"/>
                <a:gd name="T80" fmla="*/ 410 w 812"/>
                <a:gd name="T81" fmla="*/ 460 h 498"/>
                <a:gd name="T82" fmla="*/ 364 w 812"/>
                <a:gd name="T83" fmla="*/ 436 h 498"/>
                <a:gd name="T84" fmla="*/ 296 w 812"/>
                <a:gd name="T85" fmla="*/ 390 h 498"/>
                <a:gd name="T86" fmla="*/ 212 w 812"/>
                <a:gd name="T87" fmla="*/ 312 h 498"/>
                <a:gd name="T88" fmla="*/ 128 w 812"/>
                <a:gd name="T89" fmla="*/ 2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2" h="498">
                  <a:moveTo>
                    <a:pt x="128" y="220"/>
                  </a:moveTo>
                  <a:lnTo>
                    <a:pt x="128" y="220"/>
                  </a:lnTo>
                  <a:lnTo>
                    <a:pt x="102" y="190"/>
                  </a:lnTo>
                  <a:lnTo>
                    <a:pt x="78" y="166"/>
                  </a:lnTo>
                  <a:lnTo>
                    <a:pt x="56" y="146"/>
                  </a:lnTo>
                  <a:lnTo>
                    <a:pt x="38" y="132"/>
                  </a:lnTo>
                  <a:lnTo>
                    <a:pt x="10" y="112"/>
                  </a:lnTo>
                  <a:lnTo>
                    <a:pt x="0" y="108"/>
                  </a:lnTo>
                  <a:lnTo>
                    <a:pt x="0" y="108"/>
                  </a:lnTo>
                  <a:lnTo>
                    <a:pt x="38" y="90"/>
                  </a:lnTo>
                  <a:lnTo>
                    <a:pt x="78" y="74"/>
                  </a:lnTo>
                  <a:lnTo>
                    <a:pt x="118" y="60"/>
                  </a:lnTo>
                  <a:lnTo>
                    <a:pt x="160" y="46"/>
                  </a:lnTo>
                  <a:lnTo>
                    <a:pt x="202" y="34"/>
                  </a:lnTo>
                  <a:lnTo>
                    <a:pt x="244" y="24"/>
                  </a:lnTo>
                  <a:lnTo>
                    <a:pt x="286" y="14"/>
                  </a:lnTo>
                  <a:lnTo>
                    <a:pt x="330" y="8"/>
                  </a:lnTo>
                  <a:lnTo>
                    <a:pt x="372" y="4"/>
                  </a:lnTo>
                  <a:lnTo>
                    <a:pt x="414" y="0"/>
                  </a:lnTo>
                  <a:lnTo>
                    <a:pt x="456" y="0"/>
                  </a:lnTo>
                  <a:lnTo>
                    <a:pt x="498" y="4"/>
                  </a:lnTo>
                  <a:lnTo>
                    <a:pt x="538" y="8"/>
                  </a:lnTo>
                  <a:lnTo>
                    <a:pt x="578" y="18"/>
                  </a:lnTo>
                  <a:lnTo>
                    <a:pt x="616" y="28"/>
                  </a:lnTo>
                  <a:lnTo>
                    <a:pt x="652" y="44"/>
                  </a:lnTo>
                  <a:lnTo>
                    <a:pt x="652" y="44"/>
                  </a:lnTo>
                  <a:lnTo>
                    <a:pt x="678" y="56"/>
                  </a:lnTo>
                  <a:lnTo>
                    <a:pt x="700" y="72"/>
                  </a:lnTo>
                  <a:lnTo>
                    <a:pt x="722" y="86"/>
                  </a:lnTo>
                  <a:lnTo>
                    <a:pt x="740" y="104"/>
                  </a:lnTo>
                  <a:lnTo>
                    <a:pt x="756" y="122"/>
                  </a:lnTo>
                  <a:lnTo>
                    <a:pt x="772" y="140"/>
                  </a:lnTo>
                  <a:lnTo>
                    <a:pt x="784" y="158"/>
                  </a:lnTo>
                  <a:lnTo>
                    <a:pt x="794" y="178"/>
                  </a:lnTo>
                  <a:lnTo>
                    <a:pt x="794" y="178"/>
                  </a:lnTo>
                  <a:lnTo>
                    <a:pt x="800" y="190"/>
                  </a:lnTo>
                  <a:lnTo>
                    <a:pt x="804" y="206"/>
                  </a:lnTo>
                  <a:lnTo>
                    <a:pt x="808" y="220"/>
                  </a:lnTo>
                  <a:lnTo>
                    <a:pt x="810" y="236"/>
                  </a:lnTo>
                  <a:lnTo>
                    <a:pt x="812" y="270"/>
                  </a:lnTo>
                  <a:lnTo>
                    <a:pt x="808" y="304"/>
                  </a:lnTo>
                  <a:lnTo>
                    <a:pt x="808" y="304"/>
                  </a:lnTo>
                  <a:lnTo>
                    <a:pt x="776" y="288"/>
                  </a:lnTo>
                  <a:lnTo>
                    <a:pt x="732" y="266"/>
                  </a:lnTo>
                  <a:lnTo>
                    <a:pt x="678" y="244"/>
                  </a:lnTo>
                  <a:lnTo>
                    <a:pt x="612" y="220"/>
                  </a:lnTo>
                  <a:lnTo>
                    <a:pt x="536" y="196"/>
                  </a:lnTo>
                  <a:lnTo>
                    <a:pt x="492" y="184"/>
                  </a:lnTo>
                  <a:lnTo>
                    <a:pt x="448" y="174"/>
                  </a:lnTo>
                  <a:lnTo>
                    <a:pt x="400" y="164"/>
                  </a:lnTo>
                  <a:lnTo>
                    <a:pt x="350" y="156"/>
                  </a:lnTo>
                  <a:lnTo>
                    <a:pt x="298" y="148"/>
                  </a:lnTo>
                  <a:lnTo>
                    <a:pt x="242" y="142"/>
                  </a:lnTo>
                  <a:lnTo>
                    <a:pt x="242" y="142"/>
                  </a:lnTo>
                  <a:lnTo>
                    <a:pt x="294" y="156"/>
                  </a:lnTo>
                  <a:lnTo>
                    <a:pt x="352" y="174"/>
                  </a:lnTo>
                  <a:lnTo>
                    <a:pt x="424" y="200"/>
                  </a:lnTo>
                  <a:lnTo>
                    <a:pt x="508" y="232"/>
                  </a:lnTo>
                  <a:lnTo>
                    <a:pt x="554" y="250"/>
                  </a:lnTo>
                  <a:lnTo>
                    <a:pt x="600" y="270"/>
                  </a:lnTo>
                  <a:lnTo>
                    <a:pt x="648" y="292"/>
                  </a:lnTo>
                  <a:lnTo>
                    <a:pt x="694" y="318"/>
                  </a:lnTo>
                  <a:lnTo>
                    <a:pt x="740" y="344"/>
                  </a:lnTo>
                  <a:lnTo>
                    <a:pt x="786" y="372"/>
                  </a:lnTo>
                  <a:lnTo>
                    <a:pt x="786" y="372"/>
                  </a:lnTo>
                  <a:lnTo>
                    <a:pt x="774" y="392"/>
                  </a:lnTo>
                  <a:lnTo>
                    <a:pt x="762" y="412"/>
                  </a:lnTo>
                  <a:lnTo>
                    <a:pt x="746" y="430"/>
                  </a:lnTo>
                  <a:lnTo>
                    <a:pt x="728" y="446"/>
                  </a:lnTo>
                  <a:lnTo>
                    <a:pt x="728" y="446"/>
                  </a:lnTo>
                  <a:lnTo>
                    <a:pt x="702" y="464"/>
                  </a:lnTo>
                  <a:lnTo>
                    <a:pt x="674" y="478"/>
                  </a:lnTo>
                  <a:lnTo>
                    <a:pt x="644" y="488"/>
                  </a:lnTo>
                  <a:lnTo>
                    <a:pt x="614" y="494"/>
                  </a:lnTo>
                  <a:lnTo>
                    <a:pt x="582" y="498"/>
                  </a:lnTo>
                  <a:lnTo>
                    <a:pt x="550" y="498"/>
                  </a:lnTo>
                  <a:lnTo>
                    <a:pt x="516" y="494"/>
                  </a:lnTo>
                  <a:lnTo>
                    <a:pt x="482" y="486"/>
                  </a:lnTo>
                  <a:lnTo>
                    <a:pt x="482" y="486"/>
                  </a:lnTo>
                  <a:lnTo>
                    <a:pt x="458" y="480"/>
                  </a:lnTo>
                  <a:lnTo>
                    <a:pt x="434" y="470"/>
                  </a:lnTo>
                  <a:lnTo>
                    <a:pt x="410" y="460"/>
                  </a:lnTo>
                  <a:lnTo>
                    <a:pt x="386" y="448"/>
                  </a:lnTo>
                  <a:lnTo>
                    <a:pt x="364" y="436"/>
                  </a:lnTo>
                  <a:lnTo>
                    <a:pt x="340" y="422"/>
                  </a:lnTo>
                  <a:lnTo>
                    <a:pt x="296" y="390"/>
                  </a:lnTo>
                  <a:lnTo>
                    <a:pt x="254" y="352"/>
                  </a:lnTo>
                  <a:lnTo>
                    <a:pt x="212" y="312"/>
                  </a:lnTo>
                  <a:lnTo>
                    <a:pt x="170" y="266"/>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099" name="Freeform 119"/>
            <p:cNvSpPr>
              <a:spLocks/>
            </p:cNvSpPr>
            <p:nvPr/>
          </p:nvSpPr>
          <p:spPr bwMode="auto">
            <a:xfrm>
              <a:off x="7135813" y="1509713"/>
              <a:ext cx="755650" cy="552450"/>
            </a:xfrm>
            <a:custGeom>
              <a:avLst/>
              <a:gdLst>
                <a:gd name="T0" fmla="*/ 60 w 476"/>
                <a:gd name="T1" fmla="*/ 100 h 348"/>
                <a:gd name="T2" fmla="*/ 38 w 476"/>
                <a:gd name="T3" fmla="*/ 60 h 348"/>
                <a:gd name="T4" fmla="*/ 6 w 476"/>
                <a:gd name="T5" fmla="*/ 16 h 348"/>
                <a:gd name="T6" fmla="*/ 0 w 476"/>
                <a:gd name="T7" fmla="*/ 12 h 348"/>
                <a:gd name="T8" fmla="*/ 108 w 476"/>
                <a:gd name="T9" fmla="*/ 0 h 348"/>
                <a:gd name="T10" fmla="*/ 190 w 476"/>
                <a:gd name="T11" fmla="*/ 2 h 348"/>
                <a:gd name="T12" fmla="*/ 244 w 476"/>
                <a:gd name="T13" fmla="*/ 8 h 348"/>
                <a:gd name="T14" fmla="*/ 296 w 476"/>
                <a:gd name="T15" fmla="*/ 20 h 348"/>
                <a:gd name="T16" fmla="*/ 344 w 476"/>
                <a:gd name="T17" fmla="*/ 38 h 348"/>
                <a:gd name="T18" fmla="*/ 388 w 476"/>
                <a:gd name="T19" fmla="*/ 62 h 348"/>
                <a:gd name="T20" fmla="*/ 408 w 476"/>
                <a:gd name="T21" fmla="*/ 78 h 348"/>
                <a:gd name="T22" fmla="*/ 434 w 476"/>
                <a:gd name="T23" fmla="*/ 102 h 348"/>
                <a:gd name="T24" fmla="*/ 454 w 476"/>
                <a:gd name="T25" fmla="*/ 128 h 348"/>
                <a:gd name="T26" fmla="*/ 466 w 476"/>
                <a:gd name="T27" fmla="*/ 156 h 348"/>
                <a:gd name="T28" fmla="*/ 474 w 476"/>
                <a:gd name="T29" fmla="*/ 182 h 348"/>
                <a:gd name="T30" fmla="*/ 474 w 476"/>
                <a:gd name="T31" fmla="*/ 222 h 348"/>
                <a:gd name="T32" fmla="*/ 462 w 476"/>
                <a:gd name="T33" fmla="*/ 262 h 348"/>
                <a:gd name="T34" fmla="*/ 446 w 476"/>
                <a:gd name="T35" fmla="*/ 246 h 348"/>
                <a:gd name="T36" fmla="*/ 392 w 476"/>
                <a:gd name="T37" fmla="*/ 204 h 348"/>
                <a:gd name="T38" fmla="*/ 314 w 476"/>
                <a:gd name="T39" fmla="*/ 152 h 348"/>
                <a:gd name="T40" fmla="*/ 206 w 476"/>
                <a:gd name="T41" fmla="*/ 98 h 348"/>
                <a:gd name="T42" fmla="*/ 142 w 476"/>
                <a:gd name="T43" fmla="*/ 72 h 348"/>
                <a:gd name="T44" fmla="*/ 204 w 476"/>
                <a:gd name="T45" fmla="*/ 110 h 348"/>
                <a:gd name="T46" fmla="*/ 292 w 476"/>
                <a:gd name="T47" fmla="*/ 170 h 348"/>
                <a:gd name="T48" fmla="*/ 390 w 476"/>
                <a:gd name="T49" fmla="*/ 252 h 348"/>
                <a:gd name="T50" fmla="*/ 438 w 476"/>
                <a:gd name="T51" fmla="*/ 300 h 348"/>
                <a:gd name="T52" fmla="*/ 428 w 476"/>
                <a:gd name="T53" fmla="*/ 310 h 348"/>
                <a:gd name="T54" fmla="*/ 404 w 476"/>
                <a:gd name="T55" fmla="*/ 328 h 348"/>
                <a:gd name="T56" fmla="*/ 390 w 476"/>
                <a:gd name="T57" fmla="*/ 336 h 348"/>
                <a:gd name="T58" fmla="*/ 352 w 476"/>
                <a:gd name="T59" fmla="*/ 346 h 348"/>
                <a:gd name="T60" fmla="*/ 314 w 476"/>
                <a:gd name="T61" fmla="*/ 348 h 348"/>
                <a:gd name="T62" fmla="*/ 274 w 476"/>
                <a:gd name="T63" fmla="*/ 338 h 348"/>
                <a:gd name="T64" fmla="*/ 234 w 476"/>
                <a:gd name="T65" fmla="*/ 322 h 348"/>
                <a:gd name="T66" fmla="*/ 206 w 476"/>
                <a:gd name="T67" fmla="*/ 304 h 348"/>
                <a:gd name="T68" fmla="*/ 158 w 476"/>
                <a:gd name="T69" fmla="*/ 258 h 348"/>
                <a:gd name="T70" fmla="*/ 116 w 476"/>
                <a:gd name="T71" fmla="*/ 202 h 348"/>
                <a:gd name="T72" fmla="*/ 78 w 476"/>
                <a:gd name="T73" fmla="*/ 1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6" h="348">
                  <a:moveTo>
                    <a:pt x="60" y="100"/>
                  </a:moveTo>
                  <a:lnTo>
                    <a:pt x="60" y="100"/>
                  </a:lnTo>
                  <a:lnTo>
                    <a:pt x="48" y="78"/>
                  </a:lnTo>
                  <a:lnTo>
                    <a:pt x="38" y="60"/>
                  </a:lnTo>
                  <a:lnTo>
                    <a:pt x="18" y="32"/>
                  </a:lnTo>
                  <a:lnTo>
                    <a:pt x="6" y="16"/>
                  </a:lnTo>
                  <a:lnTo>
                    <a:pt x="0" y="12"/>
                  </a:lnTo>
                  <a:lnTo>
                    <a:pt x="0" y="12"/>
                  </a:lnTo>
                  <a:lnTo>
                    <a:pt x="52" y="4"/>
                  </a:lnTo>
                  <a:lnTo>
                    <a:pt x="108" y="0"/>
                  </a:lnTo>
                  <a:lnTo>
                    <a:pt x="162" y="0"/>
                  </a:lnTo>
                  <a:lnTo>
                    <a:pt x="190" y="2"/>
                  </a:lnTo>
                  <a:lnTo>
                    <a:pt x="218" y="4"/>
                  </a:lnTo>
                  <a:lnTo>
                    <a:pt x="244" y="8"/>
                  </a:lnTo>
                  <a:lnTo>
                    <a:pt x="270" y="14"/>
                  </a:lnTo>
                  <a:lnTo>
                    <a:pt x="296" y="20"/>
                  </a:lnTo>
                  <a:lnTo>
                    <a:pt x="322" y="28"/>
                  </a:lnTo>
                  <a:lnTo>
                    <a:pt x="344" y="38"/>
                  </a:lnTo>
                  <a:lnTo>
                    <a:pt x="368" y="50"/>
                  </a:lnTo>
                  <a:lnTo>
                    <a:pt x="388" y="62"/>
                  </a:lnTo>
                  <a:lnTo>
                    <a:pt x="408" y="78"/>
                  </a:lnTo>
                  <a:lnTo>
                    <a:pt x="408" y="78"/>
                  </a:lnTo>
                  <a:lnTo>
                    <a:pt x="422" y="90"/>
                  </a:lnTo>
                  <a:lnTo>
                    <a:pt x="434" y="102"/>
                  </a:lnTo>
                  <a:lnTo>
                    <a:pt x="444" y="116"/>
                  </a:lnTo>
                  <a:lnTo>
                    <a:pt x="454" y="128"/>
                  </a:lnTo>
                  <a:lnTo>
                    <a:pt x="460" y="142"/>
                  </a:lnTo>
                  <a:lnTo>
                    <a:pt x="466" y="156"/>
                  </a:lnTo>
                  <a:lnTo>
                    <a:pt x="474" y="182"/>
                  </a:lnTo>
                  <a:lnTo>
                    <a:pt x="474" y="182"/>
                  </a:lnTo>
                  <a:lnTo>
                    <a:pt x="476" y="202"/>
                  </a:lnTo>
                  <a:lnTo>
                    <a:pt x="474" y="222"/>
                  </a:lnTo>
                  <a:lnTo>
                    <a:pt x="470" y="242"/>
                  </a:lnTo>
                  <a:lnTo>
                    <a:pt x="462" y="262"/>
                  </a:lnTo>
                  <a:lnTo>
                    <a:pt x="462" y="262"/>
                  </a:lnTo>
                  <a:lnTo>
                    <a:pt x="446" y="246"/>
                  </a:lnTo>
                  <a:lnTo>
                    <a:pt x="422" y="226"/>
                  </a:lnTo>
                  <a:lnTo>
                    <a:pt x="392" y="204"/>
                  </a:lnTo>
                  <a:lnTo>
                    <a:pt x="356" y="178"/>
                  </a:lnTo>
                  <a:lnTo>
                    <a:pt x="314" y="152"/>
                  </a:lnTo>
                  <a:lnTo>
                    <a:pt x="264" y="124"/>
                  </a:lnTo>
                  <a:lnTo>
                    <a:pt x="206" y="98"/>
                  </a:lnTo>
                  <a:lnTo>
                    <a:pt x="142" y="72"/>
                  </a:lnTo>
                  <a:lnTo>
                    <a:pt x="142" y="72"/>
                  </a:lnTo>
                  <a:lnTo>
                    <a:pt x="172" y="88"/>
                  </a:lnTo>
                  <a:lnTo>
                    <a:pt x="204" y="110"/>
                  </a:lnTo>
                  <a:lnTo>
                    <a:pt x="244" y="136"/>
                  </a:lnTo>
                  <a:lnTo>
                    <a:pt x="292" y="170"/>
                  </a:lnTo>
                  <a:lnTo>
                    <a:pt x="340" y="208"/>
                  </a:lnTo>
                  <a:lnTo>
                    <a:pt x="390" y="252"/>
                  </a:lnTo>
                  <a:lnTo>
                    <a:pt x="414" y="276"/>
                  </a:lnTo>
                  <a:lnTo>
                    <a:pt x="438" y="300"/>
                  </a:lnTo>
                  <a:lnTo>
                    <a:pt x="438" y="300"/>
                  </a:lnTo>
                  <a:lnTo>
                    <a:pt x="428" y="310"/>
                  </a:lnTo>
                  <a:lnTo>
                    <a:pt x="416" y="320"/>
                  </a:lnTo>
                  <a:lnTo>
                    <a:pt x="404" y="328"/>
                  </a:lnTo>
                  <a:lnTo>
                    <a:pt x="390" y="336"/>
                  </a:lnTo>
                  <a:lnTo>
                    <a:pt x="390" y="336"/>
                  </a:lnTo>
                  <a:lnTo>
                    <a:pt x="372" y="342"/>
                  </a:lnTo>
                  <a:lnTo>
                    <a:pt x="352" y="346"/>
                  </a:lnTo>
                  <a:lnTo>
                    <a:pt x="332" y="348"/>
                  </a:lnTo>
                  <a:lnTo>
                    <a:pt x="314" y="348"/>
                  </a:lnTo>
                  <a:lnTo>
                    <a:pt x="294" y="344"/>
                  </a:lnTo>
                  <a:lnTo>
                    <a:pt x="274" y="338"/>
                  </a:lnTo>
                  <a:lnTo>
                    <a:pt x="254" y="332"/>
                  </a:lnTo>
                  <a:lnTo>
                    <a:pt x="234" y="322"/>
                  </a:lnTo>
                  <a:lnTo>
                    <a:pt x="234" y="322"/>
                  </a:lnTo>
                  <a:lnTo>
                    <a:pt x="206" y="304"/>
                  </a:lnTo>
                  <a:lnTo>
                    <a:pt x="182" y="282"/>
                  </a:lnTo>
                  <a:lnTo>
                    <a:pt x="158" y="258"/>
                  </a:lnTo>
                  <a:lnTo>
                    <a:pt x="136" y="232"/>
                  </a:lnTo>
                  <a:lnTo>
                    <a:pt x="116" y="202"/>
                  </a:lnTo>
                  <a:lnTo>
                    <a:pt x="96" y="170"/>
                  </a:lnTo>
                  <a:lnTo>
                    <a:pt x="78" y="136"/>
                  </a:lnTo>
                  <a:lnTo>
                    <a:pt x="60" y="100"/>
                  </a:lnTo>
                  <a:close/>
                </a:path>
              </a:pathLst>
            </a:custGeom>
            <a:solidFill>
              <a:srgbClr val="C0D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00" name="Freeform 120"/>
            <p:cNvSpPr>
              <a:spLocks/>
            </p:cNvSpPr>
            <p:nvPr/>
          </p:nvSpPr>
          <p:spPr bwMode="auto">
            <a:xfrm>
              <a:off x="7135813" y="1509713"/>
              <a:ext cx="755650" cy="552450"/>
            </a:xfrm>
            <a:custGeom>
              <a:avLst/>
              <a:gdLst>
                <a:gd name="T0" fmla="*/ 60 w 476"/>
                <a:gd name="T1" fmla="*/ 100 h 348"/>
                <a:gd name="T2" fmla="*/ 38 w 476"/>
                <a:gd name="T3" fmla="*/ 60 h 348"/>
                <a:gd name="T4" fmla="*/ 6 w 476"/>
                <a:gd name="T5" fmla="*/ 16 h 348"/>
                <a:gd name="T6" fmla="*/ 0 w 476"/>
                <a:gd name="T7" fmla="*/ 12 h 348"/>
                <a:gd name="T8" fmla="*/ 108 w 476"/>
                <a:gd name="T9" fmla="*/ 0 h 348"/>
                <a:gd name="T10" fmla="*/ 190 w 476"/>
                <a:gd name="T11" fmla="*/ 2 h 348"/>
                <a:gd name="T12" fmla="*/ 244 w 476"/>
                <a:gd name="T13" fmla="*/ 8 h 348"/>
                <a:gd name="T14" fmla="*/ 296 w 476"/>
                <a:gd name="T15" fmla="*/ 20 h 348"/>
                <a:gd name="T16" fmla="*/ 344 w 476"/>
                <a:gd name="T17" fmla="*/ 38 h 348"/>
                <a:gd name="T18" fmla="*/ 388 w 476"/>
                <a:gd name="T19" fmla="*/ 62 h 348"/>
                <a:gd name="T20" fmla="*/ 408 w 476"/>
                <a:gd name="T21" fmla="*/ 78 h 348"/>
                <a:gd name="T22" fmla="*/ 434 w 476"/>
                <a:gd name="T23" fmla="*/ 102 h 348"/>
                <a:gd name="T24" fmla="*/ 454 w 476"/>
                <a:gd name="T25" fmla="*/ 128 h 348"/>
                <a:gd name="T26" fmla="*/ 466 w 476"/>
                <a:gd name="T27" fmla="*/ 156 h 348"/>
                <a:gd name="T28" fmla="*/ 474 w 476"/>
                <a:gd name="T29" fmla="*/ 182 h 348"/>
                <a:gd name="T30" fmla="*/ 474 w 476"/>
                <a:gd name="T31" fmla="*/ 222 h 348"/>
                <a:gd name="T32" fmla="*/ 462 w 476"/>
                <a:gd name="T33" fmla="*/ 262 h 348"/>
                <a:gd name="T34" fmla="*/ 446 w 476"/>
                <a:gd name="T35" fmla="*/ 246 h 348"/>
                <a:gd name="T36" fmla="*/ 392 w 476"/>
                <a:gd name="T37" fmla="*/ 204 h 348"/>
                <a:gd name="T38" fmla="*/ 314 w 476"/>
                <a:gd name="T39" fmla="*/ 152 h 348"/>
                <a:gd name="T40" fmla="*/ 206 w 476"/>
                <a:gd name="T41" fmla="*/ 98 h 348"/>
                <a:gd name="T42" fmla="*/ 142 w 476"/>
                <a:gd name="T43" fmla="*/ 72 h 348"/>
                <a:gd name="T44" fmla="*/ 204 w 476"/>
                <a:gd name="T45" fmla="*/ 110 h 348"/>
                <a:gd name="T46" fmla="*/ 292 w 476"/>
                <a:gd name="T47" fmla="*/ 170 h 348"/>
                <a:gd name="T48" fmla="*/ 390 w 476"/>
                <a:gd name="T49" fmla="*/ 252 h 348"/>
                <a:gd name="T50" fmla="*/ 438 w 476"/>
                <a:gd name="T51" fmla="*/ 300 h 348"/>
                <a:gd name="T52" fmla="*/ 428 w 476"/>
                <a:gd name="T53" fmla="*/ 310 h 348"/>
                <a:gd name="T54" fmla="*/ 404 w 476"/>
                <a:gd name="T55" fmla="*/ 328 h 348"/>
                <a:gd name="T56" fmla="*/ 390 w 476"/>
                <a:gd name="T57" fmla="*/ 336 h 348"/>
                <a:gd name="T58" fmla="*/ 352 w 476"/>
                <a:gd name="T59" fmla="*/ 346 h 348"/>
                <a:gd name="T60" fmla="*/ 314 w 476"/>
                <a:gd name="T61" fmla="*/ 348 h 348"/>
                <a:gd name="T62" fmla="*/ 274 w 476"/>
                <a:gd name="T63" fmla="*/ 338 h 348"/>
                <a:gd name="T64" fmla="*/ 234 w 476"/>
                <a:gd name="T65" fmla="*/ 322 h 348"/>
                <a:gd name="T66" fmla="*/ 206 w 476"/>
                <a:gd name="T67" fmla="*/ 304 h 348"/>
                <a:gd name="T68" fmla="*/ 158 w 476"/>
                <a:gd name="T69" fmla="*/ 258 h 348"/>
                <a:gd name="T70" fmla="*/ 116 w 476"/>
                <a:gd name="T71" fmla="*/ 202 h 348"/>
                <a:gd name="T72" fmla="*/ 78 w 476"/>
                <a:gd name="T73" fmla="*/ 1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6" h="348">
                  <a:moveTo>
                    <a:pt x="60" y="100"/>
                  </a:moveTo>
                  <a:lnTo>
                    <a:pt x="60" y="100"/>
                  </a:lnTo>
                  <a:lnTo>
                    <a:pt x="48" y="78"/>
                  </a:lnTo>
                  <a:lnTo>
                    <a:pt x="38" y="60"/>
                  </a:lnTo>
                  <a:lnTo>
                    <a:pt x="18" y="32"/>
                  </a:lnTo>
                  <a:lnTo>
                    <a:pt x="6" y="16"/>
                  </a:lnTo>
                  <a:lnTo>
                    <a:pt x="0" y="12"/>
                  </a:lnTo>
                  <a:lnTo>
                    <a:pt x="0" y="12"/>
                  </a:lnTo>
                  <a:lnTo>
                    <a:pt x="52" y="4"/>
                  </a:lnTo>
                  <a:lnTo>
                    <a:pt x="108" y="0"/>
                  </a:lnTo>
                  <a:lnTo>
                    <a:pt x="162" y="0"/>
                  </a:lnTo>
                  <a:lnTo>
                    <a:pt x="190" y="2"/>
                  </a:lnTo>
                  <a:lnTo>
                    <a:pt x="218" y="4"/>
                  </a:lnTo>
                  <a:lnTo>
                    <a:pt x="244" y="8"/>
                  </a:lnTo>
                  <a:lnTo>
                    <a:pt x="270" y="14"/>
                  </a:lnTo>
                  <a:lnTo>
                    <a:pt x="296" y="20"/>
                  </a:lnTo>
                  <a:lnTo>
                    <a:pt x="322" y="28"/>
                  </a:lnTo>
                  <a:lnTo>
                    <a:pt x="344" y="38"/>
                  </a:lnTo>
                  <a:lnTo>
                    <a:pt x="368" y="50"/>
                  </a:lnTo>
                  <a:lnTo>
                    <a:pt x="388" y="62"/>
                  </a:lnTo>
                  <a:lnTo>
                    <a:pt x="408" y="78"/>
                  </a:lnTo>
                  <a:lnTo>
                    <a:pt x="408" y="78"/>
                  </a:lnTo>
                  <a:lnTo>
                    <a:pt x="422" y="90"/>
                  </a:lnTo>
                  <a:lnTo>
                    <a:pt x="434" y="102"/>
                  </a:lnTo>
                  <a:lnTo>
                    <a:pt x="444" y="116"/>
                  </a:lnTo>
                  <a:lnTo>
                    <a:pt x="454" y="128"/>
                  </a:lnTo>
                  <a:lnTo>
                    <a:pt x="460" y="142"/>
                  </a:lnTo>
                  <a:lnTo>
                    <a:pt x="466" y="156"/>
                  </a:lnTo>
                  <a:lnTo>
                    <a:pt x="474" y="182"/>
                  </a:lnTo>
                  <a:lnTo>
                    <a:pt x="474" y="182"/>
                  </a:lnTo>
                  <a:lnTo>
                    <a:pt x="476" y="202"/>
                  </a:lnTo>
                  <a:lnTo>
                    <a:pt x="474" y="222"/>
                  </a:lnTo>
                  <a:lnTo>
                    <a:pt x="470" y="242"/>
                  </a:lnTo>
                  <a:lnTo>
                    <a:pt x="462" y="262"/>
                  </a:lnTo>
                  <a:lnTo>
                    <a:pt x="462" y="262"/>
                  </a:lnTo>
                  <a:lnTo>
                    <a:pt x="446" y="246"/>
                  </a:lnTo>
                  <a:lnTo>
                    <a:pt x="422" y="226"/>
                  </a:lnTo>
                  <a:lnTo>
                    <a:pt x="392" y="204"/>
                  </a:lnTo>
                  <a:lnTo>
                    <a:pt x="356" y="178"/>
                  </a:lnTo>
                  <a:lnTo>
                    <a:pt x="314" y="152"/>
                  </a:lnTo>
                  <a:lnTo>
                    <a:pt x="264" y="124"/>
                  </a:lnTo>
                  <a:lnTo>
                    <a:pt x="206" y="98"/>
                  </a:lnTo>
                  <a:lnTo>
                    <a:pt x="142" y="72"/>
                  </a:lnTo>
                  <a:lnTo>
                    <a:pt x="142" y="72"/>
                  </a:lnTo>
                  <a:lnTo>
                    <a:pt x="172" y="88"/>
                  </a:lnTo>
                  <a:lnTo>
                    <a:pt x="204" y="110"/>
                  </a:lnTo>
                  <a:lnTo>
                    <a:pt x="244" y="136"/>
                  </a:lnTo>
                  <a:lnTo>
                    <a:pt x="292" y="170"/>
                  </a:lnTo>
                  <a:lnTo>
                    <a:pt x="340" y="208"/>
                  </a:lnTo>
                  <a:lnTo>
                    <a:pt x="390" y="252"/>
                  </a:lnTo>
                  <a:lnTo>
                    <a:pt x="414" y="276"/>
                  </a:lnTo>
                  <a:lnTo>
                    <a:pt x="438" y="300"/>
                  </a:lnTo>
                  <a:lnTo>
                    <a:pt x="438" y="300"/>
                  </a:lnTo>
                  <a:lnTo>
                    <a:pt x="428" y="310"/>
                  </a:lnTo>
                  <a:lnTo>
                    <a:pt x="416" y="320"/>
                  </a:lnTo>
                  <a:lnTo>
                    <a:pt x="404" y="328"/>
                  </a:lnTo>
                  <a:lnTo>
                    <a:pt x="390" y="336"/>
                  </a:lnTo>
                  <a:lnTo>
                    <a:pt x="390" y="336"/>
                  </a:lnTo>
                  <a:lnTo>
                    <a:pt x="372" y="342"/>
                  </a:lnTo>
                  <a:lnTo>
                    <a:pt x="352" y="346"/>
                  </a:lnTo>
                  <a:lnTo>
                    <a:pt x="332" y="348"/>
                  </a:lnTo>
                  <a:lnTo>
                    <a:pt x="314" y="348"/>
                  </a:lnTo>
                  <a:lnTo>
                    <a:pt x="294" y="344"/>
                  </a:lnTo>
                  <a:lnTo>
                    <a:pt x="274" y="338"/>
                  </a:lnTo>
                  <a:lnTo>
                    <a:pt x="254" y="332"/>
                  </a:lnTo>
                  <a:lnTo>
                    <a:pt x="234" y="322"/>
                  </a:lnTo>
                  <a:lnTo>
                    <a:pt x="234" y="322"/>
                  </a:lnTo>
                  <a:lnTo>
                    <a:pt x="206" y="304"/>
                  </a:lnTo>
                  <a:lnTo>
                    <a:pt x="182" y="282"/>
                  </a:lnTo>
                  <a:lnTo>
                    <a:pt x="158" y="258"/>
                  </a:lnTo>
                  <a:lnTo>
                    <a:pt x="136" y="232"/>
                  </a:lnTo>
                  <a:lnTo>
                    <a:pt x="116" y="202"/>
                  </a:lnTo>
                  <a:lnTo>
                    <a:pt x="96" y="170"/>
                  </a:lnTo>
                  <a:lnTo>
                    <a:pt x="78" y="136"/>
                  </a:lnTo>
                  <a:lnTo>
                    <a:pt x="6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01" name="Freeform 121"/>
            <p:cNvSpPr>
              <a:spLocks/>
            </p:cNvSpPr>
            <p:nvPr/>
          </p:nvSpPr>
          <p:spPr bwMode="auto">
            <a:xfrm>
              <a:off x="8396288" y="2986088"/>
              <a:ext cx="758825" cy="542925"/>
            </a:xfrm>
            <a:custGeom>
              <a:avLst/>
              <a:gdLst>
                <a:gd name="T0" fmla="*/ 62 w 478"/>
                <a:gd name="T1" fmla="*/ 104 h 342"/>
                <a:gd name="T2" fmla="*/ 38 w 478"/>
                <a:gd name="T3" fmla="*/ 64 h 342"/>
                <a:gd name="T4" fmla="*/ 4 w 478"/>
                <a:gd name="T5" fmla="*/ 22 h 342"/>
                <a:gd name="T6" fmla="*/ 0 w 478"/>
                <a:gd name="T7" fmla="*/ 18 h 342"/>
                <a:gd name="T8" fmla="*/ 106 w 478"/>
                <a:gd name="T9" fmla="*/ 2 h 342"/>
                <a:gd name="T10" fmla="*/ 188 w 478"/>
                <a:gd name="T11" fmla="*/ 2 h 342"/>
                <a:gd name="T12" fmla="*/ 242 w 478"/>
                <a:gd name="T13" fmla="*/ 8 h 342"/>
                <a:gd name="T14" fmla="*/ 294 w 478"/>
                <a:gd name="T15" fmla="*/ 18 h 342"/>
                <a:gd name="T16" fmla="*/ 342 w 478"/>
                <a:gd name="T17" fmla="*/ 34 h 342"/>
                <a:gd name="T18" fmla="*/ 388 w 478"/>
                <a:gd name="T19" fmla="*/ 58 h 342"/>
                <a:gd name="T20" fmla="*/ 408 w 478"/>
                <a:gd name="T21" fmla="*/ 72 h 342"/>
                <a:gd name="T22" fmla="*/ 434 w 478"/>
                <a:gd name="T23" fmla="*/ 96 h 342"/>
                <a:gd name="T24" fmla="*/ 454 w 478"/>
                <a:gd name="T25" fmla="*/ 122 h 342"/>
                <a:gd name="T26" fmla="*/ 466 w 478"/>
                <a:gd name="T27" fmla="*/ 148 h 342"/>
                <a:gd name="T28" fmla="*/ 474 w 478"/>
                <a:gd name="T29" fmla="*/ 174 h 342"/>
                <a:gd name="T30" fmla="*/ 476 w 478"/>
                <a:gd name="T31" fmla="*/ 214 h 342"/>
                <a:gd name="T32" fmla="*/ 466 w 478"/>
                <a:gd name="T33" fmla="*/ 254 h 342"/>
                <a:gd name="T34" fmla="*/ 448 w 478"/>
                <a:gd name="T35" fmla="*/ 238 h 342"/>
                <a:gd name="T36" fmla="*/ 394 w 478"/>
                <a:gd name="T37" fmla="*/ 198 h 342"/>
                <a:gd name="T38" fmla="*/ 314 w 478"/>
                <a:gd name="T39" fmla="*/ 148 h 342"/>
                <a:gd name="T40" fmla="*/ 206 w 478"/>
                <a:gd name="T41" fmla="*/ 98 h 342"/>
                <a:gd name="T42" fmla="*/ 142 w 478"/>
                <a:gd name="T43" fmla="*/ 74 h 342"/>
                <a:gd name="T44" fmla="*/ 204 w 478"/>
                <a:gd name="T45" fmla="*/ 108 h 342"/>
                <a:gd name="T46" fmla="*/ 294 w 478"/>
                <a:gd name="T47" fmla="*/ 166 h 342"/>
                <a:gd name="T48" fmla="*/ 394 w 478"/>
                <a:gd name="T49" fmla="*/ 246 h 342"/>
                <a:gd name="T50" fmla="*/ 442 w 478"/>
                <a:gd name="T51" fmla="*/ 292 h 342"/>
                <a:gd name="T52" fmla="*/ 432 w 478"/>
                <a:gd name="T53" fmla="*/ 302 h 342"/>
                <a:gd name="T54" fmla="*/ 410 w 478"/>
                <a:gd name="T55" fmla="*/ 322 h 342"/>
                <a:gd name="T56" fmla="*/ 396 w 478"/>
                <a:gd name="T57" fmla="*/ 328 h 342"/>
                <a:gd name="T58" fmla="*/ 358 w 478"/>
                <a:gd name="T59" fmla="*/ 340 h 342"/>
                <a:gd name="T60" fmla="*/ 320 w 478"/>
                <a:gd name="T61" fmla="*/ 342 h 342"/>
                <a:gd name="T62" fmla="*/ 280 w 478"/>
                <a:gd name="T63" fmla="*/ 336 h 342"/>
                <a:gd name="T64" fmla="*/ 240 w 478"/>
                <a:gd name="T65" fmla="*/ 318 h 342"/>
                <a:gd name="T66" fmla="*/ 212 w 478"/>
                <a:gd name="T67" fmla="*/ 302 h 342"/>
                <a:gd name="T68" fmla="*/ 162 w 478"/>
                <a:gd name="T69" fmla="*/ 258 h 342"/>
                <a:gd name="T70" fmla="*/ 120 w 478"/>
                <a:gd name="T71" fmla="*/ 204 h 342"/>
                <a:gd name="T72" fmla="*/ 80 w 478"/>
                <a:gd name="T73"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8" h="342">
                  <a:moveTo>
                    <a:pt x="62" y="104"/>
                  </a:moveTo>
                  <a:lnTo>
                    <a:pt x="62" y="104"/>
                  </a:lnTo>
                  <a:lnTo>
                    <a:pt x="50" y="82"/>
                  </a:lnTo>
                  <a:lnTo>
                    <a:pt x="38" y="64"/>
                  </a:lnTo>
                  <a:lnTo>
                    <a:pt x="18" y="38"/>
                  </a:lnTo>
                  <a:lnTo>
                    <a:pt x="4" y="22"/>
                  </a:lnTo>
                  <a:lnTo>
                    <a:pt x="0" y="18"/>
                  </a:lnTo>
                  <a:lnTo>
                    <a:pt x="0" y="18"/>
                  </a:lnTo>
                  <a:lnTo>
                    <a:pt x="52" y="8"/>
                  </a:lnTo>
                  <a:lnTo>
                    <a:pt x="106" y="2"/>
                  </a:lnTo>
                  <a:lnTo>
                    <a:pt x="160" y="0"/>
                  </a:lnTo>
                  <a:lnTo>
                    <a:pt x="188" y="2"/>
                  </a:lnTo>
                  <a:lnTo>
                    <a:pt x="216" y="4"/>
                  </a:lnTo>
                  <a:lnTo>
                    <a:pt x="242" y="8"/>
                  </a:lnTo>
                  <a:lnTo>
                    <a:pt x="268" y="12"/>
                  </a:lnTo>
                  <a:lnTo>
                    <a:pt x="294" y="18"/>
                  </a:lnTo>
                  <a:lnTo>
                    <a:pt x="320" y="26"/>
                  </a:lnTo>
                  <a:lnTo>
                    <a:pt x="342" y="34"/>
                  </a:lnTo>
                  <a:lnTo>
                    <a:pt x="366" y="46"/>
                  </a:lnTo>
                  <a:lnTo>
                    <a:pt x="388" y="58"/>
                  </a:lnTo>
                  <a:lnTo>
                    <a:pt x="408" y="72"/>
                  </a:lnTo>
                  <a:lnTo>
                    <a:pt x="408" y="72"/>
                  </a:lnTo>
                  <a:lnTo>
                    <a:pt x="422" y="84"/>
                  </a:lnTo>
                  <a:lnTo>
                    <a:pt x="434" y="96"/>
                  </a:lnTo>
                  <a:lnTo>
                    <a:pt x="444" y="108"/>
                  </a:lnTo>
                  <a:lnTo>
                    <a:pt x="454" y="122"/>
                  </a:lnTo>
                  <a:lnTo>
                    <a:pt x="460" y="134"/>
                  </a:lnTo>
                  <a:lnTo>
                    <a:pt x="466" y="148"/>
                  </a:lnTo>
                  <a:lnTo>
                    <a:pt x="474" y="174"/>
                  </a:lnTo>
                  <a:lnTo>
                    <a:pt x="474" y="174"/>
                  </a:lnTo>
                  <a:lnTo>
                    <a:pt x="478" y="194"/>
                  </a:lnTo>
                  <a:lnTo>
                    <a:pt x="476" y="214"/>
                  </a:lnTo>
                  <a:lnTo>
                    <a:pt x="472" y="234"/>
                  </a:lnTo>
                  <a:lnTo>
                    <a:pt x="466" y="254"/>
                  </a:lnTo>
                  <a:lnTo>
                    <a:pt x="466" y="254"/>
                  </a:lnTo>
                  <a:lnTo>
                    <a:pt x="448" y="238"/>
                  </a:lnTo>
                  <a:lnTo>
                    <a:pt x="424" y="220"/>
                  </a:lnTo>
                  <a:lnTo>
                    <a:pt x="394" y="198"/>
                  </a:lnTo>
                  <a:lnTo>
                    <a:pt x="358" y="174"/>
                  </a:lnTo>
                  <a:lnTo>
                    <a:pt x="314" y="148"/>
                  </a:lnTo>
                  <a:lnTo>
                    <a:pt x="264" y="122"/>
                  </a:lnTo>
                  <a:lnTo>
                    <a:pt x="206" y="98"/>
                  </a:lnTo>
                  <a:lnTo>
                    <a:pt x="142" y="74"/>
                  </a:lnTo>
                  <a:lnTo>
                    <a:pt x="142" y="74"/>
                  </a:lnTo>
                  <a:lnTo>
                    <a:pt x="172" y="90"/>
                  </a:lnTo>
                  <a:lnTo>
                    <a:pt x="204" y="108"/>
                  </a:lnTo>
                  <a:lnTo>
                    <a:pt x="246" y="134"/>
                  </a:lnTo>
                  <a:lnTo>
                    <a:pt x="294" y="166"/>
                  </a:lnTo>
                  <a:lnTo>
                    <a:pt x="344" y="204"/>
                  </a:lnTo>
                  <a:lnTo>
                    <a:pt x="394" y="246"/>
                  </a:lnTo>
                  <a:lnTo>
                    <a:pt x="418" y="268"/>
                  </a:lnTo>
                  <a:lnTo>
                    <a:pt x="442" y="292"/>
                  </a:lnTo>
                  <a:lnTo>
                    <a:pt x="442" y="292"/>
                  </a:lnTo>
                  <a:lnTo>
                    <a:pt x="432" y="302"/>
                  </a:lnTo>
                  <a:lnTo>
                    <a:pt x="422" y="312"/>
                  </a:lnTo>
                  <a:lnTo>
                    <a:pt x="410" y="322"/>
                  </a:lnTo>
                  <a:lnTo>
                    <a:pt x="396" y="328"/>
                  </a:lnTo>
                  <a:lnTo>
                    <a:pt x="396" y="328"/>
                  </a:lnTo>
                  <a:lnTo>
                    <a:pt x="378" y="336"/>
                  </a:lnTo>
                  <a:lnTo>
                    <a:pt x="358" y="340"/>
                  </a:lnTo>
                  <a:lnTo>
                    <a:pt x="340" y="342"/>
                  </a:lnTo>
                  <a:lnTo>
                    <a:pt x="320" y="342"/>
                  </a:lnTo>
                  <a:lnTo>
                    <a:pt x="300" y="340"/>
                  </a:lnTo>
                  <a:lnTo>
                    <a:pt x="280" y="336"/>
                  </a:lnTo>
                  <a:lnTo>
                    <a:pt x="260" y="328"/>
                  </a:lnTo>
                  <a:lnTo>
                    <a:pt x="240" y="318"/>
                  </a:lnTo>
                  <a:lnTo>
                    <a:pt x="240" y="318"/>
                  </a:lnTo>
                  <a:lnTo>
                    <a:pt x="212" y="302"/>
                  </a:lnTo>
                  <a:lnTo>
                    <a:pt x="186" y="282"/>
                  </a:lnTo>
                  <a:lnTo>
                    <a:pt x="162" y="258"/>
                  </a:lnTo>
                  <a:lnTo>
                    <a:pt x="140" y="232"/>
                  </a:lnTo>
                  <a:lnTo>
                    <a:pt x="120" y="204"/>
                  </a:lnTo>
                  <a:lnTo>
                    <a:pt x="100" y="172"/>
                  </a:lnTo>
                  <a:lnTo>
                    <a:pt x="80" y="140"/>
                  </a:lnTo>
                  <a:lnTo>
                    <a:pt x="62" y="104"/>
                  </a:lnTo>
                  <a:close/>
                </a:path>
              </a:pathLst>
            </a:custGeom>
            <a:solidFill>
              <a:srgbClr val="1F6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02" name="Freeform 122"/>
            <p:cNvSpPr>
              <a:spLocks/>
            </p:cNvSpPr>
            <p:nvPr/>
          </p:nvSpPr>
          <p:spPr bwMode="auto">
            <a:xfrm>
              <a:off x="8396288" y="2986088"/>
              <a:ext cx="758825" cy="542925"/>
            </a:xfrm>
            <a:custGeom>
              <a:avLst/>
              <a:gdLst>
                <a:gd name="T0" fmla="*/ 62 w 478"/>
                <a:gd name="T1" fmla="*/ 104 h 342"/>
                <a:gd name="T2" fmla="*/ 38 w 478"/>
                <a:gd name="T3" fmla="*/ 64 h 342"/>
                <a:gd name="T4" fmla="*/ 4 w 478"/>
                <a:gd name="T5" fmla="*/ 22 h 342"/>
                <a:gd name="T6" fmla="*/ 0 w 478"/>
                <a:gd name="T7" fmla="*/ 18 h 342"/>
                <a:gd name="T8" fmla="*/ 106 w 478"/>
                <a:gd name="T9" fmla="*/ 2 h 342"/>
                <a:gd name="T10" fmla="*/ 188 w 478"/>
                <a:gd name="T11" fmla="*/ 2 h 342"/>
                <a:gd name="T12" fmla="*/ 242 w 478"/>
                <a:gd name="T13" fmla="*/ 8 h 342"/>
                <a:gd name="T14" fmla="*/ 294 w 478"/>
                <a:gd name="T15" fmla="*/ 18 h 342"/>
                <a:gd name="T16" fmla="*/ 342 w 478"/>
                <a:gd name="T17" fmla="*/ 34 h 342"/>
                <a:gd name="T18" fmla="*/ 388 w 478"/>
                <a:gd name="T19" fmla="*/ 58 h 342"/>
                <a:gd name="T20" fmla="*/ 408 w 478"/>
                <a:gd name="T21" fmla="*/ 72 h 342"/>
                <a:gd name="T22" fmla="*/ 434 w 478"/>
                <a:gd name="T23" fmla="*/ 96 h 342"/>
                <a:gd name="T24" fmla="*/ 454 w 478"/>
                <a:gd name="T25" fmla="*/ 122 h 342"/>
                <a:gd name="T26" fmla="*/ 466 w 478"/>
                <a:gd name="T27" fmla="*/ 148 h 342"/>
                <a:gd name="T28" fmla="*/ 474 w 478"/>
                <a:gd name="T29" fmla="*/ 174 h 342"/>
                <a:gd name="T30" fmla="*/ 476 w 478"/>
                <a:gd name="T31" fmla="*/ 214 h 342"/>
                <a:gd name="T32" fmla="*/ 466 w 478"/>
                <a:gd name="T33" fmla="*/ 254 h 342"/>
                <a:gd name="T34" fmla="*/ 448 w 478"/>
                <a:gd name="T35" fmla="*/ 238 h 342"/>
                <a:gd name="T36" fmla="*/ 394 w 478"/>
                <a:gd name="T37" fmla="*/ 198 h 342"/>
                <a:gd name="T38" fmla="*/ 314 w 478"/>
                <a:gd name="T39" fmla="*/ 148 h 342"/>
                <a:gd name="T40" fmla="*/ 206 w 478"/>
                <a:gd name="T41" fmla="*/ 98 h 342"/>
                <a:gd name="T42" fmla="*/ 142 w 478"/>
                <a:gd name="T43" fmla="*/ 74 h 342"/>
                <a:gd name="T44" fmla="*/ 204 w 478"/>
                <a:gd name="T45" fmla="*/ 108 h 342"/>
                <a:gd name="T46" fmla="*/ 294 w 478"/>
                <a:gd name="T47" fmla="*/ 166 h 342"/>
                <a:gd name="T48" fmla="*/ 394 w 478"/>
                <a:gd name="T49" fmla="*/ 246 h 342"/>
                <a:gd name="T50" fmla="*/ 442 w 478"/>
                <a:gd name="T51" fmla="*/ 292 h 342"/>
                <a:gd name="T52" fmla="*/ 432 w 478"/>
                <a:gd name="T53" fmla="*/ 302 h 342"/>
                <a:gd name="T54" fmla="*/ 410 w 478"/>
                <a:gd name="T55" fmla="*/ 322 h 342"/>
                <a:gd name="T56" fmla="*/ 396 w 478"/>
                <a:gd name="T57" fmla="*/ 328 h 342"/>
                <a:gd name="T58" fmla="*/ 358 w 478"/>
                <a:gd name="T59" fmla="*/ 340 h 342"/>
                <a:gd name="T60" fmla="*/ 320 w 478"/>
                <a:gd name="T61" fmla="*/ 342 h 342"/>
                <a:gd name="T62" fmla="*/ 280 w 478"/>
                <a:gd name="T63" fmla="*/ 336 h 342"/>
                <a:gd name="T64" fmla="*/ 240 w 478"/>
                <a:gd name="T65" fmla="*/ 318 h 342"/>
                <a:gd name="T66" fmla="*/ 212 w 478"/>
                <a:gd name="T67" fmla="*/ 302 h 342"/>
                <a:gd name="T68" fmla="*/ 162 w 478"/>
                <a:gd name="T69" fmla="*/ 258 h 342"/>
                <a:gd name="T70" fmla="*/ 120 w 478"/>
                <a:gd name="T71" fmla="*/ 204 h 342"/>
                <a:gd name="T72" fmla="*/ 80 w 478"/>
                <a:gd name="T73"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8" h="342">
                  <a:moveTo>
                    <a:pt x="62" y="104"/>
                  </a:moveTo>
                  <a:lnTo>
                    <a:pt x="62" y="104"/>
                  </a:lnTo>
                  <a:lnTo>
                    <a:pt x="50" y="82"/>
                  </a:lnTo>
                  <a:lnTo>
                    <a:pt x="38" y="64"/>
                  </a:lnTo>
                  <a:lnTo>
                    <a:pt x="18" y="38"/>
                  </a:lnTo>
                  <a:lnTo>
                    <a:pt x="4" y="22"/>
                  </a:lnTo>
                  <a:lnTo>
                    <a:pt x="0" y="18"/>
                  </a:lnTo>
                  <a:lnTo>
                    <a:pt x="0" y="18"/>
                  </a:lnTo>
                  <a:lnTo>
                    <a:pt x="52" y="8"/>
                  </a:lnTo>
                  <a:lnTo>
                    <a:pt x="106" y="2"/>
                  </a:lnTo>
                  <a:lnTo>
                    <a:pt x="160" y="0"/>
                  </a:lnTo>
                  <a:lnTo>
                    <a:pt x="188" y="2"/>
                  </a:lnTo>
                  <a:lnTo>
                    <a:pt x="216" y="4"/>
                  </a:lnTo>
                  <a:lnTo>
                    <a:pt x="242" y="8"/>
                  </a:lnTo>
                  <a:lnTo>
                    <a:pt x="268" y="12"/>
                  </a:lnTo>
                  <a:lnTo>
                    <a:pt x="294" y="18"/>
                  </a:lnTo>
                  <a:lnTo>
                    <a:pt x="320" y="26"/>
                  </a:lnTo>
                  <a:lnTo>
                    <a:pt x="342" y="34"/>
                  </a:lnTo>
                  <a:lnTo>
                    <a:pt x="366" y="46"/>
                  </a:lnTo>
                  <a:lnTo>
                    <a:pt x="388" y="58"/>
                  </a:lnTo>
                  <a:lnTo>
                    <a:pt x="408" y="72"/>
                  </a:lnTo>
                  <a:lnTo>
                    <a:pt x="408" y="72"/>
                  </a:lnTo>
                  <a:lnTo>
                    <a:pt x="422" y="84"/>
                  </a:lnTo>
                  <a:lnTo>
                    <a:pt x="434" y="96"/>
                  </a:lnTo>
                  <a:lnTo>
                    <a:pt x="444" y="108"/>
                  </a:lnTo>
                  <a:lnTo>
                    <a:pt x="454" y="122"/>
                  </a:lnTo>
                  <a:lnTo>
                    <a:pt x="460" y="134"/>
                  </a:lnTo>
                  <a:lnTo>
                    <a:pt x="466" y="148"/>
                  </a:lnTo>
                  <a:lnTo>
                    <a:pt x="474" y="174"/>
                  </a:lnTo>
                  <a:lnTo>
                    <a:pt x="474" y="174"/>
                  </a:lnTo>
                  <a:lnTo>
                    <a:pt x="478" y="194"/>
                  </a:lnTo>
                  <a:lnTo>
                    <a:pt x="476" y="214"/>
                  </a:lnTo>
                  <a:lnTo>
                    <a:pt x="472" y="234"/>
                  </a:lnTo>
                  <a:lnTo>
                    <a:pt x="466" y="254"/>
                  </a:lnTo>
                  <a:lnTo>
                    <a:pt x="466" y="254"/>
                  </a:lnTo>
                  <a:lnTo>
                    <a:pt x="448" y="238"/>
                  </a:lnTo>
                  <a:lnTo>
                    <a:pt x="424" y="220"/>
                  </a:lnTo>
                  <a:lnTo>
                    <a:pt x="394" y="198"/>
                  </a:lnTo>
                  <a:lnTo>
                    <a:pt x="358" y="174"/>
                  </a:lnTo>
                  <a:lnTo>
                    <a:pt x="314" y="148"/>
                  </a:lnTo>
                  <a:lnTo>
                    <a:pt x="264" y="122"/>
                  </a:lnTo>
                  <a:lnTo>
                    <a:pt x="206" y="98"/>
                  </a:lnTo>
                  <a:lnTo>
                    <a:pt x="142" y="74"/>
                  </a:lnTo>
                  <a:lnTo>
                    <a:pt x="142" y="74"/>
                  </a:lnTo>
                  <a:lnTo>
                    <a:pt x="172" y="90"/>
                  </a:lnTo>
                  <a:lnTo>
                    <a:pt x="204" y="108"/>
                  </a:lnTo>
                  <a:lnTo>
                    <a:pt x="246" y="134"/>
                  </a:lnTo>
                  <a:lnTo>
                    <a:pt x="294" y="166"/>
                  </a:lnTo>
                  <a:lnTo>
                    <a:pt x="344" y="204"/>
                  </a:lnTo>
                  <a:lnTo>
                    <a:pt x="394" y="246"/>
                  </a:lnTo>
                  <a:lnTo>
                    <a:pt x="418" y="268"/>
                  </a:lnTo>
                  <a:lnTo>
                    <a:pt x="442" y="292"/>
                  </a:lnTo>
                  <a:lnTo>
                    <a:pt x="442" y="292"/>
                  </a:lnTo>
                  <a:lnTo>
                    <a:pt x="432" y="302"/>
                  </a:lnTo>
                  <a:lnTo>
                    <a:pt x="422" y="312"/>
                  </a:lnTo>
                  <a:lnTo>
                    <a:pt x="410" y="322"/>
                  </a:lnTo>
                  <a:lnTo>
                    <a:pt x="396" y="328"/>
                  </a:lnTo>
                  <a:lnTo>
                    <a:pt x="396" y="328"/>
                  </a:lnTo>
                  <a:lnTo>
                    <a:pt x="378" y="336"/>
                  </a:lnTo>
                  <a:lnTo>
                    <a:pt x="358" y="340"/>
                  </a:lnTo>
                  <a:lnTo>
                    <a:pt x="340" y="342"/>
                  </a:lnTo>
                  <a:lnTo>
                    <a:pt x="320" y="342"/>
                  </a:lnTo>
                  <a:lnTo>
                    <a:pt x="300" y="340"/>
                  </a:lnTo>
                  <a:lnTo>
                    <a:pt x="280" y="336"/>
                  </a:lnTo>
                  <a:lnTo>
                    <a:pt x="260" y="328"/>
                  </a:lnTo>
                  <a:lnTo>
                    <a:pt x="240" y="318"/>
                  </a:lnTo>
                  <a:lnTo>
                    <a:pt x="240" y="318"/>
                  </a:lnTo>
                  <a:lnTo>
                    <a:pt x="212" y="302"/>
                  </a:lnTo>
                  <a:lnTo>
                    <a:pt x="186" y="282"/>
                  </a:lnTo>
                  <a:lnTo>
                    <a:pt x="162" y="258"/>
                  </a:lnTo>
                  <a:lnTo>
                    <a:pt x="140" y="232"/>
                  </a:lnTo>
                  <a:lnTo>
                    <a:pt x="120" y="204"/>
                  </a:lnTo>
                  <a:lnTo>
                    <a:pt x="100" y="172"/>
                  </a:lnTo>
                  <a:lnTo>
                    <a:pt x="80" y="140"/>
                  </a:lnTo>
                  <a:lnTo>
                    <a:pt x="62"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03" name="Freeform 123"/>
            <p:cNvSpPr>
              <a:spLocks/>
            </p:cNvSpPr>
            <p:nvPr/>
          </p:nvSpPr>
          <p:spPr bwMode="auto">
            <a:xfrm>
              <a:off x="8218488" y="3922713"/>
              <a:ext cx="708025" cy="593725"/>
            </a:xfrm>
            <a:custGeom>
              <a:avLst/>
              <a:gdLst>
                <a:gd name="T0" fmla="*/ 104 w 446"/>
                <a:gd name="T1" fmla="*/ 352 h 374"/>
                <a:gd name="T2" fmla="*/ 58 w 446"/>
                <a:gd name="T3" fmla="*/ 358 h 374"/>
                <a:gd name="T4" fmla="*/ 6 w 446"/>
                <a:gd name="T5" fmla="*/ 372 h 374"/>
                <a:gd name="T6" fmla="*/ 0 w 446"/>
                <a:gd name="T7" fmla="*/ 374 h 374"/>
                <a:gd name="T8" fmla="*/ 30 w 446"/>
                <a:gd name="T9" fmla="*/ 270 h 374"/>
                <a:gd name="T10" fmla="*/ 62 w 446"/>
                <a:gd name="T11" fmla="*/ 196 h 374"/>
                <a:gd name="T12" fmla="*/ 88 w 446"/>
                <a:gd name="T13" fmla="*/ 148 h 374"/>
                <a:gd name="T14" fmla="*/ 120 w 446"/>
                <a:gd name="T15" fmla="*/ 104 h 374"/>
                <a:gd name="T16" fmla="*/ 154 w 446"/>
                <a:gd name="T17" fmla="*/ 66 h 374"/>
                <a:gd name="T18" fmla="*/ 194 w 446"/>
                <a:gd name="T19" fmla="*/ 36 h 374"/>
                <a:gd name="T20" fmla="*/ 214 w 446"/>
                <a:gd name="T21" fmla="*/ 22 h 374"/>
                <a:gd name="T22" fmla="*/ 248 w 446"/>
                <a:gd name="T23" fmla="*/ 8 h 374"/>
                <a:gd name="T24" fmla="*/ 278 w 446"/>
                <a:gd name="T25" fmla="*/ 2 h 374"/>
                <a:gd name="T26" fmla="*/ 308 w 446"/>
                <a:gd name="T27" fmla="*/ 0 h 374"/>
                <a:gd name="T28" fmla="*/ 336 w 446"/>
                <a:gd name="T29" fmla="*/ 2 h 374"/>
                <a:gd name="T30" fmla="*/ 372 w 446"/>
                <a:gd name="T31" fmla="*/ 16 h 374"/>
                <a:gd name="T32" fmla="*/ 404 w 446"/>
                <a:gd name="T33" fmla="*/ 44 h 374"/>
                <a:gd name="T34" fmla="*/ 384 w 446"/>
                <a:gd name="T35" fmla="*/ 52 h 374"/>
                <a:gd name="T36" fmla="*/ 326 w 446"/>
                <a:gd name="T37" fmla="*/ 86 h 374"/>
                <a:gd name="T38" fmla="*/ 248 w 446"/>
                <a:gd name="T39" fmla="*/ 138 h 374"/>
                <a:gd name="T40" fmla="*/ 156 w 446"/>
                <a:gd name="T41" fmla="*/ 216 h 374"/>
                <a:gd name="T42" fmla="*/ 110 w 446"/>
                <a:gd name="T43" fmla="*/ 266 h 374"/>
                <a:gd name="T44" fmla="*/ 166 w 446"/>
                <a:gd name="T45" fmla="*/ 224 h 374"/>
                <a:gd name="T46" fmla="*/ 254 w 446"/>
                <a:gd name="T47" fmla="*/ 166 h 374"/>
                <a:gd name="T48" fmla="*/ 368 w 446"/>
                <a:gd name="T49" fmla="*/ 106 h 374"/>
                <a:gd name="T50" fmla="*/ 430 w 446"/>
                <a:gd name="T51" fmla="*/ 80 h 374"/>
                <a:gd name="T52" fmla="*/ 436 w 446"/>
                <a:gd name="T53" fmla="*/ 94 h 374"/>
                <a:gd name="T54" fmla="*/ 444 w 446"/>
                <a:gd name="T55" fmla="*/ 122 h 374"/>
                <a:gd name="T56" fmla="*/ 446 w 446"/>
                <a:gd name="T57" fmla="*/ 136 h 374"/>
                <a:gd name="T58" fmla="*/ 442 w 446"/>
                <a:gd name="T59" fmla="*/ 176 h 374"/>
                <a:gd name="T60" fmla="*/ 428 w 446"/>
                <a:gd name="T61" fmla="*/ 212 h 374"/>
                <a:gd name="T62" fmla="*/ 404 w 446"/>
                <a:gd name="T63" fmla="*/ 246 h 374"/>
                <a:gd name="T64" fmla="*/ 374 w 446"/>
                <a:gd name="T65" fmla="*/ 276 h 374"/>
                <a:gd name="T66" fmla="*/ 346 w 446"/>
                <a:gd name="T67" fmla="*/ 294 h 374"/>
                <a:gd name="T68" fmla="*/ 286 w 446"/>
                <a:gd name="T69" fmla="*/ 322 h 374"/>
                <a:gd name="T70" fmla="*/ 218 w 446"/>
                <a:gd name="T71" fmla="*/ 340 h 374"/>
                <a:gd name="T72" fmla="*/ 144 w 446"/>
                <a:gd name="T73" fmla="*/ 35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6" h="374">
                  <a:moveTo>
                    <a:pt x="104" y="352"/>
                  </a:moveTo>
                  <a:lnTo>
                    <a:pt x="104" y="352"/>
                  </a:lnTo>
                  <a:lnTo>
                    <a:pt x="80" y="354"/>
                  </a:lnTo>
                  <a:lnTo>
                    <a:pt x="58" y="358"/>
                  </a:lnTo>
                  <a:lnTo>
                    <a:pt x="26" y="364"/>
                  </a:lnTo>
                  <a:lnTo>
                    <a:pt x="6" y="372"/>
                  </a:lnTo>
                  <a:lnTo>
                    <a:pt x="0" y="374"/>
                  </a:lnTo>
                  <a:lnTo>
                    <a:pt x="0" y="374"/>
                  </a:lnTo>
                  <a:lnTo>
                    <a:pt x="12" y="322"/>
                  </a:lnTo>
                  <a:lnTo>
                    <a:pt x="30" y="270"/>
                  </a:lnTo>
                  <a:lnTo>
                    <a:pt x="50" y="220"/>
                  </a:lnTo>
                  <a:lnTo>
                    <a:pt x="62" y="196"/>
                  </a:lnTo>
                  <a:lnTo>
                    <a:pt x="74" y="172"/>
                  </a:lnTo>
                  <a:lnTo>
                    <a:pt x="88" y="148"/>
                  </a:lnTo>
                  <a:lnTo>
                    <a:pt x="104" y="126"/>
                  </a:lnTo>
                  <a:lnTo>
                    <a:pt x="120" y="104"/>
                  </a:lnTo>
                  <a:lnTo>
                    <a:pt x="136" y="84"/>
                  </a:lnTo>
                  <a:lnTo>
                    <a:pt x="154" y="66"/>
                  </a:lnTo>
                  <a:lnTo>
                    <a:pt x="174" y="50"/>
                  </a:lnTo>
                  <a:lnTo>
                    <a:pt x="194" y="36"/>
                  </a:lnTo>
                  <a:lnTo>
                    <a:pt x="214" y="22"/>
                  </a:lnTo>
                  <a:lnTo>
                    <a:pt x="214" y="22"/>
                  </a:lnTo>
                  <a:lnTo>
                    <a:pt x="232" y="14"/>
                  </a:lnTo>
                  <a:lnTo>
                    <a:pt x="248" y="8"/>
                  </a:lnTo>
                  <a:lnTo>
                    <a:pt x="264" y="4"/>
                  </a:lnTo>
                  <a:lnTo>
                    <a:pt x="278" y="2"/>
                  </a:lnTo>
                  <a:lnTo>
                    <a:pt x="294" y="0"/>
                  </a:lnTo>
                  <a:lnTo>
                    <a:pt x="308" y="0"/>
                  </a:lnTo>
                  <a:lnTo>
                    <a:pt x="336" y="2"/>
                  </a:lnTo>
                  <a:lnTo>
                    <a:pt x="336" y="2"/>
                  </a:lnTo>
                  <a:lnTo>
                    <a:pt x="354" y="8"/>
                  </a:lnTo>
                  <a:lnTo>
                    <a:pt x="372" y="16"/>
                  </a:lnTo>
                  <a:lnTo>
                    <a:pt x="388" y="28"/>
                  </a:lnTo>
                  <a:lnTo>
                    <a:pt x="404" y="44"/>
                  </a:lnTo>
                  <a:lnTo>
                    <a:pt x="404" y="44"/>
                  </a:lnTo>
                  <a:lnTo>
                    <a:pt x="384" y="52"/>
                  </a:lnTo>
                  <a:lnTo>
                    <a:pt x="358" y="66"/>
                  </a:lnTo>
                  <a:lnTo>
                    <a:pt x="326" y="86"/>
                  </a:lnTo>
                  <a:lnTo>
                    <a:pt x="288" y="110"/>
                  </a:lnTo>
                  <a:lnTo>
                    <a:pt x="248" y="138"/>
                  </a:lnTo>
                  <a:lnTo>
                    <a:pt x="204" y="174"/>
                  </a:lnTo>
                  <a:lnTo>
                    <a:pt x="156" y="216"/>
                  </a:lnTo>
                  <a:lnTo>
                    <a:pt x="110" y="266"/>
                  </a:lnTo>
                  <a:lnTo>
                    <a:pt x="110" y="266"/>
                  </a:lnTo>
                  <a:lnTo>
                    <a:pt x="136" y="246"/>
                  </a:lnTo>
                  <a:lnTo>
                    <a:pt x="166" y="224"/>
                  </a:lnTo>
                  <a:lnTo>
                    <a:pt x="206" y="196"/>
                  </a:lnTo>
                  <a:lnTo>
                    <a:pt x="254" y="166"/>
                  </a:lnTo>
                  <a:lnTo>
                    <a:pt x="310" y="134"/>
                  </a:lnTo>
                  <a:lnTo>
                    <a:pt x="368" y="106"/>
                  </a:lnTo>
                  <a:lnTo>
                    <a:pt x="400" y="92"/>
                  </a:lnTo>
                  <a:lnTo>
                    <a:pt x="430" y="80"/>
                  </a:lnTo>
                  <a:lnTo>
                    <a:pt x="430" y="80"/>
                  </a:lnTo>
                  <a:lnTo>
                    <a:pt x="436" y="94"/>
                  </a:lnTo>
                  <a:lnTo>
                    <a:pt x="440" y="108"/>
                  </a:lnTo>
                  <a:lnTo>
                    <a:pt x="444" y="122"/>
                  </a:lnTo>
                  <a:lnTo>
                    <a:pt x="446" y="136"/>
                  </a:lnTo>
                  <a:lnTo>
                    <a:pt x="446" y="136"/>
                  </a:lnTo>
                  <a:lnTo>
                    <a:pt x="444" y="156"/>
                  </a:lnTo>
                  <a:lnTo>
                    <a:pt x="442" y="176"/>
                  </a:lnTo>
                  <a:lnTo>
                    <a:pt x="436" y="194"/>
                  </a:lnTo>
                  <a:lnTo>
                    <a:pt x="428" y="212"/>
                  </a:lnTo>
                  <a:lnTo>
                    <a:pt x="416" y="230"/>
                  </a:lnTo>
                  <a:lnTo>
                    <a:pt x="404" y="246"/>
                  </a:lnTo>
                  <a:lnTo>
                    <a:pt x="390" y="262"/>
                  </a:lnTo>
                  <a:lnTo>
                    <a:pt x="374" y="276"/>
                  </a:lnTo>
                  <a:lnTo>
                    <a:pt x="374" y="276"/>
                  </a:lnTo>
                  <a:lnTo>
                    <a:pt x="346" y="294"/>
                  </a:lnTo>
                  <a:lnTo>
                    <a:pt x="318" y="310"/>
                  </a:lnTo>
                  <a:lnTo>
                    <a:pt x="286" y="322"/>
                  </a:lnTo>
                  <a:lnTo>
                    <a:pt x="254" y="332"/>
                  </a:lnTo>
                  <a:lnTo>
                    <a:pt x="218" y="340"/>
                  </a:lnTo>
                  <a:lnTo>
                    <a:pt x="182" y="346"/>
                  </a:lnTo>
                  <a:lnTo>
                    <a:pt x="144" y="350"/>
                  </a:lnTo>
                  <a:lnTo>
                    <a:pt x="104" y="352"/>
                  </a:lnTo>
                  <a:close/>
                </a:path>
              </a:pathLst>
            </a:custGeom>
            <a:solidFill>
              <a:srgbClr val="68BD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sp>
          <p:nvSpPr>
            <p:cNvPr id="1104" name="Freeform 124"/>
            <p:cNvSpPr>
              <a:spLocks/>
            </p:cNvSpPr>
            <p:nvPr/>
          </p:nvSpPr>
          <p:spPr bwMode="auto">
            <a:xfrm>
              <a:off x="8218488" y="3922713"/>
              <a:ext cx="708025" cy="593725"/>
            </a:xfrm>
            <a:custGeom>
              <a:avLst/>
              <a:gdLst>
                <a:gd name="T0" fmla="*/ 104 w 446"/>
                <a:gd name="T1" fmla="*/ 352 h 374"/>
                <a:gd name="T2" fmla="*/ 58 w 446"/>
                <a:gd name="T3" fmla="*/ 358 h 374"/>
                <a:gd name="T4" fmla="*/ 6 w 446"/>
                <a:gd name="T5" fmla="*/ 372 h 374"/>
                <a:gd name="T6" fmla="*/ 0 w 446"/>
                <a:gd name="T7" fmla="*/ 374 h 374"/>
                <a:gd name="T8" fmla="*/ 30 w 446"/>
                <a:gd name="T9" fmla="*/ 270 h 374"/>
                <a:gd name="T10" fmla="*/ 62 w 446"/>
                <a:gd name="T11" fmla="*/ 196 h 374"/>
                <a:gd name="T12" fmla="*/ 88 w 446"/>
                <a:gd name="T13" fmla="*/ 148 h 374"/>
                <a:gd name="T14" fmla="*/ 120 w 446"/>
                <a:gd name="T15" fmla="*/ 104 h 374"/>
                <a:gd name="T16" fmla="*/ 154 w 446"/>
                <a:gd name="T17" fmla="*/ 66 h 374"/>
                <a:gd name="T18" fmla="*/ 194 w 446"/>
                <a:gd name="T19" fmla="*/ 36 h 374"/>
                <a:gd name="T20" fmla="*/ 214 w 446"/>
                <a:gd name="T21" fmla="*/ 22 h 374"/>
                <a:gd name="T22" fmla="*/ 248 w 446"/>
                <a:gd name="T23" fmla="*/ 8 h 374"/>
                <a:gd name="T24" fmla="*/ 278 w 446"/>
                <a:gd name="T25" fmla="*/ 2 h 374"/>
                <a:gd name="T26" fmla="*/ 308 w 446"/>
                <a:gd name="T27" fmla="*/ 0 h 374"/>
                <a:gd name="T28" fmla="*/ 336 w 446"/>
                <a:gd name="T29" fmla="*/ 2 h 374"/>
                <a:gd name="T30" fmla="*/ 372 w 446"/>
                <a:gd name="T31" fmla="*/ 16 h 374"/>
                <a:gd name="T32" fmla="*/ 404 w 446"/>
                <a:gd name="T33" fmla="*/ 44 h 374"/>
                <a:gd name="T34" fmla="*/ 384 w 446"/>
                <a:gd name="T35" fmla="*/ 52 h 374"/>
                <a:gd name="T36" fmla="*/ 326 w 446"/>
                <a:gd name="T37" fmla="*/ 86 h 374"/>
                <a:gd name="T38" fmla="*/ 248 w 446"/>
                <a:gd name="T39" fmla="*/ 138 h 374"/>
                <a:gd name="T40" fmla="*/ 156 w 446"/>
                <a:gd name="T41" fmla="*/ 216 h 374"/>
                <a:gd name="T42" fmla="*/ 110 w 446"/>
                <a:gd name="T43" fmla="*/ 266 h 374"/>
                <a:gd name="T44" fmla="*/ 166 w 446"/>
                <a:gd name="T45" fmla="*/ 224 h 374"/>
                <a:gd name="T46" fmla="*/ 254 w 446"/>
                <a:gd name="T47" fmla="*/ 166 h 374"/>
                <a:gd name="T48" fmla="*/ 368 w 446"/>
                <a:gd name="T49" fmla="*/ 106 h 374"/>
                <a:gd name="T50" fmla="*/ 430 w 446"/>
                <a:gd name="T51" fmla="*/ 80 h 374"/>
                <a:gd name="T52" fmla="*/ 436 w 446"/>
                <a:gd name="T53" fmla="*/ 94 h 374"/>
                <a:gd name="T54" fmla="*/ 444 w 446"/>
                <a:gd name="T55" fmla="*/ 122 h 374"/>
                <a:gd name="T56" fmla="*/ 446 w 446"/>
                <a:gd name="T57" fmla="*/ 136 h 374"/>
                <a:gd name="T58" fmla="*/ 442 w 446"/>
                <a:gd name="T59" fmla="*/ 176 h 374"/>
                <a:gd name="T60" fmla="*/ 428 w 446"/>
                <a:gd name="T61" fmla="*/ 212 h 374"/>
                <a:gd name="T62" fmla="*/ 404 w 446"/>
                <a:gd name="T63" fmla="*/ 246 h 374"/>
                <a:gd name="T64" fmla="*/ 374 w 446"/>
                <a:gd name="T65" fmla="*/ 276 h 374"/>
                <a:gd name="T66" fmla="*/ 346 w 446"/>
                <a:gd name="T67" fmla="*/ 294 h 374"/>
                <a:gd name="T68" fmla="*/ 286 w 446"/>
                <a:gd name="T69" fmla="*/ 322 h 374"/>
                <a:gd name="T70" fmla="*/ 218 w 446"/>
                <a:gd name="T71" fmla="*/ 340 h 374"/>
                <a:gd name="T72" fmla="*/ 144 w 446"/>
                <a:gd name="T73" fmla="*/ 35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6" h="374">
                  <a:moveTo>
                    <a:pt x="104" y="352"/>
                  </a:moveTo>
                  <a:lnTo>
                    <a:pt x="104" y="352"/>
                  </a:lnTo>
                  <a:lnTo>
                    <a:pt x="80" y="354"/>
                  </a:lnTo>
                  <a:lnTo>
                    <a:pt x="58" y="358"/>
                  </a:lnTo>
                  <a:lnTo>
                    <a:pt x="26" y="364"/>
                  </a:lnTo>
                  <a:lnTo>
                    <a:pt x="6" y="372"/>
                  </a:lnTo>
                  <a:lnTo>
                    <a:pt x="0" y="374"/>
                  </a:lnTo>
                  <a:lnTo>
                    <a:pt x="0" y="374"/>
                  </a:lnTo>
                  <a:lnTo>
                    <a:pt x="12" y="322"/>
                  </a:lnTo>
                  <a:lnTo>
                    <a:pt x="30" y="270"/>
                  </a:lnTo>
                  <a:lnTo>
                    <a:pt x="50" y="220"/>
                  </a:lnTo>
                  <a:lnTo>
                    <a:pt x="62" y="196"/>
                  </a:lnTo>
                  <a:lnTo>
                    <a:pt x="74" y="172"/>
                  </a:lnTo>
                  <a:lnTo>
                    <a:pt x="88" y="148"/>
                  </a:lnTo>
                  <a:lnTo>
                    <a:pt x="104" y="126"/>
                  </a:lnTo>
                  <a:lnTo>
                    <a:pt x="120" y="104"/>
                  </a:lnTo>
                  <a:lnTo>
                    <a:pt x="136" y="84"/>
                  </a:lnTo>
                  <a:lnTo>
                    <a:pt x="154" y="66"/>
                  </a:lnTo>
                  <a:lnTo>
                    <a:pt x="174" y="50"/>
                  </a:lnTo>
                  <a:lnTo>
                    <a:pt x="194" y="36"/>
                  </a:lnTo>
                  <a:lnTo>
                    <a:pt x="214" y="22"/>
                  </a:lnTo>
                  <a:lnTo>
                    <a:pt x="214" y="22"/>
                  </a:lnTo>
                  <a:lnTo>
                    <a:pt x="232" y="14"/>
                  </a:lnTo>
                  <a:lnTo>
                    <a:pt x="248" y="8"/>
                  </a:lnTo>
                  <a:lnTo>
                    <a:pt x="264" y="4"/>
                  </a:lnTo>
                  <a:lnTo>
                    <a:pt x="278" y="2"/>
                  </a:lnTo>
                  <a:lnTo>
                    <a:pt x="294" y="0"/>
                  </a:lnTo>
                  <a:lnTo>
                    <a:pt x="308" y="0"/>
                  </a:lnTo>
                  <a:lnTo>
                    <a:pt x="336" y="2"/>
                  </a:lnTo>
                  <a:lnTo>
                    <a:pt x="336" y="2"/>
                  </a:lnTo>
                  <a:lnTo>
                    <a:pt x="354" y="8"/>
                  </a:lnTo>
                  <a:lnTo>
                    <a:pt x="372" y="16"/>
                  </a:lnTo>
                  <a:lnTo>
                    <a:pt x="388" y="28"/>
                  </a:lnTo>
                  <a:lnTo>
                    <a:pt x="404" y="44"/>
                  </a:lnTo>
                  <a:lnTo>
                    <a:pt x="404" y="44"/>
                  </a:lnTo>
                  <a:lnTo>
                    <a:pt x="384" y="52"/>
                  </a:lnTo>
                  <a:lnTo>
                    <a:pt x="358" y="66"/>
                  </a:lnTo>
                  <a:lnTo>
                    <a:pt x="326" y="86"/>
                  </a:lnTo>
                  <a:lnTo>
                    <a:pt x="288" y="110"/>
                  </a:lnTo>
                  <a:lnTo>
                    <a:pt x="248" y="138"/>
                  </a:lnTo>
                  <a:lnTo>
                    <a:pt x="204" y="174"/>
                  </a:lnTo>
                  <a:lnTo>
                    <a:pt x="156" y="216"/>
                  </a:lnTo>
                  <a:lnTo>
                    <a:pt x="110" y="266"/>
                  </a:lnTo>
                  <a:lnTo>
                    <a:pt x="110" y="266"/>
                  </a:lnTo>
                  <a:lnTo>
                    <a:pt x="136" y="246"/>
                  </a:lnTo>
                  <a:lnTo>
                    <a:pt x="166" y="224"/>
                  </a:lnTo>
                  <a:lnTo>
                    <a:pt x="206" y="196"/>
                  </a:lnTo>
                  <a:lnTo>
                    <a:pt x="254" y="166"/>
                  </a:lnTo>
                  <a:lnTo>
                    <a:pt x="310" y="134"/>
                  </a:lnTo>
                  <a:lnTo>
                    <a:pt x="368" y="106"/>
                  </a:lnTo>
                  <a:lnTo>
                    <a:pt x="400" y="92"/>
                  </a:lnTo>
                  <a:lnTo>
                    <a:pt x="430" y="80"/>
                  </a:lnTo>
                  <a:lnTo>
                    <a:pt x="430" y="80"/>
                  </a:lnTo>
                  <a:lnTo>
                    <a:pt x="436" y="94"/>
                  </a:lnTo>
                  <a:lnTo>
                    <a:pt x="440" y="108"/>
                  </a:lnTo>
                  <a:lnTo>
                    <a:pt x="444" y="122"/>
                  </a:lnTo>
                  <a:lnTo>
                    <a:pt x="446" y="136"/>
                  </a:lnTo>
                  <a:lnTo>
                    <a:pt x="446" y="136"/>
                  </a:lnTo>
                  <a:lnTo>
                    <a:pt x="444" y="156"/>
                  </a:lnTo>
                  <a:lnTo>
                    <a:pt x="442" y="176"/>
                  </a:lnTo>
                  <a:lnTo>
                    <a:pt x="436" y="194"/>
                  </a:lnTo>
                  <a:lnTo>
                    <a:pt x="428" y="212"/>
                  </a:lnTo>
                  <a:lnTo>
                    <a:pt x="416" y="230"/>
                  </a:lnTo>
                  <a:lnTo>
                    <a:pt x="404" y="246"/>
                  </a:lnTo>
                  <a:lnTo>
                    <a:pt x="390" y="262"/>
                  </a:lnTo>
                  <a:lnTo>
                    <a:pt x="374" y="276"/>
                  </a:lnTo>
                  <a:lnTo>
                    <a:pt x="374" y="276"/>
                  </a:lnTo>
                  <a:lnTo>
                    <a:pt x="346" y="294"/>
                  </a:lnTo>
                  <a:lnTo>
                    <a:pt x="318" y="310"/>
                  </a:lnTo>
                  <a:lnTo>
                    <a:pt x="286" y="322"/>
                  </a:lnTo>
                  <a:lnTo>
                    <a:pt x="254" y="332"/>
                  </a:lnTo>
                  <a:lnTo>
                    <a:pt x="218" y="340"/>
                  </a:lnTo>
                  <a:lnTo>
                    <a:pt x="182" y="346"/>
                  </a:lnTo>
                  <a:lnTo>
                    <a:pt x="144" y="350"/>
                  </a:lnTo>
                  <a:lnTo>
                    <a:pt x="104" y="3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AU" sz="2700"/>
            </a:p>
          </p:txBody>
        </p:sp>
      </p:grpSp>
      <p:sp>
        <p:nvSpPr>
          <p:cNvPr id="91" name="TextBox 90"/>
          <p:cNvSpPr txBox="1"/>
          <p:nvPr/>
        </p:nvSpPr>
        <p:spPr>
          <a:xfrm>
            <a:off x="533400" y="1651115"/>
            <a:ext cx="9251682" cy="6001643"/>
          </a:xfrm>
          <a:prstGeom prst="rect">
            <a:avLst/>
          </a:prstGeom>
          <a:noFill/>
        </p:spPr>
        <p:txBody>
          <a:bodyPr wrap="square" rtlCol="0">
            <a:spAutoFit/>
          </a:bodyPr>
          <a:lstStyle/>
          <a:p>
            <a:r>
              <a:rPr lang="en-US" sz="4800" smtClean="0">
                <a:latin typeface="Times New Roman" panose="02020603050405020304" pitchFamily="18" charset="0"/>
                <a:cs typeface="Times New Roman" panose="02020603050405020304" pitchFamily="18" charset="0"/>
              </a:rPr>
              <a:t>Thông qua các nội dung kiểm tra, đánh giá giúp:</a:t>
            </a:r>
          </a:p>
          <a:p>
            <a:r>
              <a:rPr lang="en-US" sz="4800" smtClean="0">
                <a:latin typeface="Times New Roman" panose="02020603050405020304" pitchFamily="18" charset="0"/>
                <a:cs typeface="Times New Roman" panose="02020603050405020304" pitchFamily="18" charset="0"/>
              </a:rPr>
              <a:t>- HS nắm chắc bài học, gắn kết thành viên trong nhóm</a:t>
            </a:r>
          </a:p>
          <a:p>
            <a:r>
              <a:rPr lang="en-US" sz="4800" smtClean="0">
                <a:latin typeface="Times New Roman" panose="02020603050405020304" pitchFamily="18" charset="0"/>
                <a:cs typeface="Times New Roman" panose="02020603050405020304" pitchFamily="18" charset="0"/>
              </a:rPr>
              <a:t>- HS khá - giỏi phát huy tốt vai trò trưởng nhóm</a:t>
            </a:r>
          </a:p>
          <a:p>
            <a:r>
              <a:rPr lang="en-AU" sz="4800" smtClean="0">
                <a:latin typeface="Times New Roman" panose="02020603050405020304" pitchFamily="18" charset="0"/>
                <a:cs typeface="Times New Roman" panose="02020603050405020304" pitchFamily="18" charset="0"/>
              </a:rPr>
              <a:t>- HS đại trà dần hình thành hướng phấn đấu, tự tin hơn trong học tập.</a:t>
            </a:r>
            <a:endParaRPr lang="en-AU" sz="4800" dirty="0">
              <a:latin typeface="Times New Roman" panose="02020603050405020304" pitchFamily="18" charset="0"/>
              <a:cs typeface="Times New Roman" panose="02020603050405020304" pitchFamily="18" charset="0"/>
            </a:endParaRPr>
          </a:p>
        </p:txBody>
      </p:sp>
      <p:sp>
        <p:nvSpPr>
          <p:cNvPr id="95" name="TextBox 94"/>
          <p:cNvSpPr txBox="1"/>
          <p:nvPr/>
        </p:nvSpPr>
        <p:spPr>
          <a:xfrm>
            <a:off x="806717" y="618765"/>
            <a:ext cx="16762145" cy="895593"/>
          </a:xfrm>
          <a:prstGeom prst="rect">
            <a:avLst/>
          </a:prstGeom>
          <a:noFill/>
        </p:spPr>
        <p:txBody>
          <a:bodyPr wrap="square" rtlCol="0">
            <a:noAutofit/>
          </a:bodyPr>
          <a:lstStyle/>
          <a:p>
            <a:r>
              <a:rPr lang="en-US" sz="4800" b="1" smtClean="0">
                <a:solidFill>
                  <a:srgbClr val="E46C0A"/>
                </a:solidFill>
                <a:latin typeface="Times New Roman" panose="02020603050405020304" pitchFamily="18" charset="0"/>
                <a:cs typeface="Times New Roman" panose="02020603050405020304" pitchFamily="18" charset="0"/>
              </a:rPr>
              <a:t>Hiệu quả của biện pháp:</a:t>
            </a:r>
            <a:endParaRPr lang="id-ID" sz="4800" b="1" dirty="0">
              <a:solidFill>
                <a:srgbClr val="E46C0A"/>
              </a:solidFill>
              <a:latin typeface="Times New Roman" panose="02020603050405020304" pitchFamily="18" charset="0"/>
              <a:cs typeface="Times New Roman" panose="02020603050405020304" pitchFamily="18" charset="0"/>
            </a:endParaRPr>
          </a:p>
        </p:txBody>
      </p:sp>
      <p:sp>
        <p:nvSpPr>
          <p:cNvPr id="57" name="Rounded Rectangle 56"/>
          <p:cNvSpPr/>
          <p:nvPr/>
        </p:nvSpPr>
        <p:spPr>
          <a:xfrm>
            <a:off x="17560877" y="9476576"/>
            <a:ext cx="1454247" cy="6330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58" name="Slide Number Placeholder 42"/>
          <p:cNvSpPr>
            <a:spLocks noGrp="1"/>
          </p:cNvSpPr>
          <p:nvPr>
            <p:ph type="sldNum" sz="quarter" idx="12"/>
          </p:nvPr>
        </p:nvSpPr>
        <p:spPr>
          <a:xfrm>
            <a:off x="17568863" y="9587120"/>
            <a:ext cx="571502" cy="411956"/>
          </a:xfrm>
        </p:spPr>
        <p:txBody>
          <a:bodyPr/>
          <a:lstStyle/>
          <a:p>
            <a:fld id="{C136B7D2-B98C-44FD-8D04-7EC62A564975}"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72368346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05"/>
                                        </p:tgtEl>
                                        <p:attrNameLst>
                                          <p:attrName>style.visibility</p:attrName>
                                        </p:attrNameLst>
                                      </p:cBhvr>
                                      <p:to>
                                        <p:strVal val="visible"/>
                                      </p:to>
                                    </p:set>
                                    <p:anim calcmode="lin" valueType="num">
                                      <p:cBhvr additive="base">
                                        <p:cTn id="7" dur="500" fill="hold"/>
                                        <p:tgtEl>
                                          <p:spTgt spid="1105"/>
                                        </p:tgtEl>
                                        <p:attrNameLst>
                                          <p:attrName>ppt_x</p:attrName>
                                        </p:attrNameLst>
                                      </p:cBhvr>
                                      <p:tavLst>
                                        <p:tav tm="0">
                                          <p:val>
                                            <p:strVal val="#ppt_x"/>
                                          </p:val>
                                        </p:tav>
                                        <p:tav tm="100000">
                                          <p:val>
                                            <p:strVal val="#ppt_x"/>
                                          </p:val>
                                        </p:tav>
                                      </p:tavLst>
                                    </p:anim>
                                    <p:anim calcmode="lin" valueType="num">
                                      <p:cBhvr additive="base">
                                        <p:cTn id="8" dur="500" fill="hold"/>
                                        <p:tgtEl>
                                          <p:spTgt spid="1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395526" y="2476500"/>
            <a:ext cx="4786074" cy="6705600"/>
            <a:chOff x="0" y="0"/>
            <a:chExt cx="2393585" cy="2798786"/>
          </a:xfrm>
        </p:grpSpPr>
        <p:sp>
          <p:nvSpPr>
            <p:cNvPr id="3" name="Freeform 3"/>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4" name="Group 4"/>
          <p:cNvGrpSpPr/>
          <p:nvPr/>
        </p:nvGrpSpPr>
        <p:grpSpPr>
          <a:xfrm>
            <a:off x="5444612" y="2476500"/>
            <a:ext cx="4892108" cy="6705600"/>
            <a:chOff x="0" y="0"/>
            <a:chExt cx="2393585" cy="2798786"/>
          </a:xfrm>
        </p:grpSpPr>
        <p:sp>
          <p:nvSpPr>
            <p:cNvPr id="5" name="Freeform 5"/>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7" name="Group 7"/>
          <p:cNvGrpSpPr/>
          <p:nvPr/>
        </p:nvGrpSpPr>
        <p:grpSpPr>
          <a:xfrm>
            <a:off x="5562600" y="2647024"/>
            <a:ext cx="4603535" cy="4332699"/>
            <a:chOff x="-897325" y="9525"/>
            <a:chExt cx="4645282" cy="3859031"/>
          </a:xfrm>
        </p:grpSpPr>
        <p:sp>
          <p:nvSpPr>
            <p:cNvPr id="8" name="TextBox 8"/>
            <p:cNvSpPr txBox="1"/>
            <p:nvPr/>
          </p:nvSpPr>
          <p:spPr>
            <a:xfrm>
              <a:off x="-897325" y="9525"/>
              <a:ext cx="4645282" cy="718790"/>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Ban giám hiệu</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897325" y="743483"/>
              <a:ext cx="4645282" cy="3125073"/>
            </a:xfrm>
            <a:prstGeom prst="rect">
              <a:avLst/>
            </a:prstGeom>
          </p:spPr>
          <p:txBody>
            <a:bodyPr lIns="0" tIns="0" rIns="0" bIns="0" rtlCol="0" anchor="t">
              <a:spAutoFit/>
            </a:bodyPr>
            <a:lstStyle/>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Tổ chức buổi giao lưu chuyên môn Cụm</a:t>
              </a:r>
            </a:p>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Mời GV giỏi về dạy tại trường để học hỏi kinh nghiệm</a:t>
              </a:r>
              <a:endParaRPr lang="en-US" sz="4000">
                <a:solidFill>
                  <a:srgbClr val="1C4F59"/>
                </a:solidFill>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10599732" y="2476500"/>
            <a:ext cx="7078668" cy="6705600"/>
            <a:chOff x="0" y="0"/>
            <a:chExt cx="2393585" cy="2798786"/>
          </a:xfrm>
        </p:grpSpPr>
        <p:sp>
          <p:nvSpPr>
            <p:cNvPr id="11" name="Freeform 11"/>
            <p:cNvSpPr/>
            <p:nvPr/>
          </p:nvSpPr>
          <p:spPr>
            <a:xfrm>
              <a:off x="0" y="0"/>
              <a:ext cx="2393585" cy="2798786"/>
            </a:xfrm>
            <a:custGeom>
              <a:avLst/>
              <a:gdLst/>
              <a:ahLst/>
              <a:cxnLst/>
              <a:rect l="l" t="t" r="r" b="b"/>
              <a:pathLst>
                <a:path w="2393585" h="2798786">
                  <a:moveTo>
                    <a:pt x="2269125" y="2798786"/>
                  </a:moveTo>
                  <a:lnTo>
                    <a:pt x="124460" y="2798786"/>
                  </a:lnTo>
                  <a:cubicBezTo>
                    <a:pt x="55880" y="2798786"/>
                    <a:pt x="0" y="2742906"/>
                    <a:pt x="0" y="2674326"/>
                  </a:cubicBezTo>
                  <a:lnTo>
                    <a:pt x="0" y="124460"/>
                  </a:lnTo>
                  <a:cubicBezTo>
                    <a:pt x="0" y="55880"/>
                    <a:pt x="55880" y="0"/>
                    <a:pt x="124460" y="0"/>
                  </a:cubicBezTo>
                  <a:lnTo>
                    <a:pt x="2269125" y="0"/>
                  </a:lnTo>
                  <a:cubicBezTo>
                    <a:pt x="2337705" y="0"/>
                    <a:pt x="2393585" y="55880"/>
                    <a:pt x="2393585" y="124460"/>
                  </a:cubicBezTo>
                  <a:lnTo>
                    <a:pt x="2393585" y="2674326"/>
                  </a:lnTo>
                  <a:cubicBezTo>
                    <a:pt x="2393585" y="2742906"/>
                    <a:pt x="2337705" y="2798786"/>
                    <a:pt x="2269125" y="2798786"/>
                  </a:cubicBezTo>
                  <a:close/>
                </a:path>
              </a:pathLst>
            </a:custGeom>
            <a:solidFill>
              <a:srgbClr val="FFFFFF"/>
            </a:solidFill>
          </p:spPr>
        </p:sp>
      </p:grpSp>
      <p:grpSp>
        <p:nvGrpSpPr>
          <p:cNvPr id="13" name="Group 13"/>
          <p:cNvGrpSpPr/>
          <p:nvPr/>
        </p:nvGrpSpPr>
        <p:grpSpPr>
          <a:xfrm>
            <a:off x="10599732" y="2680329"/>
            <a:ext cx="7078668" cy="5034430"/>
            <a:chOff x="0" y="9525"/>
            <a:chExt cx="4645282" cy="4484043"/>
          </a:xfrm>
        </p:grpSpPr>
        <p:sp>
          <p:nvSpPr>
            <p:cNvPr id="14" name="TextBox 14"/>
            <p:cNvSpPr txBox="1"/>
            <p:nvPr/>
          </p:nvSpPr>
          <p:spPr>
            <a:xfrm>
              <a:off x="0" y="9525"/>
              <a:ext cx="4645282" cy="718789"/>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Phụ huynh học sinh</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96785" y="743483"/>
              <a:ext cx="4548497" cy="3750085"/>
            </a:xfrm>
            <a:prstGeom prst="rect">
              <a:avLst/>
            </a:prstGeom>
          </p:spPr>
          <p:txBody>
            <a:bodyPr wrap="square" lIns="0" tIns="0" rIns="0" bIns="0" rtlCol="0" anchor="t">
              <a:spAutoFit/>
            </a:bodyPr>
            <a:lstStyle/>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Theo dõi, động viên sự cố gắng của các con kịp thời</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Tạo điều kiện cho các con sử dụng internet tham gia học tập, đồng thời theo dõi, giám sát các em tham gia.</a:t>
              </a:r>
            </a:p>
          </p:txBody>
        </p:sp>
      </p:grpSp>
      <p:pic>
        <p:nvPicPr>
          <p:cNvPr id="16" name="Picture 16"/>
          <p:cNvPicPr>
            <a:picLocks noChangeAspect="1"/>
          </p:cNvPicPr>
          <p:nvPr/>
        </p:nvPicPr>
        <p:blipFill>
          <a:blip r:embed="rId2"/>
          <a:srcRect/>
          <a:stretch>
            <a:fillRect/>
          </a:stretch>
        </p:blipFill>
        <p:spPr>
          <a:xfrm rot="1196655">
            <a:off x="15887038" y="1332756"/>
            <a:ext cx="2494069" cy="1650620"/>
          </a:xfrm>
          <a:prstGeom prst="rect">
            <a:avLst/>
          </a:prstGeom>
        </p:spPr>
      </p:pic>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grpSp>
        <p:nvGrpSpPr>
          <p:cNvPr id="25" name="Group 25"/>
          <p:cNvGrpSpPr/>
          <p:nvPr/>
        </p:nvGrpSpPr>
        <p:grpSpPr>
          <a:xfrm>
            <a:off x="601863" y="2729517"/>
            <a:ext cx="4618627" cy="3662625"/>
            <a:chOff x="-153230" y="9525"/>
            <a:chExt cx="4798512" cy="3262208"/>
          </a:xfrm>
        </p:grpSpPr>
        <p:sp>
          <p:nvSpPr>
            <p:cNvPr id="26" name="TextBox 26"/>
            <p:cNvSpPr txBox="1"/>
            <p:nvPr/>
          </p:nvSpPr>
          <p:spPr>
            <a:xfrm>
              <a:off x="0" y="9525"/>
              <a:ext cx="4645282" cy="718789"/>
            </a:xfrm>
            <a:prstGeom prst="rect">
              <a:avLst/>
            </a:prstGeom>
          </p:spPr>
          <p:txBody>
            <a:bodyPr lIns="0" tIns="0" rIns="0" bIns="0" rtlCol="0" anchor="t">
              <a:spAutoFit/>
            </a:bodyPr>
            <a:lstStyle/>
            <a:p>
              <a:pPr algn="ctr">
                <a:lnSpc>
                  <a:spcPct val="114000"/>
                </a:lnSpc>
              </a:pPr>
              <a:r>
                <a:rPr lang="en-US" sz="4600" smtClean="0">
                  <a:solidFill>
                    <a:srgbClr val="E46C0A"/>
                  </a:solidFill>
                  <a:latin typeface="Times New Roman" panose="02020603050405020304" pitchFamily="18" charset="0"/>
                  <a:cs typeface="Times New Roman" panose="02020603050405020304" pitchFamily="18" charset="0"/>
                </a:rPr>
                <a:t>Tổ chuyên môn</a:t>
              </a:r>
              <a:endParaRPr lang="en-US" sz="4600">
                <a:solidFill>
                  <a:srgbClr val="E46C0A"/>
                </a:solidFill>
                <a:latin typeface="Times New Roman" panose="02020603050405020304" pitchFamily="18" charset="0"/>
                <a:cs typeface="Times New Roman" panose="02020603050405020304" pitchFamily="18" charset="0"/>
              </a:endParaRPr>
            </a:p>
          </p:txBody>
        </p:sp>
        <p:sp>
          <p:nvSpPr>
            <p:cNvPr id="27" name="TextBox 27"/>
            <p:cNvSpPr txBox="1"/>
            <p:nvPr/>
          </p:nvSpPr>
          <p:spPr>
            <a:xfrm>
              <a:off x="-153230" y="771678"/>
              <a:ext cx="4645282" cy="2500055"/>
            </a:xfrm>
            <a:prstGeom prst="rect">
              <a:avLst/>
            </a:prstGeom>
          </p:spPr>
          <p:txBody>
            <a:bodyPr lIns="0" tIns="0" rIns="0" bIns="0" rtlCol="0" anchor="t">
              <a:spAutoFit/>
            </a:bodyPr>
            <a:lstStyle/>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Dự giờ, rút kinh nghiệm</a:t>
              </a:r>
            </a:p>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Trao đổi phương pháp giảng dạy </a:t>
              </a:r>
              <a:endParaRPr lang="en-US" sz="4000">
                <a:solidFill>
                  <a:srgbClr val="1C4F59"/>
                </a:solidFill>
                <a:latin typeface="Times New Roman" panose="02020603050405020304" pitchFamily="18" charset="0"/>
                <a:cs typeface="Times New Roman" panose="02020603050405020304" pitchFamily="18" charset="0"/>
              </a:endParaRPr>
            </a:p>
          </p:txBody>
        </p:sp>
      </p:grpSp>
      <p:sp>
        <p:nvSpPr>
          <p:cNvPr id="34" name="TextBox 22"/>
          <p:cNvSpPr txBox="1"/>
          <p:nvPr/>
        </p:nvSpPr>
        <p:spPr>
          <a:xfrm>
            <a:off x="395526" y="266700"/>
            <a:ext cx="17496948" cy="1684179"/>
          </a:xfrm>
          <a:prstGeom prst="rect">
            <a:avLst/>
          </a:prstGeom>
        </p:spPr>
        <p:txBody>
          <a:bodyPr wrap="square" lIns="0" tIns="0" rIns="0" bIns="0" rtlCol="0" anchor="t">
            <a:spAutoFit/>
          </a:bodyPr>
          <a:lstStyle/>
          <a:p>
            <a:pPr algn="ctr">
              <a:lnSpc>
                <a:spcPct val="114000"/>
              </a:lnSpc>
            </a:pPr>
            <a:r>
              <a:rPr lang="en-US" sz="4800" b="1" u="sng" smtClean="0">
                <a:solidFill>
                  <a:srgbClr val="1C4F59"/>
                </a:solidFill>
                <a:latin typeface="Times New Roman" panose="02020603050405020304" pitchFamily="18" charset="0"/>
                <a:cs typeface="Times New Roman" panose="02020603050405020304" pitchFamily="18" charset="0"/>
              </a:rPr>
              <a:t>Biện pháp 4</a:t>
            </a:r>
            <a:r>
              <a:rPr lang="en-US" sz="4800" b="1" smtClean="0">
                <a:solidFill>
                  <a:srgbClr val="1C4F59"/>
                </a:solidFill>
                <a:latin typeface="Times New Roman" panose="02020603050405020304" pitchFamily="18" charset="0"/>
                <a:cs typeface="Times New Roman" panose="02020603050405020304" pitchFamily="18" charset="0"/>
              </a:rPr>
              <a:t>: Kết hợp tốt sự quan tâm và hỗ trợ tối đa của tổ chuyên môn, BGH, PHHS.</a:t>
            </a:r>
            <a:endParaRPr lang="en-US" sz="4800" b="1">
              <a:solidFill>
                <a:srgbClr val="1C4F59"/>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026597" y="7126468"/>
            <a:ext cx="2147177" cy="2141799"/>
            <a:chOff x="7735459" y="2455057"/>
            <a:chExt cx="2665940" cy="2587018"/>
          </a:xfrm>
        </p:grpSpPr>
        <p:sp>
          <p:nvSpPr>
            <p:cNvPr id="35" name="Rectangle 34"/>
            <p:cNvSpPr/>
            <p:nvPr/>
          </p:nvSpPr>
          <p:spPr bwMode="auto">
            <a:xfrm>
              <a:off x="8381737" y="3217230"/>
              <a:ext cx="727106" cy="727107"/>
            </a:xfrm>
            <a:prstGeom prst="rect">
              <a:avLst/>
            </a:prstGeom>
            <a:solidFill>
              <a:schemeClr val="accent4"/>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sp>
          <p:nvSpPr>
            <p:cNvPr id="36" name="Rectangle 35"/>
            <p:cNvSpPr/>
            <p:nvPr/>
          </p:nvSpPr>
          <p:spPr bwMode="auto">
            <a:xfrm>
              <a:off x="9028015" y="3584322"/>
              <a:ext cx="727106" cy="727107"/>
            </a:xfrm>
            <a:prstGeom prst="rect">
              <a:avLst/>
            </a:prstGeom>
            <a:solidFill>
              <a:schemeClr val="accent5"/>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sp>
          <p:nvSpPr>
            <p:cNvPr id="37" name="Rectangle 36"/>
            <p:cNvSpPr/>
            <p:nvPr/>
          </p:nvSpPr>
          <p:spPr bwMode="auto">
            <a:xfrm>
              <a:off x="9674293" y="3947876"/>
              <a:ext cx="727106" cy="727107"/>
            </a:xfrm>
            <a:prstGeom prst="rect">
              <a:avLst/>
            </a:prstGeom>
            <a:solidFill>
              <a:schemeClr val="accent6"/>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sp>
          <p:nvSpPr>
            <p:cNvPr id="38" name="Rectangle 37"/>
            <p:cNvSpPr/>
            <p:nvPr/>
          </p:nvSpPr>
          <p:spPr bwMode="auto">
            <a:xfrm>
              <a:off x="7735459" y="3584322"/>
              <a:ext cx="727106" cy="727107"/>
            </a:xfrm>
            <a:prstGeom prst="rect">
              <a:avLst/>
            </a:prstGeom>
            <a:solidFill>
              <a:schemeClr val="accent1"/>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sp>
          <p:nvSpPr>
            <p:cNvPr id="39" name="Rectangle 38"/>
            <p:cNvSpPr/>
            <p:nvPr/>
          </p:nvSpPr>
          <p:spPr bwMode="auto">
            <a:xfrm>
              <a:off x="8381737" y="3951414"/>
              <a:ext cx="727106" cy="727107"/>
            </a:xfrm>
            <a:prstGeom prst="rect">
              <a:avLst/>
            </a:prstGeom>
            <a:solidFill>
              <a:schemeClr val="accent2"/>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sp>
          <p:nvSpPr>
            <p:cNvPr id="40" name="Rectangle 39"/>
            <p:cNvSpPr/>
            <p:nvPr/>
          </p:nvSpPr>
          <p:spPr bwMode="auto">
            <a:xfrm>
              <a:off x="9028015" y="4314968"/>
              <a:ext cx="727106" cy="727107"/>
            </a:xfrm>
            <a:prstGeom prst="rect">
              <a:avLst/>
            </a:prstGeom>
            <a:solidFill>
              <a:schemeClr val="accent3"/>
            </a:solidFill>
            <a:ln w="9525">
              <a:noFill/>
              <a:round/>
              <a:headEnd/>
              <a:tailEnd/>
            </a:ln>
            <a:scene3d>
              <a:camera prst="isometricTopUp"/>
              <a:lightRig rig="threePt" dir="t"/>
            </a:scene3d>
            <a:sp3d extrusionH="787400"/>
          </p:spPr>
          <p:txBody>
            <a:bodyPr vert="horz" wrap="square" lIns="91440" tIns="45720" rIns="91440" bIns="45720" numCol="1" rtlCol="0" anchor="t" anchorCtr="0" compatLnSpc="1">
              <a:prstTxWarp prst="textNoShape">
                <a:avLst/>
              </a:prstTxWarp>
            </a:bodyPr>
            <a:lstStyle/>
            <a:p>
              <a:pPr algn="ctr"/>
              <a:endParaRPr lang="en-US">
                <a:latin typeface="Times New Roman" panose="02020603050405020304" pitchFamily="18" charset="0"/>
                <a:cs typeface="Times New Roman" panose="02020603050405020304" pitchFamily="18" charset="0"/>
              </a:endParaRPr>
            </a:p>
          </p:txBody>
        </p:sp>
        <p:grpSp>
          <p:nvGrpSpPr>
            <p:cNvPr id="41" name="Group 40"/>
            <p:cNvGrpSpPr/>
            <p:nvPr/>
          </p:nvGrpSpPr>
          <p:grpSpPr>
            <a:xfrm flipH="1">
              <a:off x="8495754" y="2455057"/>
              <a:ext cx="613089" cy="1140045"/>
              <a:chOff x="8199726" y="980132"/>
              <a:chExt cx="2899947" cy="5325290"/>
            </a:xfrm>
          </p:grpSpPr>
          <p:sp>
            <p:nvSpPr>
              <p:cNvPr id="42"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8199726" y="980132"/>
                <a:ext cx="2899947" cy="5325290"/>
                <a:chOff x="8199726" y="980132"/>
                <a:chExt cx="2899947" cy="5325290"/>
              </a:xfrm>
            </p:grpSpPr>
            <p:sp>
              <p:nvSpPr>
                <p:cNvPr id="44"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5"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6"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7"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8"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9"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0"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1"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2"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3"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4"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5"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6"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7"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8"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9"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0"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1"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2"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3"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4"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5"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6"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7"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8"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9"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0"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1"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2"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3"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4"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5"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6"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7" name="Rectangle 319"/>
                <p:cNvSpPr>
                  <a:spLocks noChangeArrowheads="1"/>
                </p:cNvSpPr>
                <p:nvPr/>
              </p:nvSpPr>
              <p:spPr bwMode="auto">
                <a:xfrm>
                  <a:off x="9739389" y="4470534"/>
                  <a:ext cx="1322914" cy="982844"/>
                </a:xfrm>
                <a:prstGeom prst="rect">
                  <a:avLst/>
                </a:pr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8"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9"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0" name="Rectangle 322"/>
                <p:cNvSpPr>
                  <a:spLocks noChangeArrowheads="1"/>
                </p:cNvSpPr>
                <p:nvPr/>
              </p:nvSpPr>
              <p:spPr bwMode="auto">
                <a:xfrm>
                  <a:off x="10348526" y="5038564"/>
                  <a:ext cx="149482" cy="14948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1" name="Rectangle 323"/>
                <p:cNvSpPr>
                  <a:spLocks noChangeArrowheads="1"/>
                </p:cNvSpPr>
                <p:nvPr/>
              </p:nvSpPr>
              <p:spPr bwMode="auto">
                <a:xfrm>
                  <a:off x="10348526" y="5038564"/>
                  <a:ext cx="78479" cy="149483"/>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2"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p:nvGrpSpPr>
            <p:cNvPr id="83" name="Group 82"/>
            <p:cNvGrpSpPr/>
            <p:nvPr/>
          </p:nvGrpSpPr>
          <p:grpSpPr>
            <a:xfrm>
              <a:off x="7838423" y="2845571"/>
              <a:ext cx="358000" cy="1144415"/>
              <a:chOff x="6689395" y="3296992"/>
              <a:chExt cx="842015" cy="2658124"/>
            </a:xfrm>
          </p:grpSpPr>
          <p:grpSp>
            <p:nvGrpSpPr>
              <p:cNvPr id="84" name="Group 83"/>
              <p:cNvGrpSpPr/>
              <p:nvPr/>
            </p:nvGrpSpPr>
            <p:grpSpPr>
              <a:xfrm>
                <a:off x="6797627" y="4654488"/>
                <a:ext cx="607205" cy="1247429"/>
                <a:chOff x="6797627" y="4654488"/>
                <a:chExt cx="607205" cy="1247429"/>
              </a:xfrm>
              <a:solidFill>
                <a:srgbClr val="666666"/>
              </a:solidFill>
            </p:grpSpPr>
            <p:sp>
              <p:nvSpPr>
                <p:cNvPr id="109"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0"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1"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2"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85"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6"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7"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8"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9"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0"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1"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2"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3"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4"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5"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6"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7"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8"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9"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0"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1"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2"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3"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4"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5"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6"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7"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8"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113" name="Group 112"/>
            <p:cNvGrpSpPr/>
            <p:nvPr/>
          </p:nvGrpSpPr>
          <p:grpSpPr>
            <a:xfrm>
              <a:off x="9271260" y="2796249"/>
              <a:ext cx="358000" cy="1144415"/>
              <a:chOff x="6689395" y="3296992"/>
              <a:chExt cx="842015" cy="2658124"/>
            </a:xfrm>
          </p:grpSpPr>
          <p:grpSp>
            <p:nvGrpSpPr>
              <p:cNvPr id="114" name="Group 113"/>
              <p:cNvGrpSpPr/>
              <p:nvPr/>
            </p:nvGrpSpPr>
            <p:grpSpPr>
              <a:xfrm>
                <a:off x="6797627" y="4654488"/>
                <a:ext cx="607205" cy="1247429"/>
                <a:chOff x="6797627" y="4654488"/>
                <a:chExt cx="607205" cy="1247429"/>
              </a:xfrm>
              <a:solidFill>
                <a:srgbClr val="666666"/>
              </a:solidFill>
            </p:grpSpPr>
            <p:sp>
              <p:nvSpPr>
                <p:cNvPr id="139"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0"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1"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2"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115"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6"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7"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8"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9"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0"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1"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2"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3"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4"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5"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6"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7"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8"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9"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0"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1"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2"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3"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4"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5"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6"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7"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8"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nvGrpSpPr>
            <p:cNvPr id="143" name="Group 142"/>
            <p:cNvGrpSpPr/>
            <p:nvPr/>
          </p:nvGrpSpPr>
          <p:grpSpPr>
            <a:xfrm flipH="1">
              <a:off x="8381188" y="3239323"/>
              <a:ext cx="613089" cy="1140045"/>
              <a:chOff x="8199726" y="980132"/>
              <a:chExt cx="2899947" cy="5325290"/>
            </a:xfrm>
          </p:grpSpPr>
          <p:sp>
            <p:nvSpPr>
              <p:cNvPr id="144"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145" name="Group 144"/>
              <p:cNvGrpSpPr/>
              <p:nvPr/>
            </p:nvGrpSpPr>
            <p:grpSpPr>
              <a:xfrm>
                <a:off x="8199726" y="980132"/>
                <a:ext cx="2899947" cy="5325290"/>
                <a:chOff x="8199726" y="980132"/>
                <a:chExt cx="2899947" cy="5325290"/>
              </a:xfrm>
            </p:grpSpPr>
            <p:sp>
              <p:nvSpPr>
                <p:cNvPr id="146"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7"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8"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9"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0"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1"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2"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3"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4"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5"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6"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7"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8"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9"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0"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1"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2"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3"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4"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5"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6"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7"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8"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9"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0"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1"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2"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3"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4"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5"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6"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7"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8"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9" name="Rectangle 319"/>
                <p:cNvSpPr>
                  <a:spLocks noChangeArrowheads="1"/>
                </p:cNvSpPr>
                <p:nvPr/>
              </p:nvSpPr>
              <p:spPr bwMode="auto">
                <a:xfrm>
                  <a:off x="9739389" y="4470534"/>
                  <a:ext cx="1322914" cy="982844"/>
                </a:xfrm>
                <a:prstGeom prst="rect">
                  <a:avLst/>
                </a:pr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0"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1"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2" name="Rectangle 322"/>
                <p:cNvSpPr>
                  <a:spLocks noChangeArrowheads="1"/>
                </p:cNvSpPr>
                <p:nvPr/>
              </p:nvSpPr>
              <p:spPr bwMode="auto">
                <a:xfrm>
                  <a:off x="10348526" y="5038564"/>
                  <a:ext cx="149482" cy="14948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3" name="Rectangle 323"/>
                <p:cNvSpPr>
                  <a:spLocks noChangeArrowheads="1"/>
                </p:cNvSpPr>
                <p:nvPr/>
              </p:nvSpPr>
              <p:spPr bwMode="auto">
                <a:xfrm>
                  <a:off x="10348526" y="5038564"/>
                  <a:ext cx="78479" cy="149483"/>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4"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p:nvGrpSpPr>
            <p:cNvPr id="185" name="Group 184"/>
            <p:cNvGrpSpPr/>
            <p:nvPr/>
          </p:nvGrpSpPr>
          <p:grpSpPr>
            <a:xfrm flipH="1">
              <a:off x="9735477" y="3190580"/>
              <a:ext cx="613089" cy="1140045"/>
              <a:chOff x="8199726" y="980132"/>
              <a:chExt cx="2899947" cy="5325290"/>
            </a:xfrm>
          </p:grpSpPr>
          <p:sp>
            <p:nvSpPr>
              <p:cNvPr id="186" name="Freeform 303"/>
              <p:cNvSpPr>
                <a:spLocks/>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187" name="Group 186"/>
              <p:cNvGrpSpPr/>
              <p:nvPr/>
            </p:nvGrpSpPr>
            <p:grpSpPr>
              <a:xfrm>
                <a:off x="8199726" y="980132"/>
                <a:ext cx="2899947" cy="5325290"/>
                <a:chOff x="8199726" y="980132"/>
                <a:chExt cx="2899947" cy="5325290"/>
              </a:xfrm>
            </p:grpSpPr>
            <p:sp>
              <p:nvSpPr>
                <p:cNvPr id="188" name="Freeform 282"/>
                <p:cNvSpPr>
                  <a:spLocks/>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9" name="Freeform 283"/>
                <p:cNvSpPr>
                  <a:spLocks/>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0" name="Freeform 284"/>
                <p:cNvSpPr>
                  <a:spLocks/>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1" name="Freeform 285"/>
                <p:cNvSpPr>
                  <a:spLocks/>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2" name="Freeform 286"/>
                <p:cNvSpPr>
                  <a:spLocks/>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3" name="Freeform 287"/>
                <p:cNvSpPr>
                  <a:spLocks/>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4" name="Freeform 288"/>
                <p:cNvSpPr>
                  <a:spLocks/>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5" name="Freeform 289"/>
                <p:cNvSpPr>
                  <a:spLocks/>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6" name="Freeform 290"/>
                <p:cNvSpPr>
                  <a:spLocks/>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7" name="Freeform 291"/>
                <p:cNvSpPr>
                  <a:spLocks/>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8" name="Freeform 292"/>
                <p:cNvSpPr>
                  <a:spLocks/>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9" name="Freeform 293"/>
                <p:cNvSpPr>
                  <a:spLocks/>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0" name="Freeform 294"/>
                <p:cNvSpPr>
                  <a:spLocks/>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1" name="Freeform 295"/>
                <p:cNvSpPr>
                  <a:spLocks/>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2" name="Freeform 296"/>
                <p:cNvSpPr>
                  <a:spLocks/>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3" name="Freeform 297"/>
                <p:cNvSpPr>
                  <a:spLocks/>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4" name="Freeform 298"/>
                <p:cNvSpPr>
                  <a:spLocks/>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5" name="Freeform 299"/>
                <p:cNvSpPr>
                  <a:spLocks/>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6" name="Freeform 300"/>
                <p:cNvSpPr>
                  <a:spLocks/>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7" name="Freeform 302"/>
                <p:cNvSpPr>
                  <a:spLocks/>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8" name="Freeform 305"/>
                <p:cNvSpPr>
                  <a:spLocks/>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9" name="Freeform 306"/>
                <p:cNvSpPr>
                  <a:spLocks/>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0" name="Freeform 307"/>
                <p:cNvSpPr>
                  <a:spLocks/>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1" name="Freeform 308"/>
                <p:cNvSpPr>
                  <a:spLocks/>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2" name="Freeform 309"/>
                <p:cNvSpPr>
                  <a:spLocks/>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3" name="Freeform 310"/>
                <p:cNvSpPr>
                  <a:spLocks/>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4" name="Freeform 311"/>
                <p:cNvSpPr>
                  <a:spLocks/>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5" name="Freeform 312"/>
                <p:cNvSpPr>
                  <a:spLocks/>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6" name="Freeform 313"/>
                <p:cNvSpPr>
                  <a:spLocks/>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7" name="Freeform 314"/>
                <p:cNvSpPr>
                  <a:spLocks/>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8" name="Freeform 315"/>
                <p:cNvSpPr>
                  <a:spLocks/>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9" name="Freeform 316"/>
                <p:cNvSpPr>
                  <a:spLocks/>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0" name="Freeform 317"/>
                <p:cNvSpPr>
                  <a:spLocks/>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1" name="Rectangle 319"/>
                <p:cNvSpPr>
                  <a:spLocks noChangeArrowheads="1"/>
                </p:cNvSpPr>
                <p:nvPr/>
              </p:nvSpPr>
              <p:spPr bwMode="auto">
                <a:xfrm>
                  <a:off x="9739389" y="4470534"/>
                  <a:ext cx="1322914" cy="982844"/>
                </a:xfrm>
                <a:prstGeom prst="rect">
                  <a:avLst/>
                </a:pr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2" name="Freeform 320"/>
                <p:cNvSpPr>
                  <a:spLocks/>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3" name="Freeform 321"/>
                <p:cNvSpPr>
                  <a:spLocks/>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4" name="Rectangle 322"/>
                <p:cNvSpPr>
                  <a:spLocks noChangeArrowheads="1"/>
                </p:cNvSpPr>
                <p:nvPr/>
              </p:nvSpPr>
              <p:spPr bwMode="auto">
                <a:xfrm>
                  <a:off x="10348526" y="5038564"/>
                  <a:ext cx="149482" cy="14948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5" name="Rectangle 323"/>
                <p:cNvSpPr>
                  <a:spLocks noChangeArrowheads="1"/>
                </p:cNvSpPr>
                <p:nvPr/>
              </p:nvSpPr>
              <p:spPr bwMode="auto">
                <a:xfrm>
                  <a:off x="10348526" y="5038564"/>
                  <a:ext cx="78479" cy="149483"/>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6" name="Freeform 324"/>
                <p:cNvSpPr>
                  <a:spLocks/>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p:nvGrpSpPr>
            <p:cNvPr id="227" name="Group 226"/>
            <p:cNvGrpSpPr/>
            <p:nvPr/>
          </p:nvGrpSpPr>
          <p:grpSpPr>
            <a:xfrm>
              <a:off x="9225040" y="3558325"/>
              <a:ext cx="358000" cy="1144415"/>
              <a:chOff x="6689395" y="3296992"/>
              <a:chExt cx="842015" cy="2658124"/>
            </a:xfrm>
          </p:grpSpPr>
          <p:grpSp>
            <p:nvGrpSpPr>
              <p:cNvPr id="228" name="Group 227"/>
              <p:cNvGrpSpPr/>
              <p:nvPr/>
            </p:nvGrpSpPr>
            <p:grpSpPr>
              <a:xfrm>
                <a:off x="6797627" y="4654488"/>
                <a:ext cx="607205" cy="1247429"/>
                <a:chOff x="6797627" y="4654488"/>
                <a:chExt cx="607205" cy="1247429"/>
              </a:xfrm>
              <a:solidFill>
                <a:srgbClr val="666666"/>
              </a:solidFill>
            </p:grpSpPr>
            <p:sp>
              <p:nvSpPr>
                <p:cNvPr id="253" name="Freeform 65"/>
                <p:cNvSpPr>
                  <a:spLocks/>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4" name="Freeform 66"/>
                <p:cNvSpPr>
                  <a:spLocks/>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5" name="Freeform 64"/>
                <p:cNvSpPr>
                  <a:spLocks/>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6" name="Freeform 64"/>
                <p:cNvSpPr>
                  <a:spLocks/>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229" name="Freeform 67"/>
              <p:cNvSpPr>
                <a:spLocks/>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0" name="Freeform 68"/>
              <p:cNvSpPr>
                <a:spLocks/>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1" name="Freeform 69"/>
              <p:cNvSpPr>
                <a:spLocks/>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2" name="Freeform 70"/>
              <p:cNvSpPr>
                <a:spLocks/>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3" name="Freeform 71"/>
              <p:cNvSpPr>
                <a:spLocks/>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4" name="Freeform 72"/>
              <p:cNvSpPr>
                <a:spLocks/>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5" name="Freeform 73"/>
              <p:cNvSpPr>
                <a:spLocks/>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6" name="Freeform 74"/>
              <p:cNvSpPr>
                <a:spLocks/>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7" name="Freeform 75"/>
              <p:cNvSpPr>
                <a:spLocks/>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8" name="Freeform 76"/>
              <p:cNvSpPr>
                <a:spLocks/>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9" name="Freeform 77"/>
              <p:cNvSpPr>
                <a:spLocks/>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0" name="Freeform 78"/>
              <p:cNvSpPr>
                <a:spLocks/>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1" name="Freeform 80"/>
              <p:cNvSpPr>
                <a:spLocks/>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2" name="Freeform 81"/>
              <p:cNvSpPr>
                <a:spLocks/>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3" name="Freeform 82"/>
              <p:cNvSpPr>
                <a:spLocks/>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4" name="Freeform 83"/>
              <p:cNvSpPr>
                <a:spLocks/>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5" name="Freeform 84"/>
              <p:cNvSpPr>
                <a:spLocks/>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6" name="Freeform 85"/>
              <p:cNvSpPr>
                <a:spLocks/>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7" name="Freeform 86"/>
              <p:cNvSpPr>
                <a:spLocks/>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8" name="Freeform 87"/>
              <p:cNvSpPr>
                <a:spLocks/>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9" name="Freeform 88"/>
              <p:cNvSpPr>
                <a:spLocks/>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0" name="Freeform 89"/>
              <p:cNvSpPr>
                <a:spLocks/>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1" name="Freeform 90"/>
              <p:cNvSpPr>
                <a:spLocks/>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2" name="Freeform 91"/>
              <p:cNvSpPr>
                <a:spLocks/>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38402047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422565" y="4326304"/>
            <a:ext cx="17469908" cy="4712734"/>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sp>
        <p:nvSpPr>
          <p:cNvPr id="5" name="TextBox 5"/>
          <p:cNvSpPr txBox="1"/>
          <p:nvPr/>
        </p:nvSpPr>
        <p:spPr>
          <a:xfrm>
            <a:off x="766915" y="1313926"/>
            <a:ext cx="17125558" cy="1344791"/>
          </a:xfrm>
          <a:prstGeom prst="rect">
            <a:avLst/>
          </a:prstGeom>
        </p:spPr>
        <p:txBody>
          <a:bodyPr lIns="0" tIns="0" rIns="0" bIns="0" rtlCol="0" anchor="t">
            <a:spAutoFit/>
          </a:bodyPr>
          <a:lstStyle/>
          <a:p>
            <a:pPr algn="ctr">
              <a:lnSpc>
                <a:spcPct val="114000"/>
              </a:lnSpc>
            </a:pPr>
            <a:r>
              <a:rPr lang="en-US" sz="4000" b="1" u="sng" smtClean="0">
                <a:solidFill>
                  <a:srgbClr val="1C4F59"/>
                </a:solidFill>
                <a:latin typeface="Times New Roman" panose="02020603050405020304" pitchFamily="18" charset="0"/>
                <a:cs typeface="Times New Roman" panose="02020603050405020304" pitchFamily="18" charset="0"/>
              </a:rPr>
              <a:t>Biện pháp 1</a:t>
            </a:r>
            <a:r>
              <a:rPr lang="en-US" sz="4000" b="1" smtClean="0">
                <a:solidFill>
                  <a:srgbClr val="1C4F59"/>
                </a:solidFill>
                <a:latin typeface="Times New Roman" panose="02020603050405020304" pitchFamily="18" charset="0"/>
                <a:cs typeface="Times New Roman" panose="02020603050405020304" pitchFamily="18" charset="0"/>
              </a:rPr>
              <a:t>: Rèn học sinh đổi mới phương pháp học tập qua các tiết dạy trong chương I.</a:t>
            </a:r>
            <a:endParaRPr lang="en-US" sz="4000" b="1">
              <a:solidFill>
                <a:srgbClr val="1C4F59"/>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395526" y="266700"/>
            <a:ext cx="17496948" cy="771686"/>
          </a:xfrm>
          <a:prstGeom prst="rect">
            <a:avLst/>
          </a:prstGeom>
        </p:spPr>
        <p:txBody>
          <a:bodyPr wrap="square" lIns="0" tIns="0" rIns="0" bIns="0" rtlCol="0" anchor="t">
            <a:spAutoFit/>
          </a:bodyPr>
          <a:lstStyle/>
          <a:p>
            <a:pPr algn="ctr">
              <a:lnSpc>
                <a:spcPct val="114000"/>
              </a:lnSpc>
            </a:pPr>
            <a:r>
              <a:rPr lang="en-US" sz="4800" b="1" smtClean="0">
                <a:solidFill>
                  <a:srgbClr val="1C4F59"/>
                </a:solidFill>
                <a:latin typeface="Times New Roman" panose="02020603050405020304" pitchFamily="18" charset="0"/>
                <a:cs typeface="Times New Roman" panose="02020603050405020304" pitchFamily="18" charset="0"/>
              </a:rPr>
              <a:t>CÁC BIỆN PHÁP HỖ TRỢ</a:t>
            </a:r>
            <a:endParaRPr lang="en-US" sz="4800" b="1">
              <a:solidFill>
                <a:srgbClr val="1C4F59"/>
              </a:solidFill>
              <a:latin typeface="Times New Roman" panose="02020603050405020304" pitchFamily="18" charset="0"/>
              <a:cs typeface="Times New Roman" panose="02020603050405020304" pitchFamily="18" charset="0"/>
            </a:endParaRPr>
          </a:p>
        </p:txBody>
      </p:sp>
      <p:grpSp>
        <p:nvGrpSpPr>
          <p:cNvPr id="26" name="Group 26"/>
          <p:cNvGrpSpPr/>
          <p:nvPr/>
        </p:nvGrpSpPr>
        <p:grpSpPr>
          <a:xfrm>
            <a:off x="0" y="9466902"/>
            <a:ext cx="18288000" cy="820098"/>
            <a:chOff x="0" y="0"/>
            <a:chExt cx="6555032" cy="293951"/>
          </a:xfrm>
        </p:grpSpPr>
        <p:sp>
          <p:nvSpPr>
            <p:cNvPr id="27" name="Freeform 2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24" name="Picture 24"/>
          <p:cNvPicPr>
            <a:picLocks noChangeAspect="1"/>
          </p:cNvPicPr>
          <p:nvPr/>
        </p:nvPicPr>
        <p:blipFill>
          <a:blip r:embed="rId2"/>
          <a:srcRect/>
          <a:stretch>
            <a:fillRect/>
          </a:stretch>
        </p:blipFill>
        <p:spPr>
          <a:xfrm>
            <a:off x="307035" y="8236591"/>
            <a:ext cx="1712859" cy="1622545"/>
          </a:xfrm>
          <a:prstGeom prst="rect">
            <a:avLst/>
          </a:prstGeom>
        </p:spPr>
      </p:pic>
      <p:pic>
        <p:nvPicPr>
          <p:cNvPr id="23" name="Picture 23"/>
          <p:cNvPicPr>
            <a:picLocks noChangeAspect="1"/>
          </p:cNvPicPr>
          <p:nvPr/>
        </p:nvPicPr>
        <p:blipFill>
          <a:blip r:embed="rId3"/>
          <a:srcRect/>
          <a:stretch>
            <a:fillRect/>
          </a:stretch>
        </p:blipFill>
        <p:spPr>
          <a:xfrm rot="7365231">
            <a:off x="16809132" y="8290086"/>
            <a:ext cx="1281335" cy="1515557"/>
          </a:xfrm>
          <a:prstGeom prst="rect">
            <a:avLst/>
          </a:prstGeom>
        </p:spPr>
      </p:pic>
      <p:sp>
        <p:nvSpPr>
          <p:cNvPr id="25" name="TextBox 5"/>
          <p:cNvSpPr txBox="1"/>
          <p:nvPr/>
        </p:nvSpPr>
        <p:spPr>
          <a:xfrm>
            <a:off x="581221" y="2790780"/>
            <a:ext cx="17125558" cy="646524"/>
          </a:xfrm>
          <a:prstGeom prst="rect">
            <a:avLst/>
          </a:prstGeom>
        </p:spPr>
        <p:txBody>
          <a:bodyPr lIns="0" tIns="0" rIns="0" bIns="0" rtlCol="0" anchor="t">
            <a:spAutoFit/>
          </a:bodyPr>
          <a:lstStyle/>
          <a:p>
            <a:pPr algn="ctr">
              <a:lnSpc>
                <a:spcPct val="114000"/>
              </a:lnSpc>
            </a:pPr>
            <a:r>
              <a:rPr lang="en-US" sz="4000" b="1" u="sng" smtClean="0">
                <a:solidFill>
                  <a:srgbClr val="1C4F59"/>
                </a:solidFill>
                <a:latin typeface="Times New Roman" panose="02020603050405020304" pitchFamily="18" charset="0"/>
                <a:cs typeface="Times New Roman" panose="02020603050405020304" pitchFamily="18" charset="0"/>
              </a:rPr>
              <a:t>Biện pháp 2</a:t>
            </a:r>
            <a:r>
              <a:rPr lang="en-US" sz="4000" b="1" smtClean="0">
                <a:solidFill>
                  <a:srgbClr val="1C4F59"/>
                </a:solidFill>
                <a:latin typeface="Times New Roman" panose="02020603050405020304" pitchFamily="18" charset="0"/>
                <a:cs typeface="Times New Roman" panose="02020603050405020304" pitchFamily="18" charset="0"/>
              </a:rPr>
              <a:t>: Tăng cường hoạt động của học sinh qua vui học, hoạt động nhóm</a:t>
            </a:r>
            <a:endParaRPr lang="en-US" sz="4000" b="1">
              <a:solidFill>
                <a:srgbClr val="1C4F59"/>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658543" y="4502111"/>
            <a:ext cx="3500285" cy="2258191"/>
          </a:xfrm>
          <a:prstGeom prst="rect">
            <a:avLst/>
          </a:prstGeom>
        </p:spPr>
      </p:pic>
      <p:pic>
        <p:nvPicPr>
          <p:cNvPr id="9" name="Picture 8"/>
          <p:cNvPicPr>
            <a:picLocks noChangeAspect="1"/>
          </p:cNvPicPr>
          <p:nvPr/>
        </p:nvPicPr>
        <p:blipFill>
          <a:blip r:embed="rId5"/>
          <a:stretch>
            <a:fillRect/>
          </a:stretch>
        </p:blipFill>
        <p:spPr>
          <a:xfrm>
            <a:off x="10591800" y="4261995"/>
            <a:ext cx="6410325" cy="4733925"/>
          </a:xfrm>
          <a:prstGeom prst="rect">
            <a:avLst/>
          </a:prstGeom>
        </p:spPr>
      </p:pic>
      <p:pic>
        <p:nvPicPr>
          <p:cNvPr id="30" name="Picture 29"/>
          <p:cNvPicPr>
            <a:picLocks noChangeAspect="1"/>
          </p:cNvPicPr>
          <p:nvPr/>
        </p:nvPicPr>
        <p:blipFill>
          <a:blip r:embed="rId6"/>
          <a:stretch>
            <a:fillRect/>
          </a:stretch>
        </p:blipFill>
        <p:spPr>
          <a:xfrm>
            <a:off x="3352799" y="6339597"/>
            <a:ext cx="3877835" cy="2610530"/>
          </a:xfrm>
          <a:prstGeom prst="rect">
            <a:avLst/>
          </a:prstGeom>
        </p:spPr>
      </p:pic>
      <p:pic>
        <p:nvPicPr>
          <p:cNvPr id="8" name="Picture 7"/>
          <p:cNvPicPr>
            <a:picLocks noChangeAspect="1"/>
          </p:cNvPicPr>
          <p:nvPr/>
        </p:nvPicPr>
        <p:blipFill>
          <a:blip r:embed="rId7"/>
          <a:stretch>
            <a:fillRect/>
          </a:stretch>
        </p:blipFill>
        <p:spPr>
          <a:xfrm>
            <a:off x="7595578" y="4554747"/>
            <a:ext cx="2420329" cy="2426395"/>
          </a:xfrm>
          <a:prstGeom prst="rect">
            <a:avLst/>
          </a:prstGeom>
        </p:spPr>
      </p:pic>
    </p:spTree>
    <p:extLst>
      <p:ext uri="{BB962C8B-B14F-4D97-AF65-F5344CB8AC3E}">
        <p14:creationId xmlns:p14="http://schemas.microsoft.com/office/powerpoint/2010/main" val="310321574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9" name="Rounded Rectangle 8"/>
          <p:cNvSpPr/>
          <p:nvPr/>
        </p:nvSpPr>
        <p:spPr>
          <a:xfrm>
            <a:off x="278680" y="316558"/>
            <a:ext cx="9372600" cy="1067956"/>
          </a:xfrm>
          <a:prstGeom prst="roundRect">
            <a:avLst>
              <a:gd name="adj" fmla="val 50000"/>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6" name="TextBox 26"/>
          <p:cNvSpPr txBox="1"/>
          <p:nvPr/>
        </p:nvSpPr>
        <p:spPr>
          <a:xfrm>
            <a:off x="864200" y="405741"/>
            <a:ext cx="8279800" cy="775853"/>
          </a:xfrm>
          <a:prstGeom prst="rect">
            <a:avLst/>
          </a:prstGeom>
        </p:spPr>
        <p:txBody>
          <a:bodyPr wrap="square" lIns="0" tIns="0" rIns="0" bIns="0" rtlCol="0" anchor="t">
            <a:spAutoFit/>
          </a:bodyPr>
          <a:lstStyle/>
          <a:p>
            <a:pPr algn="ctr">
              <a:lnSpc>
                <a:spcPct val="114000"/>
              </a:lnSpc>
            </a:pPr>
            <a:r>
              <a:rPr lang="en-US" sz="4800" b="1" smtClean="0">
                <a:solidFill>
                  <a:schemeClr val="bg1"/>
                </a:solidFill>
                <a:latin typeface="Times New Roman" panose="02020603050405020304" pitchFamily="18" charset="0"/>
                <a:cs typeface="Times New Roman" panose="02020603050405020304" pitchFamily="18" charset="0"/>
              </a:rPr>
              <a:t>Học lực cuối năm học trước </a:t>
            </a:r>
            <a:endParaRPr lang="en-US" sz="4800" b="1">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7272715"/>
              </p:ext>
            </p:extLst>
          </p:nvPr>
        </p:nvGraphicFramePr>
        <p:xfrm>
          <a:off x="864200" y="2933700"/>
          <a:ext cx="5670024" cy="3840480"/>
        </p:xfrm>
        <a:graphic>
          <a:graphicData uri="http://schemas.openxmlformats.org/drawingml/2006/table">
            <a:tbl>
              <a:tblPr firstRow="1" bandRow="1">
                <a:tableStyleId>{5C22544A-7EE6-4342-B048-85BDC9FD1C3A}</a:tableStyleId>
              </a:tblPr>
              <a:tblGrid>
                <a:gridCol w="1890008">
                  <a:extLst>
                    <a:ext uri="{9D8B030D-6E8A-4147-A177-3AD203B41FA5}">
                      <a16:colId xmlns:a16="http://schemas.microsoft.com/office/drawing/2014/main" val="2362919130"/>
                    </a:ext>
                  </a:extLst>
                </a:gridCol>
                <a:gridCol w="1890008">
                  <a:extLst>
                    <a:ext uri="{9D8B030D-6E8A-4147-A177-3AD203B41FA5}">
                      <a16:colId xmlns:a16="http://schemas.microsoft.com/office/drawing/2014/main" val="2516784274"/>
                    </a:ext>
                  </a:extLst>
                </a:gridCol>
                <a:gridCol w="1890008">
                  <a:extLst>
                    <a:ext uri="{9D8B030D-6E8A-4147-A177-3AD203B41FA5}">
                      <a16:colId xmlns:a16="http://schemas.microsoft.com/office/drawing/2014/main" val="387071757"/>
                    </a:ext>
                  </a:extLst>
                </a:gridCol>
              </a:tblGrid>
              <a:tr h="580609">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8A6</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8A5</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8051930"/>
                  </a:ext>
                </a:extLst>
              </a:tr>
              <a:tr h="580609">
                <a:tc>
                  <a:txBody>
                    <a:bodyPr/>
                    <a:lstStyle/>
                    <a:p>
                      <a:pPr algn="ctr"/>
                      <a:r>
                        <a:rPr lang="en-US" sz="3600" b="1" smtClean="0">
                          <a:latin typeface="Times New Roman" panose="02020603050405020304" pitchFamily="18" charset="0"/>
                          <a:cs typeface="Times New Roman" panose="02020603050405020304" pitchFamily="18" charset="0"/>
                        </a:rPr>
                        <a:t>Sĩ</a:t>
                      </a:r>
                      <a:r>
                        <a:rPr lang="en-US" sz="3600" b="1" baseline="0" smtClean="0">
                          <a:latin typeface="Times New Roman" panose="02020603050405020304" pitchFamily="18" charset="0"/>
                          <a:cs typeface="Times New Roman" panose="02020603050405020304" pitchFamily="18" charset="0"/>
                        </a:rPr>
                        <a:t> số</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8685082"/>
                  </a:ext>
                </a:extLst>
              </a:tr>
              <a:tr h="580609">
                <a:tc>
                  <a:txBody>
                    <a:bodyPr/>
                    <a:lstStyle/>
                    <a:p>
                      <a:pPr algn="ctr"/>
                      <a:r>
                        <a:rPr lang="en-US" sz="3600" smtClean="0">
                          <a:latin typeface="Times New Roman" panose="02020603050405020304" pitchFamily="18" charset="0"/>
                          <a:cs typeface="Times New Roman" panose="02020603050405020304" pitchFamily="18" charset="0"/>
                        </a:rPr>
                        <a:t>Giỏi</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4</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5</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7210982"/>
                  </a:ext>
                </a:extLst>
              </a:tr>
              <a:tr h="580609">
                <a:tc>
                  <a:txBody>
                    <a:bodyPr/>
                    <a:lstStyle/>
                    <a:p>
                      <a:pPr algn="ctr"/>
                      <a:r>
                        <a:rPr lang="en-US" sz="3600" smtClean="0">
                          <a:latin typeface="Times New Roman" panose="02020603050405020304" pitchFamily="18" charset="0"/>
                          <a:cs typeface="Times New Roman" panose="02020603050405020304" pitchFamily="18" charset="0"/>
                        </a:rPr>
                        <a:t>Khá</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17</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20</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3243817"/>
                  </a:ext>
                </a:extLst>
              </a:tr>
              <a:tr h="580609">
                <a:tc>
                  <a:txBody>
                    <a:bodyPr/>
                    <a:lstStyle/>
                    <a:p>
                      <a:pPr algn="ctr"/>
                      <a:r>
                        <a:rPr lang="en-US" sz="3600" smtClean="0">
                          <a:latin typeface="Times New Roman" panose="02020603050405020304" pitchFamily="18" charset="0"/>
                          <a:cs typeface="Times New Roman" panose="02020603050405020304" pitchFamily="18" charset="0"/>
                        </a:rPr>
                        <a:t>TB</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24</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21</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2522490"/>
                  </a:ext>
                </a:extLst>
              </a:tr>
              <a:tr h="580609">
                <a:tc>
                  <a:txBody>
                    <a:bodyPr/>
                    <a:lstStyle/>
                    <a:p>
                      <a:pPr algn="ctr"/>
                      <a:r>
                        <a:rPr lang="en-US" sz="3600" smtClean="0">
                          <a:latin typeface="Times New Roman" panose="02020603050405020304" pitchFamily="18" charset="0"/>
                          <a:cs typeface="Times New Roman" panose="02020603050405020304" pitchFamily="18" charset="0"/>
                        </a:rPr>
                        <a:t>Yếu</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0</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7377988"/>
                  </a:ext>
                </a:extLst>
              </a:tr>
            </a:tbl>
          </a:graphicData>
        </a:graphic>
      </p:graphicFrame>
      <p:pic>
        <p:nvPicPr>
          <p:cNvPr id="2" name="Picture 1"/>
          <p:cNvPicPr>
            <a:picLocks noChangeAspect="1"/>
          </p:cNvPicPr>
          <p:nvPr/>
        </p:nvPicPr>
        <p:blipFill>
          <a:blip r:embed="rId2"/>
          <a:stretch>
            <a:fillRect/>
          </a:stretch>
        </p:blipFill>
        <p:spPr>
          <a:xfrm>
            <a:off x="7162799" y="1790700"/>
            <a:ext cx="10584921" cy="723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9" name="Rounded Rectangle 8"/>
          <p:cNvSpPr/>
          <p:nvPr/>
        </p:nvSpPr>
        <p:spPr>
          <a:xfrm>
            <a:off x="278680" y="316558"/>
            <a:ext cx="9372600" cy="1067956"/>
          </a:xfrm>
          <a:prstGeom prst="roundRect">
            <a:avLst>
              <a:gd name="adj" fmla="val 50000"/>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6" name="TextBox 26"/>
          <p:cNvSpPr txBox="1"/>
          <p:nvPr/>
        </p:nvSpPr>
        <p:spPr>
          <a:xfrm>
            <a:off x="864200" y="405741"/>
            <a:ext cx="8279800" cy="771686"/>
          </a:xfrm>
          <a:prstGeom prst="rect">
            <a:avLst/>
          </a:prstGeom>
        </p:spPr>
        <p:txBody>
          <a:bodyPr wrap="square" lIns="0" tIns="0" rIns="0" bIns="0" rtlCol="0" anchor="t">
            <a:spAutoFit/>
          </a:bodyPr>
          <a:lstStyle/>
          <a:p>
            <a:pPr algn="ctr">
              <a:lnSpc>
                <a:spcPct val="114000"/>
              </a:lnSpc>
            </a:pPr>
            <a:r>
              <a:rPr lang="en-US" sz="4800" b="1" smtClean="0">
                <a:solidFill>
                  <a:schemeClr val="bg1"/>
                </a:solidFill>
                <a:latin typeface="Times New Roman" panose="02020603050405020304" pitchFamily="18" charset="0"/>
                <a:cs typeface="Times New Roman" panose="02020603050405020304" pitchFamily="18" charset="0"/>
              </a:rPr>
              <a:t>Kết quả khảo sát đầu năm</a:t>
            </a:r>
            <a:endParaRPr lang="en-US" sz="4800" b="1">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97289357"/>
              </p:ext>
            </p:extLst>
          </p:nvPr>
        </p:nvGraphicFramePr>
        <p:xfrm>
          <a:off x="316780" y="2385329"/>
          <a:ext cx="6921234" cy="3840480"/>
        </p:xfrm>
        <a:graphic>
          <a:graphicData uri="http://schemas.openxmlformats.org/drawingml/2006/table">
            <a:tbl>
              <a:tblPr firstRow="1" bandRow="1">
                <a:tableStyleId>{5C22544A-7EE6-4342-B048-85BDC9FD1C3A}</a:tableStyleId>
              </a:tblPr>
              <a:tblGrid>
                <a:gridCol w="2769320">
                  <a:extLst>
                    <a:ext uri="{9D8B030D-6E8A-4147-A177-3AD203B41FA5}">
                      <a16:colId xmlns:a16="http://schemas.microsoft.com/office/drawing/2014/main" val="2362919130"/>
                    </a:ext>
                  </a:extLst>
                </a:gridCol>
                <a:gridCol w="2171700">
                  <a:extLst>
                    <a:ext uri="{9D8B030D-6E8A-4147-A177-3AD203B41FA5}">
                      <a16:colId xmlns:a16="http://schemas.microsoft.com/office/drawing/2014/main" val="2516784274"/>
                    </a:ext>
                  </a:extLst>
                </a:gridCol>
                <a:gridCol w="1980214">
                  <a:extLst>
                    <a:ext uri="{9D8B030D-6E8A-4147-A177-3AD203B41FA5}">
                      <a16:colId xmlns:a16="http://schemas.microsoft.com/office/drawing/2014/main" val="387071757"/>
                    </a:ext>
                  </a:extLst>
                </a:gridCol>
              </a:tblGrid>
              <a:tr h="580609">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9A6</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9A5</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8051930"/>
                  </a:ext>
                </a:extLst>
              </a:tr>
              <a:tr h="580609">
                <a:tc>
                  <a:txBody>
                    <a:bodyPr/>
                    <a:lstStyle/>
                    <a:p>
                      <a:pPr algn="ctr"/>
                      <a:r>
                        <a:rPr lang="en-US" sz="3600" b="1" smtClean="0">
                          <a:latin typeface="Times New Roman" panose="02020603050405020304" pitchFamily="18" charset="0"/>
                          <a:cs typeface="Times New Roman" panose="02020603050405020304" pitchFamily="18" charset="0"/>
                        </a:rPr>
                        <a:t>Sĩ</a:t>
                      </a:r>
                      <a:r>
                        <a:rPr lang="en-US" sz="3600" b="1" baseline="0" smtClean="0">
                          <a:latin typeface="Times New Roman" panose="02020603050405020304" pitchFamily="18" charset="0"/>
                          <a:cs typeface="Times New Roman" panose="02020603050405020304" pitchFamily="18" charset="0"/>
                        </a:rPr>
                        <a:t> số</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8685082"/>
                  </a:ext>
                </a:extLst>
              </a:tr>
              <a:tr h="580609">
                <a:tc>
                  <a:txBody>
                    <a:bodyPr/>
                    <a:lstStyle/>
                    <a:p>
                      <a:pPr algn="ctr"/>
                      <a:r>
                        <a:rPr lang="en-US" sz="3600" b="1" smtClean="0">
                          <a:latin typeface="Times New Roman" panose="02020603050405020304" pitchFamily="18" charset="0"/>
                          <a:cs typeface="Times New Roman" panose="02020603050405020304" pitchFamily="18" charset="0"/>
                        </a:rPr>
                        <a:t>≥ 8</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0</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7210982"/>
                  </a:ext>
                </a:extLst>
              </a:tr>
              <a:tr h="580609">
                <a:tc>
                  <a:txBody>
                    <a:bodyPr/>
                    <a:lstStyle/>
                    <a:p>
                      <a:pPr algn="ctr"/>
                      <a:r>
                        <a:rPr lang="en-US" sz="3600" b="1" smtClean="0">
                          <a:latin typeface="Times New Roman" panose="02020603050405020304" pitchFamily="18" charset="0"/>
                          <a:cs typeface="Times New Roman" panose="02020603050405020304" pitchFamily="18" charset="0"/>
                        </a:rPr>
                        <a:t>6,5 - 7,8</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10</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8</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3243817"/>
                  </a:ext>
                </a:extLst>
              </a:tr>
              <a:tr h="580609">
                <a:tc>
                  <a:txBody>
                    <a:bodyPr/>
                    <a:lstStyle/>
                    <a:p>
                      <a:pPr algn="ctr"/>
                      <a:r>
                        <a:rPr lang="en-US" sz="3600" b="1" smtClean="0">
                          <a:latin typeface="Times New Roman" panose="02020603050405020304" pitchFamily="18" charset="0"/>
                          <a:cs typeface="Times New Roman" panose="02020603050405020304" pitchFamily="18" charset="0"/>
                        </a:rPr>
                        <a:t>5,0 - 6,3</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14</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14</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2522490"/>
                  </a:ext>
                </a:extLst>
              </a:tr>
              <a:tr h="580609">
                <a:tc>
                  <a:txBody>
                    <a:bodyPr/>
                    <a:lstStyle/>
                    <a:p>
                      <a:pPr algn="ctr"/>
                      <a:r>
                        <a:rPr lang="en-US" sz="3600" b="1" smtClean="0">
                          <a:latin typeface="Times New Roman" panose="02020603050405020304" pitchFamily="18" charset="0"/>
                          <a:cs typeface="Times New Roman" panose="02020603050405020304" pitchFamily="18" charset="0"/>
                        </a:rPr>
                        <a:t>&lt; 5</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21</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24</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7377988"/>
                  </a:ext>
                </a:extLst>
              </a:tr>
            </a:tbl>
          </a:graphicData>
        </a:graphic>
      </p:graphicFrame>
      <p:sp>
        <p:nvSpPr>
          <p:cNvPr id="2" name="TextBox 1"/>
          <p:cNvSpPr txBox="1"/>
          <p:nvPr/>
        </p:nvSpPr>
        <p:spPr>
          <a:xfrm>
            <a:off x="10286999" y="405741"/>
            <a:ext cx="7974389" cy="707886"/>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rPr>
              <a:t>(làm chung theo đề của Phòng)</a:t>
            </a:r>
            <a:endParaRPr lang="en-US" sz="4000"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696200" y="1834782"/>
            <a:ext cx="10114451" cy="7118718"/>
          </a:xfrm>
          <a:prstGeom prst="rect">
            <a:avLst/>
          </a:prstGeom>
        </p:spPr>
      </p:pic>
    </p:spTree>
    <p:extLst>
      <p:ext uri="{BB962C8B-B14F-4D97-AF65-F5344CB8AC3E}">
        <p14:creationId xmlns:p14="http://schemas.microsoft.com/office/powerpoint/2010/main" val="95707742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sp>
        <p:nvSpPr>
          <p:cNvPr id="32" name="Rounded Rectangle 31"/>
          <p:cNvSpPr/>
          <p:nvPr/>
        </p:nvSpPr>
        <p:spPr>
          <a:xfrm>
            <a:off x="316780" y="249153"/>
            <a:ext cx="9372600" cy="1067956"/>
          </a:xfrm>
          <a:prstGeom prst="roundRect">
            <a:avLst>
              <a:gd name="adj" fmla="val 50000"/>
            </a:avLst>
          </a:prstGeom>
          <a:solidFill>
            <a:srgbClr val="189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6" name="TextBox 26"/>
          <p:cNvSpPr txBox="1"/>
          <p:nvPr/>
        </p:nvSpPr>
        <p:spPr>
          <a:xfrm>
            <a:off x="864200" y="405741"/>
            <a:ext cx="8279800" cy="775853"/>
          </a:xfrm>
          <a:prstGeom prst="rect">
            <a:avLst/>
          </a:prstGeom>
        </p:spPr>
        <p:txBody>
          <a:bodyPr wrap="square" lIns="0" tIns="0" rIns="0" bIns="0" rtlCol="0" anchor="t">
            <a:spAutoFit/>
          </a:bodyPr>
          <a:lstStyle/>
          <a:p>
            <a:pPr algn="ctr">
              <a:lnSpc>
                <a:spcPct val="114000"/>
              </a:lnSpc>
            </a:pPr>
            <a:r>
              <a:rPr lang="en-US" sz="4800" b="1" smtClean="0">
                <a:solidFill>
                  <a:schemeClr val="bg1"/>
                </a:solidFill>
                <a:latin typeface="Times New Roman" panose="02020603050405020304" pitchFamily="18" charset="0"/>
                <a:cs typeface="Times New Roman" panose="02020603050405020304" pitchFamily="18" charset="0"/>
              </a:rPr>
              <a:t>Kết quả kiểm tra giữa kỳ</a:t>
            </a:r>
            <a:endParaRPr lang="en-US" sz="4800" b="1">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65186752"/>
              </p:ext>
            </p:extLst>
          </p:nvPr>
        </p:nvGraphicFramePr>
        <p:xfrm>
          <a:off x="316780" y="2385329"/>
          <a:ext cx="6921234" cy="3840480"/>
        </p:xfrm>
        <a:graphic>
          <a:graphicData uri="http://schemas.openxmlformats.org/drawingml/2006/table">
            <a:tbl>
              <a:tblPr firstRow="1" bandRow="1">
                <a:tableStyleId>{5C22544A-7EE6-4342-B048-85BDC9FD1C3A}</a:tableStyleId>
              </a:tblPr>
              <a:tblGrid>
                <a:gridCol w="2769320">
                  <a:extLst>
                    <a:ext uri="{9D8B030D-6E8A-4147-A177-3AD203B41FA5}">
                      <a16:colId xmlns:a16="http://schemas.microsoft.com/office/drawing/2014/main" val="2362919130"/>
                    </a:ext>
                  </a:extLst>
                </a:gridCol>
                <a:gridCol w="2171700">
                  <a:extLst>
                    <a:ext uri="{9D8B030D-6E8A-4147-A177-3AD203B41FA5}">
                      <a16:colId xmlns:a16="http://schemas.microsoft.com/office/drawing/2014/main" val="2516784274"/>
                    </a:ext>
                  </a:extLst>
                </a:gridCol>
                <a:gridCol w="1980214">
                  <a:extLst>
                    <a:ext uri="{9D8B030D-6E8A-4147-A177-3AD203B41FA5}">
                      <a16:colId xmlns:a16="http://schemas.microsoft.com/office/drawing/2014/main" val="387071757"/>
                    </a:ext>
                  </a:extLst>
                </a:gridCol>
              </a:tblGrid>
              <a:tr h="580609">
                <a:tc>
                  <a:txBody>
                    <a:bodyPr/>
                    <a:lstStyle/>
                    <a:p>
                      <a:pPr algn="ct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9A6</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9A5</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8051930"/>
                  </a:ext>
                </a:extLst>
              </a:tr>
              <a:tr h="580609">
                <a:tc>
                  <a:txBody>
                    <a:bodyPr/>
                    <a:lstStyle/>
                    <a:p>
                      <a:pPr algn="ctr"/>
                      <a:r>
                        <a:rPr lang="en-US" sz="3600" b="1" smtClean="0">
                          <a:latin typeface="Times New Roman" panose="02020603050405020304" pitchFamily="18" charset="0"/>
                          <a:cs typeface="Times New Roman" panose="02020603050405020304" pitchFamily="18" charset="0"/>
                        </a:rPr>
                        <a:t>Sĩ</a:t>
                      </a:r>
                      <a:r>
                        <a:rPr lang="en-US" sz="3600" b="1" baseline="0" smtClean="0">
                          <a:latin typeface="Times New Roman" panose="02020603050405020304" pitchFamily="18" charset="0"/>
                          <a:cs typeface="Times New Roman" panose="02020603050405020304" pitchFamily="18" charset="0"/>
                        </a:rPr>
                        <a:t> số</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b="1" smtClean="0">
                          <a:latin typeface="Times New Roman" panose="02020603050405020304" pitchFamily="18" charset="0"/>
                          <a:cs typeface="Times New Roman" panose="02020603050405020304" pitchFamily="18" charset="0"/>
                        </a:rPr>
                        <a:t>46</a:t>
                      </a:r>
                      <a:endParaRPr lang="en-US" sz="36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8685082"/>
                  </a:ext>
                </a:extLst>
              </a:tr>
              <a:tr h="580609">
                <a:tc>
                  <a:txBody>
                    <a:bodyPr/>
                    <a:lstStyle/>
                    <a:p>
                      <a:pPr algn="ctr"/>
                      <a:r>
                        <a:rPr lang="en-US" sz="3600" b="1" smtClean="0">
                          <a:latin typeface="Times New Roman" panose="02020603050405020304" pitchFamily="18" charset="0"/>
                          <a:cs typeface="Times New Roman" panose="02020603050405020304" pitchFamily="18" charset="0"/>
                        </a:rPr>
                        <a:t>≥ 8</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7210982"/>
                  </a:ext>
                </a:extLst>
              </a:tr>
              <a:tr h="580609">
                <a:tc>
                  <a:txBody>
                    <a:bodyPr/>
                    <a:lstStyle/>
                    <a:p>
                      <a:pPr algn="ctr"/>
                      <a:r>
                        <a:rPr lang="en-US" sz="3600" b="1" smtClean="0">
                          <a:latin typeface="Times New Roman" panose="02020603050405020304" pitchFamily="18" charset="0"/>
                          <a:cs typeface="Times New Roman" panose="02020603050405020304" pitchFamily="18" charset="0"/>
                        </a:rPr>
                        <a:t>6,5 - 7,8</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13</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8</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3243817"/>
                  </a:ext>
                </a:extLst>
              </a:tr>
              <a:tr h="580609">
                <a:tc>
                  <a:txBody>
                    <a:bodyPr/>
                    <a:lstStyle/>
                    <a:p>
                      <a:pPr algn="ctr"/>
                      <a:r>
                        <a:rPr lang="en-US" sz="3600" b="1" smtClean="0">
                          <a:latin typeface="Times New Roman" panose="02020603050405020304" pitchFamily="18" charset="0"/>
                          <a:cs typeface="Times New Roman" panose="02020603050405020304" pitchFamily="18" charset="0"/>
                        </a:rPr>
                        <a:t>5,0 - 6,3</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15</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14</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2522490"/>
                  </a:ext>
                </a:extLst>
              </a:tr>
              <a:tr h="580609">
                <a:tc>
                  <a:txBody>
                    <a:bodyPr/>
                    <a:lstStyle/>
                    <a:p>
                      <a:pPr algn="ctr"/>
                      <a:r>
                        <a:rPr lang="en-US" sz="3600" b="1" smtClean="0">
                          <a:latin typeface="Times New Roman" panose="02020603050405020304" pitchFamily="18" charset="0"/>
                          <a:cs typeface="Times New Roman" panose="02020603050405020304" pitchFamily="18" charset="0"/>
                        </a:rPr>
                        <a:t>&lt; 5</a:t>
                      </a:r>
                      <a:endParaRPr lang="en-US" sz="3600" b="1">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16</a:t>
                      </a:r>
                      <a:endParaRPr lang="en-US" sz="3600">
                        <a:latin typeface="Times New Roman" panose="02020603050405020304" pitchFamily="18" charset="0"/>
                        <a:cs typeface="Times New Roman" panose="02020603050405020304" pitchFamily="18" charset="0"/>
                      </a:endParaRPr>
                    </a:p>
                  </a:txBody>
                  <a:tcPr/>
                </a:tc>
                <a:tc>
                  <a:txBody>
                    <a:bodyPr/>
                    <a:lstStyle/>
                    <a:p>
                      <a:pPr algn="ctr"/>
                      <a:r>
                        <a:rPr lang="en-US" sz="3600" smtClean="0">
                          <a:latin typeface="Times New Roman" panose="02020603050405020304" pitchFamily="18" charset="0"/>
                          <a:cs typeface="Times New Roman" panose="02020603050405020304" pitchFamily="18" charset="0"/>
                        </a:rPr>
                        <a:t>22</a:t>
                      </a:r>
                      <a:endParaRPr lang="en-US"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7377988"/>
                  </a:ext>
                </a:extLst>
              </a:tr>
            </a:tbl>
          </a:graphicData>
        </a:graphic>
      </p:graphicFrame>
      <p:sp>
        <p:nvSpPr>
          <p:cNvPr id="2" name="TextBox 1"/>
          <p:cNvSpPr txBox="1"/>
          <p:nvPr/>
        </p:nvSpPr>
        <p:spPr>
          <a:xfrm>
            <a:off x="10058399" y="405741"/>
            <a:ext cx="7974389" cy="707886"/>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rPr>
              <a:t>(làm chung theo đề của Sở)</a:t>
            </a:r>
            <a:endParaRPr lang="en-US" sz="4000"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767636" y="1832691"/>
            <a:ext cx="9949225" cy="7197009"/>
          </a:xfrm>
          <a:prstGeom prst="rect">
            <a:avLst/>
          </a:prstGeom>
        </p:spPr>
      </p:pic>
    </p:spTree>
    <p:extLst>
      <p:ext uri="{BB962C8B-B14F-4D97-AF65-F5344CB8AC3E}">
        <p14:creationId xmlns:p14="http://schemas.microsoft.com/office/powerpoint/2010/main" val="219888853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1" name="Group 21"/>
          <p:cNvGrpSpPr/>
          <p:nvPr/>
        </p:nvGrpSpPr>
        <p:grpSpPr>
          <a:xfrm>
            <a:off x="0" y="9466902"/>
            <a:ext cx="18288000" cy="820098"/>
            <a:chOff x="0" y="0"/>
            <a:chExt cx="6555032" cy="293951"/>
          </a:xfrm>
        </p:grpSpPr>
        <p:sp>
          <p:nvSpPr>
            <p:cNvPr id="22" name="Freeform 2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9" name="TextBox 2"/>
          <p:cNvSpPr txBox="1"/>
          <p:nvPr/>
        </p:nvSpPr>
        <p:spPr>
          <a:xfrm>
            <a:off x="838200" y="401728"/>
            <a:ext cx="16459196" cy="1154162"/>
          </a:xfrm>
          <a:prstGeom prst="rect">
            <a:avLst/>
          </a:prstGeom>
        </p:spPr>
        <p:txBody>
          <a:bodyPr wrap="square" lIns="0" tIns="0" rIns="0" bIns="0" rtlCol="0" anchor="t">
            <a:spAutoFit/>
          </a:bodyPr>
          <a:lstStyle/>
          <a:p>
            <a:pPr algn="ctr">
              <a:lnSpc>
                <a:spcPts val="9000"/>
              </a:lnSpc>
            </a:pPr>
            <a:r>
              <a:rPr lang="en-US" sz="7500" b="1" spc="150" smtClean="0">
                <a:solidFill>
                  <a:srgbClr val="595959"/>
                </a:solidFill>
                <a:latin typeface="Times New Roman" panose="02020603050405020304" pitchFamily="18" charset="0"/>
                <a:cs typeface="Times New Roman" panose="02020603050405020304" pitchFamily="18" charset="0"/>
              </a:rPr>
              <a:t>Kết quả tính đến hết tháng 11/2020</a:t>
            </a:r>
            <a:endParaRPr lang="en-US" sz="7500" b="1" spc="150">
              <a:solidFill>
                <a:srgbClr val="595959"/>
              </a:solidFill>
              <a:latin typeface="Times New Roman" panose="02020603050405020304" pitchFamily="18" charset="0"/>
              <a:cs typeface="Times New Roman" panose="02020603050405020304" pitchFamily="18" charset="0"/>
            </a:endParaRPr>
          </a:p>
        </p:txBody>
      </p:sp>
      <p:sp>
        <p:nvSpPr>
          <p:cNvPr id="12" name="TextBox 10"/>
          <p:cNvSpPr txBox="1"/>
          <p:nvPr/>
        </p:nvSpPr>
        <p:spPr>
          <a:xfrm>
            <a:off x="1828799" y="8742086"/>
            <a:ext cx="4642558" cy="601127"/>
          </a:xfrm>
          <a:prstGeom prst="rect">
            <a:avLst/>
          </a:prstGeom>
        </p:spPr>
        <p:txBody>
          <a:bodyPr lIns="0" tIns="0" rIns="0" bIns="0" rtlCol="0" anchor="t">
            <a:spAutoFit/>
          </a:bodyPr>
          <a:lstStyle/>
          <a:p>
            <a:pPr algn="ctr">
              <a:lnSpc>
                <a:spcPts val="4950"/>
              </a:lnSpc>
            </a:pPr>
            <a:r>
              <a:rPr lang="en-US" sz="4000" b="1" spc="240" smtClean="0">
                <a:solidFill>
                  <a:srgbClr val="595959"/>
                </a:solidFill>
                <a:latin typeface="Times New Roman" panose="02020603050405020304" pitchFamily="18" charset="0"/>
                <a:cs typeface="Times New Roman" panose="02020603050405020304" pitchFamily="18" charset="0"/>
              </a:rPr>
              <a:t>Lớp 9A6</a:t>
            </a:r>
            <a:endParaRPr lang="en-US" sz="4000" b="1" spc="240">
              <a:solidFill>
                <a:srgbClr val="595959"/>
              </a:solidFill>
              <a:latin typeface="Times New Roman" panose="02020603050405020304" pitchFamily="18" charset="0"/>
              <a:cs typeface="Times New Roman" panose="02020603050405020304" pitchFamily="18" charset="0"/>
            </a:endParaRPr>
          </a:p>
        </p:txBody>
      </p:sp>
      <p:sp>
        <p:nvSpPr>
          <p:cNvPr id="15" name="TextBox 10"/>
          <p:cNvSpPr txBox="1"/>
          <p:nvPr/>
        </p:nvSpPr>
        <p:spPr>
          <a:xfrm>
            <a:off x="11283503" y="8736836"/>
            <a:ext cx="4642558" cy="601127"/>
          </a:xfrm>
          <a:prstGeom prst="rect">
            <a:avLst/>
          </a:prstGeom>
        </p:spPr>
        <p:txBody>
          <a:bodyPr lIns="0" tIns="0" rIns="0" bIns="0" rtlCol="0" anchor="t">
            <a:spAutoFit/>
          </a:bodyPr>
          <a:lstStyle/>
          <a:p>
            <a:pPr algn="ctr">
              <a:lnSpc>
                <a:spcPts val="4950"/>
              </a:lnSpc>
            </a:pPr>
            <a:r>
              <a:rPr lang="en-US" sz="4000" b="1" spc="240" smtClean="0">
                <a:solidFill>
                  <a:srgbClr val="595959"/>
                </a:solidFill>
                <a:latin typeface="Times New Roman" panose="02020603050405020304" pitchFamily="18" charset="0"/>
                <a:cs typeface="Times New Roman" panose="02020603050405020304" pitchFamily="18" charset="0"/>
              </a:rPr>
              <a:t>Lớp 9A5</a:t>
            </a:r>
            <a:endParaRPr lang="en-US" sz="4000" b="1" spc="240">
              <a:solidFill>
                <a:srgbClr val="595959"/>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448348" y="1717677"/>
            <a:ext cx="8312868" cy="6890220"/>
          </a:xfrm>
          <a:prstGeom prst="rect">
            <a:avLst/>
          </a:prstGeom>
        </p:spPr>
      </p:pic>
      <p:pic>
        <p:nvPicPr>
          <p:cNvPr id="3" name="Picture 2"/>
          <p:cNvPicPr>
            <a:picLocks noChangeAspect="1"/>
          </p:cNvPicPr>
          <p:nvPr/>
        </p:nvPicPr>
        <p:blipFill>
          <a:blip r:embed="rId3"/>
          <a:stretch>
            <a:fillRect/>
          </a:stretch>
        </p:blipFill>
        <p:spPr>
          <a:xfrm>
            <a:off x="457202" y="1717677"/>
            <a:ext cx="8458202" cy="6890220"/>
          </a:xfrm>
          <a:prstGeom prst="rect">
            <a:avLst/>
          </a:prstGeom>
        </p:spPr>
      </p:pic>
    </p:spTree>
    <p:extLst>
      <p:ext uri="{BB962C8B-B14F-4D97-AF65-F5344CB8AC3E}">
        <p14:creationId xmlns:p14="http://schemas.microsoft.com/office/powerpoint/2010/main" val="350113403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600200" y="3146795"/>
            <a:ext cx="7315200" cy="2743200"/>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sp>
        <p:nvSpPr>
          <p:cNvPr id="6" name="TextBox 6"/>
          <p:cNvSpPr txBox="1"/>
          <p:nvPr/>
        </p:nvSpPr>
        <p:spPr>
          <a:xfrm>
            <a:off x="1752599" y="3238500"/>
            <a:ext cx="7058025" cy="2526269"/>
          </a:xfrm>
          <a:prstGeom prst="rect">
            <a:avLst/>
          </a:prstGeom>
        </p:spPr>
        <p:txBody>
          <a:bodyPr wrap="square" lIns="0" tIns="0" rIns="0" bIns="0" rtlCol="0" anchor="t">
            <a:spAutoFit/>
          </a:bodyPr>
          <a:lstStyle/>
          <a:p>
            <a:pPr algn="ctr">
              <a:lnSpc>
                <a:spcPct val="114000"/>
              </a:lnSpc>
            </a:pPr>
            <a:r>
              <a:rPr lang="en-US" sz="4800" smtClean="0">
                <a:solidFill>
                  <a:srgbClr val="1C4F59"/>
                </a:solidFill>
                <a:latin typeface="Times New Roman" panose="02020603050405020304" pitchFamily="18" charset="0"/>
                <a:cs typeface="Times New Roman" panose="02020603050405020304" pitchFamily="18" charset="0"/>
              </a:rPr>
              <a:t>- Đầu tư thêm trang thiết bị phục vụ dạy và học cố định ở mỗi lớp: </a:t>
            </a:r>
            <a:endParaRPr lang="en-US" sz="4800">
              <a:solidFill>
                <a:srgbClr val="1C4F59"/>
              </a:solidFill>
              <a:latin typeface="Times New Roman" panose="02020603050405020304" pitchFamily="18" charset="0"/>
              <a:cs typeface="Times New Roman" panose="02020603050405020304" pitchFamily="18" charset="0"/>
            </a:endParaRPr>
          </a:p>
        </p:txBody>
      </p:sp>
      <p:grpSp>
        <p:nvGrpSpPr>
          <p:cNvPr id="7" name="Group 7"/>
          <p:cNvGrpSpPr/>
          <p:nvPr/>
        </p:nvGrpSpPr>
        <p:grpSpPr>
          <a:xfrm>
            <a:off x="1600200" y="6286500"/>
            <a:ext cx="7315200" cy="2743200"/>
            <a:chOff x="0" y="0"/>
            <a:chExt cx="3715773" cy="1212833"/>
          </a:xfrm>
        </p:grpSpPr>
        <p:sp>
          <p:nvSpPr>
            <p:cNvPr id="8" name="Freeform 8"/>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sp>
        <p:nvSpPr>
          <p:cNvPr id="11" name="TextBox 11"/>
          <p:cNvSpPr txBox="1"/>
          <p:nvPr/>
        </p:nvSpPr>
        <p:spPr>
          <a:xfrm>
            <a:off x="1922852" y="6934200"/>
            <a:ext cx="6869322" cy="1684179"/>
          </a:xfrm>
          <a:prstGeom prst="rect">
            <a:avLst/>
          </a:prstGeom>
        </p:spPr>
        <p:txBody>
          <a:bodyPr wrap="square" lIns="0" tIns="0" rIns="0" bIns="0" rtlCol="0" anchor="t">
            <a:spAutoFit/>
          </a:bodyPr>
          <a:lstStyle/>
          <a:p>
            <a:pPr algn="ctr">
              <a:lnSpc>
                <a:spcPct val="114000"/>
              </a:lnSpc>
            </a:pPr>
            <a:r>
              <a:rPr lang="en-US" sz="4800" smtClean="0">
                <a:solidFill>
                  <a:srgbClr val="1C4F59"/>
                </a:solidFill>
                <a:latin typeface="Times New Roman" panose="02020603050405020304" pitchFamily="18" charset="0"/>
                <a:cs typeface="Times New Roman" panose="02020603050405020304" pitchFamily="18" charset="0"/>
              </a:rPr>
              <a:t>- Kết nối mạng Internet cho mỗi phòng học</a:t>
            </a:r>
            <a:endParaRPr lang="en-US" sz="4800">
              <a:solidFill>
                <a:srgbClr val="1C4F59"/>
              </a:solidFill>
              <a:latin typeface="Times New Roman" panose="02020603050405020304" pitchFamily="18" charset="0"/>
              <a:cs typeface="Times New Roman" panose="02020603050405020304" pitchFamily="18" charset="0"/>
            </a:endParaRPr>
          </a:p>
        </p:txBody>
      </p:sp>
      <p:grpSp>
        <p:nvGrpSpPr>
          <p:cNvPr id="12" name="Group 12"/>
          <p:cNvGrpSpPr/>
          <p:nvPr/>
        </p:nvGrpSpPr>
        <p:grpSpPr>
          <a:xfrm>
            <a:off x="9753600" y="6286500"/>
            <a:ext cx="7315200" cy="2743200"/>
            <a:chOff x="0" y="0"/>
            <a:chExt cx="3715773" cy="1212833"/>
          </a:xfrm>
        </p:grpSpPr>
        <p:sp>
          <p:nvSpPr>
            <p:cNvPr id="13" name="Freeform 1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sp>
        <p:nvSpPr>
          <p:cNvPr id="16" name="TextBox 16"/>
          <p:cNvSpPr txBox="1"/>
          <p:nvPr/>
        </p:nvSpPr>
        <p:spPr>
          <a:xfrm>
            <a:off x="9970878" y="6819900"/>
            <a:ext cx="6869322" cy="1684179"/>
          </a:xfrm>
          <a:prstGeom prst="rect">
            <a:avLst/>
          </a:prstGeom>
        </p:spPr>
        <p:txBody>
          <a:bodyPr wrap="square" lIns="0" tIns="0" rIns="0" bIns="0" rtlCol="0" anchor="t">
            <a:spAutoFit/>
          </a:bodyPr>
          <a:lstStyle/>
          <a:p>
            <a:pPr algn="ctr">
              <a:lnSpc>
                <a:spcPct val="114000"/>
              </a:lnSpc>
            </a:pPr>
            <a:r>
              <a:rPr lang="en-US" sz="4800" smtClean="0">
                <a:solidFill>
                  <a:srgbClr val="1C4F59"/>
                </a:solidFill>
                <a:latin typeface="Times New Roman" panose="02020603050405020304" pitchFamily="18" charset="0"/>
                <a:cs typeface="Times New Roman" panose="02020603050405020304" pitchFamily="18" charset="0"/>
              </a:rPr>
              <a:t>- Tập huấn các phương pháp dạy học mới</a:t>
            </a:r>
            <a:endParaRPr lang="en-US" sz="4800">
              <a:solidFill>
                <a:srgbClr val="1C4F59"/>
              </a:solidFill>
              <a:latin typeface="Times New Roman" panose="02020603050405020304" pitchFamily="18" charset="0"/>
              <a:cs typeface="Times New Roman" panose="02020603050405020304" pitchFamily="18" charset="0"/>
            </a:endParaRPr>
          </a:p>
        </p:txBody>
      </p:sp>
      <p:grpSp>
        <p:nvGrpSpPr>
          <p:cNvPr id="17" name="Group 17"/>
          <p:cNvGrpSpPr/>
          <p:nvPr/>
        </p:nvGrpSpPr>
        <p:grpSpPr>
          <a:xfrm>
            <a:off x="9753600" y="3146795"/>
            <a:ext cx="7315200" cy="2743200"/>
            <a:chOff x="0" y="0"/>
            <a:chExt cx="3715773" cy="1212833"/>
          </a:xfrm>
        </p:grpSpPr>
        <p:sp>
          <p:nvSpPr>
            <p:cNvPr id="18" name="Freeform 18"/>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sp>
        <p:nvSpPr>
          <p:cNvPr id="21" name="TextBox 21"/>
          <p:cNvSpPr txBox="1"/>
          <p:nvPr/>
        </p:nvSpPr>
        <p:spPr>
          <a:xfrm>
            <a:off x="9905999" y="3238500"/>
            <a:ext cx="7040880" cy="2460032"/>
          </a:xfrm>
          <a:prstGeom prst="rect">
            <a:avLst/>
          </a:prstGeom>
        </p:spPr>
        <p:txBody>
          <a:bodyPr wrap="square" lIns="0" tIns="0" rIns="0" bIns="0" rtlCol="0" anchor="t">
            <a:spAutoFit/>
          </a:bodyPr>
          <a:lstStyle/>
          <a:p>
            <a:pPr algn="ctr">
              <a:lnSpc>
                <a:spcPct val="114000"/>
              </a:lnSpc>
            </a:pPr>
            <a:r>
              <a:rPr lang="en-US" sz="4800" smtClean="0">
                <a:solidFill>
                  <a:srgbClr val="1C4F59"/>
                </a:solidFill>
                <a:latin typeface="Times New Roman" panose="02020603050405020304" pitchFamily="18" charset="0"/>
                <a:cs typeface="Times New Roman" panose="02020603050405020304" pitchFamily="18" charset="0"/>
              </a:rPr>
              <a:t>- Tăng cường tập huấn ứng dụng các phần mềm tin học trong dạy học cho giáo viên.</a:t>
            </a:r>
            <a:endParaRPr lang="en-US" sz="4800">
              <a:solidFill>
                <a:srgbClr val="1C4F59"/>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1523400" y="568558"/>
            <a:ext cx="14574449" cy="987450"/>
          </a:xfrm>
          <a:prstGeom prst="rect">
            <a:avLst/>
          </a:prstGeom>
        </p:spPr>
        <p:txBody>
          <a:bodyPr lIns="0" tIns="0" rIns="0" bIns="0" rtlCol="0" anchor="t">
            <a:spAutoFit/>
          </a:bodyPr>
          <a:lstStyle/>
          <a:p>
            <a:pPr algn="ctr">
              <a:lnSpc>
                <a:spcPts val="7679"/>
              </a:lnSpc>
            </a:pPr>
            <a:r>
              <a:rPr lang="en-US" sz="6600" smtClean="0">
                <a:solidFill>
                  <a:srgbClr val="1C4F59"/>
                </a:solidFill>
                <a:latin typeface="Times New Roman" panose="02020603050405020304" pitchFamily="18" charset="0"/>
                <a:cs typeface="Times New Roman" panose="02020603050405020304" pitchFamily="18" charset="0"/>
              </a:rPr>
              <a:t>KIẾN NGHỊ, ĐỀ XUẤT</a:t>
            </a:r>
            <a:endParaRPr lang="en-US" sz="6600">
              <a:solidFill>
                <a:srgbClr val="1C4F59"/>
              </a:solidFill>
              <a:latin typeface="Times New Roman" panose="02020603050405020304" pitchFamily="18" charset="0"/>
              <a:cs typeface="Times New Roman" panose="02020603050405020304" pitchFamily="18" charset="0"/>
            </a:endParaRPr>
          </a:p>
        </p:txBody>
      </p:sp>
      <p:pic>
        <p:nvPicPr>
          <p:cNvPr id="23" name="Picture 23"/>
          <p:cNvPicPr>
            <a:picLocks noChangeAspect="1"/>
          </p:cNvPicPr>
          <p:nvPr/>
        </p:nvPicPr>
        <p:blipFill>
          <a:blip r:embed="rId2"/>
          <a:srcRect/>
          <a:stretch>
            <a:fillRect/>
          </a:stretch>
        </p:blipFill>
        <p:spPr>
          <a:xfrm rot="7805763">
            <a:off x="16313833" y="8009111"/>
            <a:ext cx="1281335" cy="1515557"/>
          </a:xfrm>
          <a:prstGeom prst="rect">
            <a:avLst/>
          </a:prstGeom>
        </p:spPr>
      </p:pic>
      <p:grpSp>
        <p:nvGrpSpPr>
          <p:cNvPr id="26" name="Group 26"/>
          <p:cNvGrpSpPr/>
          <p:nvPr/>
        </p:nvGrpSpPr>
        <p:grpSpPr>
          <a:xfrm>
            <a:off x="0" y="9466902"/>
            <a:ext cx="18288000" cy="820098"/>
            <a:chOff x="0" y="0"/>
            <a:chExt cx="6555032" cy="293951"/>
          </a:xfrm>
        </p:grpSpPr>
        <p:sp>
          <p:nvSpPr>
            <p:cNvPr id="27" name="Freeform 2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29" name="TextBox 22"/>
          <p:cNvSpPr txBox="1"/>
          <p:nvPr/>
        </p:nvSpPr>
        <p:spPr>
          <a:xfrm>
            <a:off x="1600200" y="2046008"/>
            <a:ext cx="7210425" cy="987450"/>
          </a:xfrm>
          <a:prstGeom prst="rect">
            <a:avLst/>
          </a:prstGeom>
        </p:spPr>
        <p:txBody>
          <a:bodyPr wrap="square" lIns="0" tIns="0" rIns="0" bIns="0" rtlCol="0" anchor="t">
            <a:spAutoFit/>
          </a:bodyPr>
          <a:lstStyle/>
          <a:p>
            <a:pPr algn="ctr">
              <a:lnSpc>
                <a:spcPts val="7679"/>
              </a:lnSpc>
            </a:pPr>
            <a:r>
              <a:rPr lang="en-US" sz="4800" b="1" smtClean="0">
                <a:solidFill>
                  <a:srgbClr val="C0504D"/>
                </a:solidFill>
                <a:latin typeface="Times New Roman" panose="02020603050405020304" pitchFamily="18" charset="0"/>
                <a:cs typeface="Times New Roman" panose="02020603050405020304" pitchFamily="18" charset="0"/>
              </a:rPr>
              <a:t>ĐỐI VỚI NHÀ TRƯỜNG</a:t>
            </a:r>
            <a:endParaRPr lang="en-US" sz="4800" b="1">
              <a:solidFill>
                <a:srgbClr val="C0504D"/>
              </a:solidFill>
              <a:latin typeface="Times New Roman" panose="02020603050405020304" pitchFamily="18" charset="0"/>
              <a:cs typeface="Times New Roman" panose="02020603050405020304" pitchFamily="18" charset="0"/>
            </a:endParaRPr>
          </a:p>
        </p:txBody>
      </p:sp>
      <p:sp>
        <p:nvSpPr>
          <p:cNvPr id="30" name="TextBox 22"/>
          <p:cNvSpPr txBox="1"/>
          <p:nvPr/>
        </p:nvSpPr>
        <p:spPr>
          <a:xfrm>
            <a:off x="9900260" y="2007221"/>
            <a:ext cx="6609588" cy="884858"/>
          </a:xfrm>
          <a:prstGeom prst="rect">
            <a:avLst/>
          </a:prstGeom>
        </p:spPr>
        <p:txBody>
          <a:bodyPr wrap="square" lIns="0" tIns="0" rIns="0" bIns="0" rtlCol="0" anchor="t">
            <a:spAutoFit/>
          </a:bodyPr>
          <a:lstStyle/>
          <a:p>
            <a:pPr algn="ctr">
              <a:lnSpc>
                <a:spcPts val="7679"/>
              </a:lnSpc>
            </a:pPr>
            <a:r>
              <a:rPr lang="en-US" sz="4800" b="1" smtClean="0">
                <a:solidFill>
                  <a:srgbClr val="C0504D"/>
                </a:solidFill>
                <a:latin typeface="Times New Roman" panose="02020603050405020304" pitchFamily="18" charset="0"/>
                <a:cs typeface="Times New Roman" panose="02020603050405020304" pitchFamily="18" charset="0"/>
              </a:rPr>
              <a:t>ĐỐI VỚI PHÒNG, SỞ</a:t>
            </a:r>
            <a:endParaRPr lang="en-US" sz="4800" b="1">
              <a:solidFill>
                <a:srgbClr val="C0504D"/>
              </a:solidFill>
              <a:latin typeface="Times New Roman" panose="02020603050405020304" pitchFamily="18" charset="0"/>
              <a:cs typeface="Times New Roman" panose="02020603050405020304" pitchFamily="18" charset="0"/>
            </a:endParaRPr>
          </a:p>
        </p:txBody>
      </p:sp>
      <p:pic>
        <p:nvPicPr>
          <p:cNvPr id="24" name="Picture 24"/>
          <p:cNvPicPr>
            <a:picLocks noChangeAspect="1"/>
          </p:cNvPicPr>
          <p:nvPr/>
        </p:nvPicPr>
        <p:blipFill>
          <a:blip r:embed="rId3"/>
          <a:srcRect/>
          <a:stretch>
            <a:fillRect/>
          </a:stretch>
        </p:blipFill>
        <p:spPr>
          <a:xfrm rot="15057844">
            <a:off x="743769" y="8195487"/>
            <a:ext cx="1712859" cy="1622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3699164" y="5554330"/>
            <a:ext cx="13653009" cy="1113170"/>
          </a:xfrm>
        </p:spPr>
        <p:txBody>
          <a:bodyPr/>
          <a:lstStyle/>
          <a:p>
            <a:r>
              <a:rPr lang="en-US" smtClean="0">
                <a:latin typeface="UTM Alberta Heavy" panose="02040603050506020204" pitchFamily="18" charset="0"/>
              </a:rPr>
              <a:t>Người thực hiện: Ngô Thị Lan Anh</a:t>
            </a:r>
          </a:p>
          <a:p>
            <a:r>
              <a:rPr lang="en-US" smtClean="0">
                <a:latin typeface="UTM Alberta Heavy" panose="02040603050506020204" pitchFamily="18" charset="0"/>
              </a:rPr>
              <a:t>Đơn vị: Trường THCS Thị Trấn Chờ</a:t>
            </a:r>
            <a:endParaRPr lang="en-AU" dirty="0">
              <a:latin typeface="UTM Alberta Heavy" panose="02040603050506020204" pitchFamily="18" charset="0"/>
            </a:endParaRPr>
          </a:p>
        </p:txBody>
      </p:sp>
      <p:sp>
        <p:nvSpPr>
          <p:cNvPr id="18" name="Title 17"/>
          <p:cNvSpPr>
            <a:spLocks noGrp="1"/>
          </p:cNvSpPr>
          <p:nvPr>
            <p:ph type="title"/>
          </p:nvPr>
        </p:nvSpPr>
        <p:spPr>
          <a:xfrm>
            <a:off x="685800" y="4495412"/>
            <a:ext cx="16666370" cy="830717"/>
          </a:xfrm>
        </p:spPr>
        <p:txBody>
          <a:bodyPr>
            <a:noAutofit/>
          </a:bodyPr>
          <a:lstStyle/>
          <a:p>
            <a:pPr algn="ctr"/>
            <a:r>
              <a:rPr lang="en-US" sz="6000" smtClean="0">
                <a:latin typeface="UTM Alberta Heavy" panose="02040603050506020204" pitchFamily="18" charset="0"/>
              </a:rPr>
              <a:t>TRÂN TRỌNG CẢM ƠN!</a:t>
            </a:r>
            <a:endParaRPr lang="en-AU" sz="6000" dirty="0">
              <a:latin typeface="UTM Alberta Heavy" panose="02040603050506020204" pitchFamily="18" charset="0"/>
            </a:endParaRPr>
          </a:p>
        </p:txBody>
      </p:sp>
    </p:spTree>
    <p:extLst>
      <p:ext uri="{BB962C8B-B14F-4D97-AF65-F5344CB8AC3E}">
        <p14:creationId xmlns:p14="http://schemas.microsoft.com/office/powerpoint/2010/main" val="333117071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6918"/>
            <a:ext cx="15544800" cy="1226342"/>
          </a:xfrm>
        </p:spPr>
        <p:txBody>
          <a:bodyPr>
            <a:noAutofit/>
          </a:bodyPr>
          <a:lstStyle/>
          <a:p>
            <a:r>
              <a:rPr lang="en-US" sz="4800" smtClean="0">
                <a:solidFill>
                  <a:srgbClr val="4F81BD"/>
                </a:solidFill>
                <a:latin typeface="UTM Alexander" panose="02040603050506020204" pitchFamily="18" charset="0"/>
              </a:rPr>
              <a:t>"Ứng dụng CNTT trong dạy học giải quyết vấn đề qua tiết ôn tập chương I hình 9</a:t>
            </a:r>
            <a:endParaRPr lang="en-US" sz="4800" dirty="0">
              <a:solidFill>
                <a:srgbClr val="4F81BD"/>
              </a:solidFill>
              <a:latin typeface="UTM Alexander" panose="02040603050506020204" pitchFamily="18" charset="0"/>
            </a:endParaRPr>
          </a:p>
        </p:txBody>
      </p:sp>
      <p:sp>
        <p:nvSpPr>
          <p:cNvPr id="3" name="Text Placeholder 2"/>
          <p:cNvSpPr>
            <a:spLocks noGrp="1"/>
          </p:cNvSpPr>
          <p:nvPr>
            <p:ph type="body" sz="quarter" idx="10"/>
          </p:nvPr>
        </p:nvSpPr>
        <p:spPr>
          <a:xfrm>
            <a:off x="304800" y="2346046"/>
            <a:ext cx="17717729" cy="1490277"/>
          </a:xfrm>
        </p:spPr>
        <p:txBody>
          <a:bodyPr/>
          <a:lstStyle/>
          <a:p>
            <a:pPr algn="just"/>
            <a:r>
              <a:rPr lang="en-US" sz="4000" smtClean="0">
                <a:solidFill>
                  <a:srgbClr val="E46C0A"/>
                </a:solidFill>
                <a:latin typeface="Times New Roman" panose="02020603050405020304" pitchFamily="18" charset="0"/>
                <a:cs typeface="Times New Roman" panose="02020603050405020304" pitchFamily="18" charset="0"/>
              </a:rPr>
              <a:t>         Đây là một đề tài ứng dụng CNTT trong việc dạy học theo hướng phát triển năng lực học sinh. Đề tài này có tác dụng phát triển những phẩm chất và năng lực sau:</a:t>
            </a:r>
            <a:endParaRPr lang="en-US" sz="4000" dirty="0">
              <a:solidFill>
                <a:srgbClr val="E46C0A"/>
              </a:solidFill>
              <a:latin typeface="Times New Roman" panose="02020603050405020304" pitchFamily="18" charset="0"/>
              <a:cs typeface="Times New Roman" panose="02020603050405020304" pitchFamily="18" charset="0"/>
            </a:endParaRPr>
          </a:p>
        </p:txBody>
      </p:sp>
      <p:sp>
        <p:nvSpPr>
          <p:cNvPr id="11" name="Freeform 10"/>
          <p:cNvSpPr/>
          <p:nvPr/>
        </p:nvSpPr>
        <p:spPr>
          <a:xfrm flipH="1" flipV="1">
            <a:off x="4572895" y="5054726"/>
            <a:ext cx="2289374" cy="51315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2"/>
            </a:solidFill>
            <a:prstDash val="sysDash"/>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lIns="137160" tIns="68580" rIns="137160" bIns="68580"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2" name="Freeform 11"/>
          <p:cNvSpPr/>
          <p:nvPr/>
        </p:nvSpPr>
        <p:spPr>
          <a:xfrm>
            <a:off x="11151000" y="7810500"/>
            <a:ext cx="2185080" cy="51315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4"/>
            </a:solidFill>
            <a:prstDash val="sysDash"/>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lIns="137160" tIns="68580" rIns="137160" bIns="68580"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3" name="Freeform 12"/>
          <p:cNvSpPr/>
          <p:nvPr/>
        </p:nvSpPr>
        <p:spPr>
          <a:xfrm flipV="1">
            <a:off x="11151000" y="5054726"/>
            <a:ext cx="2185080" cy="51315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3"/>
            </a:solidFill>
            <a:prstDash val="sysDash"/>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lIns="137160" tIns="68580" rIns="137160" bIns="68580" rtlCol="0" anchor="ctr"/>
          <a:lstStyle/>
          <a:p>
            <a:pPr algn="ctr"/>
            <a:endParaRPr lang="en-US" sz="4800">
              <a:latin typeface="Times New Roman" panose="02020603050405020304" pitchFamily="18" charset="0"/>
              <a:cs typeface="Times New Roman" panose="02020603050405020304" pitchFamily="18" charset="0"/>
            </a:endParaRPr>
          </a:p>
        </p:txBody>
      </p:sp>
      <p:grpSp>
        <p:nvGrpSpPr>
          <p:cNvPr id="23" name="Group 22"/>
          <p:cNvGrpSpPr/>
          <p:nvPr/>
        </p:nvGrpSpPr>
        <p:grpSpPr>
          <a:xfrm rot="15402242">
            <a:off x="5899446" y="3714940"/>
            <a:ext cx="5952730" cy="5721525"/>
            <a:chOff x="4211275" y="1539693"/>
            <a:chExt cx="3968482" cy="3814348"/>
          </a:xfrm>
          <a:effectLst>
            <a:outerShdw dist="38100" dir="5400000" algn="ctr" rotWithShape="0">
              <a:srgbClr val="000000">
                <a:alpha val="10000"/>
              </a:srgbClr>
            </a:outerShdw>
          </a:effectLst>
        </p:grpSpPr>
        <p:sp>
          <p:nvSpPr>
            <p:cNvPr id="4" name="Freeform 5"/>
            <p:cNvSpPr>
              <a:spLocks/>
            </p:cNvSpPr>
            <p:nvPr/>
          </p:nvSpPr>
          <p:spPr bwMode="auto">
            <a:xfrm rot="639918">
              <a:off x="4211275" y="2828780"/>
              <a:ext cx="1865313" cy="2238375"/>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1"/>
            </a:solidFill>
            <a:ln w="9525">
              <a:noFill/>
              <a:round/>
              <a:headEnd/>
              <a:tailEnd/>
            </a:ln>
          </p:spPr>
          <p:txBody>
            <a:bodyPr vert="horz" wrap="square" lIns="182880" tIns="91440" rIns="182880" bIns="91440" numCol="1" anchor="t" anchorCtr="0" compatLnSpc="1">
              <a:prstTxWarp prst="textNoShape">
                <a:avLst/>
              </a:prstTxWarp>
            </a:bodyPr>
            <a:lstStyle/>
            <a:p>
              <a:endParaRPr lang="en-US" sz="3600">
                <a:latin typeface="Times New Roman" panose="02020603050405020304" pitchFamily="18" charset="0"/>
                <a:cs typeface="Times New Roman" panose="02020603050405020304" pitchFamily="18" charset="0"/>
              </a:endParaRPr>
            </a:p>
          </p:txBody>
        </p:sp>
        <p:sp>
          <p:nvSpPr>
            <p:cNvPr id="5" name="Freeform 6"/>
            <p:cNvSpPr>
              <a:spLocks/>
            </p:cNvSpPr>
            <p:nvPr/>
          </p:nvSpPr>
          <p:spPr bwMode="auto">
            <a:xfrm rot="20436051">
              <a:off x="5935032" y="3483966"/>
              <a:ext cx="2244725" cy="1870075"/>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4"/>
            </a:solidFill>
            <a:ln w="9525">
              <a:noFill/>
              <a:round/>
              <a:headEnd/>
              <a:tailEnd/>
            </a:ln>
          </p:spPr>
          <p:txBody>
            <a:bodyPr vert="horz" wrap="square" lIns="182880" tIns="91440" rIns="182880" bIns="91440" numCol="1" anchor="t" anchorCtr="0" compatLnSpc="1">
              <a:prstTxWarp prst="textNoShape">
                <a:avLst/>
              </a:prstTxWarp>
            </a:bodyPr>
            <a:lstStyle/>
            <a:p>
              <a:endParaRPr lang="en-US" sz="3600">
                <a:latin typeface="Times New Roman" panose="02020603050405020304" pitchFamily="18" charset="0"/>
                <a:cs typeface="Times New Roman" panose="02020603050405020304" pitchFamily="18" charset="0"/>
              </a:endParaRPr>
            </a:p>
          </p:txBody>
        </p:sp>
        <p:sp>
          <p:nvSpPr>
            <p:cNvPr id="7" name="Freeform 8"/>
            <p:cNvSpPr>
              <a:spLocks noEditPoints="1"/>
            </p:cNvSpPr>
            <p:nvPr/>
          </p:nvSpPr>
          <p:spPr bwMode="auto">
            <a:xfrm rot="2397856">
              <a:off x="5302992" y="1539693"/>
              <a:ext cx="2238375" cy="1865312"/>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2"/>
            </a:solidFill>
            <a:ln w="9525">
              <a:noFill/>
              <a:round/>
              <a:headEnd/>
              <a:tailEnd/>
            </a:ln>
          </p:spPr>
          <p:txBody>
            <a:bodyPr vert="horz" wrap="square" lIns="182880" tIns="91440" rIns="182880" bIns="91440" numCol="1" anchor="t" anchorCtr="0" compatLnSpc="1">
              <a:prstTxWarp prst="textNoShape">
                <a:avLst/>
              </a:prstTxWarp>
            </a:bodyPr>
            <a:lstStyle/>
            <a:p>
              <a:endParaRPr lang="en-US" sz="3600" dirty="0">
                <a:latin typeface="Times New Roman" panose="02020603050405020304" pitchFamily="18" charset="0"/>
                <a:cs typeface="Times New Roman" panose="02020603050405020304" pitchFamily="18" charset="0"/>
              </a:endParaRPr>
            </a:p>
          </p:txBody>
        </p:sp>
      </p:grpSp>
      <p:sp>
        <p:nvSpPr>
          <p:cNvPr id="20" name="Rectangle 19"/>
          <p:cNvSpPr/>
          <p:nvPr/>
        </p:nvSpPr>
        <p:spPr>
          <a:xfrm>
            <a:off x="1204453" y="4393006"/>
            <a:ext cx="3072192" cy="661720"/>
          </a:xfrm>
          <a:prstGeom prst="rect">
            <a:avLst/>
          </a:prstGeom>
        </p:spPr>
        <p:txBody>
          <a:bodyPr wrap="square" lIns="137160" tIns="68580" rIns="137160" bIns="68580">
            <a:spAutoFit/>
          </a:bodyPr>
          <a:lstStyle/>
          <a:p>
            <a:pPr algn="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Phẩm chất</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25" name="Rectangle 30"/>
          <p:cNvSpPr/>
          <p:nvPr/>
        </p:nvSpPr>
        <p:spPr>
          <a:xfrm>
            <a:off x="304800" y="5054726"/>
            <a:ext cx="4057671" cy="2354491"/>
          </a:xfrm>
          <a:prstGeom prst="rect">
            <a:avLst/>
          </a:prstGeom>
        </p:spPr>
        <p:txBody>
          <a:bodyPr wrap="square" lIns="137160" tIns="68580" rIns="137160" bIns="68580">
            <a:spAutoFit/>
          </a:bodyPr>
          <a:lstStyle/>
          <a:p>
            <a:pPr algn="r"/>
            <a:r>
              <a:rPr lang="en-US" sz="3600" smtClean="0">
                <a:latin typeface="Times New Roman" panose="02020603050405020304" pitchFamily="18" charset="0"/>
                <a:cs typeface="Times New Roman" panose="02020603050405020304" pitchFamily="18" charset="0"/>
              </a:rPr>
              <a:t>Các em sẽ phát triển phẩm chất: </a:t>
            </a:r>
            <a:r>
              <a:rPr lang="en-US" sz="3600" b="1" smtClean="0">
                <a:solidFill>
                  <a:srgbClr val="9BBB59"/>
                </a:solidFill>
                <a:latin typeface="Times New Roman" panose="02020603050405020304" pitchFamily="18" charset="0"/>
                <a:cs typeface="Times New Roman" panose="02020603050405020304" pitchFamily="18" charset="0"/>
              </a:rPr>
              <a:t>Trung thực, Chăm chỉ, Trách nhiệm</a:t>
            </a:r>
            <a:endParaRPr lang="en-US" sz="3600" b="1" dirty="0">
              <a:solidFill>
                <a:srgbClr val="9BBB59"/>
              </a:solidFill>
              <a:latin typeface="Times New Roman" panose="02020603050405020304" pitchFamily="18" charset="0"/>
              <a:cs typeface="Times New Roman" panose="02020603050405020304" pitchFamily="18" charset="0"/>
            </a:endParaRPr>
          </a:p>
        </p:txBody>
      </p:sp>
      <p:sp>
        <p:nvSpPr>
          <p:cNvPr id="27" name="Rectangle 30"/>
          <p:cNvSpPr/>
          <p:nvPr/>
        </p:nvSpPr>
        <p:spPr>
          <a:xfrm>
            <a:off x="13487400" y="4577131"/>
            <a:ext cx="4629822" cy="2908489"/>
          </a:xfrm>
          <a:prstGeom prst="rect">
            <a:avLst/>
          </a:prstGeom>
        </p:spPr>
        <p:txBody>
          <a:bodyPr wrap="square" lIns="137160" tIns="68580" rIns="137160" bIns="68580">
            <a:spAutoFit/>
          </a:bodyPr>
          <a:lstStyle/>
          <a:p>
            <a:r>
              <a:rPr lang="en-US" sz="3600" b="1" smtClean="0">
                <a:solidFill>
                  <a:schemeClr val="accent3"/>
                </a:solidFill>
                <a:latin typeface="Times New Roman" panose="02020603050405020304" pitchFamily="18" charset="0"/>
                <a:cs typeface="Times New Roman" panose="02020603050405020304" pitchFamily="18" charset="0"/>
              </a:rPr>
              <a:t>Năng lực chung: </a:t>
            </a:r>
            <a:r>
              <a:rPr lang="en-US" sz="3600" smtClean="0">
                <a:latin typeface="Times New Roman" panose="02020603050405020304" pitchFamily="18" charset="0"/>
                <a:cs typeface="Times New Roman" panose="02020603050405020304" pitchFamily="18" charset="0"/>
              </a:rPr>
              <a:t>Năng lực tự chủ và tự học, giao tiếp và hợp tác, giải quyết vấn đề về sáng tạo</a:t>
            </a:r>
            <a:endParaRPr lang="en-US" sz="3600" dirty="0">
              <a:latin typeface="Times New Roman" panose="02020603050405020304" pitchFamily="18" charset="0"/>
              <a:cs typeface="Times New Roman" panose="02020603050405020304" pitchFamily="18" charset="0"/>
            </a:endParaRPr>
          </a:p>
        </p:txBody>
      </p:sp>
      <p:sp>
        <p:nvSpPr>
          <p:cNvPr id="28" name="Rectangle 30"/>
          <p:cNvSpPr/>
          <p:nvPr/>
        </p:nvSpPr>
        <p:spPr>
          <a:xfrm>
            <a:off x="13411200" y="7584642"/>
            <a:ext cx="4706022" cy="2354491"/>
          </a:xfrm>
          <a:prstGeom prst="rect">
            <a:avLst/>
          </a:prstGeom>
        </p:spPr>
        <p:txBody>
          <a:bodyPr wrap="square" lIns="137160" tIns="68580" rIns="137160" bIns="68580">
            <a:spAutoFit/>
          </a:bodyPr>
          <a:lstStyle/>
          <a:p>
            <a:r>
              <a:rPr lang="en-US" sz="3600" b="1" smtClean="0">
                <a:solidFill>
                  <a:schemeClr val="accent3"/>
                </a:solidFill>
                <a:latin typeface="Times New Roman" panose="02020603050405020304" pitchFamily="18" charset="0"/>
                <a:cs typeface="Times New Roman" panose="02020603050405020304" pitchFamily="18" charset="0"/>
              </a:rPr>
              <a:t>Năng lực đặc thù: </a:t>
            </a:r>
            <a:r>
              <a:rPr lang="en-US" sz="3600" smtClean="0">
                <a:latin typeface="Times New Roman" panose="02020603050405020304" pitchFamily="18" charset="0"/>
                <a:cs typeface="Times New Roman" panose="02020603050405020304" pitchFamily="18" charset="0"/>
              </a:rPr>
              <a:t>Năng lực ngôn ngữ, năng lực tính toán, năng lực tin học</a:t>
            </a:r>
            <a:endParaRPr lang="en-US" sz="3600" dirty="0">
              <a:latin typeface="Times New Roman" panose="02020603050405020304" pitchFamily="18" charset="0"/>
              <a:cs typeface="Times New Roman" panose="02020603050405020304" pitchFamily="18" charset="0"/>
            </a:endParaRPr>
          </a:p>
        </p:txBody>
      </p:sp>
      <p:pic>
        <p:nvPicPr>
          <p:cNvPr id="29" name="Picture 17"/>
          <p:cNvPicPr>
            <a:picLocks noChangeAspect="1"/>
          </p:cNvPicPr>
          <p:nvPr/>
        </p:nvPicPr>
        <p:blipFill>
          <a:blip r:embed="rId3"/>
          <a:srcRect/>
          <a:stretch>
            <a:fillRect/>
          </a:stretch>
        </p:blipFill>
        <p:spPr>
          <a:xfrm>
            <a:off x="2972472" y="7961286"/>
            <a:ext cx="1564402" cy="1822925"/>
          </a:xfrm>
          <a:prstGeom prst="rect">
            <a:avLst/>
          </a:prstGeom>
        </p:spPr>
      </p:pic>
      <p:sp>
        <p:nvSpPr>
          <p:cNvPr id="32" name="Rectangle 31"/>
          <p:cNvSpPr/>
          <p:nvPr/>
        </p:nvSpPr>
        <p:spPr>
          <a:xfrm>
            <a:off x="13050681" y="4076700"/>
            <a:ext cx="3072192" cy="661720"/>
          </a:xfrm>
          <a:prstGeom prst="rect">
            <a:avLst/>
          </a:prstGeom>
        </p:spPr>
        <p:txBody>
          <a:bodyPr wrap="square" lIns="137160" tIns="68580" rIns="137160" bIns="68580">
            <a:spAutoFit/>
          </a:bodyPr>
          <a:lstStyle/>
          <a:p>
            <a:pPr algn="ct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Năng lực</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Tree>
    <p:extLst>
      <p:ext uri="{BB962C8B-B14F-4D97-AF65-F5344CB8AC3E}">
        <p14:creationId xmlns:p14="http://schemas.microsoft.com/office/powerpoint/2010/main" val="331474195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par>
                                <p:cTn id="8" presetID="45"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anim calcmode="lin" valueType="num">
                                      <p:cBhvr>
                                        <p:cTn id="11" dur="500" fill="hold"/>
                                        <p:tgtEl>
                                          <p:spTgt spid="23"/>
                                        </p:tgtEl>
                                        <p:attrNameLst>
                                          <p:attrName>ppt_w</p:attrName>
                                        </p:attrNameLst>
                                      </p:cBhvr>
                                      <p:tavLst>
                                        <p:tav tm="0" fmla="#ppt_w*sin(2.5*pi*$)">
                                          <p:val>
                                            <p:fltVal val="0"/>
                                          </p:val>
                                        </p:tav>
                                        <p:tav tm="100000">
                                          <p:val>
                                            <p:fltVal val="1"/>
                                          </p:val>
                                        </p:tav>
                                      </p:tavLst>
                                    </p:anim>
                                    <p:anim calcmode="lin" valueType="num">
                                      <p:cBhvr>
                                        <p:cTn id="12" dur="500" fill="hold"/>
                                        <p:tgtEl>
                                          <p:spTgt spid="23"/>
                                        </p:tgtEl>
                                        <p:attrNameLst>
                                          <p:attrName>ppt_h</p:attrName>
                                        </p:attrNameLst>
                                      </p:cBhvr>
                                      <p:tavLst>
                                        <p:tav tm="0">
                                          <p:val>
                                            <p:strVal val="#ppt_h"/>
                                          </p:val>
                                        </p:tav>
                                        <p:tav tm="100000">
                                          <p:val>
                                            <p:strVal val="#ppt_h"/>
                                          </p:val>
                                        </p:tav>
                                      </p:tavLst>
                                    </p:anim>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10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1000"/>
                                        <p:tgtEl>
                                          <p:spTgt spid="2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ircle(in)">
                                      <p:cBhvr>
                                        <p:cTn id="31" dur="1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1000"/>
                                        <p:tgtEl>
                                          <p:spTgt spid="2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75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750"/>
                                        <p:tgtEl>
                                          <p:spTgt spid="12"/>
                                        </p:tgtEl>
                                      </p:cBhvr>
                                    </p:animEffect>
                                    <p:anim calcmode="lin" valueType="num">
                                      <p:cBhvr>
                                        <p:cTn id="50" dur="750" fill="hold"/>
                                        <p:tgtEl>
                                          <p:spTgt spid="12"/>
                                        </p:tgtEl>
                                        <p:attrNameLst>
                                          <p:attrName>ppt_x</p:attrName>
                                        </p:attrNameLst>
                                      </p:cBhvr>
                                      <p:tavLst>
                                        <p:tav tm="0">
                                          <p:val>
                                            <p:strVal val="#ppt_x"/>
                                          </p:val>
                                        </p:tav>
                                        <p:tav tm="100000">
                                          <p:val>
                                            <p:strVal val="#ppt_x"/>
                                          </p:val>
                                        </p:tav>
                                      </p:tavLst>
                                    </p:anim>
                                    <p:anim calcmode="lin" valueType="num">
                                      <p:cBhvr>
                                        <p:cTn id="51"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P spid="20" grpId="0"/>
      <p:bldP spid="25" grpId="0"/>
      <p:bldP spid="27" grpId="0"/>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0460" y="500380"/>
            <a:ext cx="7376740" cy="8148320"/>
          </a:xfrm>
          <a:prstGeom prst="rect">
            <a:avLst/>
          </a:prstGeom>
        </p:spPr>
      </p:pic>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7" name="Group 7"/>
          <p:cNvGrpSpPr/>
          <p:nvPr/>
        </p:nvGrpSpPr>
        <p:grpSpPr>
          <a:xfrm>
            <a:off x="10820400" y="3256373"/>
            <a:ext cx="6715250" cy="6001927"/>
            <a:chOff x="804852" y="1977054"/>
            <a:chExt cx="11188867" cy="8280704"/>
          </a:xfrm>
        </p:grpSpPr>
        <p:grpSp>
          <p:nvGrpSpPr>
            <p:cNvPr id="9" name="Group 9"/>
            <p:cNvGrpSpPr/>
            <p:nvPr/>
          </p:nvGrpSpPr>
          <p:grpSpPr>
            <a:xfrm>
              <a:off x="1173319" y="1977054"/>
              <a:ext cx="10820400" cy="8280704"/>
              <a:chOff x="473463" y="0"/>
              <a:chExt cx="4366295" cy="3341466"/>
            </a:xfrm>
          </p:grpSpPr>
          <p:sp>
            <p:nvSpPr>
              <p:cNvPr id="10" name="Freeform 10"/>
              <p:cNvSpPr/>
              <p:nvPr/>
            </p:nvSpPr>
            <p:spPr>
              <a:xfrm>
                <a:off x="473463" y="0"/>
                <a:ext cx="4366295" cy="3341466"/>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sp>
          <p:nvSpPr>
            <p:cNvPr id="11" name="TextBox 11"/>
            <p:cNvSpPr txBox="1"/>
            <p:nvPr/>
          </p:nvSpPr>
          <p:spPr>
            <a:xfrm>
              <a:off x="804852" y="2054823"/>
              <a:ext cx="11188867" cy="948293"/>
            </a:xfrm>
            <a:prstGeom prst="rect">
              <a:avLst/>
            </a:prstGeom>
          </p:spPr>
          <p:txBody>
            <a:bodyPr wrap="square" lIns="0" tIns="0" rIns="0" bIns="0" rtlCol="0" anchor="t">
              <a:spAutoFit/>
            </a:bodyPr>
            <a:lstStyle/>
            <a:p>
              <a:pPr algn="ctr">
                <a:lnSpc>
                  <a:spcPct val="114000"/>
                </a:lnSpc>
              </a:pPr>
              <a:r>
                <a:rPr lang="en-US" sz="4400" b="1" smtClean="0">
                  <a:solidFill>
                    <a:srgbClr val="C00000"/>
                  </a:solidFill>
                  <a:latin typeface="Times New Roman" panose="02020603050405020304" pitchFamily="18" charset="0"/>
                  <a:cs typeface="Times New Roman" panose="02020603050405020304" pitchFamily="18" charset="0"/>
                </a:rPr>
                <a:t>Khó khăn</a:t>
              </a:r>
              <a:endParaRPr lang="en-US" sz="4400" b="1">
                <a:solidFill>
                  <a:srgbClr val="C00000"/>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1173319" y="3375623"/>
              <a:ext cx="10820400" cy="3742563"/>
            </a:xfrm>
            <a:prstGeom prst="rect">
              <a:avLst/>
            </a:prstGeom>
          </p:spPr>
          <p:txBody>
            <a:bodyPr wrap="square" lIns="0" tIns="0" rIns="0" bIns="0" rtlCol="0" anchor="t">
              <a:spAutoFit/>
            </a:bodyPr>
            <a:lstStyle/>
            <a:p>
              <a:pPr marL="346710" lvl="1" indent="-173355">
                <a:lnSpc>
                  <a:spcPct val="114000"/>
                </a:lnSpc>
                <a:buFont typeface="Arial"/>
                <a:buChar char="•"/>
              </a:pPr>
              <a:r>
                <a:rPr lang="en-US" sz="4000" smtClean="0">
                  <a:solidFill>
                    <a:srgbClr val="1C4F59"/>
                  </a:solidFill>
                  <a:latin typeface="Times New Roman" panose="02020603050405020304" pitchFamily="18" charset="0"/>
                  <a:cs typeface="Times New Roman" panose="02020603050405020304" pitchFamily="18" charset="0"/>
                </a:rPr>
                <a:t> HS lười, nhiều HS ngồi nhầm chỗ</a:t>
              </a:r>
            </a:p>
            <a:p>
              <a:pPr marL="346710" lvl="1" indent="-173355">
                <a:lnSpc>
                  <a:spcPct val="114000"/>
                </a:lnSpc>
                <a:buFont typeface="Arial"/>
                <a:buChar char="•"/>
              </a:pPr>
              <a:r>
                <a:rPr lang="en-US" sz="4000">
                  <a:solidFill>
                    <a:srgbClr val="1C4F59"/>
                  </a:solidFill>
                  <a:latin typeface="Times New Roman" panose="02020603050405020304" pitchFamily="18" charset="0"/>
                  <a:cs typeface="Times New Roman" panose="02020603050405020304" pitchFamily="18" charset="0"/>
                </a:rPr>
                <a:t> </a:t>
              </a:r>
              <a:r>
                <a:rPr lang="en-US" sz="4000" smtClean="0">
                  <a:solidFill>
                    <a:srgbClr val="1C4F59"/>
                  </a:solidFill>
                  <a:latin typeface="Times New Roman" panose="02020603050405020304" pitchFamily="18" charset="0"/>
                  <a:cs typeface="Times New Roman" panose="02020603050405020304" pitchFamily="18" charset="0"/>
                </a:rPr>
                <a:t>Đa số HS ngại học hình</a:t>
              </a:r>
            </a:p>
            <a:p>
              <a:pPr marL="346710" lvl="1" indent="-173355">
                <a:lnSpc>
                  <a:spcPct val="114000"/>
                </a:lnSpc>
                <a:buFont typeface="Arial"/>
                <a:buChar char="•"/>
              </a:pPr>
              <a:r>
                <a:rPr lang="en-US" sz="4000">
                  <a:solidFill>
                    <a:srgbClr val="1C4F59"/>
                  </a:solidFill>
                  <a:latin typeface="Times New Roman" panose="02020603050405020304" pitchFamily="18" charset="0"/>
                  <a:cs typeface="Times New Roman" panose="02020603050405020304" pitchFamily="18" charset="0"/>
                </a:rPr>
                <a:t> </a:t>
              </a:r>
              <a:r>
                <a:rPr lang="en-US" sz="4000" smtClean="0">
                  <a:solidFill>
                    <a:srgbClr val="1C4F59"/>
                  </a:solidFill>
                  <a:latin typeface="Times New Roman" panose="02020603050405020304" pitchFamily="18" charset="0"/>
                  <a:cs typeface="Times New Roman" panose="02020603050405020304" pitchFamily="18" charset="0"/>
                </a:rPr>
                <a:t>HS chưa chú ý đến việc sử dụng trang thiết bị hiện đại phục vụ học tập</a:t>
              </a:r>
              <a:endParaRPr lang="en-US" sz="4000">
                <a:solidFill>
                  <a:srgbClr val="1C4F59"/>
                </a:solidFill>
                <a:latin typeface="Times New Roman" panose="02020603050405020304" pitchFamily="18" charset="0"/>
                <a:cs typeface="Times New Roman" panose="02020603050405020304" pitchFamily="18" charset="0"/>
              </a:endParaRPr>
            </a:p>
          </p:txBody>
        </p:sp>
      </p:grpSp>
      <p:grpSp>
        <p:nvGrpSpPr>
          <p:cNvPr id="14" name="Group 7"/>
          <p:cNvGrpSpPr/>
          <p:nvPr/>
        </p:nvGrpSpPr>
        <p:grpSpPr>
          <a:xfrm>
            <a:off x="838200" y="1054100"/>
            <a:ext cx="6966937" cy="6519846"/>
            <a:chOff x="804852" y="1959364"/>
            <a:chExt cx="11456427" cy="10191812"/>
          </a:xfrm>
        </p:grpSpPr>
        <p:grpSp>
          <p:nvGrpSpPr>
            <p:cNvPr id="15" name="Group 9"/>
            <p:cNvGrpSpPr/>
            <p:nvPr/>
          </p:nvGrpSpPr>
          <p:grpSpPr>
            <a:xfrm>
              <a:off x="1173319" y="1977054"/>
              <a:ext cx="10820400" cy="8280704"/>
              <a:chOff x="473463" y="0"/>
              <a:chExt cx="4366295" cy="3341466"/>
            </a:xfrm>
          </p:grpSpPr>
          <p:sp>
            <p:nvSpPr>
              <p:cNvPr id="18" name="Freeform 10"/>
              <p:cNvSpPr/>
              <p:nvPr/>
            </p:nvSpPr>
            <p:spPr>
              <a:xfrm>
                <a:off x="473463" y="0"/>
                <a:ext cx="4366295" cy="3341466"/>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sp>
          <p:nvSpPr>
            <p:cNvPr id="16" name="TextBox 11"/>
            <p:cNvSpPr txBox="1"/>
            <p:nvPr/>
          </p:nvSpPr>
          <p:spPr>
            <a:xfrm>
              <a:off x="804852" y="1959364"/>
              <a:ext cx="11188867" cy="1111778"/>
            </a:xfrm>
            <a:prstGeom prst="rect">
              <a:avLst/>
            </a:prstGeom>
          </p:spPr>
          <p:txBody>
            <a:bodyPr wrap="square" lIns="0" tIns="0" rIns="0" bIns="0" rtlCol="0" anchor="t">
              <a:spAutoFit/>
            </a:bodyPr>
            <a:lstStyle/>
            <a:p>
              <a:pPr algn="ctr">
                <a:lnSpc>
                  <a:spcPct val="114000"/>
                </a:lnSpc>
              </a:pPr>
              <a:r>
                <a:rPr lang="en-US" sz="4400" b="1" smtClean="0">
                  <a:solidFill>
                    <a:srgbClr val="E46C0A"/>
                  </a:solidFill>
                  <a:latin typeface="Times New Roman" panose="02020603050405020304" pitchFamily="18" charset="0"/>
                  <a:cs typeface="Times New Roman" panose="02020603050405020304" pitchFamily="18" charset="0"/>
                </a:rPr>
                <a:t>Thuận lợi</a:t>
              </a:r>
              <a:endParaRPr lang="en-US" sz="4400" b="1">
                <a:solidFill>
                  <a:srgbClr val="E46C0A"/>
                </a:solidFill>
                <a:latin typeface="Times New Roman" panose="02020603050405020304" pitchFamily="18" charset="0"/>
                <a:cs typeface="Times New Roman" panose="02020603050405020304" pitchFamily="18" charset="0"/>
              </a:endParaRPr>
            </a:p>
          </p:txBody>
        </p:sp>
        <p:sp>
          <p:nvSpPr>
            <p:cNvPr id="17" name="TextBox 12"/>
            <p:cNvSpPr txBox="1"/>
            <p:nvPr/>
          </p:nvSpPr>
          <p:spPr>
            <a:xfrm>
              <a:off x="1076025" y="3375623"/>
              <a:ext cx="11185254" cy="8775553"/>
            </a:xfrm>
            <a:prstGeom prst="rect">
              <a:avLst/>
            </a:prstGeom>
          </p:spPr>
          <p:txBody>
            <a:bodyPr wrap="square" lIns="0" tIns="0" rIns="0" bIns="0" rtlCol="0" anchor="t">
              <a:spAutoFit/>
            </a:bodyPr>
            <a:lstStyle/>
            <a:p>
              <a:pPr marL="346710" lvl="1" indent="-173355">
                <a:lnSpc>
                  <a:spcPct val="114000"/>
                </a:lnSpc>
                <a:buFont typeface="Arial"/>
                <a:buChar char="•"/>
              </a:pPr>
              <a:r>
                <a:rPr lang="en-US" sz="4000" smtClean="0">
                  <a:solidFill>
                    <a:srgbClr val="1C4F59"/>
                  </a:solidFill>
                  <a:latin typeface="Times New Roman" panose="02020603050405020304" pitchFamily="18" charset="0"/>
                  <a:cs typeface="Times New Roman" panose="02020603050405020304" pitchFamily="18" charset="0"/>
                </a:rPr>
                <a:t> Sách, tài liệu tham khảo nhiều</a:t>
              </a:r>
              <a:endParaRPr lang="en-US" sz="4000">
                <a:solidFill>
                  <a:srgbClr val="1C4F59"/>
                </a:solidFill>
                <a:latin typeface="Times New Roman" panose="02020603050405020304" pitchFamily="18" charset="0"/>
                <a:cs typeface="Times New Roman" panose="02020603050405020304" pitchFamily="18" charset="0"/>
              </a:endParaRPr>
            </a:p>
            <a:p>
              <a:pPr marL="346710" lvl="1" indent="-173355">
                <a:lnSpc>
                  <a:spcPct val="114000"/>
                </a:lnSpc>
                <a:buFont typeface="Arial"/>
                <a:buChar char="•"/>
              </a:pPr>
              <a:r>
                <a:rPr lang="en-US" sz="4000" smtClean="0">
                  <a:solidFill>
                    <a:srgbClr val="1C4F59"/>
                  </a:solidFill>
                  <a:latin typeface="Times New Roman" panose="02020603050405020304" pitchFamily="18" charset="0"/>
                  <a:cs typeface="Times New Roman" panose="02020603050405020304" pitchFamily="18" charset="0"/>
                </a:rPr>
                <a:t> Hàng năm GV được bồi  dưỡng tập huấn về trình độ chuyên môn, phương pháp   dạy học</a:t>
              </a:r>
              <a:endParaRPr lang="en-US" sz="4000">
                <a:solidFill>
                  <a:srgbClr val="1C4F59"/>
                </a:solidFill>
                <a:latin typeface="Times New Roman" panose="02020603050405020304" pitchFamily="18" charset="0"/>
                <a:cs typeface="Times New Roman" panose="02020603050405020304" pitchFamily="18" charset="0"/>
              </a:endParaRPr>
            </a:p>
            <a:p>
              <a:pPr marL="346710" lvl="1" indent="-173355">
                <a:lnSpc>
                  <a:spcPct val="114000"/>
                </a:lnSpc>
                <a:buFont typeface="Arial"/>
                <a:buChar char="•"/>
              </a:pPr>
              <a:r>
                <a:rPr lang="en-US" sz="4000" smtClean="0">
                  <a:solidFill>
                    <a:srgbClr val="1C4F59"/>
                  </a:solidFill>
                  <a:latin typeface="Times New Roman" panose="02020603050405020304" pitchFamily="18" charset="0"/>
                  <a:cs typeface="Times New Roman" panose="02020603050405020304" pitchFamily="18" charset="0"/>
                </a:rPr>
                <a:t> Cơ sở vật chất nhà trường   khá đầy đủ</a:t>
              </a:r>
            </a:p>
            <a:p>
              <a:pPr marL="346710" lvl="1" indent="-173355">
                <a:lnSpc>
                  <a:spcPct val="114000"/>
                </a:lnSpc>
                <a:buFont typeface="Arial"/>
                <a:buChar char="•"/>
              </a:pPr>
              <a:r>
                <a:rPr lang="en-US" sz="4000">
                  <a:solidFill>
                    <a:srgbClr val="1C4F59"/>
                  </a:solidFill>
                  <a:latin typeface="Times New Roman" panose="02020603050405020304" pitchFamily="18" charset="0"/>
                  <a:cs typeface="Times New Roman" panose="02020603050405020304" pitchFamily="18" charset="0"/>
                </a:rPr>
                <a:t> </a:t>
              </a:r>
              <a:r>
                <a:rPr lang="en-US" sz="4000" smtClean="0">
                  <a:solidFill>
                    <a:srgbClr val="1C4F59"/>
                  </a:solidFill>
                  <a:latin typeface="Times New Roman" panose="02020603050405020304" pitchFamily="18" charset="0"/>
                  <a:cs typeface="Times New Roman" panose="02020603050405020304" pitchFamily="18" charset="0"/>
                </a:rPr>
                <a:t>PHHS quan tâm</a:t>
              </a:r>
              <a:endParaRPr lang="en-US" sz="4000">
                <a:solidFill>
                  <a:srgbClr val="1C4F59"/>
                </a:solidFill>
                <a:latin typeface="Times New Roman" panose="02020603050405020304" pitchFamily="18" charset="0"/>
                <a:cs typeface="Times New Roman" panose="02020603050405020304" pitchFamily="18" charset="0"/>
              </a:endParaRPr>
            </a:p>
          </p:txBody>
        </p:sp>
      </p:grpSp>
      <p:pic>
        <p:nvPicPr>
          <p:cNvPr id="19" name="Picture 17"/>
          <p:cNvPicPr>
            <a:picLocks noChangeAspect="1"/>
          </p:cNvPicPr>
          <p:nvPr/>
        </p:nvPicPr>
        <p:blipFill>
          <a:blip r:embed="rId3"/>
          <a:srcRect/>
          <a:stretch>
            <a:fillRect/>
          </a:stretch>
        </p:blipFill>
        <p:spPr>
          <a:xfrm>
            <a:off x="10648611" y="2095183"/>
            <a:ext cx="1564402" cy="1822925"/>
          </a:xfrm>
          <a:prstGeom prst="rect">
            <a:avLst/>
          </a:prstGeom>
        </p:spPr>
      </p:pic>
      <p:pic>
        <p:nvPicPr>
          <p:cNvPr id="20" name="Picture 18"/>
          <p:cNvPicPr>
            <a:picLocks noChangeAspect="1"/>
          </p:cNvPicPr>
          <p:nvPr/>
        </p:nvPicPr>
        <p:blipFill>
          <a:blip r:embed="rId4"/>
          <a:srcRect/>
          <a:stretch>
            <a:fillRect/>
          </a:stretch>
        </p:blipFill>
        <p:spPr>
          <a:xfrm rot="8048997">
            <a:off x="16079597" y="7549304"/>
            <a:ext cx="1452910" cy="1718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7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2964"/>
            <a:ext cx="15544800" cy="1226342"/>
          </a:xfrm>
        </p:spPr>
        <p:txBody>
          <a:bodyPr>
            <a:normAutofit/>
          </a:bodyPr>
          <a:lstStyle/>
          <a:p>
            <a:r>
              <a:rPr lang="en-US" sz="5400" smtClean="0">
                <a:latin typeface="Times New Roman" panose="02020603050405020304" pitchFamily="18" charset="0"/>
                <a:cs typeface="Times New Roman" panose="02020603050405020304" pitchFamily="18" charset="0"/>
              </a:rPr>
              <a:t>CÁC BIỆN PHÁP ÁP DỤNG</a:t>
            </a:r>
            <a:endParaRPr lang="en-US" sz="5400" dirty="0">
              <a:solidFill>
                <a:schemeClr val="accent3"/>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11430000" y="5243749"/>
            <a:ext cx="1554480"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926394" y="8538088"/>
            <a:ext cx="2011680" cy="0"/>
          </a:xfrm>
          <a:prstGeom prst="line">
            <a:avLst/>
          </a:prstGeom>
          <a:ln w="12700" cmpd="sng">
            <a:solidFill>
              <a:schemeClr val="accent6"/>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119947" y="7869494"/>
            <a:ext cx="1248714" cy="0"/>
          </a:xfrm>
          <a:prstGeom prst="line">
            <a:avLst/>
          </a:prstGeom>
          <a:ln w="12700" cmpd="sng">
            <a:solidFill>
              <a:schemeClr val="accent5"/>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rot="20651519">
            <a:off x="6622257" y="3778475"/>
            <a:ext cx="5100639" cy="5100637"/>
            <a:chOff x="6622257" y="3778475"/>
            <a:chExt cx="5100639" cy="5100637"/>
          </a:xfrm>
        </p:grpSpPr>
        <p:sp>
          <p:nvSpPr>
            <p:cNvPr id="4" name="Freeform 5"/>
            <p:cNvSpPr>
              <a:spLocks/>
            </p:cNvSpPr>
            <p:nvPr/>
          </p:nvSpPr>
          <p:spPr bwMode="auto">
            <a:xfrm>
              <a:off x="9144002" y="3778475"/>
              <a:ext cx="2271712" cy="2159794"/>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chemeClr val="accent3"/>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Freeform 6"/>
            <p:cNvSpPr>
              <a:spLocks/>
            </p:cNvSpPr>
            <p:nvPr/>
          </p:nvSpPr>
          <p:spPr bwMode="auto">
            <a:xfrm>
              <a:off x="10344152" y="5161980"/>
              <a:ext cx="1378744" cy="2664620"/>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chemeClr val="accent4"/>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6" name="Freeform 7"/>
            <p:cNvSpPr>
              <a:spLocks/>
            </p:cNvSpPr>
            <p:nvPr/>
          </p:nvSpPr>
          <p:spPr bwMode="auto">
            <a:xfrm>
              <a:off x="8574881" y="7066980"/>
              <a:ext cx="2736058" cy="1812132"/>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chemeClr val="accent5"/>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7" name="Freeform 8"/>
            <p:cNvSpPr>
              <a:spLocks/>
            </p:cNvSpPr>
            <p:nvPr/>
          </p:nvSpPr>
          <p:spPr bwMode="auto">
            <a:xfrm>
              <a:off x="6924676" y="3778475"/>
              <a:ext cx="2764632" cy="1907382"/>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chemeClr val="accent2"/>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8" name="Freeform 9"/>
            <p:cNvSpPr>
              <a:spLocks/>
            </p:cNvSpPr>
            <p:nvPr/>
          </p:nvSpPr>
          <p:spPr bwMode="auto">
            <a:xfrm>
              <a:off x="6998495" y="6909818"/>
              <a:ext cx="2176462" cy="1964532"/>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chemeClr val="accent6"/>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9" name="Freeform 10"/>
            <p:cNvSpPr>
              <a:spLocks/>
            </p:cNvSpPr>
            <p:nvPr/>
          </p:nvSpPr>
          <p:spPr bwMode="auto">
            <a:xfrm>
              <a:off x="6622257" y="4952431"/>
              <a:ext cx="1404938" cy="2662238"/>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chemeClr val="accent1"/>
            </a:solidFill>
            <a:ln w="9525">
              <a:noFill/>
              <a:round/>
              <a:headEnd/>
              <a:tailEnd/>
            </a:ln>
            <a:effectLst/>
          </p:spPr>
          <p:txBody>
            <a:bodyPr vert="horz" wrap="square" lIns="137160" tIns="68580" rIns="137160" bIns="68580" numCol="1" anchor="t" anchorCtr="0" compatLnSpc="1">
              <a:prstTxWarp prst="textNoShape">
                <a:avLst/>
              </a:prstTxWarp>
            </a:bodyPr>
            <a:lstStyle/>
            <a:p>
              <a:endParaRPr lang="en-US" sz="36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8041450" y="4158659"/>
              <a:ext cx="742728" cy="754053"/>
            </a:xfrm>
            <a:prstGeom prst="rect">
              <a:avLst/>
            </a:prstGeom>
            <a:noFill/>
          </p:spPr>
          <p:txBody>
            <a:bodyPr wrap="square" lIns="137160" tIns="68580" rIns="137160" bIns="68580" rtlCol="0">
              <a:spAutoFit/>
            </a:bodyPr>
            <a:lstStyle/>
            <a:p>
              <a:pPr algn="ctr"/>
              <a:r>
                <a:rPr lang="en-US" sz="4000" b="1" smtClean="0">
                  <a:solidFill>
                    <a:schemeClr val="bg1"/>
                  </a:solidFill>
                  <a:latin typeface="Times New Roman" panose="02020603050405020304" pitchFamily="18" charset="0"/>
                  <a:cs typeface="Times New Roman" panose="02020603050405020304" pitchFamily="18" charset="0"/>
                </a:rPr>
                <a:t>3</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10094640" y="4539657"/>
              <a:ext cx="742728" cy="754053"/>
            </a:xfrm>
            <a:prstGeom prst="rect">
              <a:avLst/>
            </a:prstGeom>
            <a:noFill/>
          </p:spPr>
          <p:txBody>
            <a:bodyPr wrap="square" lIns="137160" tIns="68580" rIns="137160" bIns="68580" rtlCol="0">
              <a:spAutoFit/>
            </a:bodyPr>
            <a:lstStyle/>
            <a:p>
              <a:pPr algn="ctr"/>
              <a:r>
                <a:rPr lang="en-US" sz="4000" b="1" smtClean="0">
                  <a:solidFill>
                    <a:schemeClr val="bg1"/>
                  </a:solidFill>
                  <a:latin typeface="Times New Roman" panose="02020603050405020304" pitchFamily="18" charset="0"/>
                  <a:cs typeface="Times New Roman" panose="02020603050405020304" pitchFamily="18" charset="0"/>
                </a:rPr>
                <a:t>4</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10666158" y="6359995"/>
              <a:ext cx="742728" cy="754053"/>
            </a:xfrm>
            <a:prstGeom prst="rect">
              <a:avLst/>
            </a:prstGeom>
            <a:noFill/>
          </p:spPr>
          <p:txBody>
            <a:bodyPr wrap="square" lIns="137160" tIns="68580" rIns="137160" bIns="68580" rtlCol="0">
              <a:spAutoFit/>
            </a:bodyPr>
            <a:lstStyle/>
            <a:p>
              <a:pPr algn="ctr"/>
              <a:r>
                <a:rPr lang="en-US" sz="4000" b="1" smtClean="0">
                  <a:solidFill>
                    <a:schemeClr val="bg1"/>
                  </a:solidFill>
                  <a:latin typeface="Times New Roman" panose="02020603050405020304" pitchFamily="18" charset="0"/>
                  <a:cs typeface="Times New Roman" panose="02020603050405020304" pitchFamily="18" charset="0"/>
                </a:rPr>
                <a:t>5</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9375016" y="7778157"/>
              <a:ext cx="742728" cy="754053"/>
            </a:xfrm>
            <a:prstGeom prst="rect">
              <a:avLst/>
            </a:prstGeom>
            <a:noFill/>
          </p:spPr>
          <p:txBody>
            <a:bodyPr wrap="square" lIns="137160" tIns="68580" rIns="137160" bIns="68580" rtlCol="0">
              <a:spAutoFit/>
            </a:bodyPr>
            <a:lstStyle/>
            <a:p>
              <a:pPr algn="ctr"/>
              <a:r>
                <a:rPr lang="en-US" sz="4000" b="1" smtClean="0">
                  <a:solidFill>
                    <a:schemeClr val="bg1"/>
                  </a:solidFill>
                  <a:latin typeface="Times New Roman" panose="02020603050405020304" pitchFamily="18" charset="0"/>
                  <a:cs typeface="Times New Roman" panose="02020603050405020304" pitchFamily="18" charset="0"/>
                </a:rPr>
                <a:t>6</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7575782" y="7397157"/>
              <a:ext cx="742728" cy="754053"/>
            </a:xfrm>
            <a:prstGeom prst="rect">
              <a:avLst/>
            </a:prstGeom>
            <a:noFill/>
          </p:spPr>
          <p:txBody>
            <a:bodyPr wrap="square" lIns="137160" tIns="68580" rIns="137160" bIns="68580" rtlCol="0">
              <a:spAutoFit/>
            </a:bodyPr>
            <a:lstStyle/>
            <a:p>
              <a:pPr algn="ctr"/>
              <a:r>
                <a:rPr lang="en-US" sz="4000" smtClean="0">
                  <a:solidFill>
                    <a:schemeClr val="bg1"/>
                  </a:solidFill>
                  <a:latin typeface="Times New Roman" panose="02020603050405020304" pitchFamily="18" charset="0"/>
                  <a:ea typeface="FontAwesome"/>
                  <a:cs typeface="Times New Roman" panose="02020603050405020304" pitchFamily="18" charset="0"/>
                  <a:sym typeface="FontAwesome"/>
                </a:rPr>
                <a:t>1</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6877324" y="5682661"/>
              <a:ext cx="742728" cy="754053"/>
            </a:xfrm>
            <a:prstGeom prst="rect">
              <a:avLst/>
            </a:prstGeom>
            <a:noFill/>
          </p:spPr>
          <p:txBody>
            <a:bodyPr wrap="square" lIns="137160" tIns="68580" rIns="137160" bIns="68580" rtlCol="0">
              <a:spAutoFit/>
            </a:bodyPr>
            <a:lstStyle/>
            <a:p>
              <a:pPr algn="ctr"/>
              <a:r>
                <a:rPr lang="en-US" sz="4000" b="1" smtClean="0">
                  <a:solidFill>
                    <a:schemeClr val="bg1"/>
                  </a:solidFill>
                  <a:latin typeface="Times New Roman" panose="02020603050405020304" pitchFamily="18" charset="0"/>
                  <a:cs typeface="Times New Roman" panose="02020603050405020304" pitchFamily="18" charset="0"/>
                </a:rPr>
                <a:t>2</a:t>
              </a:r>
              <a:endParaRPr 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36" name="Rectangle 19"/>
          <p:cNvSpPr/>
          <p:nvPr/>
        </p:nvSpPr>
        <p:spPr>
          <a:xfrm>
            <a:off x="1892734" y="2095500"/>
            <a:ext cx="4252940" cy="661720"/>
          </a:xfrm>
          <a:prstGeom prst="rect">
            <a:avLst/>
          </a:prstGeom>
        </p:spPr>
        <p:txBody>
          <a:bodyPr wrap="square" lIns="137160" tIns="68580" rIns="137160" bIns="68580">
            <a:spAutoFit/>
          </a:bodyPr>
          <a:lstStyle/>
          <a:p>
            <a:pPr algn="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3:</a:t>
            </a:r>
            <a:endParaRPr lang="en-US" sz="4000" b="1" dirty="0">
              <a:solidFill>
                <a:schemeClr val="tx1">
                  <a:lumMod val="50000"/>
                  <a:lumOff val="50000"/>
                </a:schemeClr>
              </a:solidFill>
              <a:latin typeface="Times New Roman" panose="02020603050405020304" pitchFamily="18" charset="0"/>
              <a:ea typeface="Raleway" charset="0"/>
              <a:cs typeface="Times New Roman" panose="02020603050405020304" pitchFamily="18" charset="0"/>
            </a:endParaRPr>
          </a:p>
        </p:txBody>
      </p:sp>
      <p:sp>
        <p:nvSpPr>
          <p:cNvPr id="37" name="Rectangle 30"/>
          <p:cNvSpPr/>
          <p:nvPr/>
        </p:nvSpPr>
        <p:spPr>
          <a:xfrm>
            <a:off x="304800" y="2705100"/>
            <a:ext cx="6038968" cy="1800493"/>
          </a:xfrm>
          <a:prstGeom prst="rect">
            <a:avLst/>
          </a:prstGeom>
        </p:spPr>
        <p:txBody>
          <a:bodyPr wrap="square" lIns="137160" tIns="68580" rIns="137160" bIns="68580">
            <a:spAutoFit/>
          </a:bodyPr>
          <a:lstStyle/>
          <a:p>
            <a:pPr algn="r"/>
            <a:r>
              <a:rPr lang="en-US" sz="3600" smtClean="0">
                <a:latin typeface="Times New Roman" panose="02020603050405020304" pitchFamily="18" charset="0"/>
                <a:cs typeface="Times New Roman" panose="02020603050405020304" pitchFamily="18" charset="0"/>
              </a:rPr>
              <a:t>Thực hiện nội dung và phương pháp kiểm tra, đánh giá mới theo chuẩn kiến thức - kỹ năng</a:t>
            </a:r>
            <a:endParaRPr lang="en-US" sz="3600" dirty="0">
              <a:latin typeface="Times New Roman" panose="02020603050405020304" pitchFamily="18" charset="0"/>
              <a:cs typeface="Times New Roman" panose="02020603050405020304" pitchFamily="18" charset="0"/>
            </a:endParaRPr>
          </a:p>
        </p:txBody>
      </p:sp>
      <p:sp>
        <p:nvSpPr>
          <p:cNvPr id="38" name="Rectangle 19"/>
          <p:cNvSpPr/>
          <p:nvPr/>
        </p:nvSpPr>
        <p:spPr>
          <a:xfrm>
            <a:off x="762000" y="4568312"/>
            <a:ext cx="4252940" cy="661720"/>
          </a:xfrm>
          <a:prstGeom prst="rect">
            <a:avLst/>
          </a:prstGeom>
        </p:spPr>
        <p:txBody>
          <a:bodyPr wrap="square" lIns="137160" tIns="68580" rIns="137160" bIns="68580">
            <a:spAutoFit/>
          </a:bodyPr>
          <a:lstStyle/>
          <a:p>
            <a:pPr algn="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2:</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39" name="Rectangle 30"/>
          <p:cNvSpPr/>
          <p:nvPr/>
        </p:nvSpPr>
        <p:spPr>
          <a:xfrm>
            <a:off x="117803" y="5143500"/>
            <a:ext cx="5900394" cy="2908489"/>
          </a:xfrm>
          <a:prstGeom prst="rect">
            <a:avLst/>
          </a:prstGeom>
        </p:spPr>
        <p:txBody>
          <a:bodyPr wrap="square" lIns="137160" tIns="68580" rIns="137160" bIns="68580">
            <a:spAutoFit/>
          </a:bodyPr>
          <a:lstStyle/>
          <a:p>
            <a:pPr algn="r"/>
            <a:r>
              <a:rPr lang="en-US" sz="3600" smtClean="0">
                <a:latin typeface="Times New Roman" panose="02020603050405020304" pitchFamily="18" charset="0"/>
                <a:cs typeface="Times New Roman" panose="02020603050405020304" pitchFamily="18" charset="0"/>
              </a:rPr>
              <a:t>Chú trọng khâu chuẩn bị bài học, rèn phương pháp tự học ở nhà cho HS, đồng thời tổ chức cho HS tăng cường các hoạt động học ở lớp</a:t>
            </a:r>
            <a:endParaRPr lang="en-US" sz="3600" dirty="0">
              <a:latin typeface="Times New Roman" panose="02020603050405020304" pitchFamily="18" charset="0"/>
              <a:cs typeface="Times New Roman" panose="02020603050405020304" pitchFamily="18" charset="0"/>
            </a:endParaRPr>
          </a:p>
        </p:txBody>
      </p:sp>
      <p:sp>
        <p:nvSpPr>
          <p:cNvPr id="40" name="Rectangle 19"/>
          <p:cNvSpPr/>
          <p:nvPr/>
        </p:nvSpPr>
        <p:spPr>
          <a:xfrm>
            <a:off x="1678982" y="8215580"/>
            <a:ext cx="4252940" cy="661720"/>
          </a:xfrm>
          <a:prstGeom prst="rect">
            <a:avLst/>
          </a:prstGeom>
        </p:spPr>
        <p:txBody>
          <a:bodyPr wrap="square" lIns="137160" tIns="68580" rIns="137160" bIns="68580">
            <a:spAutoFit/>
          </a:bodyPr>
          <a:lstStyle/>
          <a:p>
            <a:pPr algn="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1:</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41" name="Rectangle 30"/>
          <p:cNvSpPr/>
          <p:nvPr/>
        </p:nvSpPr>
        <p:spPr>
          <a:xfrm>
            <a:off x="521432" y="8850005"/>
            <a:ext cx="7857856" cy="1246495"/>
          </a:xfrm>
          <a:prstGeom prst="rect">
            <a:avLst/>
          </a:prstGeom>
        </p:spPr>
        <p:txBody>
          <a:bodyPr wrap="square" lIns="137160" tIns="68580" rIns="137160" bIns="68580">
            <a:spAutoFit/>
          </a:bodyPr>
          <a:lstStyle/>
          <a:p>
            <a:pPr algn="r"/>
            <a:r>
              <a:rPr lang="en-US" sz="3600" smtClean="0">
                <a:latin typeface="Times New Roman" panose="02020603050405020304" pitchFamily="18" charset="0"/>
                <a:cs typeface="Times New Roman" panose="02020603050405020304" pitchFamily="18" charset="0"/>
              </a:rPr>
              <a:t>Đầu tư soạn giảng, đổi mới việc thiết kế bài soạn qua các phần mềm tin học</a:t>
            </a:r>
            <a:endParaRPr lang="en-US" sz="3600" dirty="0">
              <a:latin typeface="Times New Roman" panose="02020603050405020304" pitchFamily="18" charset="0"/>
              <a:cs typeface="Times New Roman" panose="02020603050405020304" pitchFamily="18" charset="0"/>
            </a:endParaRPr>
          </a:p>
        </p:txBody>
      </p:sp>
      <p:sp>
        <p:nvSpPr>
          <p:cNvPr id="42" name="Rectangle 19"/>
          <p:cNvSpPr/>
          <p:nvPr/>
        </p:nvSpPr>
        <p:spPr>
          <a:xfrm>
            <a:off x="10896600" y="2324100"/>
            <a:ext cx="4252940" cy="661720"/>
          </a:xfrm>
          <a:prstGeom prst="rect">
            <a:avLst/>
          </a:prstGeom>
        </p:spPr>
        <p:txBody>
          <a:bodyPr wrap="square" lIns="137160" tIns="68580" rIns="137160" bIns="68580">
            <a:spAutoFit/>
          </a:bodyPr>
          <a:lstStyle/>
          <a:p>
            <a:pP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4:</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43" name="Rectangle 30"/>
          <p:cNvSpPr/>
          <p:nvPr/>
        </p:nvSpPr>
        <p:spPr>
          <a:xfrm>
            <a:off x="11117520" y="2916494"/>
            <a:ext cx="6941880" cy="1800493"/>
          </a:xfrm>
          <a:prstGeom prst="rect">
            <a:avLst/>
          </a:prstGeom>
        </p:spPr>
        <p:txBody>
          <a:bodyPr wrap="square" lIns="137160" tIns="68580" rIns="137160" bIns="68580">
            <a:spAutoFit/>
          </a:bodyPr>
          <a:lstStyle/>
          <a:p>
            <a:r>
              <a:rPr lang="en-US" sz="3600" smtClean="0">
                <a:latin typeface="Times New Roman" panose="02020603050405020304" pitchFamily="18" charset="0"/>
                <a:cs typeface="Times New Roman" panose="02020603050405020304" pitchFamily="18" charset="0"/>
              </a:rPr>
              <a:t>Kết hợp tốt sự quan tâm và hỗ trợ tối đa của tổ chuyên môn, của BGH, và PHHS</a:t>
            </a:r>
            <a:endParaRPr lang="en-US" sz="3600" dirty="0">
              <a:latin typeface="Times New Roman" panose="02020603050405020304" pitchFamily="18" charset="0"/>
              <a:cs typeface="Times New Roman" panose="02020603050405020304" pitchFamily="18" charset="0"/>
            </a:endParaRPr>
          </a:p>
        </p:txBody>
      </p:sp>
      <p:sp>
        <p:nvSpPr>
          <p:cNvPr id="44" name="Rectangle 19"/>
          <p:cNvSpPr/>
          <p:nvPr/>
        </p:nvSpPr>
        <p:spPr>
          <a:xfrm>
            <a:off x="13044460" y="4914900"/>
            <a:ext cx="4252940" cy="661720"/>
          </a:xfrm>
          <a:prstGeom prst="rect">
            <a:avLst/>
          </a:prstGeom>
        </p:spPr>
        <p:txBody>
          <a:bodyPr wrap="square" lIns="137160" tIns="68580" rIns="137160" bIns="68580">
            <a:spAutoFit/>
          </a:bodyPr>
          <a:lstStyle/>
          <a:p>
            <a:pP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5:</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45" name="Rectangle 30"/>
          <p:cNvSpPr/>
          <p:nvPr/>
        </p:nvSpPr>
        <p:spPr>
          <a:xfrm>
            <a:off x="12188102" y="5505097"/>
            <a:ext cx="5871298" cy="1800493"/>
          </a:xfrm>
          <a:prstGeom prst="rect">
            <a:avLst/>
          </a:prstGeom>
        </p:spPr>
        <p:txBody>
          <a:bodyPr wrap="square" lIns="137160" tIns="68580" rIns="137160" bIns="68580">
            <a:spAutoFit/>
          </a:bodyPr>
          <a:lstStyle/>
          <a:p>
            <a:r>
              <a:rPr lang="en-US" sz="3600" smtClean="0">
                <a:latin typeface="Times New Roman" panose="02020603050405020304" pitchFamily="18" charset="0"/>
                <a:cs typeface="Times New Roman" panose="02020603050405020304" pitchFamily="18" charset="0"/>
              </a:rPr>
              <a:t>Rèn học sinh đổi mới phương pháp học tập qua các bài trong chương I hình 9</a:t>
            </a:r>
            <a:endParaRPr lang="en-US" sz="3600" dirty="0">
              <a:latin typeface="Times New Roman" panose="02020603050405020304" pitchFamily="18" charset="0"/>
              <a:cs typeface="Times New Roman" panose="02020603050405020304" pitchFamily="18" charset="0"/>
            </a:endParaRPr>
          </a:p>
        </p:txBody>
      </p:sp>
      <p:sp>
        <p:nvSpPr>
          <p:cNvPr id="46" name="Rectangle 19"/>
          <p:cNvSpPr/>
          <p:nvPr/>
        </p:nvSpPr>
        <p:spPr>
          <a:xfrm>
            <a:off x="12344102" y="7529044"/>
            <a:ext cx="4252940" cy="661720"/>
          </a:xfrm>
          <a:prstGeom prst="rect">
            <a:avLst/>
          </a:prstGeom>
        </p:spPr>
        <p:txBody>
          <a:bodyPr wrap="square" lIns="137160" tIns="68580" rIns="137160" bIns="68580">
            <a:spAutoFit/>
          </a:bodyPr>
          <a:lstStyle/>
          <a:p>
            <a:pPr>
              <a:lnSpc>
                <a:spcPct val="85000"/>
              </a:lnSpc>
            </a:pPr>
            <a:r>
              <a:rPr lang="en-US" sz="4000" b="1" smtClean="0">
                <a:solidFill>
                  <a:srgbClr val="E46C0A"/>
                </a:solidFill>
                <a:latin typeface="Times New Roman" panose="02020603050405020304" pitchFamily="18" charset="0"/>
                <a:ea typeface="Raleway" charset="0"/>
                <a:cs typeface="Times New Roman" panose="02020603050405020304" pitchFamily="18" charset="0"/>
              </a:rPr>
              <a:t>Biện pháp 6:</a:t>
            </a:r>
            <a:endParaRPr lang="en-US" sz="4000" b="1" dirty="0">
              <a:solidFill>
                <a:srgbClr val="E46C0A"/>
              </a:solidFill>
              <a:latin typeface="Times New Roman" panose="02020603050405020304" pitchFamily="18" charset="0"/>
              <a:ea typeface="Raleway" charset="0"/>
              <a:cs typeface="Times New Roman" panose="02020603050405020304" pitchFamily="18" charset="0"/>
            </a:endParaRPr>
          </a:p>
        </p:txBody>
      </p:sp>
      <p:sp>
        <p:nvSpPr>
          <p:cNvPr id="47" name="Rectangle 30"/>
          <p:cNvSpPr/>
          <p:nvPr/>
        </p:nvSpPr>
        <p:spPr>
          <a:xfrm>
            <a:off x="11427895" y="8046467"/>
            <a:ext cx="6326705" cy="1246495"/>
          </a:xfrm>
          <a:prstGeom prst="rect">
            <a:avLst/>
          </a:prstGeom>
        </p:spPr>
        <p:txBody>
          <a:bodyPr wrap="square" lIns="137160" tIns="68580" rIns="137160" bIns="68580">
            <a:spAutoFit/>
          </a:bodyPr>
          <a:lstStyle/>
          <a:p>
            <a:r>
              <a:rPr lang="en-US" sz="3600" smtClean="0">
                <a:latin typeface="Times New Roman" panose="02020603050405020304" pitchFamily="18" charset="0"/>
                <a:cs typeface="Times New Roman" panose="02020603050405020304" pitchFamily="18" charset="0"/>
              </a:rPr>
              <a:t>Tăng cường hoạt động học của HS qua vui học, hoạt động nhóm</a:t>
            </a:r>
            <a:endParaRPr lang="en-US" sz="3600" dirty="0">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9433527" y="2686911"/>
            <a:ext cx="1248714" cy="1188720"/>
            <a:chOff x="9433527" y="2686911"/>
            <a:chExt cx="1248714" cy="1188720"/>
          </a:xfrm>
        </p:grpSpPr>
        <p:cxnSp>
          <p:nvCxnSpPr>
            <p:cNvPr id="28" name="Straight Connector 27"/>
            <p:cNvCxnSpPr/>
            <p:nvPr/>
          </p:nvCxnSpPr>
          <p:spPr>
            <a:xfrm>
              <a:off x="9433527" y="2705100"/>
              <a:ext cx="1248714"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433527" y="2686911"/>
              <a:ext cx="0" cy="1188720"/>
            </a:xfrm>
            <a:prstGeom prst="line">
              <a:avLst/>
            </a:prstGeom>
            <a:ln>
              <a:solidFill>
                <a:srgbClr val="9BBB59"/>
              </a:solidFill>
              <a:prstDash val="sys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159893" y="2432254"/>
            <a:ext cx="1293914" cy="2194560"/>
            <a:chOff x="6159893" y="2432254"/>
            <a:chExt cx="1293914" cy="2194560"/>
          </a:xfrm>
        </p:grpSpPr>
        <p:cxnSp>
          <p:nvCxnSpPr>
            <p:cNvPr id="25" name="Straight Connector 24"/>
            <p:cNvCxnSpPr/>
            <p:nvPr/>
          </p:nvCxnSpPr>
          <p:spPr>
            <a:xfrm flipH="1">
              <a:off x="6159893" y="2432255"/>
              <a:ext cx="1280160"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453807" y="2432254"/>
              <a:ext cx="0" cy="2194560"/>
            </a:xfrm>
            <a:prstGeom prst="line">
              <a:avLst/>
            </a:prstGeom>
            <a:ln>
              <a:solidFill>
                <a:srgbClr val="C0504D"/>
              </a:solidFill>
              <a:prstDash val="sysDash"/>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991041" y="4855906"/>
            <a:ext cx="1797073" cy="1821570"/>
            <a:chOff x="4991041" y="4855906"/>
            <a:chExt cx="1797073" cy="1821570"/>
          </a:xfrm>
        </p:grpSpPr>
        <p:cxnSp>
          <p:nvCxnSpPr>
            <p:cNvPr id="13" name="Straight Connector 12"/>
            <p:cNvCxnSpPr/>
            <p:nvPr/>
          </p:nvCxnSpPr>
          <p:spPr>
            <a:xfrm flipH="1" flipV="1">
              <a:off x="4991041" y="4855906"/>
              <a:ext cx="1154633" cy="8194"/>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130396" y="4860004"/>
              <a:ext cx="11546" cy="1817472"/>
            </a:xfrm>
            <a:prstGeom prst="line">
              <a:avLst/>
            </a:prstGeom>
            <a:ln>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45674" y="6593960"/>
              <a:ext cx="642440" cy="0"/>
            </a:xfrm>
            <a:prstGeom prst="line">
              <a:avLst/>
            </a:prstGeom>
            <a:ln>
              <a:solidFill>
                <a:srgbClr val="4F81BD"/>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860240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arn(inVertical)">
                                      <p:cBhvr>
                                        <p:cTn id="37" dur="500"/>
                                        <p:tgtEl>
                                          <p:spTgt spid="6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arn(inVertical)">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arn(inVertical)">
                                      <p:cBhvr>
                                        <p:cTn id="62" dur="500"/>
                                        <p:tgtEl>
                                          <p:spTgt spid="4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barn(inVertical)">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arn(inVertical)">
                                      <p:cBhvr>
                                        <p:cTn id="7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sp>
        <p:nvSpPr>
          <p:cNvPr id="2" name="TextBox 2"/>
          <p:cNvSpPr txBox="1"/>
          <p:nvPr/>
        </p:nvSpPr>
        <p:spPr>
          <a:xfrm>
            <a:off x="990600" y="1243725"/>
            <a:ext cx="16482290" cy="1613775"/>
          </a:xfrm>
          <a:prstGeom prst="rect">
            <a:avLst/>
          </a:prstGeom>
        </p:spPr>
        <p:txBody>
          <a:bodyPr wrap="square" lIns="0" tIns="0" rIns="0" bIns="0" rtlCol="0" anchor="t">
            <a:spAutoFit/>
          </a:bodyPr>
          <a:lstStyle/>
          <a:p>
            <a:pPr algn="ctr">
              <a:lnSpc>
                <a:spcPct val="114000"/>
              </a:lnSpc>
            </a:pPr>
            <a:r>
              <a:rPr lang="en-US" sz="4800" u="sng" smtClean="0">
                <a:solidFill>
                  <a:srgbClr val="FEF4D6"/>
                </a:solidFill>
                <a:latin typeface="Times New Roman" panose="02020603050405020304" pitchFamily="18" charset="0"/>
                <a:cs typeface="Times New Roman" panose="02020603050405020304" pitchFamily="18" charset="0"/>
              </a:rPr>
              <a:t>Biện pháp 1</a:t>
            </a:r>
            <a:r>
              <a:rPr lang="en-US" sz="4800" smtClean="0">
                <a:solidFill>
                  <a:srgbClr val="FEF4D6"/>
                </a:solidFill>
                <a:latin typeface="Times New Roman" panose="02020603050405020304" pitchFamily="18" charset="0"/>
                <a:cs typeface="Times New Roman" panose="02020603050405020304" pitchFamily="18" charset="0"/>
              </a:rPr>
              <a:t>: Đầu tư soạn giảng, đổi mới việc thiết kế bài soạn qua các phần mềm tin học</a:t>
            </a:r>
            <a:endParaRPr lang="en-US" sz="4800">
              <a:solidFill>
                <a:srgbClr val="FEF4D6"/>
              </a:solidFill>
              <a:latin typeface="Times New Roman" panose="02020603050405020304" pitchFamily="18" charset="0"/>
              <a:cs typeface="Times New Roman" panose="02020603050405020304" pitchFamily="18" charset="0"/>
            </a:endParaRPr>
          </a:p>
        </p:txBody>
      </p:sp>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2980705"/>
            <a:ext cx="16230600" cy="5334602"/>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sp>
        <p:nvSpPr>
          <p:cNvPr id="16" name="TextBox 5"/>
          <p:cNvSpPr txBox="1"/>
          <p:nvPr/>
        </p:nvSpPr>
        <p:spPr>
          <a:xfrm>
            <a:off x="4419600" y="6286500"/>
            <a:ext cx="3124200" cy="487313"/>
          </a:xfrm>
          <a:prstGeom prst="rect">
            <a:avLst/>
          </a:prstGeom>
        </p:spPr>
        <p:txBody>
          <a:bodyPr wrap="square" lIns="0" tIns="0" rIns="0" bIns="0" rtlCol="0" anchor="t">
            <a:spAutoFit/>
          </a:bodyPr>
          <a:lstStyle/>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Vẽ sơ đồ tư duy</a:t>
            </a:r>
            <a:endParaRPr lang="en-US" sz="3200" spc="168">
              <a:solidFill>
                <a:srgbClr val="113C61"/>
              </a:solidFill>
              <a:latin typeface="Times New Roman" panose="02020603050405020304" pitchFamily="18" charset="0"/>
              <a:cs typeface="Times New Roman" panose="02020603050405020304" pitchFamily="18" charset="0"/>
            </a:endParaRPr>
          </a:p>
        </p:txBody>
      </p:sp>
      <p:grpSp>
        <p:nvGrpSpPr>
          <p:cNvPr id="17" name="Group 6"/>
          <p:cNvGrpSpPr/>
          <p:nvPr/>
        </p:nvGrpSpPr>
        <p:grpSpPr>
          <a:xfrm>
            <a:off x="7753962" y="5478080"/>
            <a:ext cx="2837838" cy="1634287"/>
            <a:chOff x="1" y="21545"/>
            <a:chExt cx="5717877" cy="2179050"/>
          </a:xfrm>
        </p:grpSpPr>
        <p:sp>
          <p:nvSpPr>
            <p:cNvPr id="18" name="TextBox 7"/>
            <p:cNvSpPr txBox="1"/>
            <p:nvPr/>
          </p:nvSpPr>
          <p:spPr>
            <a:xfrm>
              <a:off x="188202" y="21545"/>
              <a:ext cx="5529676" cy="854935"/>
            </a:xfrm>
            <a:prstGeom prst="rect">
              <a:avLst/>
            </a:prstGeom>
          </p:spPr>
          <p:txBody>
            <a:bodyPr lIns="0" tIns="0" rIns="0" bIns="0" rtlCol="0" anchor="t">
              <a:spAutoFit/>
            </a:bodyPr>
            <a:lstStyle/>
            <a:p>
              <a:pPr algn="ctr">
                <a:lnSpc>
                  <a:spcPts val="4950"/>
                </a:lnSpc>
              </a:pPr>
              <a:r>
                <a:rPr lang="en-US" sz="3600" spc="240" smtClean="0">
                  <a:solidFill>
                    <a:srgbClr val="AE8441"/>
                  </a:solidFill>
                  <a:latin typeface="Times New Roman" panose="02020603050405020304" pitchFamily="18" charset="0"/>
                  <a:cs typeface="Times New Roman" panose="02020603050405020304" pitchFamily="18" charset="0"/>
                </a:rPr>
                <a:t>MathType</a:t>
              </a:r>
              <a:endParaRPr lang="en-US" sz="3600" spc="240">
                <a:solidFill>
                  <a:srgbClr val="AE8441"/>
                </a:solidFill>
                <a:latin typeface="Times New Roman" panose="02020603050405020304" pitchFamily="18" charset="0"/>
                <a:cs typeface="Times New Roman" panose="02020603050405020304" pitchFamily="18" charset="0"/>
              </a:endParaRPr>
            </a:p>
          </p:txBody>
        </p:sp>
        <p:sp>
          <p:nvSpPr>
            <p:cNvPr id="19" name="TextBox 8"/>
            <p:cNvSpPr txBox="1"/>
            <p:nvPr/>
          </p:nvSpPr>
          <p:spPr>
            <a:xfrm>
              <a:off x="1" y="901094"/>
              <a:ext cx="5529676" cy="1299501"/>
            </a:xfrm>
            <a:prstGeom prst="rect">
              <a:avLst/>
            </a:prstGeom>
          </p:spPr>
          <p:txBody>
            <a:bodyPr lIns="0" tIns="0" rIns="0" bIns="0" rtlCol="0" anchor="t">
              <a:spAutoFit/>
            </a:bodyPr>
            <a:lstStyle/>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Viết công thức</a:t>
              </a:r>
            </a:p>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Toán học</a:t>
              </a:r>
              <a:endParaRPr lang="en-US" sz="3200" spc="168">
                <a:solidFill>
                  <a:srgbClr val="113C61"/>
                </a:solidFill>
                <a:latin typeface="Times New Roman" panose="02020603050405020304" pitchFamily="18" charset="0"/>
                <a:cs typeface="Times New Roman" panose="02020603050405020304" pitchFamily="18" charset="0"/>
              </a:endParaRPr>
            </a:p>
          </p:txBody>
        </p:sp>
      </p:grpSp>
      <p:pic>
        <p:nvPicPr>
          <p:cNvPr id="26" name="Picture 25"/>
          <p:cNvPicPr>
            <a:picLocks noChangeAspect="1"/>
          </p:cNvPicPr>
          <p:nvPr/>
        </p:nvPicPr>
        <p:blipFill>
          <a:blip r:embed="rId3"/>
          <a:stretch>
            <a:fillRect/>
          </a:stretch>
        </p:blipFill>
        <p:spPr>
          <a:xfrm>
            <a:off x="5018526" y="3516438"/>
            <a:ext cx="2390775" cy="2619375"/>
          </a:xfrm>
          <a:prstGeom prst="rect">
            <a:avLst/>
          </a:prstGeom>
        </p:spPr>
      </p:pic>
      <p:pic>
        <p:nvPicPr>
          <p:cNvPr id="27" name="Picture 26"/>
          <p:cNvPicPr>
            <a:picLocks noChangeAspect="1"/>
          </p:cNvPicPr>
          <p:nvPr/>
        </p:nvPicPr>
        <p:blipFill>
          <a:blip r:embed="rId4"/>
          <a:stretch>
            <a:fillRect/>
          </a:stretch>
        </p:blipFill>
        <p:spPr>
          <a:xfrm>
            <a:off x="8508254" y="3590925"/>
            <a:ext cx="1333500" cy="1495425"/>
          </a:xfrm>
          <a:prstGeom prst="rect">
            <a:avLst/>
          </a:prstGeom>
        </p:spPr>
      </p:pic>
      <p:sp>
        <p:nvSpPr>
          <p:cNvPr id="29" name="TextBox 7"/>
          <p:cNvSpPr txBox="1"/>
          <p:nvPr/>
        </p:nvSpPr>
        <p:spPr>
          <a:xfrm>
            <a:off x="4411638" y="5563767"/>
            <a:ext cx="3106551" cy="641201"/>
          </a:xfrm>
          <a:prstGeom prst="rect">
            <a:avLst/>
          </a:prstGeom>
          <a:solidFill>
            <a:schemeClr val="bg1"/>
          </a:solidFill>
        </p:spPr>
        <p:txBody>
          <a:bodyPr wrap="square" lIns="0" tIns="0" rIns="0" bIns="0" rtlCol="0" anchor="t">
            <a:spAutoFit/>
          </a:bodyPr>
          <a:lstStyle/>
          <a:p>
            <a:pPr algn="ctr">
              <a:lnSpc>
                <a:spcPts val="4950"/>
              </a:lnSpc>
            </a:pPr>
            <a:r>
              <a:rPr lang="en-US" sz="3600" spc="240" smtClean="0">
                <a:solidFill>
                  <a:srgbClr val="AE8441"/>
                </a:solidFill>
                <a:latin typeface="Times New Roman" panose="02020603050405020304" pitchFamily="18" charset="0"/>
                <a:cs typeface="Times New Roman" panose="02020603050405020304" pitchFamily="18" charset="0"/>
              </a:rPr>
              <a:t>iMindMap 10</a:t>
            </a:r>
            <a:endParaRPr lang="en-US" sz="3600" spc="240">
              <a:solidFill>
                <a:srgbClr val="AE844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a:stretch>
            <a:fillRect/>
          </a:stretch>
        </p:blipFill>
        <p:spPr>
          <a:xfrm>
            <a:off x="11277376" y="3625640"/>
            <a:ext cx="1570622" cy="1713406"/>
          </a:xfrm>
          <a:prstGeom prst="rect">
            <a:avLst/>
          </a:prstGeom>
        </p:spPr>
      </p:pic>
      <p:grpSp>
        <p:nvGrpSpPr>
          <p:cNvPr id="32" name="Group 6"/>
          <p:cNvGrpSpPr/>
          <p:nvPr/>
        </p:nvGrpSpPr>
        <p:grpSpPr>
          <a:xfrm>
            <a:off x="10666768" y="5648006"/>
            <a:ext cx="2820632" cy="2033111"/>
            <a:chOff x="1" y="139532"/>
            <a:chExt cx="5683209" cy="2710816"/>
          </a:xfrm>
        </p:grpSpPr>
        <p:sp>
          <p:nvSpPr>
            <p:cNvPr id="33" name="TextBox 7"/>
            <p:cNvSpPr txBox="1"/>
            <p:nvPr/>
          </p:nvSpPr>
          <p:spPr>
            <a:xfrm>
              <a:off x="153534" y="139532"/>
              <a:ext cx="5529676" cy="854935"/>
            </a:xfrm>
            <a:prstGeom prst="rect">
              <a:avLst/>
            </a:prstGeom>
          </p:spPr>
          <p:txBody>
            <a:bodyPr lIns="0" tIns="0" rIns="0" bIns="0" rtlCol="0" anchor="t">
              <a:spAutoFit/>
            </a:bodyPr>
            <a:lstStyle/>
            <a:p>
              <a:pPr algn="ctr">
                <a:lnSpc>
                  <a:spcPts val="4950"/>
                </a:lnSpc>
              </a:pPr>
              <a:r>
                <a:rPr lang="en-US" sz="3600" spc="240" smtClean="0">
                  <a:solidFill>
                    <a:srgbClr val="AE8441"/>
                  </a:solidFill>
                  <a:latin typeface="Times New Roman" panose="02020603050405020304" pitchFamily="18" charset="0"/>
                  <a:cs typeface="Times New Roman" panose="02020603050405020304" pitchFamily="18" charset="0"/>
                </a:rPr>
                <a:t>GSP 5.0</a:t>
              </a:r>
              <a:endParaRPr lang="en-US" sz="3600" spc="240">
                <a:solidFill>
                  <a:srgbClr val="AE8441"/>
                </a:solidFill>
                <a:latin typeface="Times New Roman" panose="02020603050405020304" pitchFamily="18" charset="0"/>
                <a:cs typeface="Times New Roman" panose="02020603050405020304" pitchFamily="18" charset="0"/>
              </a:endParaRPr>
            </a:p>
          </p:txBody>
        </p:sp>
        <p:sp>
          <p:nvSpPr>
            <p:cNvPr id="34" name="TextBox 8"/>
            <p:cNvSpPr txBox="1"/>
            <p:nvPr/>
          </p:nvSpPr>
          <p:spPr>
            <a:xfrm>
              <a:off x="1" y="901095"/>
              <a:ext cx="5529676" cy="1949253"/>
            </a:xfrm>
            <a:prstGeom prst="rect">
              <a:avLst/>
            </a:prstGeom>
          </p:spPr>
          <p:txBody>
            <a:bodyPr lIns="0" tIns="0" rIns="0" bIns="0" rtlCol="0" anchor="t">
              <a:spAutoFit/>
            </a:bodyPr>
            <a:lstStyle/>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Vẽ hình,</a:t>
              </a:r>
            </a:p>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chuyển động hình</a:t>
              </a:r>
              <a:endParaRPr lang="en-US" sz="3200" spc="168">
                <a:solidFill>
                  <a:srgbClr val="113C61"/>
                </a:solidFill>
                <a:latin typeface="Times New Roman" panose="02020603050405020304" pitchFamily="18" charset="0"/>
                <a:cs typeface="Times New Roman" panose="02020603050405020304" pitchFamily="18" charset="0"/>
              </a:endParaRPr>
            </a:p>
          </p:txBody>
        </p:sp>
      </p:grpSp>
      <p:pic>
        <p:nvPicPr>
          <p:cNvPr id="35" name="Picture 34"/>
          <p:cNvPicPr/>
          <p:nvPr/>
        </p:nvPicPr>
        <p:blipFill>
          <a:blip r:embed="rId6"/>
          <a:stretch>
            <a:fillRect/>
          </a:stretch>
        </p:blipFill>
        <p:spPr>
          <a:xfrm>
            <a:off x="14188632" y="3747133"/>
            <a:ext cx="2118168" cy="1926930"/>
          </a:xfrm>
          <a:prstGeom prst="rect">
            <a:avLst/>
          </a:prstGeom>
        </p:spPr>
      </p:pic>
      <p:grpSp>
        <p:nvGrpSpPr>
          <p:cNvPr id="36" name="Group 6"/>
          <p:cNvGrpSpPr/>
          <p:nvPr/>
        </p:nvGrpSpPr>
        <p:grpSpPr>
          <a:xfrm>
            <a:off x="13478903" y="5674064"/>
            <a:ext cx="3513697" cy="2033111"/>
            <a:chOff x="-205133" y="139532"/>
            <a:chExt cx="5734810" cy="2710816"/>
          </a:xfrm>
        </p:grpSpPr>
        <p:sp>
          <p:nvSpPr>
            <p:cNvPr id="37" name="TextBox 7"/>
            <p:cNvSpPr txBox="1"/>
            <p:nvPr/>
          </p:nvSpPr>
          <p:spPr>
            <a:xfrm>
              <a:off x="-205133" y="139532"/>
              <a:ext cx="5529677" cy="854935"/>
            </a:xfrm>
            <a:prstGeom prst="rect">
              <a:avLst/>
            </a:prstGeom>
          </p:spPr>
          <p:txBody>
            <a:bodyPr lIns="0" tIns="0" rIns="0" bIns="0" rtlCol="0" anchor="t">
              <a:spAutoFit/>
            </a:bodyPr>
            <a:lstStyle/>
            <a:p>
              <a:pPr algn="ctr">
                <a:lnSpc>
                  <a:spcPts val="4950"/>
                </a:lnSpc>
              </a:pPr>
              <a:r>
                <a:rPr lang="en-US" sz="3600" spc="240" smtClean="0">
                  <a:solidFill>
                    <a:srgbClr val="AE8441"/>
                  </a:solidFill>
                  <a:latin typeface="Times New Roman" panose="02020603050405020304" pitchFamily="18" charset="0"/>
                  <a:cs typeface="Times New Roman" panose="02020603050405020304" pitchFamily="18" charset="0"/>
                </a:rPr>
                <a:t>FX Draw 6</a:t>
              </a:r>
              <a:endParaRPr lang="en-US" sz="3600" spc="240">
                <a:solidFill>
                  <a:srgbClr val="AE8441"/>
                </a:solidFill>
                <a:latin typeface="Times New Roman" panose="02020603050405020304" pitchFamily="18" charset="0"/>
                <a:cs typeface="Times New Roman" panose="02020603050405020304" pitchFamily="18" charset="0"/>
              </a:endParaRPr>
            </a:p>
          </p:txBody>
        </p:sp>
        <p:sp>
          <p:nvSpPr>
            <p:cNvPr id="38" name="TextBox 8"/>
            <p:cNvSpPr txBox="1"/>
            <p:nvPr/>
          </p:nvSpPr>
          <p:spPr>
            <a:xfrm>
              <a:off x="1" y="901095"/>
              <a:ext cx="5529676" cy="1949253"/>
            </a:xfrm>
            <a:prstGeom prst="rect">
              <a:avLst/>
            </a:prstGeom>
          </p:spPr>
          <p:txBody>
            <a:bodyPr lIns="0" tIns="0" rIns="0" bIns="0" rtlCol="0" anchor="t">
              <a:spAutoFit/>
            </a:bodyPr>
            <a:lstStyle/>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Vẽ hình</a:t>
              </a:r>
            </a:p>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(tích hợp vào word)</a:t>
              </a:r>
              <a:endParaRPr lang="en-US" sz="3200" spc="168">
                <a:solidFill>
                  <a:srgbClr val="113C61"/>
                </a:solidFill>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161" y="3060309"/>
            <a:ext cx="2788219" cy="2788219"/>
          </a:xfrm>
          <a:prstGeom prst="rect">
            <a:avLst/>
          </a:prstGeom>
        </p:spPr>
      </p:pic>
      <p:grpSp>
        <p:nvGrpSpPr>
          <p:cNvPr id="28" name="Group 6"/>
          <p:cNvGrpSpPr/>
          <p:nvPr/>
        </p:nvGrpSpPr>
        <p:grpSpPr>
          <a:xfrm>
            <a:off x="999129" y="5533257"/>
            <a:ext cx="2837838" cy="1146975"/>
            <a:chOff x="1" y="21545"/>
            <a:chExt cx="5717877" cy="1529300"/>
          </a:xfrm>
        </p:grpSpPr>
        <p:sp>
          <p:nvSpPr>
            <p:cNvPr id="31" name="TextBox 7"/>
            <p:cNvSpPr txBox="1"/>
            <p:nvPr/>
          </p:nvSpPr>
          <p:spPr>
            <a:xfrm>
              <a:off x="188202" y="21545"/>
              <a:ext cx="5529676" cy="854935"/>
            </a:xfrm>
            <a:prstGeom prst="rect">
              <a:avLst/>
            </a:prstGeom>
          </p:spPr>
          <p:txBody>
            <a:bodyPr lIns="0" tIns="0" rIns="0" bIns="0" rtlCol="0" anchor="t">
              <a:spAutoFit/>
            </a:bodyPr>
            <a:lstStyle/>
            <a:p>
              <a:pPr algn="ctr">
                <a:lnSpc>
                  <a:spcPts val="4950"/>
                </a:lnSpc>
              </a:pPr>
              <a:r>
                <a:rPr lang="en-US" sz="3600" spc="240" smtClean="0">
                  <a:solidFill>
                    <a:srgbClr val="AE8441"/>
                  </a:solidFill>
                  <a:latin typeface="Times New Roman" panose="02020603050405020304" pitchFamily="18" charset="0"/>
                  <a:cs typeface="Times New Roman" panose="02020603050405020304" pitchFamily="18" charset="0"/>
                </a:rPr>
                <a:t>PowerPoint</a:t>
              </a:r>
              <a:endParaRPr lang="en-US" sz="3600" spc="240">
                <a:solidFill>
                  <a:srgbClr val="AE8441"/>
                </a:solidFill>
                <a:latin typeface="Times New Roman" panose="02020603050405020304" pitchFamily="18" charset="0"/>
                <a:cs typeface="Times New Roman" panose="02020603050405020304" pitchFamily="18" charset="0"/>
              </a:endParaRPr>
            </a:p>
          </p:txBody>
        </p:sp>
        <p:sp>
          <p:nvSpPr>
            <p:cNvPr id="39" name="TextBox 8"/>
            <p:cNvSpPr txBox="1"/>
            <p:nvPr/>
          </p:nvSpPr>
          <p:spPr>
            <a:xfrm>
              <a:off x="1" y="901094"/>
              <a:ext cx="5529676" cy="649751"/>
            </a:xfrm>
            <a:prstGeom prst="rect">
              <a:avLst/>
            </a:prstGeom>
          </p:spPr>
          <p:txBody>
            <a:bodyPr lIns="0" tIns="0" rIns="0" bIns="0" rtlCol="0" anchor="t">
              <a:spAutoFit/>
            </a:bodyPr>
            <a:lstStyle/>
            <a:p>
              <a:pPr algn="ctr">
                <a:lnSpc>
                  <a:spcPts val="3840"/>
                </a:lnSpc>
              </a:pPr>
              <a:r>
                <a:rPr lang="en-US" sz="3200" spc="168" smtClean="0">
                  <a:solidFill>
                    <a:srgbClr val="113C61"/>
                  </a:solidFill>
                  <a:latin typeface="Times New Roman" panose="02020603050405020304" pitchFamily="18" charset="0"/>
                  <a:cs typeface="Times New Roman" panose="02020603050405020304" pitchFamily="18" charset="0"/>
                </a:rPr>
                <a:t>Trình chiếu</a:t>
              </a:r>
              <a:endParaRPr lang="en-US" sz="3200" spc="168">
                <a:solidFill>
                  <a:srgbClr val="113C61"/>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2514600" y="190500"/>
            <a:ext cx="13030200" cy="923330"/>
          </a:xfrm>
          <a:prstGeom prst="rect">
            <a:avLst/>
          </a:prstGeom>
          <a:noFill/>
        </p:spPr>
        <p:txBody>
          <a:bodyPr wrap="square" rtlCol="0">
            <a:spAutoFit/>
          </a:bodyPr>
          <a:lstStyle/>
          <a:p>
            <a:pPr algn="ctr"/>
            <a:r>
              <a:rPr lang="en-US" sz="5400" b="1" smtClean="0">
                <a:solidFill>
                  <a:schemeClr val="accent4">
                    <a:lumMod val="50000"/>
                  </a:schemeClr>
                </a:solidFill>
                <a:latin typeface="UTM Alberta Heavy" panose="02040603050506020204" pitchFamily="18" charset="0"/>
                <a:cs typeface="Arial" panose="020B0604020202020204" pitchFamily="34" charset="0"/>
              </a:rPr>
              <a:t>CÁCH THỨC THỰC HIỆN BIỆN PHÁP</a:t>
            </a:r>
            <a:endParaRPr lang="en-US" sz="5400" b="1">
              <a:solidFill>
                <a:schemeClr val="accent4">
                  <a:lumMod val="50000"/>
                </a:schemeClr>
              </a:solidFill>
              <a:latin typeface="UTM Alberta Heavy"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par>
                                <p:cTn id="48" presetID="16" presetClass="entr" presetSubtype="21"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350497" y="-245017"/>
            <a:ext cx="5100969" cy="10777034"/>
          </a:xfrm>
          <a:prstGeom prst="rect">
            <a:avLst/>
          </a:prstGeom>
          <a:solidFill>
            <a:srgbClr val="113C61"/>
          </a:solidFill>
        </p:spPr>
      </p:sp>
      <p:sp>
        <p:nvSpPr>
          <p:cNvPr id="12" name="TextBox 11"/>
          <p:cNvSpPr txBox="1"/>
          <p:nvPr/>
        </p:nvSpPr>
        <p:spPr>
          <a:xfrm>
            <a:off x="-127649" y="419100"/>
            <a:ext cx="5100969" cy="1938992"/>
          </a:xfrm>
          <a:prstGeom prst="rect">
            <a:avLst/>
          </a:prstGeom>
          <a:noFill/>
        </p:spPr>
        <p:txBody>
          <a:bodyPr wrap="square" rtlCol="0">
            <a:spAutoFit/>
          </a:bodyPr>
          <a:lstStyle/>
          <a:p>
            <a:r>
              <a:rPr lang="en-US" sz="4000" smtClean="0">
                <a:solidFill>
                  <a:schemeClr val="bg1"/>
                </a:solidFill>
                <a:latin typeface="Times New Roman" panose="02020603050405020304" pitchFamily="18" charset="0"/>
                <a:cs typeface="Times New Roman" panose="02020603050405020304" pitchFamily="18" charset="0"/>
              </a:rPr>
              <a:t>- Trình chiếu khung sơ đồ tư duy. Sau đó đưa ra các câu hỏi:</a:t>
            </a:r>
          </a:p>
        </p:txBody>
      </p:sp>
      <p:sp>
        <p:nvSpPr>
          <p:cNvPr id="13" name="TextBox 12"/>
          <p:cNvSpPr txBox="1"/>
          <p:nvPr/>
        </p:nvSpPr>
        <p:spPr>
          <a:xfrm>
            <a:off x="-127649" y="2476500"/>
            <a:ext cx="4939703" cy="1938992"/>
          </a:xfrm>
          <a:prstGeom prst="rect">
            <a:avLst/>
          </a:prstGeom>
          <a:noFill/>
        </p:spPr>
        <p:txBody>
          <a:bodyPr wrap="square" rtlCol="0">
            <a:spAutoFit/>
          </a:bodyPr>
          <a:lstStyle/>
          <a:p>
            <a:r>
              <a:rPr lang="en-US" sz="4000" smtClean="0">
                <a:solidFill>
                  <a:schemeClr val="bg1"/>
                </a:solidFill>
                <a:latin typeface="Times New Roman" panose="02020603050405020304" pitchFamily="18" charset="0"/>
                <a:cs typeface="Times New Roman" panose="02020603050405020304" pitchFamily="18" charset="0"/>
              </a:rPr>
              <a:t>? Các công thức cần ghi nhớ là gì? (làm nhóm theo bàn)</a:t>
            </a:r>
          </a:p>
        </p:txBody>
      </p:sp>
      <p:pic>
        <p:nvPicPr>
          <p:cNvPr id="17" name="Picture 16"/>
          <p:cNvPicPr>
            <a:picLocks noChangeAspect="1"/>
          </p:cNvPicPr>
          <p:nvPr/>
        </p:nvPicPr>
        <p:blipFill>
          <a:blip r:embed="rId2"/>
          <a:stretch>
            <a:fillRect/>
          </a:stretch>
        </p:blipFill>
        <p:spPr>
          <a:xfrm>
            <a:off x="7589767" y="395441"/>
            <a:ext cx="6947042" cy="9320058"/>
          </a:xfrm>
          <a:prstGeom prst="rect">
            <a:avLst/>
          </a:prstGeom>
        </p:spPr>
      </p:pic>
      <p:sp>
        <p:nvSpPr>
          <p:cNvPr id="18" name="TextBox 17"/>
          <p:cNvSpPr txBox="1"/>
          <p:nvPr/>
        </p:nvSpPr>
        <p:spPr>
          <a:xfrm>
            <a:off x="-127649" y="5013454"/>
            <a:ext cx="4959368" cy="1323439"/>
          </a:xfrm>
          <a:prstGeom prst="rect">
            <a:avLst/>
          </a:prstGeom>
          <a:noFill/>
        </p:spPr>
        <p:txBody>
          <a:bodyPr wrap="square" rtlCol="0">
            <a:spAutoFit/>
          </a:bodyPr>
          <a:lstStyle/>
          <a:p>
            <a:r>
              <a:rPr lang="en-US" sz="4000" smtClean="0">
                <a:solidFill>
                  <a:schemeClr val="bg1"/>
                </a:solidFill>
                <a:latin typeface="Times New Roman" panose="02020603050405020304" pitchFamily="18" charset="0"/>
                <a:cs typeface="Times New Roman" panose="02020603050405020304" pitchFamily="18" charset="0"/>
              </a:rPr>
              <a:t>? Các công thức này được vận dụng làm gì?</a:t>
            </a:r>
            <a:endParaRPr lang="en-US" sz="400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98152" y="7550408"/>
            <a:ext cx="4925720" cy="1323439"/>
          </a:xfrm>
          <a:prstGeom prst="rect">
            <a:avLst/>
          </a:prstGeom>
          <a:noFill/>
        </p:spPr>
        <p:txBody>
          <a:bodyPr wrap="square" rtlCol="0">
            <a:spAutoFit/>
          </a:bodyPr>
          <a:lstStyle/>
          <a:p>
            <a:r>
              <a:rPr lang="en-US" sz="4000" smtClean="0">
                <a:solidFill>
                  <a:schemeClr val="bg1"/>
                </a:solidFill>
                <a:latin typeface="Times New Roman" panose="02020603050405020304" pitchFamily="18" charset="0"/>
                <a:cs typeface="Times New Roman" panose="02020603050405020304" pitchFamily="18" charset="0"/>
              </a:rPr>
              <a:t>- Từ đó đưa ra sơ đồ tư duy hoàn chỉnh</a:t>
            </a:r>
          </a:p>
        </p:txBody>
      </p:sp>
      <p:pic>
        <p:nvPicPr>
          <p:cNvPr id="20" name="Picture 19"/>
          <p:cNvPicPr/>
          <p:nvPr/>
        </p:nvPicPr>
        <p:blipFill>
          <a:blip r:embed="rId3"/>
          <a:stretch>
            <a:fillRect/>
          </a:stretch>
        </p:blipFill>
        <p:spPr>
          <a:xfrm>
            <a:off x="4998696" y="287096"/>
            <a:ext cx="13060703" cy="97332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15CBDB0B-27A3-4C12-8FD8-1A52AE3DB566}"/>
              </a:ext>
            </a:extLst>
          </p:cNvPr>
          <p:cNvSpPr/>
          <p:nvPr/>
        </p:nvSpPr>
        <p:spPr>
          <a:xfrm>
            <a:off x="13011596" y="1851581"/>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cxnSp>
        <p:nvCxnSpPr>
          <p:cNvPr id="16" name="直接连接符 15">
            <a:extLst>
              <a:ext uri="{FF2B5EF4-FFF2-40B4-BE49-F238E27FC236}">
                <a16:creationId xmlns:a16="http://schemas.microsoft.com/office/drawing/2014/main" id="{F22AACA2-8D4F-4D0B-B897-00B64505935B}"/>
              </a:ext>
            </a:extLst>
          </p:cNvPr>
          <p:cNvCxnSpPr>
            <a:cxnSpLocks/>
          </p:cNvCxnSpPr>
          <p:nvPr/>
        </p:nvCxnSpPr>
        <p:spPr>
          <a:xfrm flipH="1">
            <a:off x="5199175" y="2505997"/>
            <a:ext cx="7812422"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5DF93E6E-0082-480D-8724-3BA2ACFC6BE2}"/>
              </a:ext>
            </a:extLst>
          </p:cNvPr>
          <p:cNvSpPr/>
          <p:nvPr/>
        </p:nvSpPr>
        <p:spPr>
          <a:xfrm>
            <a:off x="5037174" y="1851581"/>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E14ABCE6-1084-47CD-8161-043F356E93AE}"/>
              </a:ext>
            </a:extLst>
          </p:cNvPr>
          <p:cNvSpPr txBox="1"/>
          <p:nvPr/>
        </p:nvSpPr>
        <p:spPr>
          <a:xfrm>
            <a:off x="2222884" y="1033599"/>
            <a:ext cx="13842251" cy="1477328"/>
          </a:xfrm>
          <a:prstGeom prst="rect">
            <a:avLst/>
          </a:prstGeom>
          <a:noFill/>
        </p:spPr>
        <p:txBody>
          <a:bodyPr wrap="none" rtlCol="0">
            <a:spAutoFit/>
          </a:bodyPr>
          <a:lstStyle/>
          <a:p>
            <a:pPr algn="ctr"/>
            <a:r>
              <a:rPr lang="en-US" altLang="zh-CN" sz="4500" smtClean="0">
                <a:latin typeface="Times New Roman" panose="02020603050405020304" pitchFamily="18" charset="0"/>
                <a:ea typeface="Malgun Gothic Semilight" panose="020B0502040204020203" pitchFamily="34" charset="-122"/>
                <a:cs typeface="Times New Roman" panose="02020603050405020304" pitchFamily="18" charset="0"/>
              </a:rPr>
              <a:t>Chính sự kết hợp giữa trình chiếu và các phần mềm tin học</a:t>
            </a:r>
          </a:p>
          <a:p>
            <a:pPr algn="ctr"/>
            <a:r>
              <a:rPr lang="en-US" altLang="zh-CN" sz="4500" smtClean="0">
                <a:latin typeface="Times New Roman" panose="02020603050405020304" pitchFamily="18" charset="0"/>
                <a:ea typeface="Malgun Gothic Semilight" panose="020B0502040204020203" pitchFamily="34" charset="-122"/>
                <a:cs typeface="Times New Roman" panose="02020603050405020304" pitchFamily="18" charset="0"/>
              </a:rPr>
              <a:t>(iMindMap) giúp:</a:t>
            </a:r>
            <a:endParaRPr lang="zh-CN" altLang="en-US" sz="4500" dirty="0">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19" name="矩形 18">
            <a:extLst>
              <a:ext uri="{FF2B5EF4-FFF2-40B4-BE49-F238E27FC236}">
                <a16:creationId xmlns:a16="http://schemas.microsoft.com/office/drawing/2014/main" id="{CB3E1726-52E3-4F8C-B256-0C493B25CF0C}"/>
              </a:ext>
            </a:extLst>
          </p:cNvPr>
          <p:cNvSpPr/>
          <p:nvPr/>
        </p:nvSpPr>
        <p:spPr>
          <a:xfrm>
            <a:off x="7772399" y="0"/>
            <a:ext cx="2743200" cy="914934"/>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3" name="椭圆 22">
            <a:extLst>
              <a:ext uri="{FF2B5EF4-FFF2-40B4-BE49-F238E27FC236}">
                <a16:creationId xmlns:a16="http://schemas.microsoft.com/office/drawing/2014/main" id="{9F8127C1-E4F9-4E0A-94C7-98F8853F5EEE}"/>
              </a:ext>
            </a:extLst>
          </p:cNvPr>
          <p:cNvSpPr/>
          <p:nvPr/>
        </p:nvSpPr>
        <p:spPr>
          <a:xfrm>
            <a:off x="13011596" y="811268"/>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cxnSp>
        <p:nvCxnSpPr>
          <p:cNvPr id="24" name="直接连接符 23">
            <a:extLst>
              <a:ext uri="{FF2B5EF4-FFF2-40B4-BE49-F238E27FC236}">
                <a16:creationId xmlns:a16="http://schemas.microsoft.com/office/drawing/2014/main" id="{AF872B8D-368B-478D-94F9-0D015B34A5F1}"/>
              </a:ext>
            </a:extLst>
          </p:cNvPr>
          <p:cNvCxnSpPr>
            <a:cxnSpLocks/>
            <a:stCxn id="23" idx="2"/>
            <a:endCxn id="25" idx="6"/>
          </p:cNvCxnSpPr>
          <p:nvPr/>
        </p:nvCxnSpPr>
        <p:spPr>
          <a:xfrm flipH="1">
            <a:off x="5199175" y="892268"/>
            <a:ext cx="7812422"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96464865-92A3-404B-8E69-1E535DC3B6B7}"/>
              </a:ext>
            </a:extLst>
          </p:cNvPr>
          <p:cNvSpPr/>
          <p:nvPr/>
        </p:nvSpPr>
        <p:spPr>
          <a:xfrm>
            <a:off x="5037174" y="811268"/>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C2AAA4B9-C907-40B6-AD82-DD63DCD87B16}"/>
              </a:ext>
            </a:extLst>
          </p:cNvPr>
          <p:cNvGrpSpPr/>
          <p:nvPr/>
        </p:nvGrpSpPr>
        <p:grpSpPr>
          <a:xfrm>
            <a:off x="990600" y="2891264"/>
            <a:ext cx="5029201" cy="6763706"/>
            <a:chOff x="925118" y="2246906"/>
            <a:chExt cx="3352800" cy="4509136"/>
          </a:xfrm>
        </p:grpSpPr>
        <p:pic>
          <p:nvPicPr>
            <p:cNvPr id="3" name="图片 2">
              <a:extLst>
                <a:ext uri="{FF2B5EF4-FFF2-40B4-BE49-F238E27FC236}">
                  <a16:creationId xmlns:a16="http://schemas.microsoft.com/office/drawing/2014/main" id="{B6A74C48-B08A-487B-A96A-0FEEEC39A7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38828" y="2246906"/>
              <a:ext cx="1291697" cy="2002896"/>
            </a:xfrm>
            <a:prstGeom prst="rect">
              <a:avLst/>
            </a:prstGeom>
          </p:spPr>
        </p:pic>
        <p:sp>
          <p:nvSpPr>
            <p:cNvPr id="4" name="矩形: 圆角 3">
              <a:extLst>
                <a:ext uri="{FF2B5EF4-FFF2-40B4-BE49-F238E27FC236}">
                  <a16:creationId xmlns:a16="http://schemas.microsoft.com/office/drawing/2014/main" id="{6A3F81DA-7B8E-4AB8-B98F-5E7BE3E18082}"/>
                </a:ext>
              </a:extLst>
            </p:cNvPr>
            <p:cNvSpPr/>
            <p:nvPr/>
          </p:nvSpPr>
          <p:spPr>
            <a:xfrm>
              <a:off x="925118" y="4500523"/>
              <a:ext cx="3352800" cy="2255519"/>
            </a:xfrm>
            <a:prstGeom prst="roundRect">
              <a:avLst>
                <a:gd name="adj" fmla="val 23378"/>
              </a:avLst>
            </a:prstGeom>
            <a:solidFill>
              <a:srgbClr val="F6B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8B07D9F7-3C70-4716-86C7-9B52E8BBE9E6}"/>
                </a:ext>
              </a:extLst>
            </p:cNvPr>
            <p:cNvSpPr txBox="1"/>
            <p:nvPr/>
          </p:nvSpPr>
          <p:spPr>
            <a:xfrm>
              <a:off x="1105354" y="4682461"/>
              <a:ext cx="2987039" cy="1657163"/>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Học sinh phát huy tính chủ động, độc lập trong việc tự hệ thống lại các đơn vị kiến thức.</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05FC48A0-81B7-4A6F-B23C-49AAB2B00F2C}"/>
              </a:ext>
            </a:extLst>
          </p:cNvPr>
          <p:cNvGrpSpPr/>
          <p:nvPr/>
        </p:nvGrpSpPr>
        <p:grpSpPr>
          <a:xfrm>
            <a:off x="6611869" y="2891264"/>
            <a:ext cx="5029200" cy="6746489"/>
            <a:chOff x="1169382" y="2246906"/>
            <a:chExt cx="3352799" cy="4497659"/>
          </a:xfrm>
        </p:grpSpPr>
        <p:pic>
          <p:nvPicPr>
            <p:cNvPr id="33" name="图片 32">
              <a:extLst>
                <a:ext uri="{FF2B5EF4-FFF2-40B4-BE49-F238E27FC236}">
                  <a16:creationId xmlns:a16="http://schemas.microsoft.com/office/drawing/2014/main" id="{CAA82B3B-BA64-4F2B-8994-C24D8F1D33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6507" y="2246906"/>
              <a:ext cx="1291697" cy="2002896"/>
            </a:xfrm>
            <a:prstGeom prst="rect">
              <a:avLst/>
            </a:prstGeom>
          </p:spPr>
        </p:pic>
        <p:sp>
          <p:nvSpPr>
            <p:cNvPr id="34" name="矩形: 圆角 33">
              <a:extLst>
                <a:ext uri="{FF2B5EF4-FFF2-40B4-BE49-F238E27FC236}">
                  <a16:creationId xmlns:a16="http://schemas.microsoft.com/office/drawing/2014/main" id="{76F6C3B6-B28C-4C2F-BB62-0FBA31A61DE4}"/>
                </a:ext>
              </a:extLst>
            </p:cNvPr>
            <p:cNvSpPr/>
            <p:nvPr/>
          </p:nvSpPr>
          <p:spPr>
            <a:xfrm>
              <a:off x="1169382" y="4489045"/>
              <a:ext cx="3352799" cy="2255520"/>
            </a:xfrm>
            <a:prstGeom prst="roundRect">
              <a:avLst>
                <a:gd name="adj" fmla="val 23378"/>
              </a:avLst>
            </a:prstGeom>
            <a:noFill/>
            <a:ln w="38100">
              <a:solidFill>
                <a:srgbClr val="F6B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DE05D4A1-0E3C-4FAA-8F42-FA1D83900ED4}"/>
                </a:ext>
              </a:extLst>
            </p:cNvPr>
            <p:cNvSpPr txBox="1"/>
            <p:nvPr/>
          </p:nvSpPr>
          <p:spPr>
            <a:xfrm>
              <a:off x="1384269" y="4631661"/>
              <a:ext cx="2987039" cy="2061376"/>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Giáo viên kiểm tra được việc nắm kiến thức cũ của học sinh với thời gian nhanh nhất.</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grpSp>
        <p:nvGrpSpPr>
          <p:cNvPr id="36" name="组合 35">
            <a:extLst>
              <a:ext uri="{FF2B5EF4-FFF2-40B4-BE49-F238E27FC236}">
                <a16:creationId xmlns:a16="http://schemas.microsoft.com/office/drawing/2014/main" id="{5EAF6FED-8F92-4D40-AA3D-578D69147E29}"/>
              </a:ext>
            </a:extLst>
          </p:cNvPr>
          <p:cNvGrpSpPr/>
          <p:nvPr/>
        </p:nvGrpSpPr>
        <p:grpSpPr>
          <a:xfrm>
            <a:off x="12268200" y="2891264"/>
            <a:ext cx="5029199" cy="6763706"/>
            <a:chOff x="1313736" y="2246906"/>
            <a:chExt cx="3352799" cy="4509137"/>
          </a:xfrm>
        </p:grpSpPr>
        <p:pic>
          <p:nvPicPr>
            <p:cNvPr id="37" name="图片 36">
              <a:extLst>
                <a:ext uri="{FF2B5EF4-FFF2-40B4-BE49-F238E27FC236}">
                  <a16:creationId xmlns:a16="http://schemas.microsoft.com/office/drawing/2014/main" id="{886451B7-04D4-41AD-A23D-F7295E58D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65045" y="2246906"/>
              <a:ext cx="1291697" cy="2002896"/>
            </a:xfrm>
            <a:prstGeom prst="rect">
              <a:avLst/>
            </a:prstGeom>
          </p:spPr>
        </p:pic>
        <p:sp>
          <p:nvSpPr>
            <p:cNvPr id="38" name="矩形: 圆角 37">
              <a:extLst>
                <a:ext uri="{FF2B5EF4-FFF2-40B4-BE49-F238E27FC236}">
                  <a16:creationId xmlns:a16="http://schemas.microsoft.com/office/drawing/2014/main" id="{7665F2D8-7918-4F01-B12A-412A9E2869F9}"/>
                </a:ext>
              </a:extLst>
            </p:cNvPr>
            <p:cNvSpPr/>
            <p:nvPr/>
          </p:nvSpPr>
          <p:spPr>
            <a:xfrm>
              <a:off x="1313736" y="4500523"/>
              <a:ext cx="3352799" cy="2255520"/>
            </a:xfrm>
            <a:prstGeom prst="roundRect">
              <a:avLst>
                <a:gd name="adj" fmla="val 23378"/>
              </a:avLst>
            </a:prstGeom>
            <a:solidFill>
              <a:srgbClr val="F6B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62F6B05B-C341-4AAF-8239-074B0123C9D1}"/>
                </a:ext>
              </a:extLst>
            </p:cNvPr>
            <p:cNvSpPr txBox="1"/>
            <p:nvPr/>
          </p:nvSpPr>
          <p:spPr>
            <a:xfrm>
              <a:off x="1511605" y="4631661"/>
              <a:ext cx="2987040" cy="1686615"/>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Học sinh biết tư duy khoa học và sáng tạo trong nếp nghĩ, làm cơ sở cho nề nếp tự học.</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spTree>
    <p:extLst>
      <p:ext uri="{BB962C8B-B14F-4D97-AF65-F5344CB8AC3E}">
        <p14:creationId xmlns:p14="http://schemas.microsoft.com/office/powerpoint/2010/main" val="238277434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outVertical)">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17" name="Group 17"/>
          <p:cNvGrpSpPr/>
          <p:nvPr/>
        </p:nvGrpSpPr>
        <p:grpSpPr>
          <a:xfrm>
            <a:off x="9071206" y="3146796"/>
            <a:ext cx="8849440" cy="6044566"/>
            <a:chOff x="0" y="0"/>
            <a:chExt cx="3715773" cy="1212833"/>
          </a:xfrm>
        </p:grpSpPr>
        <p:sp>
          <p:nvSpPr>
            <p:cNvPr id="18" name="Freeform 18"/>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grpSp>
        <p:nvGrpSpPr>
          <p:cNvPr id="2" name="Group 2"/>
          <p:cNvGrpSpPr/>
          <p:nvPr/>
        </p:nvGrpSpPr>
        <p:grpSpPr>
          <a:xfrm>
            <a:off x="314411" y="3146796"/>
            <a:ext cx="8415099" cy="6044566"/>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sp>
      </p:grpSp>
      <p:grpSp>
        <p:nvGrpSpPr>
          <p:cNvPr id="4" name="Group 4"/>
          <p:cNvGrpSpPr/>
          <p:nvPr/>
        </p:nvGrpSpPr>
        <p:grpSpPr>
          <a:xfrm>
            <a:off x="508818" y="3290118"/>
            <a:ext cx="17399302" cy="5757746"/>
            <a:chOff x="-1" y="-66620"/>
            <a:chExt cx="14879173" cy="2972686"/>
          </a:xfrm>
        </p:grpSpPr>
        <p:sp>
          <p:nvSpPr>
            <p:cNvPr id="5" name="TextBox 5"/>
            <p:cNvSpPr txBox="1"/>
            <p:nvPr/>
          </p:nvSpPr>
          <p:spPr>
            <a:xfrm>
              <a:off x="0" y="-66620"/>
              <a:ext cx="7211280" cy="398417"/>
            </a:xfrm>
            <a:prstGeom prst="rect">
              <a:avLst/>
            </a:prstGeom>
          </p:spPr>
          <p:txBody>
            <a:bodyPr lIns="0" tIns="0" rIns="0" bIns="0" rtlCol="0" anchor="t">
              <a:spAutoFit/>
            </a:bodyPr>
            <a:lstStyle/>
            <a:p>
              <a:pPr algn="ctr">
                <a:lnSpc>
                  <a:spcPct val="114000"/>
                </a:lnSpc>
              </a:pPr>
              <a:r>
                <a:rPr lang="en-US" sz="4800" b="1" smtClean="0">
                  <a:solidFill>
                    <a:srgbClr val="E46C0A"/>
                  </a:solidFill>
                  <a:latin typeface="Times New Roman" panose="02020603050405020304" pitchFamily="18" charset="0"/>
                  <a:cs typeface="Times New Roman" panose="02020603050405020304" pitchFamily="18" charset="0"/>
                </a:rPr>
                <a:t>Hướng dẫn về nhà</a:t>
              </a:r>
              <a:endParaRPr lang="en-US" sz="4800" b="1">
                <a:solidFill>
                  <a:srgbClr val="E46C0A"/>
                </a:solidFill>
                <a:latin typeface="Times New Roman" panose="02020603050405020304" pitchFamily="18" charset="0"/>
                <a:cs typeface="Times New Roman" panose="02020603050405020304" pitchFamily="18" charset="0"/>
              </a:endParaRPr>
            </a:p>
          </p:txBody>
        </p:sp>
        <p:sp>
          <p:nvSpPr>
            <p:cNvPr id="6" name="TextBox 6"/>
            <p:cNvSpPr txBox="1"/>
            <p:nvPr/>
          </p:nvSpPr>
          <p:spPr>
            <a:xfrm>
              <a:off x="-1" y="369974"/>
              <a:ext cx="6950773" cy="2536092"/>
            </a:xfrm>
            <a:prstGeom prst="rect">
              <a:avLst/>
            </a:prstGeom>
          </p:spPr>
          <p:txBody>
            <a:bodyPr wrap="square" lIns="0" tIns="0" rIns="0" bIns="0" rtlCol="0" anchor="t">
              <a:spAutoFit/>
            </a:bodyPr>
            <a:lstStyle/>
            <a:p>
              <a:pPr algn="ct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Trước khi đến tiết ôn tập chương I hình 9 tôi đã hướng dẫn về nhà:</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Cho HS tự học phần lý thuyết chương để đến lớp HS tự hệ thống lý thuyết qua khung sơ đồ tư duy</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Hoàn thành bài tập trắc nghiệm trên Google Form (gửi qua mail)</a:t>
              </a:r>
              <a:endParaRPr lang="en-US" sz="4000">
                <a:solidFill>
                  <a:srgbClr val="1C4F59"/>
                </a:solidFill>
                <a:latin typeface="Times New Roman" panose="02020603050405020304" pitchFamily="18" charset="0"/>
                <a:cs typeface="Times New Roman" panose="02020603050405020304" pitchFamily="18" charset="0"/>
              </a:endParaRPr>
            </a:p>
          </p:txBody>
        </p:sp>
        <p:sp>
          <p:nvSpPr>
            <p:cNvPr id="32" name="TextBox 6"/>
            <p:cNvSpPr txBox="1"/>
            <p:nvPr/>
          </p:nvSpPr>
          <p:spPr>
            <a:xfrm>
              <a:off x="7425222" y="343653"/>
              <a:ext cx="7453950" cy="1811494"/>
            </a:xfrm>
            <a:prstGeom prst="rect">
              <a:avLst/>
            </a:prstGeom>
          </p:spPr>
          <p:txBody>
            <a:bodyPr wrap="square" lIns="0" tIns="0" rIns="0" bIns="0" rtlCol="0" anchor="t">
              <a:spAutoFit/>
            </a:bodyPr>
            <a:lstStyle/>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Trình chiếu nội dung câu hỏi trắc nghiệm, cho học sinh trả lời trên bảng con.</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Cho HS làm bài tập miệng theo nhóm 4 người để củng cố hơn kiến thức lý thuyết.</a:t>
              </a:r>
            </a:p>
            <a:p>
              <a:pPr>
                <a:lnSpc>
                  <a:spcPct val="114000"/>
                </a:lnSpc>
              </a:pPr>
              <a:r>
                <a:rPr lang="en-US" sz="4000" smtClean="0">
                  <a:solidFill>
                    <a:srgbClr val="1C4F59"/>
                  </a:solidFill>
                  <a:latin typeface="Times New Roman" panose="02020603050405020304" pitchFamily="18" charset="0"/>
                  <a:cs typeface="Times New Roman" panose="02020603050405020304" pitchFamily="18" charset="0"/>
                </a:rPr>
                <a:t>- Các bài tập thực tế (cá nhân, nhóm)</a:t>
              </a:r>
              <a:endParaRPr lang="en-US" sz="4000">
                <a:solidFill>
                  <a:srgbClr val="1C4F59"/>
                </a:solidFill>
                <a:latin typeface="Times New Roman" panose="02020603050405020304" pitchFamily="18" charset="0"/>
                <a:cs typeface="Times New Roman" panose="02020603050405020304" pitchFamily="18" charset="0"/>
              </a:endParaRPr>
            </a:p>
          </p:txBody>
        </p:sp>
      </p:grpSp>
      <p:grpSp>
        <p:nvGrpSpPr>
          <p:cNvPr id="19" name="Group 19"/>
          <p:cNvGrpSpPr/>
          <p:nvPr/>
        </p:nvGrpSpPr>
        <p:grpSpPr>
          <a:xfrm>
            <a:off x="9302018" y="3272912"/>
            <a:ext cx="7921579" cy="1603308"/>
            <a:chOff x="0" y="-20933"/>
            <a:chExt cx="7240432" cy="827778"/>
          </a:xfrm>
        </p:grpSpPr>
        <p:sp>
          <p:nvSpPr>
            <p:cNvPr id="20" name="TextBox 20"/>
            <p:cNvSpPr txBox="1"/>
            <p:nvPr/>
          </p:nvSpPr>
          <p:spPr>
            <a:xfrm>
              <a:off x="0" y="-20933"/>
              <a:ext cx="7211280" cy="398417"/>
            </a:xfrm>
            <a:prstGeom prst="rect">
              <a:avLst/>
            </a:prstGeom>
          </p:spPr>
          <p:txBody>
            <a:bodyPr lIns="0" tIns="0" rIns="0" bIns="0" rtlCol="0" anchor="t">
              <a:spAutoFit/>
            </a:bodyPr>
            <a:lstStyle/>
            <a:p>
              <a:pPr algn="ctr">
                <a:lnSpc>
                  <a:spcPct val="114000"/>
                </a:lnSpc>
              </a:pPr>
              <a:r>
                <a:rPr lang="en-US" sz="4800" b="1" smtClean="0">
                  <a:solidFill>
                    <a:srgbClr val="E46C0A"/>
                  </a:solidFill>
                  <a:latin typeface="Times New Roman" panose="02020603050405020304" pitchFamily="18" charset="0"/>
                  <a:cs typeface="Times New Roman" panose="02020603050405020304" pitchFamily="18" charset="0"/>
                </a:rPr>
                <a:t>Hoạt động học trên lớp</a:t>
              </a:r>
              <a:endParaRPr lang="en-US" sz="4800" b="1">
                <a:solidFill>
                  <a:srgbClr val="E46C0A"/>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29152" y="444546"/>
              <a:ext cx="7211280" cy="362299"/>
            </a:xfrm>
            <a:prstGeom prst="rect">
              <a:avLst/>
            </a:prstGeom>
          </p:spPr>
          <p:txBody>
            <a:bodyPr lIns="0" tIns="0" rIns="0" bIns="0" rtlCol="0" anchor="t">
              <a:spAutoFit/>
            </a:bodyPr>
            <a:lstStyle/>
            <a:p>
              <a:pPr algn="just">
                <a:lnSpc>
                  <a:spcPct val="114000"/>
                </a:lnSpc>
              </a:pPr>
              <a:endParaRPr lang="en-US" sz="4000">
                <a:solidFill>
                  <a:srgbClr val="1C4F59"/>
                </a:solidFill>
                <a:latin typeface="Times New Roman" panose="02020603050405020304" pitchFamily="18" charset="0"/>
                <a:cs typeface="Times New Roman" panose="02020603050405020304" pitchFamily="18" charset="0"/>
              </a:endParaRPr>
            </a:p>
          </p:txBody>
        </p:sp>
      </p:grpSp>
      <p:sp>
        <p:nvSpPr>
          <p:cNvPr id="22" name="TextBox 22"/>
          <p:cNvSpPr txBox="1"/>
          <p:nvPr/>
        </p:nvSpPr>
        <p:spPr>
          <a:xfrm>
            <a:off x="395526" y="266700"/>
            <a:ext cx="17496948" cy="2526269"/>
          </a:xfrm>
          <a:prstGeom prst="rect">
            <a:avLst/>
          </a:prstGeom>
        </p:spPr>
        <p:txBody>
          <a:bodyPr wrap="square" lIns="0" tIns="0" rIns="0" bIns="0" rtlCol="0" anchor="t">
            <a:spAutoFit/>
          </a:bodyPr>
          <a:lstStyle/>
          <a:p>
            <a:pPr algn="ctr">
              <a:lnSpc>
                <a:spcPct val="114000"/>
              </a:lnSpc>
            </a:pPr>
            <a:r>
              <a:rPr lang="en-US" sz="4800" b="1" u="sng" smtClean="0">
                <a:solidFill>
                  <a:srgbClr val="1C4F59"/>
                </a:solidFill>
                <a:latin typeface="Times New Roman" panose="02020603050405020304" pitchFamily="18" charset="0"/>
                <a:cs typeface="Times New Roman" panose="02020603050405020304" pitchFamily="18" charset="0"/>
              </a:rPr>
              <a:t>Biện pháp 2</a:t>
            </a:r>
            <a:r>
              <a:rPr lang="en-US" sz="4800" b="1" smtClean="0">
                <a:solidFill>
                  <a:srgbClr val="1C4F59"/>
                </a:solidFill>
                <a:latin typeface="Times New Roman" panose="02020603050405020304" pitchFamily="18" charset="0"/>
                <a:cs typeface="Times New Roman" panose="02020603050405020304" pitchFamily="18" charset="0"/>
              </a:rPr>
              <a:t>: Chú trọng khâu chuẩn bị bài học, rèn phương pháp tự học cho học sinh ở nhà đồng thời tổ chức cho học sinh tăng cường các hoạt động học trên lớp</a:t>
            </a:r>
            <a:endParaRPr lang="en-US" sz="4800" b="1">
              <a:solidFill>
                <a:srgbClr val="1C4F59"/>
              </a:solidFill>
              <a:latin typeface="Times New Roman" panose="02020603050405020304" pitchFamily="18" charset="0"/>
              <a:cs typeface="Times New Roman" panose="02020603050405020304" pitchFamily="18" charset="0"/>
            </a:endParaRPr>
          </a:p>
        </p:txBody>
      </p:sp>
      <p:grpSp>
        <p:nvGrpSpPr>
          <p:cNvPr id="26" name="Group 26"/>
          <p:cNvGrpSpPr/>
          <p:nvPr/>
        </p:nvGrpSpPr>
        <p:grpSpPr>
          <a:xfrm>
            <a:off x="0" y="9466902"/>
            <a:ext cx="18288000" cy="820098"/>
            <a:chOff x="0" y="0"/>
            <a:chExt cx="6555032" cy="293951"/>
          </a:xfrm>
        </p:grpSpPr>
        <p:sp>
          <p:nvSpPr>
            <p:cNvPr id="27" name="Freeform 2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pic>
        <p:nvPicPr>
          <p:cNvPr id="24" name="Picture 24"/>
          <p:cNvPicPr>
            <a:picLocks noChangeAspect="1"/>
          </p:cNvPicPr>
          <p:nvPr/>
        </p:nvPicPr>
        <p:blipFill>
          <a:blip r:embed="rId3"/>
          <a:srcRect/>
          <a:stretch>
            <a:fillRect/>
          </a:stretch>
        </p:blipFill>
        <p:spPr>
          <a:xfrm>
            <a:off x="-258097" y="2509545"/>
            <a:ext cx="1712859" cy="1622545"/>
          </a:xfrm>
          <a:prstGeom prst="rect">
            <a:avLst/>
          </a:prstGeom>
        </p:spPr>
      </p:pic>
      <p:pic>
        <p:nvPicPr>
          <p:cNvPr id="23" name="Picture 23"/>
          <p:cNvPicPr>
            <a:picLocks noChangeAspect="1"/>
          </p:cNvPicPr>
          <p:nvPr/>
        </p:nvPicPr>
        <p:blipFill>
          <a:blip r:embed="rId4"/>
          <a:srcRect/>
          <a:stretch>
            <a:fillRect/>
          </a:stretch>
        </p:blipFill>
        <p:spPr>
          <a:xfrm rot="10448842">
            <a:off x="7764527" y="8433584"/>
            <a:ext cx="1281335" cy="1515557"/>
          </a:xfrm>
          <a:prstGeom prst="rect">
            <a:avLst/>
          </a:prstGeom>
        </p:spPr>
      </p:pic>
    </p:spTree>
    <p:extLst>
      <p:ext uri="{BB962C8B-B14F-4D97-AF65-F5344CB8AC3E}">
        <p14:creationId xmlns:p14="http://schemas.microsoft.com/office/powerpoint/2010/main" val="294217271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p:nvPr/>
        </p:nvPicPr>
        <p:blipFill>
          <a:blip r:embed="rId3">
            <a:extLst>
              <a:ext uri="{28A0092B-C50C-407E-A947-70E740481C1C}">
                <a14:useLocalDpi xmlns:a14="http://schemas.microsoft.com/office/drawing/2010/main" val="0"/>
              </a:ext>
            </a:extLst>
          </a:blip>
          <a:stretch>
            <a:fillRect/>
          </a:stretch>
        </p:blipFill>
        <p:spPr>
          <a:xfrm>
            <a:off x="251167" y="2857500"/>
            <a:ext cx="5562600" cy="5029200"/>
          </a:xfrm>
          <a:prstGeom prst="rect">
            <a:avLst/>
          </a:prstGeom>
        </p:spPr>
      </p:pic>
      <p:sp>
        <p:nvSpPr>
          <p:cNvPr id="16" name="TextBox 47"/>
          <p:cNvSpPr txBox="1"/>
          <p:nvPr/>
        </p:nvSpPr>
        <p:spPr>
          <a:xfrm flipH="1">
            <a:off x="441090" y="1204287"/>
            <a:ext cx="17618309" cy="1653213"/>
          </a:xfrm>
          <a:prstGeom prst="rect">
            <a:avLst/>
          </a:prstGeom>
          <a:noFill/>
        </p:spPr>
        <p:txBody>
          <a:bodyPr wrap="square" lIns="0" tIns="0" rIns="288000" bIns="0" rtlCol="0" anchor="ctr" anchorCtr="0">
            <a:noAutofit/>
          </a:bodyPr>
          <a:lstStyle/>
          <a:p>
            <a:pPr>
              <a:lnSpc>
                <a:spcPct val="110000"/>
              </a:lnSpc>
            </a:pPr>
            <a:r>
              <a:rPr lang="en-US" altLang="zh-CN" sz="4000" b="1" smtClean="0">
                <a:solidFill>
                  <a:srgbClr val="22477D"/>
                </a:solidFill>
                <a:latin typeface="Times New Roman" panose="02020603050405020304" pitchFamily="18" charset="0"/>
                <a:ea typeface="Calibri" panose="020F0502020204030204" charset="0"/>
                <a:cs typeface="Times New Roman" panose="02020603050405020304" pitchFamily="18" charset="0"/>
                <a:sym typeface="+mn-lt"/>
              </a:rPr>
              <a:t>Ví dụ: </a:t>
            </a:r>
            <a:r>
              <a:rPr lang="en-US" altLang="en-US" sz="4000">
                <a:latin typeface="Times New Roman" panose="02020603050405020304" pitchFamily="18" charset="0"/>
                <a:ea typeface="Times New Roman" panose="02020603050405020304" pitchFamily="18" charset="0"/>
                <a:cs typeface="Times New Roman" panose="02020603050405020304" pitchFamily="18" charset="0"/>
              </a:rPr>
              <a:t>Một </a:t>
            </a:r>
            <a:r>
              <a:rPr lang="en-US" altLang="en-US" sz="4000" smtClean="0">
                <a:latin typeface="Times New Roman" panose="02020603050405020304" pitchFamily="18" charset="0"/>
                <a:ea typeface="Times New Roman" panose="02020603050405020304" pitchFamily="18" charset="0"/>
                <a:cs typeface="Times New Roman" panose="02020603050405020304" pitchFamily="18" charset="0"/>
              </a:rPr>
              <a:t>cái cây có bóng trên mặt đất dài 20m. Cho biết tia nắng qua ngọn cây nghiêng một góc 31</a:t>
            </a:r>
            <a:r>
              <a:rPr lang="en-US" altLang="en-US" sz="4000" baseline="30000" smtClean="0">
                <a:latin typeface="Times New Roman" panose="02020603050405020304" pitchFamily="18" charset="0"/>
                <a:ea typeface="Times New Roman" panose="02020603050405020304" pitchFamily="18" charset="0"/>
                <a:cs typeface="Times New Roman" panose="02020603050405020304" pitchFamily="18" charset="0"/>
              </a:rPr>
              <a:t>0</a:t>
            </a:r>
            <a:r>
              <a:rPr lang="en-US" altLang="en-US" sz="4000" smtClean="0">
                <a:latin typeface="Times New Roman" panose="02020603050405020304" pitchFamily="18" charset="0"/>
                <a:ea typeface="Times New Roman" panose="02020603050405020304" pitchFamily="18" charset="0"/>
                <a:cs typeface="Times New Roman" panose="02020603050405020304" pitchFamily="18" charset="0"/>
              </a:rPr>
              <a:t> so với mặt đất. Tính chiều cao của cây?</a:t>
            </a:r>
            <a:endParaRPr lang="vi-VN" sz="4000" b="1" dirty="0">
              <a:solidFill>
                <a:srgbClr val="22477D"/>
              </a:solidFill>
              <a:latin typeface="Times New Roman" panose="02020603050405020304" pitchFamily="18" charset="0"/>
              <a:ea typeface="Calibri" panose="020F0502020204030204" charset="0"/>
              <a:cs typeface="Times New Roman" panose="02020603050405020304" pitchFamily="18" charset="0"/>
              <a:sym typeface="+mn-lt"/>
            </a:endParaRPr>
          </a:p>
        </p:txBody>
      </p:sp>
      <p:sp>
        <p:nvSpPr>
          <p:cNvPr id="51" name="Title 1"/>
          <p:cNvSpPr txBox="1"/>
          <p:nvPr/>
        </p:nvSpPr>
        <p:spPr>
          <a:xfrm>
            <a:off x="533401" y="351287"/>
            <a:ext cx="17526000" cy="758954"/>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lnSpc>
                <a:spcPct val="110000"/>
              </a:lnSpc>
              <a:spcBef>
                <a:spcPts val="0"/>
              </a:spcBef>
            </a:pPr>
            <a:r>
              <a:rPr lang="en-US" altLang="zh-CN" sz="4800" smtClean="0">
                <a:solidFill>
                  <a:srgbClr val="E46C0A"/>
                </a:solidFill>
                <a:latin typeface="Times New Roman" panose="02020603050405020304" pitchFamily="18" charset="0"/>
                <a:ea typeface="Calibri" panose="020F0502020204030204" charset="0"/>
                <a:cs typeface="Times New Roman" panose="02020603050405020304" pitchFamily="18" charset="0"/>
                <a:sym typeface="+mn-lt"/>
              </a:rPr>
              <a:t>Với các bài toán thực tế sử dụng phương pháp quy lạ về quen</a:t>
            </a:r>
            <a:endParaRPr lang="en-GB" altLang="zh-CN" sz="4800" dirty="0">
              <a:solidFill>
                <a:srgbClr val="E46C0A"/>
              </a:solidFill>
              <a:latin typeface="Times New Roman" panose="02020603050405020304" pitchFamily="18" charset="0"/>
              <a:ea typeface="Calibri" panose="020F0502020204030204" charset="0"/>
              <a:cs typeface="Times New Roman" panose="02020603050405020304" pitchFamily="18" charset="0"/>
              <a:sym typeface="+mn-lt"/>
            </a:endParaRPr>
          </a:p>
        </p:txBody>
      </p:sp>
      <p:sp>
        <p:nvSpPr>
          <p:cNvPr id="54" name="TextBox 48"/>
          <p:cNvSpPr txBox="1"/>
          <p:nvPr/>
        </p:nvSpPr>
        <p:spPr>
          <a:xfrm flipH="1">
            <a:off x="241335" y="2910275"/>
            <a:ext cx="17360863" cy="896037"/>
          </a:xfrm>
          <a:prstGeom prst="rect">
            <a:avLst/>
          </a:prstGeom>
          <a:noFill/>
        </p:spPr>
        <p:txBody>
          <a:bodyPr wrap="square" lIns="0" tIns="0" rIns="288000" bIns="0" rtlCol="0" anchor="ctr" anchorCtr="0">
            <a:noAutofit/>
          </a:bodyPr>
          <a:lstStyle/>
          <a:p>
            <a:pPr algn="ctr">
              <a:lnSpc>
                <a:spcPct val="110000"/>
              </a:lnSpc>
            </a:pPr>
            <a:r>
              <a:rPr lang="en-US" altLang="zh-CN" sz="4000" smtClean="0">
                <a:solidFill>
                  <a:srgbClr val="22477D"/>
                </a:solidFill>
                <a:latin typeface="Times New Roman" panose="02020603050405020304" pitchFamily="18" charset="0"/>
                <a:ea typeface="Calibri" panose="020F0502020204030204" charset="0"/>
                <a:cs typeface="Times New Roman" panose="02020603050405020304" pitchFamily="18" charset="0"/>
                <a:sym typeface="+mn-lt"/>
              </a:rPr>
              <a:t>Sử dụng phần mềm GSP vẽ lại hình gắn vào tam giác cụ thể</a:t>
            </a:r>
            <a:endParaRPr lang="zh-CN" altLang="en-US" sz="4000" dirty="0">
              <a:solidFill>
                <a:srgbClr val="22477D"/>
              </a:solidFill>
              <a:latin typeface="Times New Roman" panose="02020603050405020304" pitchFamily="18" charset="0"/>
              <a:ea typeface="Calibri" panose="020F0502020204030204" charset="0"/>
              <a:cs typeface="Times New Roman" panose="02020603050405020304" pitchFamily="18" charset="0"/>
              <a:sym typeface="+mn-lt"/>
            </a:endParaRPr>
          </a:p>
        </p:txBody>
      </p:sp>
      <p:pic>
        <p:nvPicPr>
          <p:cNvPr id="68" name="Picture 6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5390" y="3859087"/>
            <a:ext cx="7476808" cy="3722813"/>
          </a:xfrm>
          <a:prstGeom prst="rect">
            <a:avLst/>
          </a:prstGeom>
          <a:noFill/>
          <a:ln>
            <a:noFill/>
          </a:ln>
        </p:spPr>
      </p:pic>
      <p:sp>
        <p:nvSpPr>
          <p:cNvPr id="69" name="Striped Right Arrow 68"/>
          <p:cNvSpPr/>
          <p:nvPr/>
        </p:nvSpPr>
        <p:spPr>
          <a:xfrm>
            <a:off x="6553200" y="5219700"/>
            <a:ext cx="2368566" cy="114300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0" name="TextBox 48"/>
          <p:cNvSpPr txBox="1"/>
          <p:nvPr/>
        </p:nvSpPr>
        <p:spPr>
          <a:xfrm flipH="1">
            <a:off x="414051" y="7776088"/>
            <a:ext cx="17360863" cy="896037"/>
          </a:xfrm>
          <a:prstGeom prst="rect">
            <a:avLst/>
          </a:prstGeom>
          <a:noFill/>
        </p:spPr>
        <p:txBody>
          <a:bodyPr wrap="square" lIns="0" tIns="0" rIns="288000" bIns="0" rtlCol="0" anchor="ctr" anchorCtr="0">
            <a:noAutofit/>
          </a:bodyPr>
          <a:lstStyle/>
          <a:p>
            <a:pPr algn="ctr">
              <a:lnSpc>
                <a:spcPct val="110000"/>
              </a:lnSpc>
            </a:pPr>
            <a:r>
              <a:rPr lang="en-US" altLang="zh-CN" sz="4000" smtClean="0">
                <a:solidFill>
                  <a:srgbClr val="22477D"/>
                </a:solidFill>
                <a:latin typeface="Times New Roman" panose="02020603050405020304" pitchFamily="18" charset="0"/>
                <a:ea typeface="Calibri" panose="020F0502020204030204" charset="0"/>
                <a:cs typeface="Times New Roman" panose="02020603050405020304" pitchFamily="18" charset="0"/>
                <a:sym typeface="+mn-lt"/>
              </a:rPr>
              <a:t>Tính chiều cao của cây là tính độ dài đoạn thẳng nào trong hình vẽ?</a:t>
            </a:r>
            <a:endParaRPr lang="zh-CN" altLang="en-US" sz="4000" dirty="0">
              <a:solidFill>
                <a:srgbClr val="22477D"/>
              </a:solidFill>
              <a:latin typeface="Times New Roman" panose="02020603050405020304" pitchFamily="18" charset="0"/>
              <a:ea typeface="Calibri" panose="020F0502020204030204" charset="0"/>
              <a:cs typeface="Times New Roman" panose="02020603050405020304" pitchFamily="18" charset="0"/>
              <a:sym typeface="+mn-lt"/>
            </a:endParaRPr>
          </a:p>
        </p:txBody>
      </p:sp>
    </p:spTree>
    <p:extLst>
      <p:ext uri="{BB962C8B-B14F-4D97-AF65-F5344CB8AC3E}">
        <p14:creationId xmlns:p14="http://schemas.microsoft.com/office/powerpoint/2010/main" val="193356569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ircle(in)">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21" presetClass="entr" presetSubtype="1"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heel(1)">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0-#ppt_w/2"/>
                                          </p:val>
                                        </p:tav>
                                        <p:tav tm="100000">
                                          <p:val>
                                            <p:strVal val="#ppt_x"/>
                                          </p:val>
                                        </p:tav>
                                      </p:tavLst>
                                    </p:anim>
                                    <p:anim calcmode="lin" valueType="num">
                                      <p:cBhvr additive="base">
                                        <p:cTn id="26" dur="500" fill="hold"/>
                                        <p:tgtEl>
                                          <p:spTgt spid="69"/>
                                        </p:tgtEl>
                                        <p:attrNameLst>
                                          <p:attrName>ppt_y</p:attrName>
                                        </p:attrNameLst>
                                      </p:cBhvr>
                                      <p:tavLst>
                                        <p:tav tm="0">
                                          <p:val>
                                            <p:strVal val="#ppt_y"/>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inVertical)">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1" grpId="0"/>
      <p:bldP spid="54" grpId="0"/>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15CBDB0B-27A3-4C12-8FD8-1A52AE3DB566}"/>
              </a:ext>
            </a:extLst>
          </p:cNvPr>
          <p:cNvSpPr/>
          <p:nvPr/>
        </p:nvSpPr>
        <p:spPr>
          <a:xfrm>
            <a:off x="13011596" y="1851581"/>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cxnSp>
        <p:nvCxnSpPr>
          <p:cNvPr id="16" name="直接连接符 15">
            <a:extLst>
              <a:ext uri="{FF2B5EF4-FFF2-40B4-BE49-F238E27FC236}">
                <a16:creationId xmlns:a16="http://schemas.microsoft.com/office/drawing/2014/main" id="{F22AACA2-8D4F-4D0B-B897-00B64505935B}"/>
              </a:ext>
            </a:extLst>
          </p:cNvPr>
          <p:cNvCxnSpPr>
            <a:cxnSpLocks/>
          </p:cNvCxnSpPr>
          <p:nvPr/>
        </p:nvCxnSpPr>
        <p:spPr>
          <a:xfrm flipH="1">
            <a:off x="5199175" y="1943100"/>
            <a:ext cx="7812422"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5DF93E6E-0082-480D-8724-3BA2ACFC6BE2}"/>
              </a:ext>
            </a:extLst>
          </p:cNvPr>
          <p:cNvSpPr/>
          <p:nvPr/>
        </p:nvSpPr>
        <p:spPr>
          <a:xfrm>
            <a:off x="5037174" y="1851581"/>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E14ABCE6-1084-47CD-8161-043F356E93AE}"/>
              </a:ext>
            </a:extLst>
          </p:cNvPr>
          <p:cNvSpPr txBox="1"/>
          <p:nvPr/>
        </p:nvSpPr>
        <p:spPr>
          <a:xfrm>
            <a:off x="5452942" y="1033599"/>
            <a:ext cx="7382149" cy="784830"/>
          </a:xfrm>
          <a:prstGeom prst="rect">
            <a:avLst/>
          </a:prstGeom>
          <a:noFill/>
        </p:spPr>
        <p:txBody>
          <a:bodyPr wrap="none" rtlCol="0">
            <a:spAutoFit/>
          </a:bodyPr>
          <a:lstStyle/>
          <a:p>
            <a:pPr algn="ctr"/>
            <a:r>
              <a:rPr lang="en-US" altLang="zh-CN" sz="4500" smtClean="0">
                <a:latin typeface="Times New Roman" panose="02020603050405020304" pitchFamily="18" charset="0"/>
                <a:ea typeface="Malgun Gothic Semilight" panose="020B0502040204020203" pitchFamily="34" charset="-122"/>
                <a:cs typeface="Times New Roman" panose="02020603050405020304" pitchFamily="18" charset="0"/>
              </a:rPr>
              <a:t>Thông qua biện pháp này giúp:</a:t>
            </a:r>
            <a:endParaRPr lang="zh-CN" altLang="en-US" sz="4500" dirty="0">
              <a:latin typeface="Times New Roman" panose="02020603050405020304" pitchFamily="18" charset="0"/>
              <a:ea typeface="Malgun Gothic Semilight" panose="020B0502040204020203" pitchFamily="34" charset="-122"/>
              <a:cs typeface="Times New Roman" panose="02020603050405020304" pitchFamily="18" charset="0"/>
            </a:endParaRPr>
          </a:p>
        </p:txBody>
      </p:sp>
      <p:sp>
        <p:nvSpPr>
          <p:cNvPr id="19" name="矩形 18">
            <a:extLst>
              <a:ext uri="{FF2B5EF4-FFF2-40B4-BE49-F238E27FC236}">
                <a16:creationId xmlns:a16="http://schemas.microsoft.com/office/drawing/2014/main" id="{CB3E1726-52E3-4F8C-B256-0C493B25CF0C}"/>
              </a:ext>
            </a:extLst>
          </p:cNvPr>
          <p:cNvSpPr/>
          <p:nvPr/>
        </p:nvSpPr>
        <p:spPr>
          <a:xfrm>
            <a:off x="7772399" y="0"/>
            <a:ext cx="2743200" cy="914934"/>
          </a:xfrm>
          <a:prstGeom prst="rect">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3" name="椭圆 22">
            <a:extLst>
              <a:ext uri="{FF2B5EF4-FFF2-40B4-BE49-F238E27FC236}">
                <a16:creationId xmlns:a16="http://schemas.microsoft.com/office/drawing/2014/main" id="{9F8127C1-E4F9-4E0A-94C7-98F8853F5EEE}"/>
              </a:ext>
            </a:extLst>
          </p:cNvPr>
          <p:cNvSpPr/>
          <p:nvPr/>
        </p:nvSpPr>
        <p:spPr>
          <a:xfrm>
            <a:off x="13011596" y="811268"/>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cxnSp>
        <p:nvCxnSpPr>
          <p:cNvPr id="24" name="直接连接符 23">
            <a:extLst>
              <a:ext uri="{FF2B5EF4-FFF2-40B4-BE49-F238E27FC236}">
                <a16:creationId xmlns:a16="http://schemas.microsoft.com/office/drawing/2014/main" id="{AF872B8D-368B-478D-94F9-0D015B34A5F1}"/>
              </a:ext>
            </a:extLst>
          </p:cNvPr>
          <p:cNvCxnSpPr>
            <a:cxnSpLocks/>
            <a:stCxn id="23" idx="2"/>
            <a:endCxn id="25" idx="6"/>
          </p:cNvCxnSpPr>
          <p:nvPr/>
        </p:nvCxnSpPr>
        <p:spPr>
          <a:xfrm flipH="1">
            <a:off x="5199175" y="892268"/>
            <a:ext cx="7812422" cy="0"/>
          </a:xfrm>
          <a:prstGeom prst="line">
            <a:avLst/>
          </a:prstGeom>
          <a:ln w="25400">
            <a:solidFill>
              <a:srgbClr val="8CC5DF"/>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96464865-92A3-404B-8E69-1E535DC3B6B7}"/>
              </a:ext>
            </a:extLst>
          </p:cNvPr>
          <p:cNvSpPr/>
          <p:nvPr/>
        </p:nvSpPr>
        <p:spPr>
          <a:xfrm>
            <a:off x="5037174" y="811268"/>
            <a:ext cx="162000" cy="162000"/>
          </a:xfrm>
          <a:prstGeom prst="ellipse">
            <a:avLst/>
          </a:prstGeom>
          <a:solidFill>
            <a:srgbClr val="8C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C2AAA4B9-C907-40B6-AD82-DD63DCD87B16}"/>
              </a:ext>
            </a:extLst>
          </p:cNvPr>
          <p:cNvGrpSpPr/>
          <p:nvPr/>
        </p:nvGrpSpPr>
        <p:grpSpPr>
          <a:xfrm>
            <a:off x="533400" y="2324100"/>
            <a:ext cx="5486401" cy="6763707"/>
            <a:chOff x="925118" y="2246906"/>
            <a:chExt cx="3352800" cy="4509136"/>
          </a:xfrm>
        </p:grpSpPr>
        <p:pic>
          <p:nvPicPr>
            <p:cNvPr id="3" name="图片 2">
              <a:extLst>
                <a:ext uri="{FF2B5EF4-FFF2-40B4-BE49-F238E27FC236}">
                  <a16:creationId xmlns:a16="http://schemas.microsoft.com/office/drawing/2014/main" id="{B6A74C48-B08A-487B-A96A-0FEEEC39A7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38828" y="2246906"/>
              <a:ext cx="1291697" cy="2002896"/>
            </a:xfrm>
            <a:prstGeom prst="rect">
              <a:avLst/>
            </a:prstGeom>
          </p:spPr>
        </p:pic>
        <p:sp>
          <p:nvSpPr>
            <p:cNvPr id="4" name="矩形: 圆角 3">
              <a:extLst>
                <a:ext uri="{FF2B5EF4-FFF2-40B4-BE49-F238E27FC236}">
                  <a16:creationId xmlns:a16="http://schemas.microsoft.com/office/drawing/2014/main" id="{6A3F81DA-7B8E-4AB8-B98F-5E7BE3E18082}"/>
                </a:ext>
              </a:extLst>
            </p:cNvPr>
            <p:cNvSpPr/>
            <p:nvPr/>
          </p:nvSpPr>
          <p:spPr>
            <a:xfrm>
              <a:off x="925118" y="4500523"/>
              <a:ext cx="3352800" cy="2255519"/>
            </a:xfrm>
            <a:prstGeom prst="roundRect">
              <a:avLst>
                <a:gd name="adj" fmla="val 23378"/>
              </a:avLst>
            </a:prstGeom>
            <a:solidFill>
              <a:srgbClr val="F6B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8B07D9F7-3C70-4716-86C7-9B52E8BBE9E6}"/>
                </a:ext>
              </a:extLst>
            </p:cNvPr>
            <p:cNvSpPr txBox="1"/>
            <p:nvPr/>
          </p:nvSpPr>
          <p:spPr>
            <a:xfrm>
              <a:off x="1105354" y="4682461"/>
              <a:ext cx="2987039" cy="2063428"/>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Học sinh củng cố thêm kiến thức, dần có thói quen tự học, tự trao đổi thông tin kiến thức trong nhóm.</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05FC48A0-81B7-4A6F-B23C-49AAB2B00F2C}"/>
              </a:ext>
            </a:extLst>
          </p:cNvPr>
          <p:cNvGrpSpPr/>
          <p:nvPr/>
        </p:nvGrpSpPr>
        <p:grpSpPr>
          <a:xfrm>
            <a:off x="6611869" y="2324100"/>
            <a:ext cx="5029200" cy="6746489"/>
            <a:chOff x="1169382" y="2246906"/>
            <a:chExt cx="3352799" cy="4497659"/>
          </a:xfrm>
        </p:grpSpPr>
        <p:pic>
          <p:nvPicPr>
            <p:cNvPr id="33" name="图片 32">
              <a:extLst>
                <a:ext uri="{FF2B5EF4-FFF2-40B4-BE49-F238E27FC236}">
                  <a16:creationId xmlns:a16="http://schemas.microsoft.com/office/drawing/2014/main" id="{CAA82B3B-BA64-4F2B-8994-C24D8F1D33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6507" y="2246906"/>
              <a:ext cx="1291697" cy="2002896"/>
            </a:xfrm>
            <a:prstGeom prst="rect">
              <a:avLst/>
            </a:prstGeom>
          </p:spPr>
        </p:pic>
        <p:sp>
          <p:nvSpPr>
            <p:cNvPr id="34" name="矩形: 圆角 33">
              <a:extLst>
                <a:ext uri="{FF2B5EF4-FFF2-40B4-BE49-F238E27FC236}">
                  <a16:creationId xmlns:a16="http://schemas.microsoft.com/office/drawing/2014/main" id="{76F6C3B6-B28C-4C2F-BB62-0FBA31A61DE4}"/>
                </a:ext>
              </a:extLst>
            </p:cNvPr>
            <p:cNvSpPr/>
            <p:nvPr/>
          </p:nvSpPr>
          <p:spPr>
            <a:xfrm>
              <a:off x="1169382" y="4489045"/>
              <a:ext cx="3352799" cy="2255520"/>
            </a:xfrm>
            <a:prstGeom prst="roundRect">
              <a:avLst>
                <a:gd name="adj" fmla="val 23378"/>
              </a:avLst>
            </a:prstGeom>
            <a:noFill/>
            <a:ln w="38100">
              <a:solidFill>
                <a:srgbClr val="F6B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DE05D4A1-0E3C-4FAA-8F42-FA1D83900ED4}"/>
                </a:ext>
              </a:extLst>
            </p:cNvPr>
            <p:cNvSpPr txBox="1"/>
            <p:nvPr/>
          </p:nvSpPr>
          <p:spPr>
            <a:xfrm>
              <a:off x="1384269" y="4631661"/>
              <a:ext cx="2987039" cy="1657163"/>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Kỹ năng giao tiếp của học sinh hoàn thiện. Kỹ năng tin học của các em tăng rõ rệt.</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grpSp>
        <p:nvGrpSpPr>
          <p:cNvPr id="36" name="组合 35">
            <a:extLst>
              <a:ext uri="{FF2B5EF4-FFF2-40B4-BE49-F238E27FC236}">
                <a16:creationId xmlns:a16="http://schemas.microsoft.com/office/drawing/2014/main" id="{5EAF6FED-8F92-4D40-AA3D-578D69147E29}"/>
              </a:ext>
            </a:extLst>
          </p:cNvPr>
          <p:cNvGrpSpPr/>
          <p:nvPr/>
        </p:nvGrpSpPr>
        <p:grpSpPr>
          <a:xfrm>
            <a:off x="12268200" y="2324100"/>
            <a:ext cx="5029199" cy="6763706"/>
            <a:chOff x="1313736" y="2246906"/>
            <a:chExt cx="3352799" cy="4509137"/>
          </a:xfrm>
        </p:grpSpPr>
        <p:pic>
          <p:nvPicPr>
            <p:cNvPr id="37" name="图片 36">
              <a:extLst>
                <a:ext uri="{FF2B5EF4-FFF2-40B4-BE49-F238E27FC236}">
                  <a16:creationId xmlns:a16="http://schemas.microsoft.com/office/drawing/2014/main" id="{886451B7-04D4-41AD-A23D-F7295E58D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65045" y="2246906"/>
              <a:ext cx="1291697" cy="2002896"/>
            </a:xfrm>
            <a:prstGeom prst="rect">
              <a:avLst/>
            </a:prstGeom>
          </p:spPr>
        </p:pic>
        <p:sp>
          <p:nvSpPr>
            <p:cNvPr id="38" name="矩形: 圆角 37">
              <a:extLst>
                <a:ext uri="{FF2B5EF4-FFF2-40B4-BE49-F238E27FC236}">
                  <a16:creationId xmlns:a16="http://schemas.microsoft.com/office/drawing/2014/main" id="{7665F2D8-7918-4F01-B12A-412A9E2869F9}"/>
                </a:ext>
              </a:extLst>
            </p:cNvPr>
            <p:cNvSpPr/>
            <p:nvPr/>
          </p:nvSpPr>
          <p:spPr>
            <a:xfrm>
              <a:off x="1313736" y="4500523"/>
              <a:ext cx="3352799" cy="2255520"/>
            </a:xfrm>
            <a:prstGeom prst="roundRect">
              <a:avLst>
                <a:gd name="adj" fmla="val 23378"/>
              </a:avLst>
            </a:prstGeom>
            <a:solidFill>
              <a:srgbClr val="F6B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62F6B05B-C341-4AAF-8239-074B0123C9D1}"/>
                </a:ext>
              </a:extLst>
            </p:cNvPr>
            <p:cNvSpPr txBox="1"/>
            <p:nvPr/>
          </p:nvSpPr>
          <p:spPr>
            <a:xfrm>
              <a:off x="1511605" y="4631661"/>
              <a:ext cx="2987040" cy="1686615"/>
            </a:xfrm>
            <a:prstGeom prst="rect">
              <a:avLst/>
            </a:prstGeom>
            <a:noFill/>
          </p:spPr>
          <p:txBody>
            <a:bodyPr wrap="square" rtlCol="0">
              <a:spAutoFit/>
            </a:bodyPr>
            <a:lstStyle/>
            <a:p>
              <a:pPr algn="ctr">
                <a:lnSpc>
                  <a:spcPct val="110000"/>
                </a:lnSpc>
              </a:pPr>
              <a:r>
                <a:rPr lang="en-US" altLang="zh-CN" sz="3600" smtClean="0">
                  <a:latin typeface="Times New Roman" panose="02020603050405020304" pitchFamily="18" charset="0"/>
                  <a:ea typeface="苹方 常规" panose="020B0300000000000000" pitchFamily="34" charset="-122"/>
                  <a:cs typeface="Times New Roman" panose="02020603050405020304" pitchFamily="18" charset="0"/>
                </a:rPr>
                <a:t>Không khí học tập sôi nổi, sự gắn bó của Thầy - Trò thêm khăng khít.</a:t>
              </a:r>
              <a:endParaRPr lang="zh-CN" altLang="en-US" sz="3600" dirty="0">
                <a:latin typeface="Times New Roman" panose="02020603050405020304" pitchFamily="18" charset="0"/>
                <a:ea typeface="苹方 常规" panose="020B0300000000000000" pitchFamily="34" charset="-122"/>
                <a:cs typeface="Times New Roman" panose="02020603050405020304" pitchFamily="18" charset="0"/>
              </a:endParaRPr>
            </a:p>
          </p:txBody>
        </p:sp>
      </p:grpSp>
    </p:spTree>
    <p:extLst>
      <p:ext uri="{BB962C8B-B14F-4D97-AF65-F5344CB8AC3E}">
        <p14:creationId xmlns:p14="http://schemas.microsoft.com/office/powerpoint/2010/main" val="10673638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1482</Words>
  <Application>Microsoft Office PowerPoint</Application>
  <PresentationFormat>Custom</PresentationFormat>
  <Paragraphs>190</Paragraphs>
  <Slides>20</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宋体</vt:lpstr>
      <vt:lpstr>Raleway Black</vt:lpstr>
      <vt:lpstr>UTM Alberta Heavy</vt:lpstr>
      <vt:lpstr>Calibri</vt:lpstr>
      <vt:lpstr>Times New Roman</vt:lpstr>
      <vt:lpstr>Arial</vt:lpstr>
      <vt:lpstr>UTM Alexander</vt:lpstr>
      <vt:lpstr>苹方 常规</vt:lpstr>
      <vt:lpstr>Raleway</vt:lpstr>
      <vt:lpstr>Lato Regular</vt:lpstr>
      <vt:lpstr>UTM Ambrose</vt:lpstr>
      <vt:lpstr>VNI-Bodon</vt:lpstr>
      <vt:lpstr>FontAwesome</vt:lpstr>
      <vt:lpstr>Malgun Gothic Semilight</vt:lpstr>
      <vt:lpstr>等线</vt:lpstr>
      <vt:lpstr>Office Theme</vt:lpstr>
      <vt:lpstr>PowerPoint Presentation</vt:lpstr>
      <vt:lpstr>"Ứng dụng CNTT trong dạy học giải quyết vấn đề qua tiết ôn tập chương I hình 9</vt:lpstr>
      <vt:lpstr>CÁC BIỆN PHÁP ÁP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Xanh lá Toán Giáo dục Thuyết trình</dc:title>
  <cp:lastModifiedBy>Windows</cp:lastModifiedBy>
  <cp:revision>83</cp:revision>
  <dcterms:created xsi:type="dcterms:W3CDTF">2006-08-16T00:00:00Z</dcterms:created>
  <dcterms:modified xsi:type="dcterms:W3CDTF">2021-02-16T14:03:05Z</dcterms:modified>
  <dc:identifier>DAEK3uTQilA</dc:identifier>
</cp:coreProperties>
</file>