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5" r:id="rId2"/>
  </p:sldMasterIdLst>
  <p:notesMasterIdLst>
    <p:notesMasterId r:id="rId52"/>
  </p:notesMasterIdLst>
  <p:sldIdLst>
    <p:sldId id="278" r:id="rId3"/>
    <p:sldId id="256" r:id="rId4"/>
    <p:sldId id="284" r:id="rId5"/>
    <p:sldId id="259" r:id="rId6"/>
    <p:sldId id="280" r:id="rId7"/>
    <p:sldId id="260" r:id="rId8"/>
    <p:sldId id="282" r:id="rId9"/>
    <p:sldId id="283" r:id="rId10"/>
    <p:sldId id="285" r:id="rId11"/>
    <p:sldId id="286" r:id="rId12"/>
    <p:sldId id="287" r:id="rId13"/>
    <p:sldId id="257"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279" r:id="rId28"/>
    <p:sldId id="301" r:id="rId29"/>
    <p:sldId id="262" r:id="rId30"/>
    <p:sldId id="302" r:id="rId31"/>
    <p:sldId id="303" r:id="rId32"/>
    <p:sldId id="304" r:id="rId33"/>
    <p:sldId id="275"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Lst>
  <p:sldSz cx="9144000" cy="5143500" type="screen16x9"/>
  <p:notesSz cx="6858000" cy="9144000"/>
  <p:embeddedFontLst>
    <p:embeddedFont>
      <p:font typeface="Fira Sans" panose="020B0503050000020004" pitchFamily="3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Play" panose="020B0604020202020204" charset="0"/>
      <p:regular r:id="rId61"/>
      <p:bold r:id="rId62"/>
    </p:embeddedFont>
    <p:embeddedFont>
      <p:font typeface="Raleway" pitchFamily="2" charset="0"/>
      <p:regular r:id="rId63"/>
      <p:bold r:id="rId64"/>
      <p:italic r:id="rId65"/>
      <p:boldItalic r:id="rId66"/>
    </p:embeddedFont>
    <p:embeddedFont>
      <p:font typeface="Segoe UI" panose="020B0502040204020203" pitchFamily="34" charset="0"/>
      <p:regular r:id="rId67"/>
      <p:bold r:id="rId68"/>
      <p:italic r:id="rId69"/>
      <p:boldItalic r:id="rId70"/>
    </p:embeddedFont>
    <p:embeddedFont>
      <p:font typeface="Times" panose="02020603050405020304" pitchFamily="18"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E68"/>
    <a:srgbClr val="C2C494"/>
    <a:srgbClr val="458584"/>
    <a:srgbClr val="A87341"/>
    <a:srgbClr val="7A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173A244-EF26-44E9-B123-4A5C434B74AD}">
  <a:tblStyle styleId="{C173A244-EF26-44E9-B123-4A5C434B74A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CA78095-15FB-414E-BAFE-0C7234EBA618}"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8" d="100"/>
          <a:sy n="58" d="100"/>
        </p:scale>
        <p:origin x="1520" y="4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5" Type="http://schemas.openxmlformats.org/officeDocument/2006/relationships/slide" Target="slides/slide3.xml"/><Relationship Id="rId61" Type="http://schemas.openxmlformats.org/officeDocument/2006/relationships/font" Target="fonts/font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EA5D65-D542-4EB8-B8E8-3F808DB5B587}"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0A5ECDB4-948A-4998-9A53-2BC7906FA741}">
      <dgm:prSet phldrT="[Text]" custT="1"/>
      <dgm:spPr>
        <a:solidFill>
          <a:schemeClr val="accent4">
            <a:lumMod val="20000"/>
            <a:lumOff val="80000"/>
          </a:schemeClr>
        </a:solidFill>
        <a:ln>
          <a:solidFill>
            <a:schemeClr val="accent2">
              <a:lumMod val="60000"/>
              <a:lumOff val="40000"/>
            </a:schemeClr>
          </a:solidFill>
        </a:ln>
      </dgm:spPr>
      <dgm:t>
        <a:bodyPr/>
        <a:lstStyle/>
        <a:p>
          <a:r>
            <a:rPr lang="en-US" sz="3200" b="1">
              <a:solidFill>
                <a:srgbClr val="002060"/>
              </a:solidFill>
              <a:latin typeface="Calibri" panose="020F0502020204030204" pitchFamily="34" charset="0"/>
              <a:cs typeface="Calibri" panose="020F0502020204030204" pitchFamily="34" charset="0"/>
            </a:rPr>
            <a:t>Đột biến </a:t>
          </a:r>
          <a:r>
            <a:rPr lang="en-US" sz="3200" b="1" dirty="0">
              <a:solidFill>
                <a:srgbClr val="002060"/>
              </a:solidFill>
              <a:latin typeface="Calibri" panose="020F0502020204030204" pitchFamily="34" charset="0"/>
              <a:cs typeface="Calibri" panose="020F0502020204030204" pitchFamily="34" charset="0"/>
            </a:rPr>
            <a:t>số </a:t>
          </a:r>
          <a:r>
            <a:rPr lang="en-US" sz="3200" b="1">
              <a:solidFill>
                <a:srgbClr val="002060"/>
              </a:solidFill>
              <a:latin typeface="Calibri" panose="020F0502020204030204" pitchFamily="34" charset="0"/>
              <a:cs typeface="Calibri" panose="020F0502020204030204" pitchFamily="34" charset="0"/>
            </a:rPr>
            <a:t>lượng NST</a:t>
          </a:r>
        </a:p>
        <a:p>
          <a:r>
            <a:rPr lang="pt-BR" sz="2800" b="1">
              <a:solidFill>
                <a:srgbClr val="FF0000"/>
              </a:solidFill>
              <a:latin typeface="Calibri" panose="020F0502020204030204" pitchFamily="34" charset="0"/>
              <a:ea typeface="Times New Roman" panose="02020603050405020304" pitchFamily="18" charset="0"/>
              <a:cs typeface="Calibri" panose="020F0502020204030204" pitchFamily="34" charset="0"/>
            </a:rPr>
            <a:t>Thay đổi số lượng </a:t>
          </a:r>
          <a:r>
            <a:rPr lang="pt-BR" sz="2800" b="0">
              <a:solidFill>
                <a:srgbClr val="FF0000"/>
              </a:solidFill>
              <a:latin typeface="Calibri" panose="020F0502020204030204" pitchFamily="34" charset="0"/>
              <a:ea typeface="Times New Roman" panose="02020603050405020304" pitchFamily="18" charset="0"/>
              <a:cs typeface="Calibri" panose="020F0502020204030204" pitchFamily="34" charset="0"/>
            </a:rPr>
            <a:t>NST của loài</a:t>
          </a:r>
          <a:endParaRPr lang="en-US" sz="2800" b="1" dirty="0">
            <a:solidFill>
              <a:srgbClr val="FF0000"/>
            </a:solidFill>
            <a:latin typeface="Calibri" panose="020F0502020204030204" pitchFamily="34" charset="0"/>
            <a:cs typeface="Calibri" panose="020F0502020204030204" pitchFamily="34" charset="0"/>
          </a:endParaRPr>
        </a:p>
      </dgm:t>
    </dgm:pt>
    <dgm:pt modelId="{AA73EEAB-10AA-445C-A118-E442E0D409DC}" type="parTrans" cxnId="{965BC785-A1E5-40CE-8EF4-D98D1CA98A6D}">
      <dgm:prSet/>
      <dgm:spPr/>
      <dgm:t>
        <a:bodyPr/>
        <a:lstStyle/>
        <a:p>
          <a:endParaRPr lang="en-US" sz="2000" b="1">
            <a:latin typeface="Times New Roman" panose="02020603050405020304" pitchFamily="18" charset="0"/>
            <a:cs typeface="Times New Roman" panose="02020603050405020304" pitchFamily="18" charset="0"/>
          </a:endParaRPr>
        </a:p>
      </dgm:t>
    </dgm:pt>
    <dgm:pt modelId="{28570DF1-A330-43EA-91AF-0AF7D9E2D1E1}" type="sibTrans" cxnId="{965BC785-A1E5-40CE-8EF4-D98D1CA98A6D}">
      <dgm:prSet/>
      <dgm:spPr/>
      <dgm:t>
        <a:bodyPr/>
        <a:lstStyle/>
        <a:p>
          <a:endParaRPr lang="en-US" sz="2000" b="1">
            <a:latin typeface="Times New Roman" panose="02020603050405020304" pitchFamily="18" charset="0"/>
            <a:cs typeface="Times New Roman" panose="02020603050405020304" pitchFamily="18" charset="0"/>
          </a:endParaRPr>
        </a:p>
      </dgm:t>
    </dgm:pt>
    <dgm:pt modelId="{31425DE7-3449-46A9-A723-8DD3387EC663}">
      <dgm:prSet phldrT="[Text]" custT="1"/>
      <dgm:spPr>
        <a:solidFill>
          <a:schemeClr val="accent4">
            <a:lumMod val="20000"/>
            <a:lumOff val="80000"/>
          </a:schemeClr>
        </a:solidFill>
        <a:ln>
          <a:solidFill>
            <a:schemeClr val="accent2">
              <a:lumMod val="60000"/>
              <a:lumOff val="40000"/>
            </a:schemeClr>
          </a:solidFill>
        </a:ln>
      </dgm:spPr>
      <dgm:t>
        <a:bodyPr/>
        <a:lstStyle/>
        <a:p>
          <a:r>
            <a:rPr lang="en-US" sz="3200" b="1">
              <a:solidFill>
                <a:srgbClr val="002060"/>
              </a:solidFill>
              <a:latin typeface="Calibri" panose="020F0502020204030204" pitchFamily="34" charset="0"/>
              <a:cs typeface="Calibri" panose="020F0502020204030204" pitchFamily="34" charset="0"/>
            </a:rPr>
            <a:t>Đột biến</a:t>
          </a:r>
        </a:p>
        <a:p>
          <a:r>
            <a:rPr lang="en-US" sz="3200" b="1">
              <a:solidFill>
                <a:srgbClr val="002060"/>
              </a:solidFill>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lệch bội</a:t>
          </a:r>
        </a:p>
      </dgm:t>
    </dgm:pt>
    <dgm:pt modelId="{362F7E08-6FB1-4DFE-976E-E0EDEC9324FD}" type="parTrans" cxnId="{7648E86E-B0F0-449C-AB0A-6B9CB138C45F}">
      <dgm:prSet custT="1"/>
      <dgm:spPr/>
      <dgm:t>
        <a:bodyPr/>
        <a:lstStyle/>
        <a:p>
          <a:endParaRPr lang="en-US" sz="3200" b="1">
            <a:latin typeface="Calibri" panose="020F0502020204030204" pitchFamily="34" charset="0"/>
            <a:cs typeface="Calibri" panose="020F0502020204030204" pitchFamily="34" charset="0"/>
          </a:endParaRPr>
        </a:p>
      </dgm:t>
    </dgm:pt>
    <dgm:pt modelId="{25299295-8465-46A2-AEB1-B55B00AD1082}" type="sibTrans" cxnId="{7648E86E-B0F0-449C-AB0A-6B9CB138C45F}">
      <dgm:prSet/>
      <dgm:spPr/>
      <dgm:t>
        <a:bodyPr/>
        <a:lstStyle/>
        <a:p>
          <a:endParaRPr lang="en-US" sz="2000" b="1">
            <a:latin typeface="Times New Roman" panose="02020603050405020304" pitchFamily="18" charset="0"/>
            <a:cs typeface="Times New Roman" panose="02020603050405020304" pitchFamily="18" charset="0"/>
          </a:endParaRPr>
        </a:p>
      </dgm:t>
    </dgm:pt>
    <dgm:pt modelId="{FBD3E394-9076-4508-903A-F1AE71FFD5FC}">
      <dgm:prSet phldrT="[Text]" custT="1"/>
      <dgm:spPr>
        <a:solidFill>
          <a:schemeClr val="accent4">
            <a:lumMod val="20000"/>
            <a:lumOff val="80000"/>
          </a:schemeClr>
        </a:solidFill>
        <a:ln>
          <a:solidFill>
            <a:schemeClr val="accent2">
              <a:lumMod val="60000"/>
              <a:lumOff val="40000"/>
            </a:schemeClr>
          </a:solidFill>
        </a:ln>
      </dgm:spPr>
      <dgm:t>
        <a:bodyPr/>
        <a:lstStyle/>
        <a:p>
          <a:r>
            <a:rPr lang="en-US" sz="3200" b="1" dirty="0">
              <a:solidFill>
                <a:srgbClr val="002060"/>
              </a:solidFill>
              <a:latin typeface="Calibri" panose="020F0502020204030204" pitchFamily="34" charset="0"/>
              <a:cs typeface="Calibri" panose="020F0502020204030204" pitchFamily="34" charset="0"/>
            </a:rPr>
            <a:t>Đột biến đa bội</a:t>
          </a:r>
        </a:p>
      </dgm:t>
    </dgm:pt>
    <dgm:pt modelId="{B19FF3AD-5AF1-4D70-9070-C6F1EACD210D}" type="parTrans" cxnId="{C30A79B4-58AA-4BDE-9BF5-137F5F7E2BF4}">
      <dgm:prSet custT="1"/>
      <dgm:spPr/>
      <dgm:t>
        <a:bodyPr/>
        <a:lstStyle/>
        <a:p>
          <a:endParaRPr lang="en-US" sz="3200" b="1">
            <a:latin typeface="Calibri" panose="020F0502020204030204" pitchFamily="34" charset="0"/>
            <a:cs typeface="Calibri" panose="020F0502020204030204" pitchFamily="34" charset="0"/>
          </a:endParaRPr>
        </a:p>
      </dgm:t>
    </dgm:pt>
    <dgm:pt modelId="{A94A5601-2A55-410B-BF41-4AD082C579D3}" type="sibTrans" cxnId="{C30A79B4-58AA-4BDE-9BF5-137F5F7E2BF4}">
      <dgm:prSet/>
      <dgm:spPr/>
      <dgm:t>
        <a:bodyPr/>
        <a:lstStyle/>
        <a:p>
          <a:endParaRPr lang="en-US" sz="2000" b="1">
            <a:latin typeface="Times New Roman" panose="02020603050405020304" pitchFamily="18" charset="0"/>
            <a:cs typeface="Times New Roman" panose="02020603050405020304" pitchFamily="18" charset="0"/>
          </a:endParaRPr>
        </a:p>
      </dgm:t>
    </dgm:pt>
    <dgm:pt modelId="{231AF389-DF9A-4729-BDCF-2FE008C875EF}">
      <dgm:prSet custT="1"/>
      <dgm:spPr>
        <a:solidFill>
          <a:schemeClr val="accent4">
            <a:lumMod val="20000"/>
            <a:lumOff val="80000"/>
          </a:schemeClr>
        </a:solidFill>
        <a:ln>
          <a:solidFill>
            <a:schemeClr val="accent2">
              <a:lumMod val="60000"/>
              <a:lumOff val="40000"/>
            </a:schemeClr>
          </a:solidFill>
        </a:ln>
      </dgm:spPr>
      <dgm:t>
        <a:bodyPr/>
        <a:lstStyle/>
        <a:p>
          <a:r>
            <a:rPr lang="en-US" sz="3200" b="1">
              <a:solidFill>
                <a:srgbClr val="002060"/>
              </a:solidFill>
              <a:latin typeface="Calibri" panose="020F0502020204030204" pitchFamily="34" charset="0"/>
              <a:cs typeface="Calibri" panose="020F0502020204030204" pitchFamily="34" charset="0"/>
            </a:rPr>
            <a:t>Tự </a:t>
          </a:r>
          <a:r>
            <a:rPr lang="en-US" sz="3200" b="1" dirty="0">
              <a:solidFill>
                <a:srgbClr val="002060"/>
              </a:solidFill>
              <a:latin typeface="Calibri" panose="020F0502020204030204" pitchFamily="34" charset="0"/>
              <a:cs typeface="Calibri" panose="020F0502020204030204" pitchFamily="34" charset="0"/>
            </a:rPr>
            <a:t>đa bội</a:t>
          </a:r>
          <a:endParaRPr lang="en-US" sz="3200" b="1" dirty="0">
            <a:solidFill>
              <a:srgbClr val="C00000"/>
            </a:solidFill>
            <a:latin typeface="Calibri" panose="020F0502020204030204" pitchFamily="34" charset="0"/>
            <a:cs typeface="Calibri" panose="020F0502020204030204" pitchFamily="34" charset="0"/>
          </a:endParaRPr>
        </a:p>
      </dgm:t>
    </dgm:pt>
    <dgm:pt modelId="{C4ED4203-E4E2-4B5B-B743-E65972F9D8B0}" type="parTrans" cxnId="{12916638-A8A7-4429-9BAA-3D352E7CC64B}">
      <dgm:prSet custT="1"/>
      <dgm:spPr/>
      <dgm:t>
        <a:bodyPr/>
        <a:lstStyle/>
        <a:p>
          <a:endParaRPr lang="en-US" sz="3200" b="1">
            <a:latin typeface="Calibri" panose="020F0502020204030204" pitchFamily="34" charset="0"/>
            <a:cs typeface="Calibri" panose="020F0502020204030204" pitchFamily="34" charset="0"/>
          </a:endParaRPr>
        </a:p>
      </dgm:t>
    </dgm:pt>
    <dgm:pt modelId="{BF100B97-9517-4F2E-AF63-D523E159487C}" type="sibTrans" cxnId="{12916638-A8A7-4429-9BAA-3D352E7CC64B}">
      <dgm:prSet/>
      <dgm:spPr/>
      <dgm:t>
        <a:bodyPr/>
        <a:lstStyle/>
        <a:p>
          <a:endParaRPr lang="en-US" sz="2000" b="1">
            <a:latin typeface="Times New Roman" panose="02020603050405020304" pitchFamily="18" charset="0"/>
            <a:cs typeface="Times New Roman" panose="02020603050405020304" pitchFamily="18" charset="0"/>
          </a:endParaRPr>
        </a:p>
      </dgm:t>
    </dgm:pt>
    <dgm:pt modelId="{C833F737-A01A-4655-98A7-6620A2993442}">
      <dgm:prSet custT="1"/>
      <dgm:spPr>
        <a:solidFill>
          <a:schemeClr val="accent4">
            <a:lumMod val="20000"/>
            <a:lumOff val="80000"/>
          </a:schemeClr>
        </a:solidFill>
        <a:ln>
          <a:solidFill>
            <a:schemeClr val="accent2">
              <a:lumMod val="60000"/>
              <a:lumOff val="40000"/>
            </a:schemeClr>
          </a:solidFill>
        </a:ln>
      </dgm:spPr>
      <dgm:t>
        <a:bodyPr/>
        <a:lstStyle/>
        <a:p>
          <a:r>
            <a:rPr lang="en-US" sz="3200" b="1">
              <a:solidFill>
                <a:srgbClr val="002060"/>
              </a:solidFill>
              <a:latin typeface="Calibri" panose="020F0502020204030204" pitchFamily="34" charset="0"/>
              <a:cs typeface="Calibri" panose="020F0502020204030204" pitchFamily="34" charset="0"/>
            </a:rPr>
            <a:t>Dị </a:t>
          </a:r>
          <a:r>
            <a:rPr lang="en-US" sz="3200" b="1" dirty="0">
              <a:solidFill>
                <a:srgbClr val="002060"/>
              </a:solidFill>
              <a:latin typeface="Calibri" panose="020F0502020204030204" pitchFamily="34" charset="0"/>
              <a:cs typeface="Calibri" panose="020F0502020204030204" pitchFamily="34" charset="0"/>
            </a:rPr>
            <a:t>đa bội</a:t>
          </a:r>
          <a:endParaRPr lang="en-US" sz="3200" b="1" dirty="0">
            <a:solidFill>
              <a:srgbClr val="C00000"/>
            </a:solidFill>
            <a:latin typeface="Calibri" panose="020F0502020204030204" pitchFamily="34" charset="0"/>
            <a:cs typeface="Calibri" panose="020F0502020204030204" pitchFamily="34" charset="0"/>
          </a:endParaRPr>
        </a:p>
      </dgm:t>
    </dgm:pt>
    <dgm:pt modelId="{2A317B7B-18F1-4E4B-8D31-C95A3F5DCA26}" type="parTrans" cxnId="{9C735F47-C898-4B20-BFEE-5D99AD08B365}">
      <dgm:prSet custT="1"/>
      <dgm:spPr/>
      <dgm:t>
        <a:bodyPr/>
        <a:lstStyle/>
        <a:p>
          <a:endParaRPr lang="en-US" sz="3200" b="1">
            <a:latin typeface="Calibri" panose="020F0502020204030204" pitchFamily="34" charset="0"/>
            <a:cs typeface="Calibri" panose="020F0502020204030204" pitchFamily="34" charset="0"/>
          </a:endParaRPr>
        </a:p>
      </dgm:t>
    </dgm:pt>
    <dgm:pt modelId="{1B1E5F63-F929-4B24-8137-8ACE9D8301C8}" type="sibTrans" cxnId="{9C735F47-C898-4B20-BFEE-5D99AD08B365}">
      <dgm:prSet/>
      <dgm:spPr/>
      <dgm:t>
        <a:bodyPr/>
        <a:lstStyle/>
        <a:p>
          <a:endParaRPr lang="en-US" sz="2000" b="1">
            <a:latin typeface="Times New Roman" panose="02020603050405020304" pitchFamily="18" charset="0"/>
            <a:cs typeface="Times New Roman" panose="02020603050405020304" pitchFamily="18" charset="0"/>
          </a:endParaRPr>
        </a:p>
      </dgm:t>
    </dgm:pt>
    <dgm:pt modelId="{FBE3F371-5DD0-4265-A216-0FEDF99DC889}" type="pres">
      <dgm:prSet presAssocID="{BAEA5D65-D542-4EB8-B8E8-3F808DB5B587}" presName="diagram" presStyleCnt="0">
        <dgm:presLayoutVars>
          <dgm:chPref val="1"/>
          <dgm:dir/>
          <dgm:animOne val="branch"/>
          <dgm:animLvl val="lvl"/>
          <dgm:resizeHandles val="exact"/>
        </dgm:presLayoutVars>
      </dgm:prSet>
      <dgm:spPr/>
    </dgm:pt>
    <dgm:pt modelId="{92A8B524-F977-4FA9-A438-ED994CE1B5EF}" type="pres">
      <dgm:prSet presAssocID="{0A5ECDB4-948A-4998-9A53-2BC7906FA741}" presName="root1" presStyleCnt="0"/>
      <dgm:spPr/>
    </dgm:pt>
    <dgm:pt modelId="{2328921A-51C2-45C0-A3EE-9904EA0B3902}" type="pres">
      <dgm:prSet presAssocID="{0A5ECDB4-948A-4998-9A53-2BC7906FA741}" presName="LevelOneTextNode" presStyleLbl="node0" presStyleIdx="0" presStyleCnt="1" custScaleX="353420" custScaleY="777812">
        <dgm:presLayoutVars>
          <dgm:chPref val="3"/>
        </dgm:presLayoutVars>
      </dgm:prSet>
      <dgm:spPr/>
    </dgm:pt>
    <dgm:pt modelId="{02E5DD4C-1A63-4CA9-B2AE-B8849EF2244D}" type="pres">
      <dgm:prSet presAssocID="{0A5ECDB4-948A-4998-9A53-2BC7906FA741}" presName="level2hierChild" presStyleCnt="0"/>
      <dgm:spPr/>
    </dgm:pt>
    <dgm:pt modelId="{6683C4D0-B6FF-4F64-B899-739DDEF39F3F}" type="pres">
      <dgm:prSet presAssocID="{362F7E08-6FB1-4DFE-976E-E0EDEC9324FD}" presName="conn2-1" presStyleLbl="parChTrans1D2" presStyleIdx="0" presStyleCnt="2" custScaleX="2000000" custScaleY="154374"/>
      <dgm:spPr/>
    </dgm:pt>
    <dgm:pt modelId="{CF9B4D9D-0ED9-412E-8E95-A92A2DC41B2F}" type="pres">
      <dgm:prSet presAssocID="{362F7E08-6FB1-4DFE-976E-E0EDEC9324FD}" presName="connTx" presStyleLbl="parChTrans1D2" presStyleIdx="0" presStyleCnt="2"/>
      <dgm:spPr/>
    </dgm:pt>
    <dgm:pt modelId="{01EDB85A-BBC4-4015-A30A-3488A4CA8AB2}" type="pres">
      <dgm:prSet presAssocID="{31425DE7-3449-46A9-A723-8DD3387EC663}" presName="root2" presStyleCnt="0"/>
      <dgm:spPr/>
    </dgm:pt>
    <dgm:pt modelId="{499731AB-0116-47FC-A921-ABF637A2241C}" type="pres">
      <dgm:prSet presAssocID="{31425DE7-3449-46A9-A723-8DD3387EC663}" presName="LevelTwoTextNode" presStyleLbl="node2" presStyleIdx="0" presStyleCnt="2" custScaleX="353420" custScaleY="253931" custLinFactNeighborX="-5337" custLinFactNeighborY="-86771">
        <dgm:presLayoutVars>
          <dgm:chPref val="3"/>
        </dgm:presLayoutVars>
      </dgm:prSet>
      <dgm:spPr/>
    </dgm:pt>
    <dgm:pt modelId="{CDEBD866-F4CC-458D-B54C-9C445204211F}" type="pres">
      <dgm:prSet presAssocID="{31425DE7-3449-46A9-A723-8DD3387EC663}" presName="level3hierChild" presStyleCnt="0"/>
      <dgm:spPr/>
    </dgm:pt>
    <dgm:pt modelId="{10C4E39A-6076-4D1C-955A-C5705846C9B0}" type="pres">
      <dgm:prSet presAssocID="{B19FF3AD-5AF1-4D70-9070-C6F1EACD210D}" presName="conn2-1" presStyleLbl="parChTrans1D2" presStyleIdx="1" presStyleCnt="2" custScaleX="2000000" custScaleY="154374"/>
      <dgm:spPr/>
    </dgm:pt>
    <dgm:pt modelId="{C7CC7DF8-B011-4F6E-AB61-0F112307883A}" type="pres">
      <dgm:prSet presAssocID="{B19FF3AD-5AF1-4D70-9070-C6F1EACD210D}" presName="connTx" presStyleLbl="parChTrans1D2" presStyleIdx="1" presStyleCnt="2"/>
      <dgm:spPr/>
    </dgm:pt>
    <dgm:pt modelId="{A848E044-B6D6-48D5-9AD4-9C9EBA37A53D}" type="pres">
      <dgm:prSet presAssocID="{FBD3E394-9076-4508-903A-F1AE71FFD5FC}" presName="root2" presStyleCnt="0"/>
      <dgm:spPr/>
    </dgm:pt>
    <dgm:pt modelId="{076EB03D-002C-45AA-9C2B-466CAE29D5A3}" type="pres">
      <dgm:prSet presAssocID="{FBD3E394-9076-4508-903A-F1AE71FFD5FC}" presName="LevelTwoTextNode" presStyleLbl="node2" presStyleIdx="1" presStyleCnt="2" custScaleX="353420" custScaleY="253931" custLinFactNeighborX="143" custLinFactNeighborY="29248">
        <dgm:presLayoutVars>
          <dgm:chPref val="3"/>
        </dgm:presLayoutVars>
      </dgm:prSet>
      <dgm:spPr/>
    </dgm:pt>
    <dgm:pt modelId="{A4CBB679-9F00-400E-B5A2-B67540A3441E}" type="pres">
      <dgm:prSet presAssocID="{FBD3E394-9076-4508-903A-F1AE71FFD5FC}" presName="level3hierChild" presStyleCnt="0"/>
      <dgm:spPr/>
    </dgm:pt>
    <dgm:pt modelId="{3641FC0C-416A-4020-9B36-8C5BF4DA5CE8}" type="pres">
      <dgm:prSet presAssocID="{C4ED4203-E4E2-4B5B-B743-E65972F9D8B0}" presName="conn2-1" presStyleLbl="parChTrans1D3" presStyleIdx="0" presStyleCnt="2" custScaleX="2000000" custScaleY="154374"/>
      <dgm:spPr/>
    </dgm:pt>
    <dgm:pt modelId="{D44D92CF-9625-409D-B7AF-E16C755E07B4}" type="pres">
      <dgm:prSet presAssocID="{C4ED4203-E4E2-4B5B-B743-E65972F9D8B0}" presName="connTx" presStyleLbl="parChTrans1D3" presStyleIdx="0" presStyleCnt="2"/>
      <dgm:spPr/>
    </dgm:pt>
    <dgm:pt modelId="{30FE3BAD-3743-4FE4-BF8C-1FC5F38B5B04}" type="pres">
      <dgm:prSet presAssocID="{231AF389-DF9A-4729-BDCF-2FE008C875EF}" presName="root2" presStyleCnt="0"/>
      <dgm:spPr/>
    </dgm:pt>
    <dgm:pt modelId="{1B6C7FA6-3A75-41BB-8E8B-1F1C8031B9CA}" type="pres">
      <dgm:prSet presAssocID="{231AF389-DF9A-4729-BDCF-2FE008C875EF}" presName="LevelTwoTextNode" presStyleLbl="node3" presStyleIdx="0" presStyleCnt="2" custScaleX="353420" custScaleY="253931" custLinFactNeighborX="-7008">
        <dgm:presLayoutVars>
          <dgm:chPref val="3"/>
        </dgm:presLayoutVars>
      </dgm:prSet>
      <dgm:spPr/>
    </dgm:pt>
    <dgm:pt modelId="{414BFEBC-5986-4C52-B9B8-A59635725332}" type="pres">
      <dgm:prSet presAssocID="{231AF389-DF9A-4729-BDCF-2FE008C875EF}" presName="level3hierChild" presStyleCnt="0"/>
      <dgm:spPr/>
    </dgm:pt>
    <dgm:pt modelId="{0E4CE093-715C-4070-BB2C-8A91E67F1401}" type="pres">
      <dgm:prSet presAssocID="{2A317B7B-18F1-4E4B-8D31-C95A3F5DCA26}" presName="conn2-1" presStyleLbl="parChTrans1D3" presStyleIdx="1" presStyleCnt="2" custScaleX="2000000" custScaleY="154374"/>
      <dgm:spPr/>
    </dgm:pt>
    <dgm:pt modelId="{990B104B-E75B-4FCA-832C-0DE7B725946D}" type="pres">
      <dgm:prSet presAssocID="{2A317B7B-18F1-4E4B-8D31-C95A3F5DCA26}" presName="connTx" presStyleLbl="parChTrans1D3" presStyleIdx="1" presStyleCnt="2"/>
      <dgm:spPr/>
    </dgm:pt>
    <dgm:pt modelId="{CA9E09A1-9380-4C43-8B63-BC70447B351D}" type="pres">
      <dgm:prSet presAssocID="{C833F737-A01A-4655-98A7-6620A2993442}" presName="root2" presStyleCnt="0"/>
      <dgm:spPr/>
    </dgm:pt>
    <dgm:pt modelId="{F84EC676-2E1C-4190-AD75-E2E64EF4B2AB}" type="pres">
      <dgm:prSet presAssocID="{C833F737-A01A-4655-98A7-6620A2993442}" presName="LevelTwoTextNode" presStyleLbl="node3" presStyleIdx="1" presStyleCnt="2" custScaleX="353420" custScaleY="253931" custLinFactNeighborX="-6464" custLinFactNeighborY="15514">
        <dgm:presLayoutVars>
          <dgm:chPref val="3"/>
        </dgm:presLayoutVars>
      </dgm:prSet>
      <dgm:spPr/>
    </dgm:pt>
    <dgm:pt modelId="{88111F3A-61A9-43A1-9148-EB3EDC451A53}" type="pres">
      <dgm:prSet presAssocID="{C833F737-A01A-4655-98A7-6620A2993442}" presName="level3hierChild" presStyleCnt="0"/>
      <dgm:spPr/>
    </dgm:pt>
  </dgm:ptLst>
  <dgm:cxnLst>
    <dgm:cxn modelId="{81364302-17A2-4ABC-9435-AD80C269EDA5}" type="presOf" srcId="{362F7E08-6FB1-4DFE-976E-E0EDEC9324FD}" destId="{6683C4D0-B6FF-4F64-B899-739DDEF39F3F}" srcOrd="0" destOrd="0" presId="urn:microsoft.com/office/officeart/2005/8/layout/hierarchy2"/>
    <dgm:cxn modelId="{2826AB0D-645D-4AC9-9D97-8038C321DA22}" type="presOf" srcId="{231AF389-DF9A-4729-BDCF-2FE008C875EF}" destId="{1B6C7FA6-3A75-41BB-8E8B-1F1C8031B9CA}" srcOrd="0" destOrd="0" presId="urn:microsoft.com/office/officeart/2005/8/layout/hierarchy2"/>
    <dgm:cxn modelId="{05284138-2458-4940-B817-10A8568C8E16}" type="presOf" srcId="{2A317B7B-18F1-4E4B-8D31-C95A3F5DCA26}" destId="{990B104B-E75B-4FCA-832C-0DE7B725946D}" srcOrd="1" destOrd="0" presId="urn:microsoft.com/office/officeart/2005/8/layout/hierarchy2"/>
    <dgm:cxn modelId="{12916638-A8A7-4429-9BAA-3D352E7CC64B}" srcId="{FBD3E394-9076-4508-903A-F1AE71FFD5FC}" destId="{231AF389-DF9A-4729-BDCF-2FE008C875EF}" srcOrd="0" destOrd="0" parTransId="{C4ED4203-E4E2-4B5B-B743-E65972F9D8B0}" sibTransId="{BF100B97-9517-4F2E-AF63-D523E159487C}"/>
    <dgm:cxn modelId="{5D6E853C-6766-4C1D-A72A-D49F7D1C32F0}" type="presOf" srcId="{C4ED4203-E4E2-4B5B-B743-E65972F9D8B0}" destId="{D44D92CF-9625-409D-B7AF-E16C755E07B4}" srcOrd="1" destOrd="0" presId="urn:microsoft.com/office/officeart/2005/8/layout/hierarchy2"/>
    <dgm:cxn modelId="{9C735F47-C898-4B20-BFEE-5D99AD08B365}" srcId="{FBD3E394-9076-4508-903A-F1AE71FFD5FC}" destId="{C833F737-A01A-4655-98A7-6620A2993442}" srcOrd="1" destOrd="0" parTransId="{2A317B7B-18F1-4E4B-8D31-C95A3F5DCA26}" sibTransId="{1B1E5F63-F929-4B24-8137-8ACE9D8301C8}"/>
    <dgm:cxn modelId="{7648E86E-B0F0-449C-AB0A-6B9CB138C45F}" srcId="{0A5ECDB4-948A-4998-9A53-2BC7906FA741}" destId="{31425DE7-3449-46A9-A723-8DD3387EC663}" srcOrd="0" destOrd="0" parTransId="{362F7E08-6FB1-4DFE-976E-E0EDEC9324FD}" sibTransId="{25299295-8465-46A2-AEB1-B55B00AD1082}"/>
    <dgm:cxn modelId="{A3C2706F-D93D-4C86-86E2-81F284B1B07D}" type="presOf" srcId="{0A5ECDB4-948A-4998-9A53-2BC7906FA741}" destId="{2328921A-51C2-45C0-A3EE-9904EA0B3902}" srcOrd="0" destOrd="0" presId="urn:microsoft.com/office/officeart/2005/8/layout/hierarchy2"/>
    <dgm:cxn modelId="{6B513381-ADE0-4F8C-8DD3-60B4F0DDFBA5}" type="presOf" srcId="{B19FF3AD-5AF1-4D70-9070-C6F1EACD210D}" destId="{C7CC7DF8-B011-4F6E-AB61-0F112307883A}" srcOrd="1" destOrd="0" presId="urn:microsoft.com/office/officeart/2005/8/layout/hierarchy2"/>
    <dgm:cxn modelId="{965BC785-A1E5-40CE-8EF4-D98D1CA98A6D}" srcId="{BAEA5D65-D542-4EB8-B8E8-3F808DB5B587}" destId="{0A5ECDB4-948A-4998-9A53-2BC7906FA741}" srcOrd="0" destOrd="0" parTransId="{AA73EEAB-10AA-445C-A118-E442E0D409DC}" sibTransId="{28570DF1-A330-43EA-91AF-0AF7D9E2D1E1}"/>
    <dgm:cxn modelId="{0CA17C86-041B-40C2-9F91-5D49B2D92394}" type="presOf" srcId="{2A317B7B-18F1-4E4B-8D31-C95A3F5DCA26}" destId="{0E4CE093-715C-4070-BB2C-8A91E67F1401}" srcOrd="0" destOrd="0" presId="urn:microsoft.com/office/officeart/2005/8/layout/hierarchy2"/>
    <dgm:cxn modelId="{DF158D86-FA2C-4093-84D8-6D224AF9C218}" type="presOf" srcId="{BAEA5D65-D542-4EB8-B8E8-3F808DB5B587}" destId="{FBE3F371-5DD0-4265-A216-0FEDF99DC889}" srcOrd="0" destOrd="0" presId="urn:microsoft.com/office/officeart/2005/8/layout/hierarchy2"/>
    <dgm:cxn modelId="{55EDEE8C-B0C5-4CB2-B544-D52CCCCAC9FE}" type="presOf" srcId="{FBD3E394-9076-4508-903A-F1AE71FFD5FC}" destId="{076EB03D-002C-45AA-9C2B-466CAE29D5A3}" srcOrd="0" destOrd="0" presId="urn:microsoft.com/office/officeart/2005/8/layout/hierarchy2"/>
    <dgm:cxn modelId="{732548A0-C78F-46E1-8B42-A6BC837B516B}" type="presOf" srcId="{362F7E08-6FB1-4DFE-976E-E0EDEC9324FD}" destId="{CF9B4D9D-0ED9-412E-8E95-A92A2DC41B2F}" srcOrd="1" destOrd="0" presId="urn:microsoft.com/office/officeart/2005/8/layout/hierarchy2"/>
    <dgm:cxn modelId="{3F6C7AAC-4D64-4D2B-8A8A-57DB95FFDCC3}" type="presOf" srcId="{31425DE7-3449-46A9-A723-8DD3387EC663}" destId="{499731AB-0116-47FC-A921-ABF637A2241C}" srcOrd="0" destOrd="0" presId="urn:microsoft.com/office/officeart/2005/8/layout/hierarchy2"/>
    <dgm:cxn modelId="{C30A79B4-58AA-4BDE-9BF5-137F5F7E2BF4}" srcId="{0A5ECDB4-948A-4998-9A53-2BC7906FA741}" destId="{FBD3E394-9076-4508-903A-F1AE71FFD5FC}" srcOrd="1" destOrd="0" parTransId="{B19FF3AD-5AF1-4D70-9070-C6F1EACD210D}" sibTransId="{A94A5601-2A55-410B-BF41-4AD082C579D3}"/>
    <dgm:cxn modelId="{79EED3BB-0B0B-4CDF-AED3-FC35465B2594}" type="presOf" srcId="{C833F737-A01A-4655-98A7-6620A2993442}" destId="{F84EC676-2E1C-4190-AD75-E2E64EF4B2AB}" srcOrd="0" destOrd="0" presId="urn:microsoft.com/office/officeart/2005/8/layout/hierarchy2"/>
    <dgm:cxn modelId="{3BDAACDB-2B83-49FF-8DC1-BFB0C9DEFA9F}" type="presOf" srcId="{C4ED4203-E4E2-4B5B-B743-E65972F9D8B0}" destId="{3641FC0C-416A-4020-9B36-8C5BF4DA5CE8}" srcOrd="0" destOrd="0" presId="urn:microsoft.com/office/officeart/2005/8/layout/hierarchy2"/>
    <dgm:cxn modelId="{2A6D29EE-0FAB-4ADC-8F4F-179539F3D2D3}" type="presOf" srcId="{B19FF3AD-5AF1-4D70-9070-C6F1EACD210D}" destId="{10C4E39A-6076-4D1C-955A-C5705846C9B0}" srcOrd="0" destOrd="0" presId="urn:microsoft.com/office/officeart/2005/8/layout/hierarchy2"/>
    <dgm:cxn modelId="{40BFA5AD-0065-4DE5-AD4F-89CD3F340608}" type="presParOf" srcId="{FBE3F371-5DD0-4265-A216-0FEDF99DC889}" destId="{92A8B524-F977-4FA9-A438-ED994CE1B5EF}" srcOrd="0" destOrd="0" presId="urn:microsoft.com/office/officeart/2005/8/layout/hierarchy2"/>
    <dgm:cxn modelId="{8F0884DD-EF6F-4B2E-8C71-EDA60F6C8AC1}" type="presParOf" srcId="{92A8B524-F977-4FA9-A438-ED994CE1B5EF}" destId="{2328921A-51C2-45C0-A3EE-9904EA0B3902}" srcOrd="0" destOrd="0" presId="urn:microsoft.com/office/officeart/2005/8/layout/hierarchy2"/>
    <dgm:cxn modelId="{A65A2DE6-5160-4330-B4D6-A2192F2145A0}" type="presParOf" srcId="{92A8B524-F977-4FA9-A438-ED994CE1B5EF}" destId="{02E5DD4C-1A63-4CA9-B2AE-B8849EF2244D}" srcOrd="1" destOrd="0" presId="urn:microsoft.com/office/officeart/2005/8/layout/hierarchy2"/>
    <dgm:cxn modelId="{70F74DC2-2C53-4D0E-8144-AB6C44C0A267}" type="presParOf" srcId="{02E5DD4C-1A63-4CA9-B2AE-B8849EF2244D}" destId="{6683C4D0-B6FF-4F64-B899-739DDEF39F3F}" srcOrd="0" destOrd="0" presId="urn:microsoft.com/office/officeart/2005/8/layout/hierarchy2"/>
    <dgm:cxn modelId="{423EAA83-507A-4BBC-9C6C-40370DAA015F}" type="presParOf" srcId="{6683C4D0-B6FF-4F64-B899-739DDEF39F3F}" destId="{CF9B4D9D-0ED9-412E-8E95-A92A2DC41B2F}" srcOrd="0" destOrd="0" presId="urn:microsoft.com/office/officeart/2005/8/layout/hierarchy2"/>
    <dgm:cxn modelId="{A63B7C8B-9B87-4E66-9297-9B3846834BA7}" type="presParOf" srcId="{02E5DD4C-1A63-4CA9-B2AE-B8849EF2244D}" destId="{01EDB85A-BBC4-4015-A30A-3488A4CA8AB2}" srcOrd="1" destOrd="0" presId="urn:microsoft.com/office/officeart/2005/8/layout/hierarchy2"/>
    <dgm:cxn modelId="{7286C64E-C9D1-4FC8-AE8E-119A323C2625}" type="presParOf" srcId="{01EDB85A-BBC4-4015-A30A-3488A4CA8AB2}" destId="{499731AB-0116-47FC-A921-ABF637A2241C}" srcOrd="0" destOrd="0" presId="urn:microsoft.com/office/officeart/2005/8/layout/hierarchy2"/>
    <dgm:cxn modelId="{52C18322-84E6-46F6-801A-52A0BD11749E}" type="presParOf" srcId="{01EDB85A-BBC4-4015-A30A-3488A4CA8AB2}" destId="{CDEBD866-F4CC-458D-B54C-9C445204211F}" srcOrd="1" destOrd="0" presId="urn:microsoft.com/office/officeart/2005/8/layout/hierarchy2"/>
    <dgm:cxn modelId="{DE948600-AEDF-4184-8063-BC63451C1F5A}" type="presParOf" srcId="{02E5DD4C-1A63-4CA9-B2AE-B8849EF2244D}" destId="{10C4E39A-6076-4D1C-955A-C5705846C9B0}" srcOrd="2" destOrd="0" presId="urn:microsoft.com/office/officeart/2005/8/layout/hierarchy2"/>
    <dgm:cxn modelId="{09C12B16-B12A-49D7-B059-7F59312CFFAD}" type="presParOf" srcId="{10C4E39A-6076-4D1C-955A-C5705846C9B0}" destId="{C7CC7DF8-B011-4F6E-AB61-0F112307883A}" srcOrd="0" destOrd="0" presId="urn:microsoft.com/office/officeart/2005/8/layout/hierarchy2"/>
    <dgm:cxn modelId="{D4CD68AF-09F1-41C8-A823-1A71AFF9102A}" type="presParOf" srcId="{02E5DD4C-1A63-4CA9-B2AE-B8849EF2244D}" destId="{A848E044-B6D6-48D5-9AD4-9C9EBA37A53D}" srcOrd="3" destOrd="0" presId="urn:microsoft.com/office/officeart/2005/8/layout/hierarchy2"/>
    <dgm:cxn modelId="{834F96C1-78FE-4B79-945C-18C46B541CD4}" type="presParOf" srcId="{A848E044-B6D6-48D5-9AD4-9C9EBA37A53D}" destId="{076EB03D-002C-45AA-9C2B-466CAE29D5A3}" srcOrd="0" destOrd="0" presId="urn:microsoft.com/office/officeart/2005/8/layout/hierarchy2"/>
    <dgm:cxn modelId="{DD5DAE55-3C72-430D-BB91-06953ED85B21}" type="presParOf" srcId="{A848E044-B6D6-48D5-9AD4-9C9EBA37A53D}" destId="{A4CBB679-9F00-400E-B5A2-B67540A3441E}" srcOrd="1" destOrd="0" presId="urn:microsoft.com/office/officeart/2005/8/layout/hierarchy2"/>
    <dgm:cxn modelId="{3DA22882-1FD6-43A0-A418-D68BDC621080}" type="presParOf" srcId="{A4CBB679-9F00-400E-B5A2-B67540A3441E}" destId="{3641FC0C-416A-4020-9B36-8C5BF4DA5CE8}" srcOrd="0" destOrd="0" presId="urn:microsoft.com/office/officeart/2005/8/layout/hierarchy2"/>
    <dgm:cxn modelId="{0700A497-7EA9-4326-9EC0-CE15D714BE23}" type="presParOf" srcId="{3641FC0C-416A-4020-9B36-8C5BF4DA5CE8}" destId="{D44D92CF-9625-409D-B7AF-E16C755E07B4}" srcOrd="0" destOrd="0" presId="urn:microsoft.com/office/officeart/2005/8/layout/hierarchy2"/>
    <dgm:cxn modelId="{4B446BB5-D6A7-431C-825D-28AF94CC117E}" type="presParOf" srcId="{A4CBB679-9F00-400E-B5A2-B67540A3441E}" destId="{30FE3BAD-3743-4FE4-BF8C-1FC5F38B5B04}" srcOrd="1" destOrd="0" presId="urn:microsoft.com/office/officeart/2005/8/layout/hierarchy2"/>
    <dgm:cxn modelId="{24BBB5E4-1934-4D37-8D2F-60577FE13EED}" type="presParOf" srcId="{30FE3BAD-3743-4FE4-BF8C-1FC5F38B5B04}" destId="{1B6C7FA6-3A75-41BB-8E8B-1F1C8031B9CA}" srcOrd="0" destOrd="0" presId="urn:microsoft.com/office/officeart/2005/8/layout/hierarchy2"/>
    <dgm:cxn modelId="{B25F9EEA-CFF7-4A24-813B-39240A14C31D}" type="presParOf" srcId="{30FE3BAD-3743-4FE4-BF8C-1FC5F38B5B04}" destId="{414BFEBC-5986-4C52-B9B8-A59635725332}" srcOrd="1" destOrd="0" presId="urn:microsoft.com/office/officeart/2005/8/layout/hierarchy2"/>
    <dgm:cxn modelId="{BD73E62E-F1F9-4AC5-8251-1E08AE9BACE7}" type="presParOf" srcId="{A4CBB679-9F00-400E-B5A2-B67540A3441E}" destId="{0E4CE093-715C-4070-BB2C-8A91E67F1401}" srcOrd="2" destOrd="0" presId="urn:microsoft.com/office/officeart/2005/8/layout/hierarchy2"/>
    <dgm:cxn modelId="{A37CE144-6EE1-4655-A90E-BF56133A25AC}" type="presParOf" srcId="{0E4CE093-715C-4070-BB2C-8A91E67F1401}" destId="{990B104B-E75B-4FCA-832C-0DE7B725946D}" srcOrd="0" destOrd="0" presId="urn:microsoft.com/office/officeart/2005/8/layout/hierarchy2"/>
    <dgm:cxn modelId="{A21644F0-327A-46D0-A804-0F7A8C29CD7D}" type="presParOf" srcId="{A4CBB679-9F00-400E-B5A2-B67540A3441E}" destId="{CA9E09A1-9380-4C43-8B63-BC70447B351D}" srcOrd="3" destOrd="0" presId="urn:microsoft.com/office/officeart/2005/8/layout/hierarchy2"/>
    <dgm:cxn modelId="{1769919B-776D-49DD-B0F8-0F2A563DD509}" type="presParOf" srcId="{CA9E09A1-9380-4C43-8B63-BC70447B351D}" destId="{F84EC676-2E1C-4190-AD75-E2E64EF4B2AB}" srcOrd="0" destOrd="0" presId="urn:microsoft.com/office/officeart/2005/8/layout/hierarchy2"/>
    <dgm:cxn modelId="{C2ABBE6C-032E-4D8A-AEB6-E52DD1E91346}" type="presParOf" srcId="{CA9E09A1-9380-4C43-8B63-BC70447B351D}" destId="{88111F3A-61A9-43A1-9148-EB3EDC451A53}" srcOrd="1" destOrd="0" presId="urn:microsoft.com/office/officeart/2005/8/layout/hierarchy2"/>
  </dgm:cxnLst>
  <dgm:bg>
    <a:solidFill>
      <a:schemeClr val="bg1">
        <a:lumMod val="95000"/>
      </a:schemeClr>
    </a:solid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1</a:t>
          </a:r>
        </a:p>
      </dgm:t>
    </dgm:pt>
    <dgm:pt modelId="{E4E000BC-9EB1-422B-AE33-D9B538395E66}" type="parTrans" cxnId="{C270F933-A7E3-4B44-8CE6-8A3DFFF90908}">
      <dgm:prSet/>
      <dgm:spPr/>
      <dgm:t>
        <a:bodyPr/>
        <a:lstStyle/>
        <a:p>
          <a:endParaRPr lang="en-US"/>
        </a:p>
      </dgm:t>
    </dgm:pt>
    <dgm:pt modelId="{930A9CD0-0BD1-4B2D-B7FA-15CC84025E3C}" type="sibTrans" cxnId="{C270F933-A7E3-4B44-8CE6-8A3DFFF90908}">
      <dgm:prSet/>
      <dgm:spPr/>
      <dgm:t>
        <a:bodyPr/>
        <a:lstStyle/>
        <a:p>
          <a:endParaRPr lang="en-US"/>
        </a:p>
      </dgm:t>
    </dgm:pt>
    <dgm:pt modelId="{826F5215-B6EC-4720-9B53-98EF98ABAAAF}">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3</a:t>
          </a:r>
        </a:p>
      </dgm:t>
    </dgm:pt>
    <dgm:pt modelId="{D66C80D4-C399-49E0-84E7-0E6A92CDDA47}" type="parTrans" cxnId="{91901E71-57F7-46D7-8317-1E3998946852}">
      <dgm:prSet/>
      <dgm:spPr/>
      <dgm:t>
        <a:bodyPr/>
        <a:lstStyle/>
        <a:p>
          <a:endParaRPr lang="en-US"/>
        </a:p>
      </dgm:t>
    </dgm:pt>
    <dgm:pt modelId="{4FE439B5-C81B-45CD-B366-DC22A9006849}" type="sibTrans" cxnId="{91901E71-57F7-46D7-8317-1E3998946852}">
      <dgm:prSet/>
      <dgm:spPr/>
      <dgm:t>
        <a:bodyPr/>
        <a:lstStyle/>
        <a:p>
          <a:endParaRPr lang="en-US"/>
        </a:p>
      </dgm:t>
    </dgm:pt>
    <dgm:pt modelId="{ED33D8EF-A1EA-4495-A183-31989ADEF2DB}">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2</a:t>
          </a:r>
        </a:p>
      </dgm:t>
    </dgm:pt>
    <dgm:pt modelId="{F0C23041-7D51-44BA-8A0E-12469B270677}" type="parTrans" cxnId="{2759AE72-8970-48D0-B379-6FCDF66B8B74}">
      <dgm:prSet/>
      <dgm:spPr/>
      <dgm:t>
        <a:bodyPr/>
        <a:lstStyle/>
        <a:p>
          <a:endParaRPr lang="en-US"/>
        </a:p>
      </dgm:t>
    </dgm:pt>
    <dgm:pt modelId="{EF97A359-57FD-461F-814F-F0A4F66BEE49}" type="sibTrans" cxnId="{2759AE72-8970-48D0-B379-6FCDF66B8B74}">
      <dgm:prSet/>
      <dgm:spPr/>
      <dgm:t>
        <a:bodyPr/>
        <a:lstStyle/>
        <a:p>
          <a:endParaRPr lang="en-US"/>
        </a:p>
      </dgm:t>
    </dgm:pt>
    <dgm:pt modelId="{8D655F48-59C2-48AC-AF0B-2A9F6D9392DF}">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4</a:t>
          </a:r>
        </a:p>
      </dgm:t>
    </dgm:pt>
    <dgm:pt modelId="{48DCFBD4-3AFF-4CE3-896B-771557A1C381}" type="parTrans" cxnId="{7149866D-9771-491F-801C-5546A7A4B9BF}">
      <dgm:prSet/>
      <dgm:spPr/>
      <dgm:t>
        <a:bodyPr/>
        <a:lstStyle/>
        <a:p>
          <a:endParaRPr lang="en-US"/>
        </a:p>
      </dgm:t>
    </dgm:pt>
    <dgm:pt modelId="{F56D0E35-12D4-4251-B7D8-DFBA00D2C408}" type="sibTrans" cxnId="{7149866D-9771-491F-801C-5546A7A4B9BF}">
      <dgm:prSet/>
      <dgm:spPr/>
      <dgm:t>
        <a:bodyPr/>
        <a:lstStyle/>
        <a:p>
          <a:endParaRPr lang="en-US"/>
        </a:p>
      </dgm:t>
    </dgm:pt>
    <dgm:pt modelId="{5678BE5F-0977-4CC1-B9E7-A0CFF9D3D544}" type="pres">
      <dgm:prSet presAssocID="{8545880B-18DE-4460-8E23-355A61A2CC43}" presName="diagram" presStyleCnt="0">
        <dgm:presLayoutVars>
          <dgm:dir/>
          <dgm:resizeHandles val="exact"/>
        </dgm:presLayoutVars>
      </dgm:prSet>
      <dgm:spPr/>
    </dgm:pt>
    <dgm:pt modelId="{B6A5BF7F-8029-4340-94A9-59DDA967E4D4}" type="pres">
      <dgm:prSet presAssocID="{67585D97-0E61-465B-9840-BF4318152C26}" presName="node" presStyleLbl="node1" presStyleIdx="0" presStyleCnt="4">
        <dgm:presLayoutVars>
          <dgm:bulletEnabled val="1"/>
        </dgm:presLayoutVars>
      </dgm:prSet>
      <dgm:spPr/>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4" custLinFactNeighborX="388" custLinFactNeighborY="-202">
        <dgm:presLayoutVars>
          <dgm:bulletEnabled val="1"/>
        </dgm:presLayoutVars>
      </dgm:prSet>
      <dgm:spPr/>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4">
        <dgm:presLayoutVars>
          <dgm:bulletEnabled val="1"/>
        </dgm:presLayoutVars>
      </dgm:prSet>
      <dgm:spPr/>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4">
        <dgm:presLayoutVars>
          <dgm:bulletEnabled val="1"/>
        </dgm:presLayoutVars>
      </dgm:prSet>
      <dgm:spPr/>
    </dgm:pt>
  </dgm:ptLst>
  <dgm:cxnLst>
    <dgm:cxn modelId="{1F8AD801-D200-4BAF-9A7A-D76A3C0ACAC5}" type="presOf" srcId="{ED33D8EF-A1EA-4495-A183-31989ADEF2DB}" destId="{07FCCB1E-1E84-4FED-B803-58ADFD48B062}" srcOrd="0" destOrd="0" presId="urn:microsoft.com/office/officeart/2005/8/layout/default"/>
    <dgm:cxn modelId="{89064119-E461-4A14-B07F-C79AF3D01BAB}" type="presOf" srcId="{8D655F48-59C2-48AC-AF0B-2A9F6D9392DF}" destId="{A0074ADF-B99F-4618-BED4-A1594CD3E0BB}" srcOrd="0" destOrd="0" presId="urn:microsoft.com/office/officeart/2005/8/layout/default"/>
    <dgm:cxn modelId="{C270F933-A7E3-4B44-8CE6-8A3DFFF90908}" srcId="{8545880B-18DE-4460-8E23-355A61A2CC43}" destId="{67585D97-0E61-465B-9840-BF4318152C26}" srcOrd="0" destOrd="0" parTransId="{E4E000BC-9EB1-422B-AE33-D9B538395E66}" sibTransId="{930A9CD0-0BD1-4B2D-B7FA-15CC84025E3C}"/>
    <dgm:cxn modelId="{7149866D-9771-491F-801C-5546A7A4B9BF}" srcId="{8545880B-18DE-4460-8E23-355A61A2CC43}" destId="{8D655F48-59C2-48AC-AF0B-2A9F6D9392DF}" srcOrd="3" destOrd="0" parTransId="{48DCFBD4-3AFF-4CE3-896B-771557A1C381}" sibTransId="{F56D0E35-12D4-4251-B7D8-DFBA00D2C408}"/>
    <dgm:cxn modelId="{91901E71-57F7-46D7-8317-1E3998946852}" srcId="{8545880B-18DE-4460-8E23-355A61A2CC43}" destId="{826F5215-B6EC-4720-9B53-98EF98ABAAAF}" srcOrd="2" destOrd="0" parTransId="{D66C80D4-C399-49E0-84E7-0E6A92CDDA47}" sibTransId="{4FE439B5-C81B-45CD-B366-DC22A9006849}"/>
    <dgm:cxn modelId="{2759AE72-8970-48D0-B379-6FCDF66B8B74}" srcId="{8545880B-18DE-4460-8E23-355A61A2CC43}" destId="{ED33D8EF-A1EA-4495-A183-31989ADEF2DB}" srcOrd="1" destOrd="0" parTransId="{F0C23041-7D51-44BA-8A0E-12469B270677}" sibTransId="{EF97A359-57FD-461F-814F-F0A4F66BEE49}"/>
    <dgm:cxn modelId="{E301F877-9BFB-45CB-B7DB-77608D08475C}" type="presOf" srcId="{67585D97-0E61-465B-9840-BF4318152C26}" destId="{B6A5BF7F-8029-4340-94A9-59DDA967E4D4}" srcOrd="0" destOrd="0" presId="urn:microsoft.com/office/officeart/2005/8/layout/default"/>
    <dgm:cxn modelId="{5904D8BD-8C24-4AB4-9DDC-0629289DD556}" type="presOf" srcId="{826F5215-B6EC-4720-9B53-98EF98ABAAAF}" destId="{920710B7-5972-488D-ADA9-020AF2EDD9ED}" srcOrd="0" destOrd="0" presId="urn:microsoft.com/office/officeart/2005/8/layout/default"/>
    <dgm:cxn modelId="{E08D27CC-B31A-4BF5-BA66-2E3C20709B2B}" type="presOf" srcId="{8545880B-18DE-4460-8E23-355A61A2CC43}" destId="{5678BE5F-0977-4CC1-B9E7-A0CFF9D3D544}" srcOrd="0" destOrd="0" presId="urn:microsoft.com/office/officeart/2005/8/layout/default"/>
    <dgm:cxn modelId="{511771BF-2D5E-4E4B-95EE-BCF6F0A346C6}" type="presParOf" srcId="{5678BE5F-0977-4CC1-B9E7-A0CFF9D3D544}" destId="{B6A5BF7F-8029-4340-94A9-59DDA967E4D4}" srcOrd="0" destOrd="0" presId="urn:microsoft.com/office/officeart/2005/8/layout/default"/>
    <dgm:cxn modelId="{D329E284-D5AA-4B52-962C-DCA53F3144B3}" type="presParOf" srcId="{5678BE5F-0977-4CC1-B9E7-A0CFF9D3D544}" destId="{CC1B42DD-8868-4AD4-BFD6-790A37510CEB}" srcOrd="1" destOrd="0" presId="urn:microsoft.com/office/officeart/2005/8/layout/default"/>
    <dgm:cxn modelId="{62FC8489-3647-4718-ABE1-0C8E9FA83CE6}" type="presParOf" srcId="{5678BE5F-0977-4CC1-B9E7-A0CFF9D3D544}" destId="{07FCCB1E-1E84-4FED-B803-58ADFD48B062}" srcOrd="2" destOrd="0" presId="urn:microsoft.com/office/officeart/2005/8/layout/default"/>
    <dgm:cxn modelId="{CDA98149-CC45-48DB-AEF4-D68C0F3C7A14}" type="presParOf" srcId="{5678BE5F-0977-4CC1-B9E7-A0CFF9D3D544}" destId="{C38E2629-FC54-4060-89DA-2DC7A9958A0C}" srcOrd="3" destOrd="0" presId="urn:microsoft.com/office/officeart/2005/8/layout/default"/>
    <dgm:cxn modelId="{0D64F100-3D0C-4777-A8ED-17376C1F1C3F}" type="presParOf" srcId="{5678BE5F-0977-4CC1-B9E7-A0CFF9D3D544}" destId="{920710B7-5972-488D-ADA9-020AF2EDD9ED}" srcOrd="4" destOrd="0" presId="urn:microsoft.com/office/officeart/2005/8/layout/default"/>
    <dgm:cxn modelId="{366A7F0E-4D84-4620-9286-1F08D59D0B6A}" type="presParOf" srcId="{5678BE5F-0977-4CC1-B9E7-A0CFF9D3D544}" destId="{7806F191-1215-4A87-9F50-E9705DAD03D0}" srcOrd="5" destOrd="0" presId="urn:microsoft.com/office/officeart/2005/8/layout/default"/>
    <dgm:cxn modelId="{FD3A54FD-EB64-4586-9A9F-604426921FAB}" type="presParOf" srcId="{5678BE5F-0977-4CC1-B9E7-A0CFF9D3D544}" destId="{A0074ADF-B99F-4618-BED4-A1594CD3E0B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1</a:t>
          </a:r>
        </a:p>
      </dgm:t>
    </dgm:pt>
    <dgm:pt modelId="{E4E000BC-9EB1-422B-AE33-D9B538395E66}" type="parTrans" cxnId="{C270F933-A7E3-4B44-8CE6-8A3DFFF90908}">
      <dgm:prSet/>
      <dgm:spPr/>
      <dgm:t>
        <a:bodyPr/>
        <a:lstStyle/>
        <a:p>
          <a:endParaRPr lang="en-US"/>
        </a:p>
      </dgm:t>
    </dgm:pt>
    <dgm:pt modelId="{930A9CD0-0BD1-4B2D-B7FA-15CC84025E3C}" type="sibTrans" cxnId="{C270F933-A7E3-4B44-8CE6-8A3DFFF90908}">
      <dgm:prSet/>
      <dgm:spPr/>
      <dgm:t>
        <a:bodyPr/>
        <a:lstStyle/>
        <a:p>
          <a:endParaRPr lang="en-US"/>
        </a:p>
      </dgm:t>
    </dgm:pt>
    <dgm:pt modelId="{826F5215-B6EC-4720-9B53-98EF98ABAAAF}">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3</a:t>
          </a:r>
        </a:p>
      </dgm:t>
    </dgm:pt>
    <dgm:pt modelId="{D66C80D4-C399-49E0-84E7-0E6A92CDDA47}" type="parTrans" cxnId="{91901E71-57F7-46D7-8317-1E3998946852}">
      <dgm:prSet/>
      <dgm:spPr/>
      <dgm:t>
        <a:bodyPr/>
        <a:lstStyle/>
        <a:p>
          <a:endParaRPr lang="en-US"/>
        </a:p>
      </dgm:t>
    </dgm:pt>
    <dgm:pt modelId="{4FE439B5-C81B-45CD-B366-DC22A9006849}" type="sibTrans" cxnId="{91901E71-57F7-46D7-8317-1E3998946852}">
      <dgm:prSet/>
      <dgm:spPr/>
      <dgm:t>
        <a:bodyPr/>
        <a:lstStyle/>
        <a:p>
          <a:endParaRPr lang="en-US"/>
        </a:p>
      </dgm:t>
    </dgm:pt>
    <dgm:pt modelId="{ED33D8EF-A1EA-4495-A183-31989ADEF2DB}">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2</a:t>
          </a:r>
        </a:p>
      </dgm:t>
    </dgm:pt>
    <dgm:pt modelId="{F0C23041-7D51-44BA-8A0E-12469B270677}" type="parTrans" cxnId="{2759AE72-8970-48D0-B379-6FCDF66B8B74}">
      <dgm:prSet/>
      <dgm:spPr/>
      <dgm:t>
        <a:bodyPr/>
        <a:lstStyle/>
        <a:p>
          <a:endParaRPr lang="en-US"/>
        </a:p>
      </dgm:t>
    </dgm:pt>
    <dgm:pt modelId="{EF97A359-57FD-461F-814F-F0A4F66BEE49}" type="sibTrans" cxnId="{2759AE72-8970-48D0-B379-6FCDF66B8B74}">
      <dgm:prSet/>
      <dgm:spPr/>
      <dgm:t>
        <a:bodyPr/>
        <a:lstStyle/>
        <a:p>
          <a:endParaRPr lang="en-US"/>
        </a:p>
      </dgm:t>
    </dgm:pt>
    <dgm:pt modelId="{8D655F48-59C2-48AC-AF0B-2A9F6D9392DF}">
      <dgm:prSet phldrT="[Text]" custT="1"/>
      <dgm:spPr>
        <a:solidFill>
          <a:srgbClr val="002060"/>
        </a:solidFill>
      </dgm:spPr>
      <dgm:t>
        <a:bodyPr/>
        <a:lstStyle/>
        <a:p>
          <a:r>
            <a:rPr lang="en-US" sz="3000" dirty="0">
              <a:latin typeface="Calibri" panose="020F0502020204030204" pitchFamily="34" charset="0"/>
              <a:cs typeface="Calibri" panose="020F0502020204030204" pitchFamily="34" charset="0"/>
            </a:rPr>
            <a:t>Sản phẩm nhóm 4</a:t>
          </a:r>
        </a:p>
      </dgm:t>
    </dgm:pt>
    <dgm:pt modelId="{48DCFBD4-3AFF-4CE3-896B-771557A1C381}" type="parTrans" cxnId="{7149866D-9771-491F-801C-5546A7A4B9BF}">
      <dgm:prSet/>
      <dgm:spPr/>
      <dgm:t>
        <a:bodyPr/>
        <a:lstStyle/>
        <a:p>
          <a:endParaRPr lang="en-US"/>
        </a:p>
      </dgm:t>
    </dgm:pt>
    <dgm:pt modelId="{F56D0E35-12D4-4251-B7D8-DFBA00D2C408}" type="sibTrans" cxnId="{7149866D-9771-491F-801C-5546A7A4B9BF}">
      <dgm:prSet/>
      <dgm:spPr/>
      <dgm:t>
        <a:bodyPr/>
        <a:lstStyle/>
        <a:p>
          <a:endParaRPr lang="en-US"/>
        </a:p>
      </dgm:t>
    </dgm:pt>
    <dgm:pt modelId="{5678BE5F-0977-4CC1-B9E7-A0CFF9D3D544}" type="pres">
      <dgm:prSet presAssocID="{8545880B-18DE-4460-8E23-355A61A2CC43}" presName="diagram" presStyleCnt="0">
        <dgm:presLayoutVars>
          <dgm:dir/>
          <dgm:resizeHandles val="exact"/>
        </dgm:presLayoutVars>
      </dgm:prSet>
      <dgm:spPr/>
    </dgm:pt>
    <dgm:pt modelId="{B6A5BF7F-8029-4340-94A9-59DDA967E4D4}" type="pres">
      <dgm:prSet presAssocID="{67585D97-0E61-465B-9840-BF4318152C26}" presName="node" presStyleLbl="node1" presStyleIdx="0" presStyleCnt="4">
        <dgm:presLayoutVars>
          <dgm:bulletEnabled val="1"/>
        </dgm:presLayoutVars>
      </dgm:prSet>
      <dgm:spPr/>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4" custLinFactNeighborX="388" custLinFactNeighborY="-202">
        <dgm:presLayoutVars>
          <dgm:bulletEnabled val="1"/>
        </dgm:presLayoutVars>
      </dgm:prSet>
      <dgm:spPr/>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4">
        <dgm:presLayoutVars>
          <dgm:bulletEnabled val="1"/>
        </dgm:presLayoutVars>
      </dgm:prSet>
      <dgm:spPr/>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4">
        <dgm:presLayoutVars>
          <dgm:bulletEnabled val="1"/>
        </dgm:presLayoutVars>
      </dgm:prSet>
      <dgm:spPr/>
    </dgm:pt>
  </dgm:ptLst>
  <dgm:cxnLst>
    <dgm:cxn modelId="{1F8AD801-D200-4BAF-9A7A-D76A3C0ACAC5}" type="presOf" srcId="{ED33D8EF-A1EA-4495-A183-31989ADEF2DB}" destId="{07FCCB1E-1E84-4FED-B803-58ADFD48B062}" srcOrd="0" destOrd="0" presId="urn:microsoft.com/office/officeart/2005/8/layout/default"/>
    <dgm:cxn modelId="{89064119-E461-4A14-B07F-C79AF3D01BAB}" type="presOf" srcId="{8D655F48-59C2-48AC-AF0B-2A9F6D9392DF}" destId="{A0074ADF-B99F-4618-BED4-A1594CD3E0BB}" srcOrd="0" destOrd="0" presId="urn:microsoft.com/office/officeart/2005/8/layout/default"/>
    <dgm:cxn modelId="{C270F933-A7E3-4B44-8CE6-8A3DFFF90908}" srcId="{8545880B-18DE-4460-8E23-355A61A2CC43}" destId="{67585D97-0E61-465B-9840-BF4318152C26}" srcOrd="0" destOrd="0" parTransId="{E4E000BC-9EB1-422B-AE33-D9B538395E66}" sibTransId="{930A9CD0-0BD1-4B2D-B7FA-15CC84025E3C}"/>
    <dgm:cxn modelId="{7149866D-9771-491F-801C-5546A7A4B9BF}" srcId="{8545880B-18DE-4460-8E23-355A61A2CC43}" destId="{8D655F48-59C2-48AC-AF0B-2A9F6D9392DF}" srcOrd="3" destOrd="0" parTransId="{48DCFBD4-3AFF-4CE3-896B-771557A1C381}" sibTransId="{F56D0E35-12D4-4251-B7D8-DFBA00D2C408}"/>
    <dgm:cxn modelId="{91901E71-57F7-46D7-8317-1E3998946852}" srcId="{8545880B-18DE-4460-8E23-355A61A2CC43}" destId="{826F5215-B6EC-4720-9B53-98EF98ABAAAF}" srcOrd="2" destOrd="0" parTransId="{D66C80D4-C399-49E0-84E7-0E6A92CDDA47}" sibTransId="{4FE439B5-C81B-45CD-B366-DC22A9006849}"/>
    <dgm:cxn modelId="{2759AE72-8970-48D0-B379-6FCDF66B8B74}" srcId="{8545880B-18DE-4460-8E23-355A61A2CC43}" destId="{ED33D8EF-A1EA-4495-A183-31989ADEF2DB}" srcOrd="1" destOrd="0" parTransId="{F0C23041-7D51-44BA-8A0E-12469B270677}" sibTransId="{EF97A359-57FD-461F-814F-F0A4F66BEE49}"/>
    <dgm:cxn modelId="{E301F877-9BFB-45CB-B7DB-77608D08475C}" type="presOf" srcId="{67585D97-0E61-465B-9840-BF4318152C26}" destId="{B6A5BF7F-8029-4340-94A9-59DDA967E4D4}" srcOrd="0" destOrd="0" presId="urn:microsoft.com/office/officeart/2005/8/layout/default"/>
    <dgm:cxn modelId="{5904D8BD-8C24-4AB4-9DDC-0629289DD556}" type="presOf" srcId="{826F5215-B6EC-4720-9B53-98EF98ABAAAF}" destId="{920710B7-5972-488D-ADA9-020AF2EDD9ED}" srcOrd="0" destOrd="0" presId="urn:microsoft.com/office/officeart/2005/8/layout/default"/>
    <dgm:cxn modelId="{E08D27CC-B31A-4BF5-BA66-2E3C20709B2B}" type="presOf" srcId="{8545880B-18DE-4460-8E23-355A61A2CC43}" destId="{5678BE5F-0977-4CC1-B9E7-A0CFF9D3D544}" srcOrd="0" destOrd="0" presId="urn:microsoft.com/office/officeart/2005/8/layout/default"/>
    <dgm:cxn modelId="{511771BF-2D5E-4E4B-95EE-BCF6F0A346C6}" type="presParOf" srcId="{5678BE5F-0977-4CC1-B9E7-A0CFF9D3D544}" destId="{B6A5BF7F-8029-4340-94A9-59DDA967E4D4}" srcOrd="0" destOrd="0" presId="urn:microsoft.com/office/officeart/2005/8/layout/default"/>
    <dgm:cxn modelId="{D329E284-D5AA-4B52-962C-DCA53F3144B3}" type="presParOf" srcId="{5678BE5F-0977-4CC1-B9E7-A0CFF9D3D544}" destId="{CC1B42DD-8868-4AD4-BFD6-790A37510CEB}" srcOrd="1" destOrd="0" presId="urn:microsoft.com/office/officeart/2005/8/layout/default"/>
    <dgm:cxn modelId="{62FC8489-3647-4718-ABE1-0C8E9FA83CE6}" type="presParOf" srcId="{5678BE5F-0977-4CC1-B9E7-A0CFF9D3D544}" destId="{07FCCB1E-1E84-4FED-B803-58ADFD48B062}" srcOrd="2" destOrd="0" presId="urn:microsoft.com/office/officeart/2005/8/layout/default"/>
    <dgm:cxn modelId="{CDA98149-CC45-48DB-AEF4-D68C0F3C7A14}" type="presParOf" srcId="{5678BE5F-0977-4CC1-B9E7-A0CFF9D3D544}" destId="{C38E2629-FC54-4060-89DA-2DC7A9958A0C}" srcOrd="3" destOrd="0" presId="urn:microsoft.com/office/officeart/2005/8/layout/default"/>
    <dgm:cxn modelId="{0D64F100-3D0C-4777-A8ED-17376C1F1C3F}" type="presParOf" srcId="{5678BE5F-0977-4CC1-B9E7-A0CFF9D3D544}" destId="{920710B7-5972-488D-ADA9-020AF2EDD9ED}" srcOrd="4" destOrd="0" presId="urn:microsoft.com/office/officeart/2005/8/layout/default"/>
    <dgm:cxn modelId="{366A7F0E-4D84-4620-9286-1F08D59D0B6A}" type="presParOf" srcId="{5678BE5F-0977-4CC1-B9E7-A0CFF9D3D544}" destId="{7806F191-1215-4A87-9F50-E9705DAD03D0}" srcOrd="5" destOrd="0" presId="urn:microsoft.com/office/officeart/2005/8/layout/default"/>
    <dgm:cxn modelId="{FD3A54FD-EB64-4586-9A9F-604426921FAB}" type="presParOf" srcId="{5678BE5F-0977-4CC1-B9E7-A0CFF9D3D544}" destId="{A0074ADF-B99F-4618-BED4-A1594CD3E0B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8921A-51C2-45C0-A3EE-9904EA0B3902}">
      <dsp:nvSpPr>
        <dsp:cNvPr id="0" name=""/>
        <dsp:cNvSpPr/>
      </dsp:nvSpPr>
      <dsp:spPr>
        <a:xfrm>
          <a:off x="9663" y="1046062"/>
          <a:ext cx="2827455" cy="3111352"/>
        </a:xfrm>
        <a:prstGeom prst="roundRect">
          <a:avLst>
            <a:gd name="adj" fmla="val 10000"/>
          </a:avLst>
        </a:prstGeom>
        <a:solidFill>
          <a:schemeClr val="accent4">
            <a:lumMod val="20000"/>
            <a:lumOff val="8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2060"/>
              </a:solidFill>
              <a:latin typeface="Calibri" panose="020F0502020204030204" pitchFamily="34" charset="0"/>
              <a:cs typeface="Calibri" panose="020F0502020204030204" pitchFamily="34" charset="0"/>
            </a:rPr>
            <a:t>Đột biến </a:t>
          </a:r>
          <a:r>
            <a:rPr lang="en-US" sz="3200" b="1" kern="1200" dirty="0">
              <a:solidFill>
                <a:srgbClr val="002060"/>
              </a:solidFill>
              <a:latin typeface="Calibri" panose="020F0502020204030204" pitchFamily="34" charset="0"/>
              <a:cs typeface="Calibri" panose="020F0502020204030204" pitchFamily="34" charset="0"/>
            </a:rPr>
            <a:t>số </a:t>
          </a:r>
          <a:r>
            <a:rPr lang="en-US" sz="3200" b="1" kern="1200">
              <a:solidFill>
                <a:srgbClr val="002060"/>
              </a:solidFill>
              <a:latin typeface="Calibri" panose="020F0502020204030204" pitchFamily="34" charset="0"/>
              <a:cs typeface="Calibri" panose="020F0502020204030204" pitchFamily="34" charset="0"/>
            </a:rPr>
            <a:t>lượng NST</a:t>
          </a:r>
        </a:p>
        <a:p>
          <a:pPr marL="0" lvl="0" indent="0" algn="ctr" defTabSz="1422400">
            <a:lnSpc>
              <a:spcPct val="90000"/>
            </a:lnSpc>
            <a:spcBef>
              <a:spcPct val="0"/>
            </a:spcBef>
            <a:spcAft>
              <a:spcPct val="35000"/>
            </a:spcAft>
            <a:buNone/>
          </a:pPr>
          <a:r>
            <a:rPr lang="pt-BR" sz="2800" b="1" kern="1200">
              <a:solidFill>
                <a:srgbClr val="FF0000"/>
              </a:solidFill>
              <a:latin typeface="Calibri" panose="020F0502020204030204" pitchFamily="34" charset="0"/>
              <a:ea typeface="Times New Roman" panose="02020603050405020304" pitchFamily="18" charset="0"/>
              <a:cs typeface="Calibri" panose="020F0502020204030204" pitchFamily="34" charset="0"/>
            </a:rPr>
            <a:t>Thay đổi số lượng </a:t>
          </a:r>
          <a:r>
            <a:rPr lang="pt-BR" sz="2800" b="0" kern="1200">
              <a:solidFill>
                <a:srgbClr val="FF0000"/>
              </a:solidFill>
              <a:latin typeface="Calibri" panose="020F0502020204030204" pitchFamily="34" charset="0"/>
              <a:ea typeface="Times New Roman" panose="02020603050405020304" pitchFamily="18" charset="0"/>
              <a:cs typeface="Calibri" panose="020F0502020204030204" pitchFamily="34" charset="0"/>
            </a:rPr>
            <a:t>NST của loài</a:t>
          </a:r>
          <a:endParaRPr lang="en-US" sz="2800" b="1" kern="1200" dirty="0">
            <a:solidFill>
              <a:srgbClr val="FF0000"/>
            </a:solidFill>
            <a:latin typeface="Calibri" panose="020F0502020204030204" pitchFamily="34" charset="0"/>
            <a:cs typeface="Calibri" panose="020F0502020204030204" pitchFamily="34" charset="0"/>
          </a:endParaRPr>
        </a:p>
      </dsp:txBody>
      <dsp:txXfrm>
        <a:off x="92476" y="1128875"/>
        <a:ext cx="2661829" cy="2945726"/>
      </dsp:txXfrm>
    </dsp:sp>
    <dsp:sp modelId="{6683C4D0-B6FF-4F64-B899-739DDEF39F3F}">
      <dsp:nvSpPr>
        <dsp:cNvPr id="0" name=""/>
        <dsp:cNvSpPr/>
      </dsp:nvSpPr>
      <dsp:spPr>
        <a:xfrm rot="17243925">
          <a:off x="2512071" y="2152369"/>
          <a:ext cx="927407" cy="13763"/>
        </a:xfrm>
        <a:custGeom>
          <a:avLst/>
          <a:gdLst/>
          <a:ahLst/>
          <a:cxnLst/>
          <a:rect l="0" t="0" r="0" b="0"/>
          <a:pathLst>
            <a:path>
              <a:moveTo>
                <a:pt x="0" y="6881"/>
              </a:moveTo>
              <a:lnTo>
                <a:pt x="927407" y="68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Calibri" panose="020F0502020204030204" pitchFamily="34" charset="0"/>
            <a:cs typeface="Calibri" panose="020F0502020204030204" pitchFamily="34" charset="0"/>
          </a:endParaRPr>
        </a:p>
      </dsp:txBody>
      <dsp:txXfrm>
        <a:off x="2512071" y="2123459"/>
        <a:ext cx="927407" cy="71583"/>
      </dsp:txXfrm>
    </dsp:sp>
    <dsp:sp modelId="{499731AB-0116-47FC-A921-ABF637A2241C}">
      <dsp:nvSpPr>
        <dsp:cNvPr id="0" name=""/>
        <dsp:cNvSpPr/>
      </dsp:nvSpPr>
      <dsp:spPr>
        <a:xfrm>
          <a:off x="3114431" y="1208884"/>
          <a:ext cx="2827455" cy="1015758"/>
        </a:xfrm>
        <a:prstGeom prst="roundRect">
          <a:avLst>
            <a:gd name="adj" fmla="val 10000"/>
          </a:avLst>
        </a:prstGeom>
        <a:solidFill>
          <a:schemeClr val="accent4">
            <a:lumMod val="20000"/>
            <a:lumOff val="8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2060"/>
              </a:solidFill>
              <a:latin typeface="Calibri" panose="020F0502020204030204" pitchFamily="34" charset="0"/>
              <a:cs typeface="Calibri" panose="020F0502020204030204" pitchFamily="34" charset="0"/>
            </a:rPr>
            <a:t>Đột biến</a:t>
          </a:r>
        </a:p>
        <a:p>
          <a:pPr marL="0" lvl="0" indent="0" algn="ctr" defTabSz="1422400">
            <a:lnSpc>
              <a:spcPct val="90000"/>
            </a:lnSpc>
            <a:spcBef>
              <a:spcPct val="0"/>
            </a:spcBef>
            <a:spcAft>
              <a:spcPct val="35000"/>
            </a:spcAft>
            <a:buNone/>
          </a:pPr>
          <a:r>
            <a:rPr lang="en-US" sz="3200" b="1" kern="1200">
              <a:solidFill>
                <a:srgbClr val="002060"/>
              </a:solidFill>
              <a:latin typeface="Calibri" panose="020F0502020204030204" pitchFamily="34" charset="0"/>
              <a:cs typeface="Calibri" panose="020F0502020204030204" pitchFamily="34" charset="0"/>
            </a:rPr>
            <a:t> </a:t>
          </a:r>
          <a:r>
            <a:rPr lang="en-US" sz="3200" b="1" kern="1200" dirty="0">
              <a:solidFill>
                <a:srgbClr val="002060"/>
              </a:solidFill>
              <a:latin typeface="Calibri" panose="020F0502020204030204" pitchFamily="34" charset="0"/>
              <a:cs typeface="Calibri" panose="020F0502020204030204" pitchFamily="34" charset="0"/>
            </a:rPr>
            <a:t>lệch bội</a:t>
          </a:r>
        </a:p>
      </dsp:txBody>
      <dsp:txXfrm>
        <a:off x="3144182" y="1238635"/>
        <a:ext cx="2767953" cy="956256"/>
      </dsp:txXfrm>
    </dsp:sp>
    <dsp:sp modelId="{10C4E39A-6076-4D1C-955A-C5705846C9B0}">
      <dsp:nvSpPr>
        <dsp:cNvPr id="0" name=""/>
        <dsp:cNvSpPr/>
      </dsp:nvSpPr>
      <dsp:spPr>
        <a:xfrm rot="3832585">
          <a:off x="2633003" y="2922295"/>
          <a:ext cx="729385" cy="13763"/>
        </a:xfrm>
        <a:custGeom>
          <a:avLst/>
          <a:gdLst/>
          <a:ahLst/>
          <a:cxnLst/>
          <a:rect l="0" t="0" r="0" b="0"/>
          <a:pathLst>
            <a:path>
              <a:moveTo>
                <a:pt x="0" y="6881"/>
              </a:moveTo>
              <a:lnTo>
                <a:pt x="729385" y="68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Calibri" panose="020F0502020204030204" pitchFamily="34" charset="0"/>
            <a:cs typeface="Calibri" panose="020F0502020204030204" pitchFamily="34" charset="0"/>
          </a:endParaRPr>
        </a:p>
      </dsp:txBody>
      <dsp:txXfrm>
        <a:off x="2633003" y="2901027"/>
        <a:ext cx="729385" cy="56299"/>
      </dsp:txXfrm>
    </dsp:sp>
    <dsp:sp modelId="{076EB03D-002C-45AA-9C2B-466CAE29D5A3}">
      <dsp:nvSpPr>
        <dsp:cNvPr id="0" name=""/>
        <dsp:cNvSpPr/>
      </dsp:nvSpPr>
      <dsp:spPr>
        <a:xfrm>
          <a:off x="3158273" y="2748735"/>
          <a:ext cx="2827455" cy="1015758"/>
        </a:xfrm>
        <a:prstGeom prst="roundRect">
          <a:avLst>
            <a:gd name="adj" fmla="val 10000"/>
          </a:avLst>
        </a:prstGeom>
        <a:solidFill>
          <a:schemeClr val="accent4">
            <a:lumMod val="20000"/>
            <a:lumOff val="8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2060"/>
              </a:solidFill>
              <a:latin typeface="Calibri" panose="020F0502020204030204" pitchFamily="34" charset="0"/>
              <a:cs typeface="Calibri" panose="020F0502020204030204" pitchFamily="34" charset="0"/>
            </a:rPr>
            <a:t>Đột biến đa bội</a:t>
          </a:r>
        </a:p>
      </dsp:txBody>
      <dsp:txXfrm>
        <a:off x="3188024" y="2778486"/>
        <a:ext cx="2767953" cy="956256"/>
      </dsp:txXfrm>
    </dsp:sp>
    <dsp:sp modelId="{3641FC0C-416A-4020-9B36-8C5BF4DA5CE8}">
      <dsp:nvSpPr>
        <dsp:cNvPr id="0" name=""/>
        <dsp:cNvSpPr/>
      </dsp:nvSpPr>
      <dsp:spPr>
        <a:xfrm rot="17511931">
          <a:off x="5764309" y="2922295"/>
          <a:ext cx="705639" cy="13763"/>
        </a:xfrm>
        <a:custGeom>
          <a:avLst/>
          <a:gdLst/>
          <a:ahLst/>
          <a:cxnLst/>
          <a:rect l="0" t="0" r="0" b="0"/>
          <a:pathLst>
            <a:path>
              <a:moveTo>
                <a:pt x="0" y="6881"/>
              </a:moveTo>
              <a:lnTo>
                <a:pt x="705639" y="68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Calibri" panose="020F0502020204030204" pitchFamily="34" charset="0"/>
            <a:cs typeface="Calibri" panose="020F0502020204030204" pitchFamily="34" charset="0"/>
          </a:endParaRPr>
        </a:p>
      </dsp:txBody>
      <dsp:txXfrm>
        <a:off x="5764309" y="2901943"/>
        <a:ext cx="705639" cy="54466"/>
      </dsp:txXfrm>
    </dsp:sp>
    <dsp:sp modelId="{1B6C7FA6-3A75-41BB-8E8B-1F1C8031B9CA}">
      <dsp:nvSpPr>
        <dsp:cNvPr id="0" name=""/>
        <dsp:cNvSpPr/>
      </dsp:nvSpPr>
      <dsp:spPr>
        <a:xfrm>
          <a:off x="6248529" y="2093859"/>
          <a:ext cx="2827455" cy="1015758"/>
        </a:xfrm>
        <a:prstGeom prst="roundRect">
          <a:avLst>
            <a:gd name="adj" fmla="val 10000"/>
          </a:avLst>
        </a:prstGeom>
        <a:solidFill>
          <a:schemeClr val="accent4">
            <a:lumMod val="20000"/>
            <a:lumOff val="8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2060"/>
              </a:solidFill>
              <a:latin typeface="Calibri" panose="020F0502020204030204" pitchFamily="34" charset="0"/>
              <a:cs typeface="Calibri" panose="020F0502020204030204" pitchFamily="34" charset="0"/>
            </a:rPr>
            <a:t>Tự </a:t>
          </a:r>
          <a:r>
            <a:rPr lang="en-US" sz="3200" b="1" kern="1200" dirty="0">
              <a:solidFill>
                <a:srgbClr val="002060"/>
              </a:solidFill>
              <a:latin typeface="Calibri" panose="020F0502020204030204" pitchFamily="34" charset="0"/>
              <a:cs typeface="Calibri" panose="020F0502020204030204" pitchFamily="34" charset="0"/>
            </a:rPr>
            <a:t>đa bội</a:t>
          </a:r>
          <a:endParaRPr lang="en-US" sz="3200" b="1" kern="1200" dirty="0">
            <a:solidFill>
              <a:srgbClr val="C00000"/>
            </a:solidFill>
            <a:latin typeface="Calibri" panose="020F0502020204030204" pitchFamily="34" charset="0"/>
            <a:cs typeface="Calibri" panose="020F0502020204030204" pitchFamily="34" charset="0"/>
          </a:endParaRPr>
        </a:p>
      </dsp:txBody>
      <dsp:txXfrm>
        <a:off x="6278280" y="2123610"/>
        <a:ext cx="2767953" cy="956256"/>
      </dsp:txXfrm>
    </dsp:sp>
    <dsp:sp modelId="{0E4CE093-715C-4070-BB2C-8A91E67F1401}">
      <dsp:nvSpPr>
        <dsp:cNvPr id="0" name=""/>
        <dsp:cNvSpPr/>
      </dsp:nvSpPr>
      <dsp:spPr>
        <a:xfrm rot="3662976">
          <a:off x="5843350" y="3491204"/>
          <a:ext cx="551909" cy="13763"/>
        </a:xfrm>
        <a:custGeom>
          <a:avLst/>
          <a:gdLst/>
          <a:ahLst/>
          <a:cxnLst/>
          <a:rect l="0" t="0" r="0" b="0"/>
          <a:pathLst>
            <a:path>
              <a:moveTo>
                <a:pt x="0" y="6881"/>
              </a:moveTo>
              <a:lnTo>
                <a:pt x="551909" y="688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latin typeface="Calibri" panose="020F0502020204030204" pitchFamily="34" charset="0"/>
            <a:cs typeface="Calibri" panose="020F0502020204030204" pitchFamily="34" charset="0"/>
          </a:endParaRPr>
        </a:p>
      </dsp:txBody>
      <dsp:txXfrm>
        <a:off x="5843350" y="3476786"/>
        <a:ext cx="551909" cy="42600"/>
      </dsp:txXfrm>
    </dsp:sp>
    <dsp:sp modelId="{F84EC676-2E1C-4190-AD75-E2E64EF4B2AB}">
      <dsp:nvSpPr>
        <dsp:cNvPr id="0" name=""/>
        <dsp:cNvSpPr/>
      </dsp:nvSpPr>
      <dsp:spPr>
        <a:xfrm>
          <a:off x="6252881" y="3231678"/>
          <a:ext cx="2827455" cy="1015758"/>
        </a:xfrm>
        <a:prstGeom prst="roundRect">
          <a:avLst>
            <a:gd name="adj" fmla="val 10000"/>
          </a:avLst>
        </a:prstGeom>
        <a:solidFill>
          <a:schemeClr val="accent4">
            <a:lumMod val="20000"/>
            <a:lumOff val="80000"/>
          </a:schemeClr>
        </a:solidFill>
        <a:ln w="25400" cap="flat" cmpd="sng" algn="ctr">
          <a:solidFill>
            <a:schemeClr val="accent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solidFill>
                <a:srgbClr val="002060"/>
              </a:solidFill>
              <a:latin typeface="Calibri" panose="020F0502020204030204" pitchFamily="34" charset="0"/>
              <a:cs typeface="Calibri" panose="020F0502020204030204" pitchFamily="34" charset="0"/>
            </a:rPr>
            <a:t>Dị </a:t>
          </a:r>
          <a:r>
            <a:rPr lang="en-US" sz="3200" b="1" kern="1200" dirty="0">
              <a:solidFill>
                <a:srgbClr val="002060"/>
              </a:solidFill>
              <a:latin typeface="Calibri" panose="020F0502020204030204" pitchFamily="34" charset="0"/>
              <a:cs typeface="Calibri" panose="020F0502020204030204" pitchFamily="34" charset="0"/>
            </a:rPr>
            <a:t>đa bội</a:t>
          </a:r>
          <a:endParaRPr lang="en-US" sz="3200" b="1" kern="1200" dirty="0">
            <a:solidFill>
              <a:srgbClr val="C00000"/>
            </a:solidFill>
            <a:latin typeface="Calibri" panose="020F0502020204030204" pitchFamily="34" charset="0"/>
            <a:cs typeface="Calibri" panose="020F0502020204030204" pitchFamily="34" charset="0"/>
          </a:endParaRPr>
        </a:p>
      </dsp:txBody>
      <dsp:txXfrm>
        <a:off x="6282632" y="3261429"/>
        <a:ext cx="2767953" cy="956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589" y="583343"/>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1</a:t>
          </a:r>
        </a:p>
      </dsp:txBody>
      <dsp:txXfrm>
        <a:off x="589" y="583343"/>
        <a:ext cx="2299974" cy="1379984"/>
      </dsp:txXfrm>
    </dsp:sp>
    <dsp:sp modelId="{07FCCB1E-1E84-4FED-B803-58ADFD48B062}">
      <dsp:nvSpPr>
        <dsp:cNvPr id="0" name=""/>
        <dsp:cNvSpPr/>
      </dsp:nvSpPr>
      <dsp:spPr>
        <a:xfrm>
          <a:off x="2531151" y="58055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2</a:t>
          </a:r>
        </a:p>
      </dsp:txBody>
      <dsp:txXfrm>
        <a:off x="2531151" y="580555"/>
        <a:ext cx="2299974" cy="1379984"/>
      </dsp:txXfrm>
    </dsp:sp>
    <dsp:sp modelId="{920710B7-5972-488D-ADA9-020AF2EDD9ED}">
      <dsp:nvSpPr>
        <dsp:cNvPr id="0" name=""/>
        <dsp:cNvSpPr/>
      </dsp:nvSpPr>
      <dsp:spPr>
        <a:xfrm>
          <a:off x="589" y="219332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3</a:t>
          </a:r>
        </a:p>
      </dsp:txBody>
      <dsp:txXfrm>
        <a:off x="589" y="2193325"/>
        <a:ext cx="2299974" cy="1379984"/>
      </dsp:txXfrm>
    </dsp:sp>
    <dsp:sp modelId="{A0074ADF-B99F-4618-BED4-A1594CD3E0BB}">
      <dsp:nvSpPr>
        <dsp:cNvPr id="0" name=""/>
        <dsp:cNvSpPr/>
      </dsp:nvSpPr>
      <dsp:spPr>
        <a:xfrm>
          <a:off x="2530561" y="219332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4</a:t>
          </a:r>
        </a:p>
      </dsp:txBody>
      <dsp:txXfrm>
        <a:off x="2530561" y="2193325"/>
        <a:ext cx="2299974" cy="13799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589" y="583343"/>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1</a:t>
          </a:r>
        </a:p>
      </dsp:txBody>
      <dsp:txXfrm>
        <a:off x="589" y="583343"/>
        <a:ext cx="2299974" cy="1379984"/>
      </dsp:txXfrm>
    </dsp:sp>
    <dsp:sp modelId="{07FCCB1E-1E84-4FED-B803-58ADFD48B062}">
      <dsp:nvSpPr>
        <dsp:cNvPr id="0" name=""/>
        <dsp:cNvSpPr/>
      </dsp:nvSpPr>
      <dsp:spPr>
        <a:xfrm>
          <a:off x="2531151" y="58055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2</a:t>
          </a:r>
        </a:p>
      </dsp:txBody>
      <dsp:txXfrm>
        <a:off x="2531151" y="580555"/>
        <a:ext cx="2299974" cy="1379984"/>
      </dsp:txXfrm>
    </dsp:sp>
    <dsp:sp modelId="{920710B7-5972-488D-ADA9-020AF2EDD9ED}">
      <dsp:nvSpPr>
        <dsp:cNvPr id="0" name=""/>
        <dsp:cNvSpPr/>
      </dsp:nvSpPr>
      <dsp:spPr>
        <a:xfrm>
          <a:off x="589" y="219332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3</a:t>
          </a:r>
        </a:p>
      </dsp:txBody>
      <dsp:txXfrm>
        <a:off x="589" y="2193325"/>
        <a:ext cx="2299974" cy="1379984"/>
      </dsp:txXfrm>
    </dsp:sp>
    <dsp:sp modelId="{A0074ADF-B99F-4618-BED4-A1594CD3E0BB}">
      <dsp:nvSpPr>
        <dsp:cNvPr id="0" name=""/>
        <dsp:cNvSpPr/>
      </dsp:nvSpPr>
      <dsp:spPr>
        <a:xfrm>
          <a:off x="2530561" y="2193325"/>
          <a:ext cx="2299974" cy="1379984"/>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latin typeface="Calibri" panose="020F0502020204030204" pitchFamily="34" charset="0"/>
              <a:cs typeface="Calibri" panose="020F0502020204030204" pitchFamily="34" charset="0"/>
            </a:rPr>
            <a:t>Sản phẩm nhóm 4</a:t>
          </a:r>
        </a:p>
      </dsp:txBody>
      <dsp:txXfrm>
        <a:off x="2530561" y="2193325"/>
        <a:ext cx="2299974" cy="137998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1258269c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1258269c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04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957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1258269c9b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1258269c9b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139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812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105afc42a3_1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1105afc42a3_1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1298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1258269c9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1258269c9b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vi-VN" sz="1100" b="0" i="0" u="none" strike="noStrike" cap="none" dirty="0">
                <a:solidFill>
                  <a:srgbClr val="000000"/>
                </a:solidFill>
                <a:effectLst/>
                <a:latin typeface="Arial"/>
                <a:ea typeface="Arial"/>
                <a:cs typeface="Arial"/>
                <a:sym typeface="Arial"/>
              </a:rPr>
              <a:t>‒ Thành lập nhóm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chuyên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gia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trong</a:t>
            </a:r>
            <a:r>
              <a:rPr lang="en-US" sz="1100" b="0" i="0" u="none" strike="noStrike" cap="none" dirty="0">
                <a:solidFill>
                  <a:srgbClr val="000000"/>
                </a:solidFill>
                <a:effectLst/>
                <a:latin typeface="Arial"/>
                <a:ea typeface="Arial"/>
                <a:cs typeface="Arial"/>
                <a:sym typeface="Arial"/>
              </a:rPr>
              <a:t> 3 </a:t>
            </a:r>
            <a:r>
              <a:rPr lang="en-US" sz="1100" b="0" i="0" u="none" strike="noStrike" cap="none" dirty="0" err="1">
                <a:solidFill>
                  <a:srgbClr val="000000"/>
                </a:solidFill>
                <a:effectLst/>
                <a:latin typeface="Arial"/>
                <a:ea typeface="Arial"/>
                <a:cs typeface="Arial"/>
                <a:sym typeface="Arial"/>
              </a:rPr>
              <a:t>phút</a:t>
            </a:r>
            <a:r>
              <a:rPr lang="en-US" sz="1100" b="0" i="0" u="none" strike="noStrike" cap="none" dirty="0">
                <a:solidFill>
                  <a:srgbClr val="000000"/>
                </a:solidFill>
                <a:effectLst/>
                <a:latin typeface="Arial"/>
                <a:ea typeface="Arial"/>
                <a:cs typeface="Arial"/>
                <a:sym typeface="Arial"/>
              </a:rPr>
              <a:t> </a:t>
            </a:r>
            <a:r>
              <a:rPr lang="vi-VN" sz="1100" b="0" i="0" u="none" strike="noStrike" cap="none" dirty="0">
                <a:solidFill>
                  <a:srgbClr val="000000"/>
                </a:solidFill>
                <a:effectLst/>
                <a:latin typeface="Arial"/>
                <a:ea typeface="Arial"/>
                <a:cs typeface="Arial"/>
                <a:sym typeface="Arial"/>
              </a:rPr>
              <a:t>mỗi nhóm </a:t>
            </a:r>
            <a:r>
              <a:rPr lang="en-US" sz="1100" b="0" i="0" u="none" strike="noStrike" cap="none" dirty="0" err="1">
                <a:solidFill>
                  <a:srgbClr val="000000"/>
                </a:solidFill>
                <a:effectLst/>
                <a:latin typeface="Arial"/>
                <a:ea typeface="Arial"/>
                <a:cs typeface="Arial"/>
                <a:sym typeface="Arial"/>
              </a:rPr>
              <a:t>tìm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hiểu</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về</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một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dạng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đột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biến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cấu</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trúc</a:t>
            </a:r>
            <a:r>
              <a:rPr lang="en-US" sz="1100" b="0" i="0" u="none" strike="noStrike" cap="none" dirty="0">
                <a:solidFill>
                  <a:srgbClr val="000000"/>
                </a:solidFill>
                <a:effectLst/>
                <a:latin typeface="Arial"/>
                <a:ea typeface="Arial"/>
                <a:cs typeface="Arial"/>
                <a:sym typeface="Arial"/>
              </a:rPr>
              <a:t> NST :</a:t>
            </a:r>
          </a:p>
          <a:p>
            <a:r>
              <a:rPr lang="vi-VN" sz="1100" b="0" i="0" u="none" strike="noStrike" cap="none" dirty="0">
                <a:solidFill>
                  <a:srgbClr val="000000"/>
                </a:solidFill>
                <a:effectLst/>
                <a:latin typeface="Arial"/>
                <a:ea typeface="Arial"/>
                <a:cs typeface="Arial"/>
                <a:sym typeface="Arial"/>
              </a:rPr>
              <a:t>+ Nhóm 1: Tìm hiểu </a:t>
            </a:r>
            <a:r>
              <a:rPr lang="en-US" sz="1100" b="0" i="0" u="none" strike="noStrike" cap="none" dirty="0" err="1">
                <a:solidFill>
                  <a:srgbClr val="000000"/>
                </a:solidFill>
                <a:effectLst/>
                <a:latin typeface="Arial"/>
                <a:ea typeface="Arial"/>
                <a:cs typeface="Arial"/>
                <a:sym typeface="Arial"/>
              </a:rPr>
              <a:t>mất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đoạn</a:t>
            </a:r>
            <a:r>
              <a:rPr lang="vi-VN" sz="1100" b="0" i="0"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Nhóm 2: Tìm hiểu </a:t>
            </a:r>
            <a:r>
              <a:rPr lang="en-US" sz="1100" b="0" i="0" u="none" strike="noStrike" cap="none" dirty="0" err="1">
                <a:solidFill>
                  <a:srgbClr val="000000"/>
                </a:solidFill>
                <a:effectLst/>
                <a:latin typeface="Arial"/>
                <a:ea typeface="Arial"/>
                <a:cs typeface="Arial"/>
                <a:sym typeface="Arial"/>
              </a:rPr>
              <a:t>lặp</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đoạn</a:t>
            </a:r>
            <a:r>
              <a:rPr lang="vi-VN" sz="1100" b="0" i="0"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Nhóm 3: Tìm hiểu </a:t>
            </a:r>
            <a:r>
              <a:rPr lang="en-US" sz="1100" b="0" i="0" u="none" strike="noStrike" cap="none" dirty="0" err="1">
                <a:solidFill>
                  <a:srgbClr val="000000"/>
                </a:solidFill>
                <a:effectLst/>
                <a:latin typeface="Arial"/>
                <a:ea typeface="Arial"/>
                <a:cs typeface="Arial"/>
                <a:sym typeface="Arial"/>
              </a:rPr>
              <a:t>đảo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đoạn</a:t>
            </a:r>
            <a:r>
              <a:rPr lang="vi-VN" sz="1100" b="0" i="0" u="none" strike="noStrike" cap="none" dirty="0">
                <a:solidFill>
                  <a:srgbClr val="000000"/>
                </a:solidFill>
                <a:effectLst/>
                <a:latin typeface="Arial"/>
                <a:ea typeface="Arial"/>
                <a:cs typeface="Arial"/>
                <a:sym typeface="Arial"/>
              </a:rPr>
              <a:t>.</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Nhóm</a:t>
            </a:r>
            <a:r>
              <a:rPr lang="en-US" sz="1100" b="0" i="0" u="none" strike="noStrike" cap="none" dirty="0">
                <a:solidFill>
                  <a:srgbClr val="000000"/>
                </a:solidFill>
                <a:effectLst/>
                <a:latin typeface="Arial"/>
                <a:ea typeface="Arial"/>
                <a:cs typeface="Arial"/>
                <a:sym typeface="Arial"/>
              </a:rPr>
              <a:t> 4: </a:t>
            </a:r>
            <a:r>
              <a:rPr lang="en-US" sz="1100" b="0" i="0" u="none" strike="noStrike" cap="none" dirty="0" err="1">
                <a:solidFill>
                  <a:srgbClr val="000000"/>
                </a:solidFill>
                <a:effectLst/>
                <a:latin typeface="Arial"/>
                <a:ea typeface="Arial"/>
                <a:cs typeface="Arial"/>
                <a:sym typeface="Arial"/>
              </a:rPr>
              <a:t>Tìm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hiểu</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chuyển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đoạn</a:t>
            </a:r>
            <a:r>
              <a:rPr lang="en-US" sz="1100" b="0" i="0" u="none" strike="noStrike" cap="none" dirty="0">
                <a:solidFill>
                  <a:srgbClr val="000000"/>
                </a:solidFill>
                <a:effectLst/>
                <a:latin typeface="Arial"/>
                <a:ea typeface="Arial"/>
                <a:cs typeface="Arial"/>
                <a:sym typeface="Arial"/>
              </a:rPr>
              <a:t>.</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1258269c9b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1258269c9b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571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1258269c9b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1258269c9b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771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0280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54DA40-C614-41C5-AF53-3E5C9D994820}" type="slidenum">
              <a:rPr lang="en-US" smtClean="0"/>
              <a:t>40</a:t>
            </a:fld>
            <a:endParaRPr lang="en-US"/>
          </a:p>
        </p:txBody>
      </p:sp>
    </p:spTree>
    <p:extLst>
      <p:ext uri="{BB962C8B-B14F-4D97-AF65-F5344CB8AC3E}">
        <p14:creationId xmlns:p14="http://schemas.microsoft.com/office/powerpoint/2010/main" val="126393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1258269c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1258269c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4459266d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4459266da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62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4459266d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4459266da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4459266d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4459266da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05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4459266da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4459266da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37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7382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0104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10" name="Google Shape;10;p2"/>
          <p:cNvSpPr txBox="1">
            <a:spLocks noGrp="1"/>
          </p:cNvSpPr>
          <p:nvPr>
            <p:ph type="ctrTitle"/>
          </p:nvPr>
        </p:nvSpPr>
        <p:spPr>
          <a:xfrm>
            <a:off x="1446450" y="1042075"/>
            <a:ext cx="6251100" cy="22422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4800" b="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446450" y="3956455"/>
            <a:ext cx="62511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200"/>
              <a:buNone/>
              <a:defRPr sz="14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2" name="Google Shape;12;p2"/>
          <p:cNvPicPr preferRelativeResize="0"/>
          <p:nvPr/>
        </p:nvPicPr>
        <p:blipFill rotWithShape="1">
          <a:blip r:embed="rId3">
            <a:alphaModFix/>
          </a:blip>
          <a:srcRect t="-980" r="27007" b="979"/>
          <a:stretch/>
        </p:blipFill>
        <p:spPr>
          <a:xfrm>
            <a:off x="-373155" y="3757880"/>
            <a:ext cx="1014581" cy="926625"/>
          </a:xfrm>
          <a:prstGeom prst="rect">
            <a:avLst/>
          </a:prstGeom>
          <a:noFill/>
          <a:ln>
            <a:noFill/>
          </a:ln>
        </p:spPr>
      </p:pic>
      <p:pic>
        <p:nvPicPr>
          <p:cNvPr id="13" name="Google Shape;13;p2"/>
          <p:cNvPicPr preferRelativeResize="0"/>
          <p:nvPr/>
        </p:nvPicPr>
        <p:blipFill rotWithShape="1">
          <a:blip r:embed="rId4">
            <a:alphaModFix/>
          </a:blip>
          <a:srcRect l="10316" r="10324"/>
          <a:stretch/>
        </p:blipFill>
        <p:spPr>
          <a:xfrm rot="-5400000">
            <a:off x="8410402" y="539324"/>
            <a:ext cx="1109599" cy="932100"/>
          </a:xfrm>
          <a:prstGeom prst="rect">
            <a:avLst/>
          </a:prstGeom>
          <a:noFill/>
          <a:ln>
            <a:noFill/>
          </a:ln>
        </p:spPr>
      </p:pic>
      <p:grpSp>
        <p:nvGrpSpPr>
          <p:cNvPr id="14" name="Google Shape;14;p2"/>
          <p:cNvGrpSpPr/>
          <p:nvPr/>
        </p:nvGrpSpPr>
        <p:grpSpPr>
          <a:xfrm>
            <a:off x="-43900" y="-60300"/>
            <a:ext cx="9231900" cy="5264100"/>
            <a:chOff x="-43900" y="-60300"/>
            <a:chExt cx="9231900" cy="5264100"/>
          </a:xfrm>
        </p:grpSpPr>
        <p:cxnSp>
          <p:nvCxnSpPr>
            <p:cNvPr id="15" name="Google Shape;15;p2"/>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4"/>
        <p:cNvGrpSpPr/>
        <p:nvPr/>
      </p:nvGrpSpPr>
      <p:grpSpPr>
        <a:xfrm>
          <a:off x="0" y="0"/>
          <a:ext cx="0" cy="0"/>
          <a:chOff x="0" y="0"/>
          <a:chExt cx="0" cy="0"/>
        </a:xfrm>
      </p:grpSpPr>
      <p:pic>
        <p:nvPicPr>
          <p:cNvPr id="125" name="Google Shape;125;p13"/>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126" name="Google Shape;12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 name="Google Shape;127;p13"/>
          <p:cNvSpPr txBox="1">
            <a:spLocks noGrp="1"/>
          </p:cNvSpPr>
          <p:nvPr>
            <p:ph type="title" idx="2" hasCustomPrompt="1"/>
          </p:nvPr>
        </p:nvSpPr>
        <p:spPr>
          <a:xfrm>
            <a:off x="720000" y="17856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8" name="Google Shape;128;p13"/>
          <p:cNvSpPr txBox="1">
            <a:spLocks noGrp="1"/>
          </p:cNvSpPr>
          <p:nvPr>
            <p:ph type="title" idx="3" hasCustomPrompt="1"/>
          </p:nvPr>
        </p:nvSpPr>
        <p:spPr>
          <a:xfrm>
            <a:off x="720000" y="32190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9" name="Google Shape;129;p13"/>
          <p:cNvSpPr txBox="1">
            <a:spLocks noGrp="1"/>
          </p:cNvSpPr>
          <p:nvPr>
            <p:ph type="title" idx="4" hasCustomPrompt="1"/>
          </p:nvPr>
        </p:nvSpPr>
        <p:spPr>
          <a:xfrm>
            <a:off x="3419275" y="17856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0" name="Google Shape;130;p13"/>
          <p:cNvSpPr txBox="1">
            <a:spLocks noGrp="1"/>
          </p:cNvSpPr>
          <p:nvPr>
            <p:ph type="title" idx="5" hasCustomPrompt="1"/>
          </p:nvPr>
        </p:nvSpPr>
        <p:spPr>
          <a:xfrm>
            <a:off x="3419275" y="32190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1" name="Google Shape;131;p13"/>
          <p:cNvSpPr txBox="1">
            <a:spLocks noGrp="1"/>
          </p:cNvSpPr>
          <p:nvPr>
            <p:ph type="title" idx="6" hasCustomPrompt="1"/>
          </p:nvPr>
        </p:nvSpPr>
        <p:spPr>
          <a:xfrm>
            <a:off x="6118550" y="1785683"/>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2" name="Google Shape;132;p13"/>
          <p:cNvSpPr txBox="1">
            <a:spLocks noGrp="1"/>
          </p:cNvSpPr>
          <p:nvPr>
            <p:ph type="title" idx="7" hasCustomPrompt="1"/>
          </p:nvPr>
        </p:nvSpPr>
        <p:spPr>
          <a:xfrm>
            <a:off x="6118550" y="3219091"/>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3" name="Google Shape;133;p13"/>
          <p:cNvSpPr txBox="1">
            <a:spLocks noGrp="1"/>
          </p:cNvSpPr>
          <p:nvPr>
            <p:ph type="subTitle" idx="1"/>
          </p:nvPr>
        </p:nvSpPr>
        <p:spPr>
          <a:xfrm>
            <a:off x="720000" y="2132775"/>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34" name="Google Shape;134;p13"/>
          <p:cNvSpPr txBox="1">
            <a:spLocks noGrp="1"/>
          </p:cNvSpPr>
          <p:nvPr>
            <p:ph type="subTitle" idx="8"/>
          </p:nvPr>
        </p:nvSpPr>
        <p:spPr>
          <a:xfrm>
            <a:off x="3419275" y="2132775"/>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35" name="Google Shape;135;p13"/>
          <p:cNvSpPr txBox="1">
            <a:spLocks noGrp="1"/>
          </p:cNvSpPr>
          <p:nvPr>
            <p:ph type="subTitle" idx="9"/>
          </p:nvPr>
        </p:nvSpPr>
        <p:spPr>
          <a:xfrm>
            <a:off x="6118550" y="2132775"/>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36" name="Google Shape;136;p13"/>
          <p:cNvSpPr txBox="1">
            <a:spLocks noGrp="1"/>
          </p:cNvSpPr>
          <p:nvPr>
            <p:ph type="subTitle" idx="13"/>
          </p:nvPr>
        </p:nvSpPr>
        <p:spPr>
          <a:xfrm>
            <a:off x="720000" y="3566250"/>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37" name="Google Shape;137;p13"/>
          <p:cNvSpPr txBox="1">
            <a:spLocks noGrp="1"/>
          </p:cNvSpPr>
          <p:nvPr>
            <p:ph type="subTitle" idx="14"/>
          </p:nvPr>
        </p:nvSpPr>
        <p:spPr>
          <a:xfrm>
            <a:off x="3419275" y="3566250"/>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138" name="Google Shape;138;p13"/>
          <p:cNvSpPr txBox="1">
            <a:spLocks noGrp="1"/>
          </p:cNvSpPr>
          <p:nvPr>
            <p:ph type="subTitle" idx="15"/>
          </p:nvPr>
        </p:nvSpPr>
        <p:spPr>
          <a:xfrm>
            <a:off x="6118550" y="3566250"/>
            <a:ext cx="23055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rtl="0">
              <a:lnSpc>
                <a:spcPct val="100000"/>
              </a:lnSpc>
              <a:spcBef>
                <a:spcPts val="0"/>
              </a:spcBef>
              <a:spcAft>
                <a:spcPts val="0"/>
              </a:spcAft>
              <a:buSzPts val="2400"/>
              <a:buFont typeface="Raleway"/>
              <a:buNone/>
              <a:defRPr sz="2400">
                <a:latin typeface="Raleway"/>
                <a:ea typeface="Raleway"/>
                <a:cs typeface="Raleway"/>
                <a:sym typeface="Raleway"/>
              </a:defRPr>
            </a:lvl2pPr>
            <a:lvl3pPr lvl="2" rtl="0">
              <a:lnSpc>
                <a:spcPct val="100000"/>
              </a:lnSpc>
              <a:spcBef>
                <a:spcPts val="0"/>
              </a:spcBef>
              <a:spcAft>
                <a:spcPts val="0"/>
              </a:spcAft>
              <a:buSzPts val="2400"/>
              <a:buFont typeface="Raleway"/>
              <a:buNone/>
              <a:defRPr sz="2400">
                <a:latin typeface="Raleway"/>
                <a:ea typeface="Raleway"/>
                <a:cs typeface="Raleway"/>
                <a:sym typeface="Raleway"/>
              </a:defRPr>
            </a:lvl3pPr>
            <a:lvl4pPr lvl="3" rtl="0">
              <a:lnSpc>
                <a:spcPct val="100000"/>
              </a:lnSpc>
              <a:spcBef>
                <a:spcPts val="0"/>
              </a:spcBef>
              <a:spcAft>
                <a:spcPts val="0"/>
              </a:spcAft>
              <a:buSzPts val="2400"/>
              <a:buFont typeface="Raleway"/>
              <a:buNone/>
              <a:defRPr sz="2400">
                <a:latin typeface="Raleway"/>
                <a:ea typeface="Raleway"/>
                <a:cs typeface="Raleway"/>
                <a:sym typeface="Raleway"/>
              </a:defRPr>
            </a:lvl4pPr>
            <a:lvl5pPr lvl="4" rtl="0">
              <a:lnSpc>
                <a:spcPct val="100000"/>
              </a:lnSpc>
              <a:spcBef>
                <a:spcPts val="0"/>
              </a:spcBef>
              <a:spcAft>
                <a:spcPts val="0"/>
              </a:spcAft>
              <a:buSzPts val="2400"/>
              <a:buFont typeface="Raleway"/>
              <a:buNone/>
              <a:defRPr sz="2400">
                <a:latin typeface="Raleway"/>
                <a:ea typeface="Raleway"/>
                <a:cs typeface="Raleway"/>
                <a:sym typeface="Raleway"/>
              </a:defRPr>
            </a:lvl5pPr>
            <a:lvl6pPr lvl="5" rtl="0">
              <a:lnSpc>
                <a:spcPct val="100000"/>
              </a:lnSpc>
              <a:spcBef>
                <a:spcPts val="0"/>
              </a:spcBef>
              <a:spcAft>
                <a:spcPts val="0"/>
              </a:spcAft>
              <a:buSzPts val="2400"/>
              <a:buFont typeface="Raleway"/>
              <a:buNone/>
              <a:defRPr sz="2400">
                <a:latin typeface="Raleway"/>
                <a:ea typeface="Raleway"/>
                <a:cs typeface="Raleway"/>
                <a:sym typeface="Raleway"/>
              </a:defRPr>
            </a:lvl6pPr>
            <a:lvl7pPr lvl="6" rtl="0">
              <a:lnSpc>
                <a:spcPct val="100000"/>
              </a:lnSpc>
              <a:spcBef>
                <a:spcPts val="0"/>
              </a:spcBef>
              <a:spcAft>
                <a:spcPts val="0"/>
              </a:spcAft>
              <a:buSzPts val="2400"/>
              <a:buFont typeface="Raleway"/>
              <a:buNone/>
              <a:defRPr sz="2400">
                <a:latin typeface="Raleway"/>
                <a:ea typeface="Raleway"/>
                <a:cs typeface="Raleway"/>
                <a:sym typeface="Raleway"/>
              </a:defRPr>
            </a:lvl7pPr>
            <a:lvl8pPr lvl="7" rtl="0">
              <a:lnSpc>
                <a:spcPct val="100000"/>
              </a:lnSpc>
              <a:spcBef>
                <a:spcPts val="0"/>
              </a:spcBef>
              <a:spcAft>
                <a:spcPts val="0"/>
              </a:spcAft>
              <a:buSzPts val="2400"/>
              <a:buFont typeface="Raleway"/>
              <a:buNone/>
              <a:defRPr sz="2400">
                <a:latin typeface="Raleway"/>
                <a:ea typeface="Raleway"/>
                <a:cs typeface="Raleway"/>
                <a:sym typeface="Raleway"/>
              </a:defRPr>
            </a:lvl8pPr>
            <a:lvl9pPr lvl="8"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grpSp>
        <p:nvGrpSpPr>
          <p:cNvPr id="139" name="Google Shape;139;p13"/>
          <p:cNvGrpSpPr/>
          <p:nvPr/>
        </p:nvGrpSpPr>
        <p:grpSpPr>
          <a:xfrm>
            <a:off x="-179725" y="1911164"/>
            <a:ext cx="9463450" cy="2771811"/>
            <a:chOff x="-179725" y="1911164"/>
            <a:chExt cx="9463450" cy="2771811"/>
          </a:xfrm>
        </p:grpSpPr>
        <p:pic>
          <p:nvPicPr>
            <p:cNvPr id="140" name="Google Shape;140;p13"/>
            <p:cNvPicPr preferRelativeResize="0"/>
            <p:nvPr/>
          </p:nvPicPr>
          <p:blipFill rotWithShape="1">
            <a:blip r:embed="rId3">
              <a:alphaModFix/>
            </a:blip>
            <a:srcRect t="11954" b="-504"/>
            <a:stretch/>
          </p:blipFill>
          <p:spPr>
            <a:xfrm rot="-5400000">
              <a:off x="8233176" y="2181788"/>
              <a:ext cx="1321174" cy="779925"/>
            </a:xfrm>
            <a:prstGeom prst="rect">
              <a:avLst/>
            </a:prstGeom>
            <a:noFill/>
            <a:ln>
              <a:noFill/>
            </a:ln>
          </p:spPr>
        </p:pic>
        <p:pic>
          <p:nvPicPr>
            <p:cNvPr id="141" name="Google Shape;141;p13"/>
            <p:cNvPicPr preferRelativeResize="0"/>
            <p:nvPr/>
          </p:nvPicPr>
          <p:blipFill rotWithShape="1">
            <a:blip r:embed="rId4">
              <a:alphaModFix/>
            </a:blip>
            <a:srcRect t="14272" b="924"/>
            <a:stretch/>
          </p:blipFill>
          <p:spPr>
            <a:xfrm rot="5400000">
              <a:off x="-496462" y="3542163"/>
              <a:ext cx="1457550" cy="824075"/>
            </a:xfrm>
            <a:prstGeom prst="rect">
              <a:avLst/>
            </a:prstGeom>
            <a:noFill/>
            <a:ln>
              <a:noFill/>
            </a:ln>
          </p:spPr>
        </p:pic>
      </p:grpSp>
      <p:grpSp>
        <p:nvGrpSpPr>
          <p:cNvPr id="142" name="Google Shape;142;p13"/>
          <p:cNvGrpSpPr/>
          <p:nvPr/>
        </p:nvGrpSpPr>
        <p:grpSpPr>
          <a:xfrm>
            <a:off x="-43900" y="-60300"/>
            <a:ext cx="9231900" cy="5264100"/>
            <a:chOff x="-43900" y="-60300"/>
            <a:chExt cx="9231900" cy="5264100"/>
          </a:xfrm>
        </p:grpSpPr>
        <p:cxnSp>
          <p:nvCxnSpPr>
            <p:cNvPr id="143" name="Google Shape;143;p13"/>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44" name="Google Shape;144;p13"/>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45" name="Google Shape;145;p13"/>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146" name="Google Shape;146;p13"/>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6">
    <p:spTree>
      <p:nvGrpSpPr>
        <p:cNvPr id="1" name="Shape 195"/>
        <p:cNvGrpSpPr/>
        <p:nvPr/>
      </p:nvGrpSpPr>
      <p:grpSpPr>
        <a:xfrm>
          <a:off x="0" y="0"/>
          <a:ext cx="0" cy="0"/>
          <a:chOff x="0" y="0"/>
          <a:chExt cx="0" cy="0"/>
        </a:xfrm>
      </p:grpSpPr>
      <p:pic>
        <p:nvPicPr>
          <p:cNvPr id="196" name="Google Shape;196;p17"/>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197" name="Google Shape;19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 name="Google Shape;198;p17"/>
          <p:cNvSpPr txBox="1">
            <a:spLocks noGrp="1"/>
          </p:cNvSpPr>
          <p:nvPr>
            <p:ph type="subTitle" idx="1"/>
          </p:nvPr>
        </p:nvSpPr>
        <p:spPr>
          <a:xfrm>
            <a:off x="937625" y="2421750"/>
            <a:ext cx="2175300" cy="16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99" name="Google Shape;199;p17"/>
          <p:cNvSpPr txBox="1">
            <a:spLocks noGrp="1"/>
          </p:cNvSpPr>
          <p:nvPr>
            <p:ph type="subTitle" idx="2"/>
          </p:nvPr>
        </p:nvSpPr>
        <p:spPr>
          <a:xfrm>
            <a:off x="3484347" y="2421750"/>
            <a:ext cx="2175300" cy="16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0" name="Google Shape;200;p17"/>
          <p:cNvSpPr txBox="1">
            <a:spLocks noGrp="1"/>
          </p:cNvSpPr>
          <p:nvPr>
            <p:ph type="subTitle" idx="3"/>
          </p:nvPr>
        </p:nvSpPr>
        <p:spPr>
          <a:xfrm>
            <a:off x="6031075" y="2421750"/>
            <a:ext cx="2175300" cy="16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1" name="Google Shape;201;p17"/>
          <p:cNvSpPr txBox="1">
            <a:spLocks noGrp="1"/>
          </p:cNvSpPr>
          <p:nvPr>
            <p:ph type="subTitle" idx="4"/>
          </p:nvPr>
        </p:nvSpPr>
        <p:spPr>
          <a:xfrm>
            <a:off x="937625" y="1726275"/>
            <a:ext cx="2175300" cy="756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02" name="Google Shape;202;p17"/>
          <p:cNvSpPr txBox="1">
            <a:spLocks noGrp="1"/>
          </p:cNvSpPr>
          <p:nvPr>
            <p:ph type="subTitle" idx="5"/>
          </p:nvPr>
        </p:nvSpPr>
        <p:spPr>
          <a:xfrm>
            <a:off x="3484350" y="1726275"/>
            <a:ext cx="2175300" cy="756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03" name="Google Shape;203;p17"/>
          <p:cNvSpPr txBox="1">
            <a:spLocks noGrp="1"/>
          </p:cNvSpPr>
          <p:nvPr>
            <p:ph type="subTitle" idx="6"/>
          </p:nvPr>
        </p:nvSpPr>
        <p:spPr>
          <a:xfrm>
            <a:off x="6031075" y="1726275"/>
            <a:ext cx="2175300" cy="756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grpSp>
        <p:nvGrpSpPr>
          <p:cNvPr id="204" name="Google Shape;204;p17"/>
          <p:cNvGrpSpPr/>
          <p:nvPr/>
        </p:nvGrpSpPr>
        <p:grpSpPr>
          <a:xfrm>
            <a:off x="638650" y="460875"/>
            <a:ext cx="8712325" cy="4853103"/>
            <a:chOff x="638650" y="460875"/>
            <a:chExt cx="8712325" cy="4853103"/>
          </a:xfrm>
        </p:grpSpPr>
        <p:pic>
          <p:nvPicPr>
            <p:cNvPr id="205" name="Google Shape;205;p17"/>
            <p:cNvPicPr preferRelativeResize="0"/>
            <p:nvPr/>
          </p:nvPicPr>
          <p:blipFill rotWithShape="1">
            <a:blip r:embed="rId3">
              <a:alphaModFix/>
            </a:blip>
            <a:srcRect t="19316" b="329"/>
            <a:stretch/>
          </p:blipFill>
          <p:spPr>
            <a:xfrm rot="-5400000">
              <a:off x="8142287" y="826288"/>
              <a:ext cx="1574100" cy="843275"/>
            </a:xfrm>
            <a:prstGeom prst="rect">
              <a:avLst/>
            </a:prstGeom>
            <a:noFill/>
            <a:ln>
              <a:noFill/>
            </a:ln>
          </p:spPr>
        </p:pic>
        <p:pic>
          <p:nvPicPr>
            <p:cNvPr id="206" name="Google Shape;206;p17"/>
            <p:cNvPicPr preferRelativeResize="0"/>
            <p:nvPr/>
          </p:nvPicPr>
          <p:blipFill rotWithShape="1">
            <a:blip r:embed="rId4">
              <a:alphaModFix/>
            </a:blip>
            <a:srcRect t="2883" b="2883"/>
            <a:stretch/>
          </p:blipFill>
          <p:spPr>
            <a:xfrm rot="10800000">
              <a:off x="638650" y="4681578"/>
              <a:ext cx="1006676" cy="632400"/>
            </a:xfrm>
            <a:prstGeom prst="rect">
              <a:avLst/>
            </a:prstGeom>
            <a:noFill/>
            <a:ln>
              <a:noFill/>
            </a:ln>
          </p:spPr>
        </p:pic>
      </p:grpSp>
      <p:grpSp>
        <p:nvGrpSpPr>
          <p:cNvPr id="207" name="Google Shape;207;p17"/>
          <p:cNvGrpSpPr/>
          <p:nvPr/>
        </p:nvGrpSpPr>
        <p:grpSpPr>
          <a:xfrm>
            <a:off x="-43900" y="-60300"/>
            <a:ext cx="9231900" cy="5264100"/>
            <a:chOff x="-43900" y="-60300"/>
            <a:chExt cx="9231900" cy="5264100"/>
          </a:xfrm>
        </p:grpSpPr>
        <p:cxnSp>
          <p:nvCxnSpPr>
            <p:cNvPr id="208" name="Google Shape;208;p17"/>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09" name="Google Shape;209;p17"/>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10" name="Google Shape;210;p17"/>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211" name="Google Shape;211;p17"/>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31"/>
        <p:cNvGrpSpPr/>
        <p:nvPr/>
      </p:nvGrpSpPr>
      <p:grpSpPr>
        <a:xfrm>
          <a:off x="0" y="0"/>
          <a:ext cx="0" cy="0"/>
          <a:chOff x="0" y="0"/>
          <a:chExt cx="0" cy="0"/>
        </a:xfrm>
      </p:grpSpPr>
      <p:pic>
        <p:nvPicPr>
          <p:cNvPr id="232" name="Google Shape;232;p19"/>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233" name="Google Shape;233;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 name="Google Shape;234;p19"/>
          <p:cNvSpPr txBox="1">
            <a:spLocks noGrp="1"/>
          </p:cNvSpPr>
          <p:nvPr>
            <p:ph type="subTitle" idx="1"/>
          </p:nvPr>
        </p:nvSpPr>
        <p:spPr>
          <a:xfrm>
            <a:off x="720000" y="1659162"/>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5" name="Google Shape;235;p19"/>
          <p:cNvSpPr txBox="1">
            <a:spLocks noGrp="1"/>
          </p:cNvSpPr>
          <p:nvPr>
            <p:ph type="subTitle" idx="2"/>
          </p:nvPr>
        </p:nvSpPr>
        <p:spPr>
          <a:xfrm>
            <a:off x="3579000" y="1659162"/>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6" name="Google Shape;236;p19"/>
          <p:cNvSpPr txBox="1">
            <a:spLocks noGrp="1"/>
          </p:cNvSpPr>
          <p:nvPr>
            <p:ph type="subTitle" idx="3"/>
          </p:nvPr>
        </p:nvSpPr>
        <p:spPr>
          <a:xfrm>
            <a:off x="720000" y="3378725"/>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7" name="Google Shape;237;p19"/>
          <p:cNvSpPr txBox="1">
            <a:spLocks noGrp="1"/>
          </p:cNvSpPr>
          <p:nvPr>
            <p:ph type="subTitle" idx="4"/>
          </p:nvPr>
        </p:nvSpPr>
        <p:spPr>
          <a:xfrm>
            <a:off x="3579000" y="3378725"/>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8" name="Google Shape;238;p19"/>
          <p:cNvSpPr txBox="1">
            <a:spLocks noGrp="1"/>
          </p:cNvSpPr>
          <p:nvPr>
            <p:ph type="subTitle" idx="5"/>
          </p:nvPr>
        </p:nvSpPr>
        <p:spPr>
          <a:xfrm>
            <a:off x="6438000" y="1659162"/>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39" name="Google Shape;239;p19"/>
          <p:cNvSpPr txBox="1">
            <a:spLocks noGrp="1"/>
          </p:cNvSpPr>
          <p:nvPr>
            <p:ph type="subTitle" idx="6"/>
          </p:nvPr>
        </p:nvSpPr>
        <p:spPr>
          <a:xfrm>
            <a:off x="6438000" y="3378725"/>
            <a:ext cx="1986000" cy="11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0" name="Google Shape;240;p19"/>
          <p:cNvSpPr txBox="1">
            <a:spLocks noGrp="1"/>
          </p:cNvSpPr>
          <p:nvPr>
            <p:ph type="subTitle" idx="7"/>
          </p:nvPr>
        </p:nvSpPr>
        <p:spPr>
          <a:xfrm>
            <a:off x="720000" y="1336263"/>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41" name="Google Shape;241;p19"/>
          <p:cNvSpPr txBox="1">
            <a:spLocks noGrp="1"/>
          </p:cNvSpPr>
          <p:nvPr>
            <p:ph type="subTitle" idx="8"/>
          </p:nvPr>
        </p:nvSpPr>
        <p:spPr>
          <a:xfrm>
            <a:off x="3579000" y="1336263"/>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42" name="Google Shape;242;p19"/>
          <p:cNvSpPr txBox="1">
            <a:spLocks noGrp="1"/>
          </p:cNvSpPr>
          <p:nvPr>
            <p:ph type="subTitle" idx="9"/>
          </p:nvPr>
        </p:nvSpPr>
        <p:spPr>
          <a:xfrm>
            <a:off x="6439800" y="1336263"/>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43" name="Google Shape;243;p19"/>
          <p:cNvSpPr txBox="1">
            <a:spLocks noGrp="1"/>
          </p:cNvSpPr>
          <p:nvPr>
            <p:ph type="subTitle" idx="13"/>
          </p:nvPr>
        </p:nvSpPr>
        <p:spPr>
          <a:xfrm>
            <a:off x="720000" y="3063350"/>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44" name="Google Shape;244;p19"/>
          <p:cNvSpPr txBox="1">
            <a:spLocks noGrp="1"/>
          </p:cNvSpPr>
          <p:nvPr>
            <p:ph type="subTitle" idx="14"/>
          </p:nvPr>
        </p:nvSpPr>
        <p:spPr>
          <a:xfrm>
            <a:off x="3579000" y="3063350"/>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245" name="Google Shape;245;p19"/>
          <p:cNvSpPr txBox="1">
            <a:spLocks noGrp="1"/>
          </p:cNvSpPr>
          <p:nvPr>
            <p:ph type="subTitle" idx="15"/>
          </p:nvPr>
        </p:nvSpPr>
        <p:spPr>
          <a:xfrm>
            <a:off x="6439800" y="3063350"/>
            <a:ext cx="1984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grpSp>
        <p:nvGrpSpPr>
          <p:cNvPr id="246" name="Google Shape;246;p19"/>
          <p:cNvGrpSpPr/>
          <p:nvPr/>
        </p:nvGrpSpPr>
        <p:grpSpPr>
          <a:xfrm>
            <a:off x="-373155" y="450574"/>
            <a:ext cx="9804407" cy="4224876"/>
            <a:chOff x="-373155" y="450574"/>
            <a:chExt cx="9804407" cy="4224876"/>
          </a:xfrm>
        </p:grpSpPr>
        <p:pic>
          <p:nvPicPr>
            <p:cNvPr id="247" name="Google Shape;247;p19"/>
            <p:cNvPicPr preferRelativeResize="0"/>
            <p:nvPr/>
          </p:nvPicPr>
          <p:blipFill rotWithShape="1">
            <a:blip r:embed="rId3">
              <a:alphaModFix/>
            </a:blip>
            <a:srcRect r="27007"/>
            <a:stretch/>
          </p:blipFill>
          <p:spPr>
            <a:xfrm>
              <a:off x="-373155" y="3748825"/>
              <a:ext cx="1014581" cy="926625"/>
            </a:xfrm>
            <a:prstGeom prst="rect">
              <a:avLst/>
            </a:prstGeom>
            <a:noFill/>
            <a:ln>
              <a:noFill/>
            </a:ln>
          </p:spPr>
        </p:pic>
        <p:pic>
          <p:nvPicPr>
            <p:cNvPr id="248" name="Google Shape;248;p19"/>
            <p:cNvPicPr preferRelativeResize="0"/>
            <p:nvPr/>
          </p:nvPicPr>
          <p:blipFill rotWithShape="1">
            <a:blip r:embed="rId4">
              <a:alphaModFix/>
            </a:blip>
            <a:srcRect l="10316" r="10324"/>
            <a:stretch/>
          </p:blipFill>
          <p:spPr>
            <a:xfrm rot="-5400000">
              <a:off x="8410402" y="539324"/>
              <a:ext cx="1109599" cy="932100"/>
            </a:xfrm>
            <a:prstGeom prst="rect">
              <a:avLst/>
            </a:prstGeom>
            <a:noFill/>
            <a:ln>
              <a:noFill/>
            </a:ln>
          </p:spPr>
        </p:pic>
      </p:grpSp>
      <p:grpSp>
        <p:nvGrpSpPr>
          <p:cNvPr id="249" name="Google Shape;249;p19"/>
          <p:cNvGrpSpPr/>
          <p:nvPr/>
        </p:nvGrpSpPr>
        <p:grpSpPr>
          <a:xfrm>
            <a:off x="-43900" y="-60300"/>
            <a:ext cx="9231900" cy="5264100"/>
            <a:chOff x="-43900" y="-60300"/>
            <a:chExt cx="9231900" cy="5264100"/>
          </a:xfrm>
        </p:grpSpPr>
        <p:cxnSp>
          <p:nvCxnSpPr>
            <p:cNvPr id="250" name="Google Shape;250;p19"/>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51" name="Google Shape;251;p19"/>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52" name="Google Shape;252;p19"/>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253" name="Google Shape;253;p19"/>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91"/>
        <p:cNvGrpSpPr/>
        <p:nvPr/>
      </p:nvGrpSpPr>
      <p:grpSpPr>
        <a:xfrm>
          <a:off x="0" y="0"/>
          <a:ext cx="0" cy="0"/>
          <a:chOff x="0" y="0"/>
          <a:chExt cx="0" cy="0"/>
        </a:xfrm>
      </p:grpSpPr>
      <p:pic>
        <p:nvPicPr>
          <p:cNvPr id="292" name="Google Shape;292;p23"/>
          <p:cNvPicPr preferRelativeResize="0"/>
          <p:nvPr/>
        </p:nvPicPr>
        <p:blipFill>
          <a:blip r:embed="rId2">
            <a:alphaModFix amt="10000"/>
          </a:blip>
          <a:stretch>
            <a:fillRect/>
          </a:stretch>
        </p:blipFill>
        <p:spPr>
          <a:xfrm>
            <a:off x="50" y="0"/>
            <a:ext cx="9144000" cy="5143500"/>
          </a:xfrm>
          <a:prstGeom prst="rect">
            <a:avLst/>
          </a:prstGeom>
          <a:noFill/>
          <a:ln>
            <a:noFill/>
          </a:ln>
        </p:spPr>
      </p:pic>
      <p:grpSp>
        <p:nvGrpSpPr>
          <p:cNvPr id="293" name="Google Shape;293;p23"/>
          <p:cNvGrpSpPr/>
          <p:nvPr/>
        </p:nvGrpSpPr>
        <p:grpSpPr>
          <a:xfrm>
            <a:off x="-373155" y="450574"/>
            <a:ext cx="9804407" cy="4224876"/>
            <a:chOff x="-373155" y="450574"/>
            <a:chExt cx="9804407" cy="4224876"/>
          </a:xfrm>
        </p:grpSpPr>
        <p:pic>
          <p:nvPicPr>
            <p:cNvPr id="294" name="Google Shape;294;p23"/>
            <p:cNvPicPr preferRelativeResize="0"/>
            <p:nvPr/>
          </p:nvPicPr>
          <p:blipFill rotWithShape="1">
            <a:blip r:embed="rId3">
              <a:alphaModFix/>
            </a:blip>
            <a:srcRect r="27007"/>
            <a:stretch/>
          </p:blipFill>
          <p:spPr>
            <a:xfrm>
              <a:off x="-373155" y="3748825"/>
              <a:ext cx="1014581" cy="926625"/>
            </a:xfrm>
            <a:prstGeom prst="rect">
              <a:avLst/>
            </a:prstGeom>
            <a:noFill/>
            <a:ln>
              <a:noFill/>
            </a:ln>
          </p:spPr>
        </p:pic>
        <p:pic>
          <p:nvPicPr>
            <p:cNvPr id="295" name="Google Shape;295;p23"/>
            <p:cNvPicPr preferRelativeResize="0"/>
            <p:nvPr/>
          </p:nvPicPr>
          <p:blipFill rotWithShape="1">
            <a:blip r:embed="rId4">
              <a:alphaModFix/>
            </a:blip>
            <a:srcRect l="10316" r="10324"/>
            <a:stretch/>
          </p:blipFill>
          <p:spPr>
            <a:xfrm rot="-5400000">
              <a:off x="8410402" y="539324"/>
              <a:ext cx="1109599" cy="932100"/>
            </a:xfrm>
            <a:prstGeom prst="rect">
              <a:avLst/>
            </a:prstGeom>
            <a:noFill/>
            <a:ln>
              <a:noFill/>
            </a:ln>
          </p:spPr>
        </p:pic>
      </p:grpSp>
      <p:grpSp>
        <p:nvGrpSpPr>
          <p:cNvPr id="296" name="Google Shape;296;p23"/>
          <p:cNvGrpSpPr/>
          <p:nvPr/>
        </p:nvGrpSpPr>
        <p:grpSpPr>
          <a:xfrm>
            <a:off x="-43900" y="-60300"/>
            <a:ext cx="9231900" cy="5264100"/>
            <a:chOff x="-43900" y="-60300"/>
            <a:chExt cx="9231900" cy="5264100"/>
          </a:xfrm>
        </p:grpSpPr>
        <p:cxnSp>
          <p:nvCxnSpPr>
            <p:cNvPr id="297" name="Google Shape;297;p23"/>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98" name="Google Shape;298;p23"/>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299" name="Google Shape;299;p23"/>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300" name="Google Shape;300;p23"/>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01"/>
        <p:cNvGrpSpPr/>
        <p:nvPr/>
      </p:nvGrpSpPr>
      <p:grpSpPr>
        <a:xfrm>
          <a:off x="0" y="0"/>
          <a:ext cx="0" cy="0"/>
          <a:chOff x="0" y="0"/>
          <a:chExt cx="0" cy="0"/>
        </a:xfrm>
      </p:grpSpPr>
      <p:pic>
        <p:nvPicPr>
          <p:cNvPr id="302" name="Google Shape;302;p24"/>
          <p:cNvPicPr preferRelativeResize="0"/>
          <p:nvPr/>
        </p:nvPicPr>
        <p:blipFill>
          <a:blip r:embed="rId2">
            <a:alphaModFix amt="10000"/>
          </a:blip>
          <a:stretch>
            <a:fillRect/>
          </a:stretch>
        </p:blipFill>
        <p:spPr>
          <a:xfrm>
            <a:off x="50" y="0"/>
            <a:ext cx="9144000" cy="5143500"/>
          </a:xfrm>
          <a:prstGeom prst="rect">
            <a:avLst/>
          </a:prstGeom>
          <a:noFill/>
          <a:ln>
            <a:noFill/>
          </a:ln>
        </p:spPr>
      </p:pic>
      <p:grpSp>
        <p:nvGrpSpPr>
          <p:cNvPr id="303" name="Google Shape;303;p24"/>
          <p:cNvGrpSpPr/>
          <p:nvPr/>
        </p:nvGrpSpPr>
        <p:grpSpPr>
          <a:xfrm>
            <a:off x="-203447" y="460875"/>
            <a:ext cx="9358816" cy="4789675"/>
            <a:chOff x="-203447" y="460875"/>
            <a:chExt cx="9358816" cy="4789675"/>
          </a:xfrm>
        </p:grpSpPr>
        <p:pic>
          <p:nvPicPr>
            <p:cNvPr id="304" name="Google Shape;304;p24"/>
            <p:cNvPicPr preferRelativeResize="0"/>
            <p:nvPr/>
          </p:nvPicPr>
          <p:blipFill rotWithShape="1">
            <a:blip r:embed="rId3">
              <a:alphaModFix/>
            </a:blip>
            <a:srcRect t="19316" b="329"/>
            <a:stretch/>
          </p:blipFill>
          <p:spPr>
            <a:xfrm rot="5400000">
              <a:off x="-568859" y="826288"/>
              <a:ext cx="1574100" cy="843275"/>
            </a:xfrm>
            <a:prstGeom prst="rect">
              <a:avLst/>
            </a:prstGeom>
            <a:noFill/>
            <a:ln>
              <a:noFill/>
            </a:ln>
          </p:spPr>
        </p:pic>
        <p:pic>
          <p:nvPicPr>
            <p:cNvPr id="305" name="Google Shape;305;p24"/>
            <p:cNvPicPr preferRelativeResize="0"/>
            <p:nvPr/>
          </p:nvPicPr>
          <p:blipFill rotWithShape="1">
            <a:blip r:embed="rId4">
              <a:alphaModFix/>
            </a:blip>
            <a:srcRect l="24408"/>
            <a:stretch/>
          </p:blipFill>
          <p:spPr>
            <a:xfrm>
              <a:off x="8505974" y="4677850"/>
              <a:ext cx="649395" cy="572700"/>
            </a:xfrm>
            <a:prstGeom prst="rect">
              <a:avLst/>
            </a:prstGeom>
            <a:noFill/>
            <a:ln>
              <a:noFill/>
            </a:ln>
          </p:spPr>
        </p:pic>
      </p:grpSp>
      <p:grpSp>
        <p:nvGrpSpPr>
          <p:cNvPr id="306" name="Google Shape;306;p24"/>
          <p:cNvGrpSpPr/>
          <p:nvPr/>
        </p:nvGrpSpPr>
        <p:grpSpPr>
          <a:xfrm>
            <a:off x="-43900" y="-60300"/>
            <a:ext cx="9231900" cy="5264100"/>
            <a:chOff x="-43900" y="-60300"/>
            <a:chExt cx="9231900" cy="5264100"/>
          </a:xfrm>
        </p:grpSpPr>
        <p:cxnSp>
          <p:nvCxnSpPr>
            <p:cNvPr id="307" name="Google Shape;307;p24"/>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308" name="Google Shape;308;p24"/>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309" name="Google Shape;309;p24"/>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310" name="Google Shape;310;p24"/>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874F-24A4-323B-6771-38C5A85E47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A234F-37FD-83A8-0618-DC1FB014F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EF897-83B1-CC07-AE02-D3BB7702E32A}"/>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91925D2F-4D25-EA15-88BA-8A62770C6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289C2-97D5-6824-2E0E-72EF76FA7069}"/>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988132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26FE-490F-6D89-1D7D-582E11E543F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F4FEAF9-3B99-5D63-E69A-25593EAFF5A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391A567-CFED-585C-AD88-DB80E36DF001}"/>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7B19CBC2-8BA7-28EF-FE46-E9CB3479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DF0E7-F955-917A-7D32-11EE65B086FF}"/>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1055304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874F-24A4-323B-6771-38C5A85E47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A234F-37FD-83A8-0618-DC1FB014F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EF897-83B1-CC07-AE02-D3BB7702E32A}"/>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91925D2F-4D25-EA15-88BA-8A62770C6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3289C2-97D5-6824-2E0E-72EF76FA7069}"/>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636090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7FC3B-81AB-A2D6-0678-E94539450DC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681107-542F-2E3A-5431-76DB65BDD4BB}"/>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C5D48C-B4E0-8BA7-66EA-9D9339637FCC}"/>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96B374B2-0B48-F0E4-C66F-FEC64A7A8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4A15E-E1AC-BD59-673D-874F2CAA9979}"/>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3701837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21" name="Google Shape;21;p3"/>
          <p:cNvSpPr txBox="1">
            <a:spLocks noGrp="1"/>
          </p:cNvSpPr>
          <p:nvPr>
            <p:ph type="title"/>
          </p:nvPr>
        </p:nvSpPr>
        <p:spPr>
          <a:xfrm>
            <a:off x="3568113" y="2577563"/>
            <a:ext cx="4782000" cy="894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3568113" y="1671013"/>
            <a:ext cx="1322100" cy="9765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 name="Google Shape;23;p3"/>
          <p:cNvSpPr>
            <a:spLocks noGrp="1"/>
          </p:cNvSpPr>
          <p:nvPr>
            <p:ph type="pic" idx="3"/>
          </p:nvPr>
        </p:nvSpPr>
        <p:spPr>
          <a:xfrm>
            <a:off x="793888" y="886250"/>
            <a:ext cx="2568600" cy="3371100"/>
          </a:xfrm>
          <a:prstGeom prst="rect">
            <a:avLst/>
          </a:prstGeom>
          <a:noFill/>
          <a:ln>
            <a:noFill/>
          </a:ln>
        </p:spPr>
      </p:sp>
      <p:grpSp>
        <p:nvGrpSpPr>
          <p:cNvPr id="24" name="Google Shape;24;p3"/>
          <p:cNvGrpSpPr/>
          <p:nvPr/>
        </p:nvGrpSpPr>
        <p:grpSpPr>
          <a:xfrm>
            <a:off x="-37597" y="-386787"/>
            <a:ext cx="9321322" cy="5687454"/>
            <a:chOff x="-37597" y="-386787"/>
            <a:chExt cx="9321322" cy="5687454"/>
          </a:xfrm>
        </p:grpSpPr>
        <p:grpSp>
          <p:nvGrpSpPr>
            <p:cNvPr id="25" name="Google Shape;25;p3"/>
            <p:cNvGrpSpPr/>
            <p:nvPr/>
          </p:nvGrpSpPr>
          <p:grpSpPr>
            <a:xfrm>
              <a:off x="-37597" y="3199701"/>
              <a:ext cx="9321322" cy="2100965"/>
              <a:chOff x="-37597" y="3199701"/>
              <a:chExt cx="9321322" cy="2100965"/>
            </a:xfrm>
          </p:grpSpPr>
          <p:pic>
            <p:nvPicPr>
              <p:cNvPr id="26" name="Google Shape;26;p3"/>
              <p:cNvPicPr preferRelativeResize="0"/>
              <p:nvPr/>
            </p:nvPicPr>
            <p:blipFill rotWithShape="1">
              <a:blip r:embed="rId3">
                <a:alphaModFix/>
              </a:blip>
              <a:srcRect t="5729" b="5720"/>
              <a:stretch/>
            </p:blipFill>
            <p:spPr>
              <a:xfrm rot="-5400000">
                <a:off x="8233176" y="3470326"/>
                <a:ext cx="1321174" cy="779925"/>
              </a:xfrm>
              <a:prstGeom prst="rect">
                <a:avLst/>
              </a:prstGeom>
              <a:noFill/>
              <a:ln>
                <a:noFill/>
              </a:ln>
            </p:spPr>
          </p:pic>
          <p:pic>
            <p:nvPicPr>
              <p:cNvPr id="27" name="Google Shape;27;p3"/>
              <p:cNvPicPr preferRelativeResize="0"/>
              <p:nvPr/>
            </p:nvPicPr>
            <p:blipFill rotWithShape="1">
              <a:blip r:embed="rId4">
                <a:alphaModFix/>
              </a:blip>
              <a:srcRect r="27007"/>
              <a:stretch/>
            </p:blipFill>
            <p:spPr>
              <a:xfrm>
                <a:off x="-37597" y="4682272"/>
                <a:ext cx="677074" cy="618395"/>
              </a:xfrm>
              <a:prstGeom prst="rect">
                <a:avLst/>
              </a:prstGeom>
              <a:noFill/>
              <a:ln>
                <a:noFill/>
              </a:ln>
            </p:spPr>
          </p:pic>
        </p:grpSp>
        <p:pic>
          <p:nvPicPr>
            <p:cNvPr id="28" name="Google Shape;28;p3"/>
            <p:cNvPicPr preferRelativeResize="0"/>
            <p:nvPr/>
          </p:nvPicPr>
          <p:blipFill rotWithShape="1">
            <a:blip r:embed="rId5">
              <a:alphaModFix/>
            </a:blip>
            <a:srcRect t="19316" b="329"/>
            <a:stretch/>
          </p:blipFill>
          <p:spPr>
            <a:xfrm rot="10800000">
              <a:off x="4572012" y="-386787"/>
              <a:ext cx="1574100" cy="843275"/>
            </a:xfrm>
            <a:prstGeom prst="rect">
              <a:avLst/>
            </a:prstGeom>
            <a:noFill/>
            <a:ln>
              <a:noFill/>
            </a:ln>
          </p:spPr>
        </p:pic>
      </p:grpSp>
      <p:grpSp>
        <p:nvGrpSpPr>
          <p:cNvPr id="29" name="Google Shape;29;p3"/>
          <p:cNvGrpSpPr/>
          <p:nvPr/>
        </p:nvGrpSpPr>
        <p:grpSpPr>
          <a:xfrm>
            <a:off x="-43900" y="-60300"/>
            <a:ext cx="9231900" cy="5264100"/>
            <a:chOff x="-43900" y="-60300"/>
            <a:chExt cx="9231900" cy="5264100"/>
          </a:xfrm>
        </p:grpSpPr>
        <p:cxnSp>
          <p:nvCxnSpPr>
            <p:cNvPr id="30" name="Google Shape;30;p3"/>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31" name="Google Shape;31;p3"/>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3"/>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3"/>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A6CC-3CED-78D8-7B5F-6D7F98F66C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DAD876-44E9-5DDA-09DF-BD33F39962A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55F3E0-31F6-6CD5-3FB0-1881AFEA281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715237-68F7-4CF9-8D0B-88AFB1126D51}"/>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6" name="Footer Placeholder 5">
            <a:extLst>
              <a:ext uri="{FF2B5EF4-FFF2-40B4-BE49-F238E27FC236}">
                <a16:creationId xmlns:a16="http://schemas.microsoft.com/office/drawing/2014/main" id="{C2F34A76-F6E9-DACD-3725-92CE043717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62987A-4F75-389B-1D5E-85F5DE854654}"/>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192910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BFB8-6287-A22F-1F76-5A8C54A8368E}"/>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D9CDD1-BCD8-7B5D-CD67-3B4A523D0FE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AAD4685-39B9-6E24-B9C1-9D29203F668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AD3DD-9BA6-4C59-C019-1C487B7C969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7E6F87B-5ACC-8E68-7FA3-9473849C138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96615C-08B5-234D-3F13-0E56043A914A}"/>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8" name="Footer Placeholder 7">
            <a:extLst>
              <a:ext uri="{FF2B5EF4-FFF2-40B4-BE49-F238E27FC236}">
                <a16:creationId xmlns:a16="http://schemas.microsoft.com/office/drawing/2014/main" id="{DD470DD7-2979-987B-0DB9-F4E80FA81A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389F1D-2977-E3D9-E615-D5736A4E22A4}"/>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2349924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E47EE-9AEE-407A-4052-0E7467A91A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E810F4-89F5-DE7C-B0B0-BA4485C1B7C9}"/>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4" name="Footer Placeholder 3">
            <a:extLst>
              <a:ext uri="{FF2B5EF4-FFF2-40B4-BE49-F238E27FC236}">
                <a16:creationId xmlns:a16="http://schemas.microsoft.com/office/drawing/2014/main" id="{46802132-9B22-419D-2F57-91B7312BBE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7B1745-7A20-7907-556D-C465250F76BA}"/>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471678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C1680-D878-48B9-EEA2-C3211D5C740D}"/>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3" name="Footer Placeholder 2">
            <a:extLst>
              <a:ext uri="{FF2B5EF4-FFF2-40B4-BE49-F238E27FC236}">
                <a16:creationId xmlns:a16="http://schemas.microsoft.com/office/drawing/2014/main" id="{836E3828-2BD9-C480-F92E-6B7227811B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3E0189-4C99-25B6-F9C3-26AB1F9A5D22}"/>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3523112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7875-2B54-BD5E-071A-5AFC6E021D6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6EF4667-336B-82E0-739C-AE4DA8F4BE4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BEB575-0947-AAAD-C163-1B2997A7738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E47FEDD-5F3C-33C2-DB28-0B47517A880F}"/>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6" name="Footer Placeholder 5">
            <a:extLst>
              <a:ext uri="{FF2B5EF4-FFF2-40B4-BE49-F238E27FC236}">
                <a16:creationId xmlns:a16="http://schemas.microsoft.com/office/drawing/2014/main" id="{3AC86ABD-B0AD-0205-F58A-A6F436EBB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14ECF9-FFB4-0995-CA03-C6178ADDCF7E}"/>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3441278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72AF-E4C6-6AD2-A5CC-3F5C5B10DE0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8FB3A3-9553-6449-7CF1-F912EDC057C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70A5268-760C-E096-6D0F-BDB842A5C07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36F1392-1895-41C6-727A-0041B1BF1900}"/>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6" name="Footer Placeholder 5">
            <a:extLst>
              <a:ext uri="{FF2B5EF4-FFF2-40B4-BE49-F238E27FC236}">
                <a16:creationId xmlns:a16="http://schemas.microsoft.com/office/drawing/2014/main" id="{0B0FC17D-04AD-46D6-2609-AE64239A0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A0AFC-D4C3-C28A-94A7-81996465E89D}"/>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3078295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C1EC9-69D5-9C1C-DBA4-4528DCFB1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1018FA-F292-0FF1-19C8-49554144DD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DBAD4-37B1-12E1-2E57-FC1419DE146F}"/>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72E3EE1F-1B3B-595F-2560-036400FBB2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79D7B-9B70-7960-C413-7E81740C9193}"/>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1124221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B28FFD-450D-A4A6-DA66-B3BB3D76169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8F9406-D13D-2DAF-5C22-38D5509A5613}"/>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B76AB-1926-BE86-878D-54D5710074F4}"/>
              </a:ext>
            </a:extLst>
          </p:cNvPr>
          <p:cNvSpPr>
            <a:spLocks noGrp="1"/>
          </p:cNvSpPr>
          <p:nvPr>
            <p:ph type="dt" sz="half" idx="10"/>
          </p:nvPr>
        </p:nvSpPr>
        <p:spPr/>
        <p:txBody>
          <a:body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BBFCE54B-23D9-9DE0-8C85-953CAC6BE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342507-65C5-CF56-7A17-A54F20D76A26}"/>
              </a:ext>
            </a:extLst>
          </p:cNvPr>
          <p:cNvSpPr>
            <a:spLocks noGrp="1"/>
          </p:cNvSpPr>
          <p:nvPr>
            <p:ph type="sldNum" sz="quarter" idx="12"/>
          </p:nvPr>
        </p:nvSpPr>
        <p:spPr/>
        <p:txBody>
          <a:bodyPr/>
          <a:lstStyle/>
          <a:p>
            <a:fld id="{F4123C7D-B0B7-4B9D-953F-7A32454512DF}" type="slidenum">
              <a:rPr lang="en-US" smtClean="0"/>
              <a:t>‹#›</a:t>
            </a:fld>
            <a:endParaRPr lang="en-US"/>
          </a:p>
        </p:txBody>
      </p:sp>
    </p:spTree>
    <p:extLst>
      <p:ext uri="{BB962C8B-B14F-4D97-AF65-F5344CB8AC3E}">
        <p14:creationId xmlns:p14="http://schemas.microsoft.com/office/powerpoint/2010/main" val="351396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4"/>
        <p:cNvGrpSpPr/>
        <p:nvPr/>
      </p:nvGrpSpPr>
      <p:grpSpPr>
        <a:xfrm>
          <a:off x="0" y="0"/>
          <a:ext cx="0" cy="0"/>
          <a:chOff x="0" y="0"/>
          <a:chExt cx="0" cy="0"/>
        </a:xfrm>
      </p:grpSpPr>
      <p:pic>
        <p:nvPicPr>
          <p:cNvPr id="35" name="Google Shape;35;p4"/>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36" name="Google Shape;3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 name="Google Shape;37;p4"/>
          <p:cNvSpPr txBox="1">
            <a:spLocks noGrp="1"/>
          </p:cNvSpPr>
          <p:nvPr>
            <p:ph type="body" idx="1"/>
          </p:nvPr>
        </p:nvSpPr>
        <p:spPr>
          <a:xfrm>
            <a:off x="720000" y="1152475"/>
            <a:ext cx="7704000" cy="1315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0"/>
              </a:spcBef>
              <a:spcAft>
                <a:spcPts val="0"/>
              </a:spcAft>
              <a:buSzPts val="1200"/>
              <a:buChar char="■"/>
              <a:defRPr/>
            </a:lvl3pPr>
            <a:lvl4pPr marL="1828800" lvl="3" indent="-304800" rtl="0">
              <a:lnSpc>
                <a:spcPct val="115000"/>
              </a:lnSpc>
              <a:spcBef>
                <a:spcPts val="0"/>
              </a:spcBef>
              <a:spcAft>
                <a:spcPts val="0"/>
              </a:spcAft>
              <a:buSzPts val="1200"/>
              <a:buChar char="●"/>
              <a:defRPr/>
            </a:lvl4pPr>
            <a:lvl5pPr marL="2286000" lvl="4" indent="-304800" rtl="0">
              <a:lnSpc>
                <a:spcPct val="115000"/>
              </a:lnSpc>
              <a:spcBef>
                <a:spcPts val="0"/>
              </a:spcBef>
              <a:spcAft>
                <a:spcPts val="0"/>
              </a:spcAft>
              <a:buSzPts val="1200"/>
              <a:buChar char="○"/>
              <a:defRPr/>
            </a:lvl5pPr>
            <a:lvl6pPr marL="2743200" lvl="5" indent="-304800" rtl="0">
              <a:lnSpc>
                <a:spcPct val="115000"/>
              </a:lnSpc>
              <a:spcBef>
                <a:spcPts val="0"/>
              </a:spcBef>
              <a:spcAft>
                <a:spcPts val="0"/>
              </a:spcAft>
              <a:buSzPts val="1200"/>
              <a:buChar char="■"/>
              <a:defRPr/>
            </a:lvl6pPr>
            <a:lvl7pPr marL="3200400" lvl="6" indent="-304800" rtl="0">
              <a:lnSpc>
                <a:spcPct val="115000"/>
              </a:lnSpc>
              <a:spcBef>
                <a:spcPts val="0"/>
              </a:spcBef>
              <a:spcAft>
                <a:spcPts val="0"/>
              </a:spcAft>
              <a:buSzPts val="1200"/>
              <a:buChar char="●"/>
              <a:defRPr/>
            </a:lvl7pPr>
            <a:lvl8pPr marL="3657600" lvl="7" indent="-304800" rtl="0">
              <a:lnSpc>
                <a:spcPct val="115000"/>
              </a:lnSpc>
              <a:spcBef>
                <a:spcPts val="0"/>
              </a:spcBef>
              <a:spcAft>
                <a:spcPts val="0"/>
              </a:spcAft>
              <a:buSzPts val="1200"/>
              <a:buChar char="○"/>
              <a:defRPr/>
            </a:lvl8pPr>
            <a:lvl9pPr marL="4114800" lvl="8" indent="-304800" rtl="0">
              <a:lnSpc>
                <a:spcPct val="115000"/>
              </a:lnSpc>
              <a:spcBef>
                <a:spcPts val="0"/>
              </a:spcBef>
              <a:spcAft>
                <a:spcPts val="0"/>
              </a:spcAft>
              <a:buSzPts val="1200"/>
              <a:buChar char="■"/>
              <a:defRPr/>
            </a:lvl9pPr>
          </a:lstStyle>
          <a:p>
            <a:endParaRPr/>
          </a:p>
        </p:txBody>
      </p:sp>
      <p:grpSp>
        <p:nvGrpSpPr>
          <p:cNvPr id="38" name="Google Shape;38;p4"/>
          <p:cNvGrpSpPr/>
          <p:nvPr/>
        </p:nvGrpSpPr>
        <p:grpSpPr>
          <a:xfrm rot="10800000">
            <a:off x="-137800" y="1836689"/>
            <a:ext cx="9463450" cy="2771811"/>
            <a:chOff x="-179725" y="1911164"/>
            <a:chExt cx="9463450" cy="2771811"/>
          </a:xfrm>
        </p:grpSpPr>
        <p:pic>
          <p:nvPicPr>
            <p:cNvPr id="39" name="Google Shape;39;p4"/>
            <p:cNvPicPr preferRelativeResize="0"/>
            <p:nvPr/>
          </p:nvPicPr>
          <p:blipFill rotWithShape="1">
            <a:blip r:embed="rId3">
              <a:alphaModFix/>
            </a:blip>
            <a:srcRect t="11954" b="-504"/>
            <a:stretch/>
          </p:blipFill>
          <p:spPr>
            <a:xfrm rot="-5400000">
              <a:off x="8233176" y="2181788"/>
              <a:ext cx="1321174" cy="779925"/>
            </a:xfrm>
            <a:prstGeom prst="rect">
              <a:avLst/>
            </a:prstGeom>
            <a:noFill/>
            <a:ln>
              <a:noFill/>
            </a:ln>
          </p:spPr>
        </p:pic>
        <p:pic>
          <p:nvPicPr>
            <p:cNvPr id="40" name="Google Shape;40;p4"/>
            <p:cNvPicPr preferRelativeResize="0"/>
            <p:nvPr/>
          </p:nvPicPr>
          <p:blipFill rotWithShape="1">
            <a:blip r:embed="rId4">
              <a:alphaModFix/>
            </a:blip>
            <a:srcRect t="14272" b="924"/>
            <a:stretch/>
          </p:blipFill>
          <p:spPr>
            <a:xfrm rot="5400000">
              <a:off x="-496462" y="3542163"/>
              <a:ext cx="1457550" cy="824075"/>
            </a:xfrm>
            <a:prstGeom prst="rect">
              <a:avLst/>
            </a:prstGeom>
            <a:noFill/>
            <a:ln>
              <a:noFill/>
            </a:ln>
          </p:spPr>
        </p:pic>
      </p:grpSp>
      <p:grpSp>
        <p:nvGrpSpPr>
          <p:cNvPr id="41" name="Google Shape;41;p4"/>
          <p:cNvGrpSpPr/>
          <p:nvPr/>
        </p:nvGrpSpPr>
        <p:grpSpPr>
          <a:xfrm>
            <a:off x="-43900" y="-60300"/>
            <a:ext cx="9231900" cy="5264100"/>
            <a:chOff x="-43900" y="-60300"/>
            <a:chExt cx="9231900" cy="5264100"/>
          </a:xfrm>
        </p:grpSpPr>
        <p:cxnSp>
          <p:nvCxnSpPr>
            <p:cNvPr id="42" name="Google Shape;42;p4"/>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43" name="Google Shape;43;p4"/>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44" name="Google Shape;44;p4"/>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45" name="Google Shape;45;p4"/>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6"/>
        <p:cNvGrpSpPr/>
        <p:nvPr/>
      </p:nvGrpSpPr>
      <p:grpSpPr>
        <a:xfrm>
          <a:off x="0" y="0"/>
          <a:ext cx="0" cy="0"/>
          <a:chOff x="0" y="0"/>
          <a:chExt cx="0" cy="0"/>
        </a:xfrm>
      </p:grpSpPr>
      <p:pic>
        <p:nvPicPr>
          <p:cNvPr id="47" name="Google Shape;47;p5"/>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48" name="Google Shape;48;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 name="Google Shape;49;p5"/>
          <p:cNvSpPr txBox="1">
            <a:spLocks noGrp="1"/>
          </p:cNvSpPr>
          <p:nvPr>
            <p:ph type="subTitle" idx="1"/>
          </p:nvPr>
        </p:nvSpPr>
        <p:spPr>
          <a:xfrm>
            <a:off x="4923249" y="2421750"/>
            <a:ext cx="2505600" cy="16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 name="Google Shape;50;p5"/>
          <p:cNvSpPr txBox="1">
            <a:spLocks noGrp="1"/>
          </p:cNvSpPr>
          <p:nvPr>
            <p:ph type="subTitle" idx="2"/>
          </p:nvPr>
        </p:nvSpPr>
        <p:spPr>
          <a:xfrm>
            <a:off x="1715375" y="2421750"/>
            <a:ext cx="2505600" cy="168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 name="Google Shape;51;p5"/>
          <p:cNvSpPr txBox="1">
            <a:spLocks noGrp="1"/>
          </p:cNvSpPr>
          <p:nvPr>
            <p:ph type="subTitle" idx="3"/>
          </p:nvPr>
        </p:nvSpPr>
        <p:spPr>
          <a:xfrm>
            <a:off x="1715375" y="2019973"/>
            <a:ext cx="2505600" cy="4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sp>
        <p:nvSpPr>
          <p:cNvPr id="52" name="Google Shape;52;p5"/>
          <p:cNvSpPr txBox="1">
            <a:spLocks noGrp="1"/>
          </p:cNvSpPr>
          <p:nvPr>
            <p:ph type="subTitle" idx="4"/>
          </p:nvPr>
        </p:nvSpPr>
        <p:spPr>
          <a:xfrm>
            <a:off x="4923250" y="2019973"/>
            <a:ext cx="2505600" cy="46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aleway"/>
              <a:buNone/>
              <a:defRPr sz="2000">
                <a:solidFill>
                  <a:schemeClr val="dk1"/>
                </a:solidFill>
                <a:latin typeface="Play"/>
                <a:ea typeface="Play"/>
                <a:cs typeface="Play"/>
                <a:sym typeface="Play"/>
              </a:defRPr>
            </a:lvl1pPr>
            <a:lvl2pPr lvl="1" algn="ctr" rtl="0">
              <a:lnSpc>
                <a:spcPct val="100000"/>
              </a:lnSpc>
              <a:spcBef>
                <a:spcPts val="0"/>
              </a:spcBef>
              <a:spcAft>
                <a:spcPts val="0"/>
              </a:spcAft>
              <a:buSzPts val="2400"/>
              <a:buFont typeface="Raleway"/>
              <a:buNone/>
              <a:defRPr sz="2400">
                <a:latin typeface="Raleway"/>
                <a:ea typeface="Raleway"/>
                <a:cs typeface="Raleway"/>
                <a:sym typeface="Raleway"/>
              </a:defRPr>
            </a:lvl2pPr>
            <a:lvl3pPr lvl="2" algn="ctr" rtl="0">
              <a:lnSpc>
                <a:spcPct val="100000"/>
              </a:lnSpc>
              <a:spcBef>
                <a:spcPts val="0"/>
              </a:spcBef>
              <a:spcAft>
                <a:spcPts val="0"/>
              </a:spcAft>
              <a:buSzPts val="2400"/>
              <a:buFont typeface="Raleway"/>
              <a:buNone/>
              <a:defRPr sz="2400">
                <a:latin typeface="Raleway"/>
                <a:ea typeface="Raleway"/>
                <a:cs typeface="Raleway"/>
                <a:sym typeface="Raleway"/>
              </a:defRPr>
            </a:lvl3pPr>
            <a:lvl4pPr lvl="3" algn="ctr" rtl="0">
              <a:lnSpc>
                <a:spcPct val="100000"/>
              </a:lnSpc>
              <a:spcBef>
                <a:spcPts val="0"/>
              </a:spcBef>
              <a:spcAft>
                <a:spcPts val="0"/>
              </a:spcAft>
              <a:buSzPts val="2400"/>
              <a:buFont typeface="Raleway"/>
              <a:buNone/>
              <a:defRPr sz="2400">
                <a:latin typeface="Raleway"/>
                <a:ea typeface="Raleway"/>
                <a:cs typeface="Raleway"/>
                <a:sym typeface="Raleway"/>
              </a:defRPr>
            </a:lvl4pPr>
            <a:lvl5pPr lvl="4" algn="ctr" rtl="0">
              <a:lnSpc>
                <a:spcPct val="100000"/>
              </a:lnSpc>
              <a:spcBef>
                <a:spcPts val="0"/>
              </a:spcBef>
              <a:spcAft>
                <a:spcPts val="0"/>
              </a:spcAft>
              <a:buSzPts val="2400"/>
              <a:buFont typeface="Raleway"/>
              <a:buNone/>
              <a:defRPr sz="2400">
                <a:latin typeface="Raleway"/>
                <a:ea typeface="Raleway"/>
                <a:cs typeface="Raleway"/>
                <a:sym typeface="Raleway"/>
              </a:defRPr>
            </a:lvl5pPr>
            <a:lvl6pPr lvl="5" algn="ctr" rtl="0">
              <a:lnSpc>
                <a:spcPct val="100000"/>
              </a:lnSpc>
              <a:spcBef>
                <a:spcPts val="0"/>
              </a:spcBef>
              <a:spcAft>
                <a:spcPts val="0"/>
              </a:spcAft>
              <a:buSzPts val="2400"/>
              <a:buFont typeface="Raleway"/>
              <a:buNone/>
              <a:defRPr sz="2400">
                <a:latin typeface="Raleway"/>
                <a:ea typeface="Raleway"/>
                <a:cs typeface="Raleway"/>
                <a:sym typeface="Raleway"/>
              </a:defRPr>
            </a:lvl6pPr>
            <a:lvl7pPr lvl="6" algn="ctr" rtl="0">
              <a:lnSpc>
                <a:spcPct val="100000"/>
              </a:lnSpc>
              <a:spcBef>
                <a:spcPts val="0"/>
              </a:spcBef>
              <a:spcAft>
                <a:spcPts val="0"/>
              </a:spcAft>
              <a:buSzPts val="2400"/>
              <a:buFont typeface="Raleway"/>
              <a:buNone/>
              <a:defRPr sz="2400">
                <a:latin typeface="Raleway"/>
                <a:ea typeface="Raleway"/>
                <a:cs typeface="Raleway"/>
                <a:sym typeface="Raleway"/>
              </a:defRPr>
            </a:lvl7pPr>
            <a:lvl8pPr lvl="7" algn="ctr" rtl="0">
              <a:lnSpc>
                <a:spcPct val="100000"/>
              </a:lnSpc>
              <a:spcBef>
                <a:spcPts val="0"/>
              </a:spcBef>
              <a:spcAft>
                <a:spcPts val="0"/>
              </a:spcAft>
              <a:buSzPts val="2400"/>
              <a:buFont typeface="Raleway"/>
              <a:buNone/>
              <a:defRPr sz="2400">
                <a:latin typeface="Raleway"/>
                <a:ea typeface="Raleway"/>
                <a:cs typeface="Raleway"/>
                <a:sym typeface="Raleway"/>
              </a:defRPr>
            </a:lvl8pPr>
            <a:lvl9pPr lvl="8" algn="ctr" rtl="0">
              <a:lnSpc>
                <a:spcPct val="100000"/>
              </a:lnSpc>
              <a:spcBef>
                <a:spcPts val="0"/>
              </a:spcBef>
              <a:spcAft>
                <a:spcPts val="0"/>
              </a:spcAft>
              <a:buSzPts val="2400"/>
              <a:buFont typeface="Raleway"/>
              <a:buNone/>
              <a:defRPr sz="2400">
                <a:latin typeface="Raleway"/>
                <a:ea typeface="Raleway"/>
                <a:cs typeface="Raleway"/>
                <a:sym typeface="Raleway"/>
              </a:defRPr>
            </a:lvl9pPr>
          </a:lstStyle>
          <a:p>
            <a:endParaRPr/>
          </a:p>
        </p:txBody>
      </p:sp>
      <p:grpSp>
        <p:nvGrpSpPr>
          <p:cNvPr id="53" name="Google Shape;53;p5"/>
          <p:cNvGrpSpPr/>
          <p:nvPr/>
        </p:nvGrpSpPr>
        <p:grpSpPr>
          <a:xfrm>
            <a:off x="-646853" y="-683097"/>
            <a:ext cx="9152791" cy="6363034"/>
            <a:chOff x="-646853" y="-683097"/>
            <a:chExt cx="9152791" cy="6363034"/>
          </a:xfrm>
        </p:grpSpPr>
        <p:pic>
          <p:nvPicPr>
            <p:cNvPr id="54" name="Google Shape;54;p5"/>
            <p:cNvPicPr preferRelativeResize="0"/>
            <p:nvPr/>
          </p:nvPicPr>
          <p:blipFill rotWithShape="1">
            <a:blip r:embed="rId3">
              <a:alphaModFix/>
            </a:blip>
            <a:srcRect t="21370" b="-6173"/>
            <a:stretch/>
          </p:blipFill>
          <p:spPr>
            <a:xfrm>
              <a:off x="6745613" y="4684688"/>
              <a:ext cx="1760325" cy="995250"/>
            </a:xfrm>
            <a:prstGeom prst="rect">
              <a:avLst/>
            </a:prstGeom>
            <a:noFill/>
            <a:ln>
              <a:noFill/>
            </a:ln>
          </p:spPr>
        </p:pic>
        <p:pic>
          <p:nvPicPr>
            <p:cNvPr id="55" name="Google Shape;55;p5"/>
            <p:cNvPicPr preferRelativeResize="0"/>
            <p:nvPr/>
          </p:nvPicPr>
          <p:blipFill rotWithShape="1">
            <a:blip r:embed="rId4">
              <a:alphaModFix/>
            </a:blip>
            <a:srcRect l="24408"/>
            <a:stretch/>
          </p:blipFill>
          <p:spPr>
            <a:xfrm rot="10800000">
              <a:off x="-646853" y="-683097"/>
              <a:ext cx="1286325" cy="1134425"/>
            </a:xfrm>
            <a:prstGeom prst="rect">
              <a:avLst/>
            </a:prstGeom>
            <a:noFill/>
            <a:ln>
              <a:noFill/>
            </a:ln>
          </p:spPr>
        </p:pic>
      </p:grpSp>
      <p:grpSp>
        <p:nvGrpSpPr>
          <p:cNvPr id="56" name="Google Shape;56;p5"/>
          <p:cNvGrpSpPr/>
          <p:nvPr/>
        </p:nvGrpSpPr>
        <p:grpSpPr>
          <a:xfrm>
            <a:off x="-43900" y="-60300"/>
            <a:ext cx="9231900" cy="5264100"/>
            <a:chOff x="-43900" y="-60300"/>
            <a:chExt cx="9231900" cy="5264100"/>
          </a:xfrm>
        </p:grpSpPr>
        <p:cxnSp>
          <p:nvCxnSpPr>
            <p:cNvPr id="57" name="Google Shape;57;p5"/>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58" name="Google Shape;58;p5"/>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59" name="Google Shape;59;p5"/>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60" name="Google Shape;60;p5"/>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pic>
        <p:nvPicPr>
          <p:cNvPr id="62" name="Google Shape;62;p6"/>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63" name="Google Shape;6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4" name="Google Shape;64;p6"/>
          <p:cNvGrpSpPr/>
          <p:nvPr/>
        </p:nvGrpSpPr>
        <p:grpSpPr>
          <a:xfrm>
            <a:off x="-203447" y="460875"/>
            <a:ext cx="9358816" cy="4789675"/>
            <a:chOff x="-203447" y="460875"/>
            <a:chExt cx="9358816" cy="4789675"/>
          </a:xfrm>
        </p:grpSpPr>
        <p:pic>
          <p:nvPicPr>
            <p:cNvPr id="65" name="Google Shape;65;p6"/>
            <p:cNvPicPr preferRelativeResize="0"/>
            <p:nvPr/>
          </p:nvPicPr>
          <p:blipFill rotWithShape="1">
            <a:blip r:embed="rId3">
              <a:alphaModFix/>
            </a:blip>
            <a:srcRect t="19316" b="329"/>
            <a:stretch/>
          </p:blipFill>
          <p:spPr>
            <a:xfrm rot="5400000">
              <a:off x="-568859" y="826288"/>
              <a:ext cx="1574100" cy="843275"/>
            </a:xfrm>
            <a:prstGeom prst="rect">
              <a:avLst/>
            </a:prstGeom>
            <a:noFill/>
            <a:ln>
              <a:noFill/>
            </a:ln>
          </p:spPr>
        </p:pic>
        <p:pic>
          <p:nvPicPr>
            <p:cNvPr id="66" name="Google Shape;66;p6"/>
            <p:cNvPicPr preferRelativeResize="0"/>
            <p:nvPr/>
          </p:nvPicPr>
          <p:blipFill rotWithShape="1">
            <a:blip r:embed="rId4">
              <a:alphaModFix/>
            </a:blip>
            <a:srcRect l="24408"/>
            <a:stretch/>
          </p:blipFill>
          <p:spPr>
            <a:xfrm>
              <a:off x="8505974" y="4677850"/>
              <a:ext cx="649395" cy="572700"/>
            </a:xfrm>
            <a:prstGeom prst="rect">
              <a:avLst/>
            </a:prstGeom>
            <a:noFill/>
            <a:ln>
              <a:noFill/>
            </a:ln>
          </p:spPr>
        </p:pic>
      </p:grpSp>
      <p:grpSp>
        <p:nvGrpSpPr>
          <p:cNvPr id="67" name="Google Shape;67;p6"/>
          <p:cNvGrpSpPr/>
          <p:nvPr/>
        </p:nvGrpSpPr>
        <p:grpSpPr>
          <a:xfrm>
            <a:off x="-43900" y="-60300"/>
            <a:ext cx="9231900" cy="5264100"/>
            <a:chOff x="-43900" y="-60300"/>
            <a:chExt cx="9231900" cy="5264100"/>
          </a:xfrm>
        </p:grpSpPr>
        <p:cxnSp>
          <p:nvCxnSpPr>
            <p:cNvPr id="68" name="Google Shape;68;p6"/>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69" name="Google Shape;69;p6"/>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70" name="Google Shape;70;p6"/>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71" name="Google Shape;71;p6"/>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2"/>
        <p:cNvGrpSpPr/>
        <p:nvPr/>
      </p:nvGrpSpPr>
      <p:grpSpPr>
        <a:xfrm>
          <a:off x="0" y="0"/>
          <a:ext cx="0" cy="0"/>
          <a:chOff x="0" y="0"/>
          <a:chExt cx="0" cy="0"/>
        </a:xfrm>
      </p:grpSpPr>
      <p:pic>
        <p:nvPicPr>
          <p:cNvPr id="73" name="Google Shape;73;p7"/>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74" name="Google Shape;74;p7"/>
          <p:cNvSpPr txBox="1">
            <a:spLocks noGrp="1"/>
          </p:cNvSpPr>
          <p:nvPr>
            <p:ph type="title"/>
          </p:nvPr>
        </p:nvSpPr>
        <p:spPr>
          <a:xfrm>
            <a:off x="966263" y="924750"/>
            <a:ext cx="4009200" cy="1087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7"/>
          <p:cNvSpPr txBox="1">
            <a:spLocks noGrp="1"/>
          </p:cNvSpPr>
          <p:nvPr>
            <p:ph type="body" idx="1"/>
          </p:nvPr>
        </p:nvSpPr>
        <p:spPr>
          <a:xfrm>
            <a:off x="966263" y="2042250"/>
            <a:ext cx="4009200" cy="2172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0"/>
              </a:spcBef>
              <a:spcAft>
                <a:spcPts val="0"/>
              </a:spcAft>
              <a:buSzPts val="1200"/>
              <a:buChar char="■"/>
              <a:defRPr/>
            </a:lvl3pPr>
            <a:lvl4pPr marL="1828800" lvl="3" indent="-304800" rtl="0">
              <a:lnSpc>
                <a:spcPct val="115000"/>
              </a:lnSpc>
              <a:spcBef>
                <a:spcPts val="0"/>
              </a:spcBef>
              <a:spcAft>
                <a:spcPts val="0"/>
              </a:spcAft>
              <a:buSzPts val="1200"/>
              <a:buChar char="●"/>
              <a:defRPr/>
            </a:lvl4pPr>
            <a:lvl5pPr marL="2286000" lvl="4" indent="-304800" rtl="0">
              <a:lnSpc>
                <a:spcPct val="115000"/>
              </a:lnSpc>
              <a:spcBef>
                <a:spcPts val="0"/>
              </a:spcBef>
              <a:spcAft>
                <a:spcPts val="0"/>
              </a:spcAft>
              <a:buSzPts val="1200"/>
              <a:buChar char="○"/>
              <a:defRPr/>
            </a:lvl5pPr>
            <a:lvl6pPr marL="2743200" lvl="5" indent="-304800" rtl="0">
              <a:lnSpc>
                <a:spcPct val="115000"/>
              </a:lnSpc>
              <a:spcBef>
                <a:spcPts val="0"/>
              </a:spcBef>
              <a:spcAft>
                <a:spcPts val="0"/>
              </a:spcAft>
              <a:buSzPts val="1200"/>
              <a:buChar char="■"/>
              <a:defRPr/>
            </a:lvl6pPr>
            <a:lvl7pPr marL="3200400" lvl="6" indent="-304800" rtl="0">
              <a:lnSpc>
                <a:spcPct val="115000"/>
              </a:lnSpc>
              <a:spcBef>
                <a:spcPts val="0"/>
              </a:spcBef>
              <a:spcAft>
                <a:spcPts val="0"/>
              </a:spcAft>
              <a:buSzPts val="1200"/>
              <a:buChar char="●"/>
              <a:defRPr/>
            </a:lvl7pPr>
            <a:lvl8pPr marL="3657600" lvl="7" indent="-304800" rtl="0">
              <a:lnSpc>
                <a:spcPct val="115000"/>
              </a:lnSpc>
              <a:spcBef>
                <a:spcPts val="0"/>
              </a:spcBef>
              <a:spcAft>
                <a:spcPts val="0"/>
              </a:spcAft>
              <a:buSzPts val="1200"/>
              <a:buChar char="○"/>
              <a:defRPr/>
            </a:lvl8pPr>
            <a:lvl9pPr marL="4114800" lvl="8" indent="-304800" rtl="0">
              <a:lnSpc>
                <a:spcPct val="115000"/>
              </a:lnSpc>
              <a:spcBef>
                <a:spcPts val="0"/>
              </a:spcBef>
              <a:spcAft>
                <a:spcPts val="0"/>
              </a:spcAft>
              <a:buSzPts val="1200"/>
              <a:buChar char="■"/>
              <a:defRPr/>
            </a:lvl9pPr>
          </a:lstStyle>
          <a:p>
            <a:endParaRPr/>
          </a:p>
        </p:txBody>
      </p:sp>
      <p:sp>
        <p:nvSpPr>
          <p:cNvPr id="76" name="Google Shape;76;p7"/>
          <p:cNvSpPr>
            <a:spLocks noGrp="1"/>
          </p:cNvSpPr>
          <p:nvPr>
            <p:ph type="pic" idx="2"/>
          </p:nvPr>
        </p:nvSpPr>
        <p:spPr>
          <a:xfrm>
            <a:off x="5609137" y="883950"/>
            <a:ext cx="2568600" cy="3371100"/>
          </a:xfrm>
          <a:prstGeom prst="rect">
            <a:avLst/>
          </a:prstGeom>
          <a:noFill/>
          <a:ln>
            <a:noFill/>
          </a:ln>
        </p:spPr>
      </p:sp>
      <p:grpSp>
        <p:nvGrpSpPr>
          <p:cNvPr id="77" name="Google Shape;77;p7"/>
          <p:cNvGrpSpPr/>
          <p:nvPr/>
        </p:nvGrpSpPr>
        <p:grpSpPr>
          <a:xfrm>
            <a:off x="2460300" y="-323724"/>
            <a:ext cx="2990174" cy="5637703"/>
            <a:chOff x="2460300" y="-323724"/>
            <a:chExt cx="2990174" cy="5637703"/>
          </a:xfrm>
        </p:grpSpPr>
        <p:pic>
          <p:nvPicPr>
            <p:cNvPr id="78" name="Google Shape;78;p7"/>
            <p:cNvPicPr preferRelativeResize="0"/>
            <p:nvPr/>
          </p:nvPicPr>
          <p:blipFill rotWithShape="1">
            <a:blip r:embed="rId3">
              <a:alphaModFix/>
            </a:blip>
            <a:srcRect t="11954" b="-504"/>
            <a:stretch/>
          </p:blipFill>
          <p:spPr>
            <a:xfrm rot="10800000">
              <a:off x="4129301" y="-323724"/>
              <a:ext cx="1321174" cy="779925"/>
            </a:xfrm>
            <a:prstGeom prst="rect">
              <a:avLst/>
            </a:prstGeom>
            <a:noFill/>
            <a:ln>
              <a:noFill/>
            </a:ln>
          </p:spPr>
        </p:pic>
        <p:pic>
          <p:nvPicPr>
            <p:cNvPr id="79" name="Google Shape;79;p7"/>
            <p:cNvPicPr preferRelativeResize="0"/>
            <p:nvPr/>
          </p:nvPicPr>
          <p:blipFill rotWithShape="1">
            <a:blip r:embed="rId4">
              <a:alphaModFix/>
            </a:blip>
            <a:srcRect t="2883" b="2883"/>
            <a:stretch/>
          </p:blipFill>
          <p:spPr>
            <a:xfrm>
              <a:off x="2460300" y="4681578"/>
              <a:ext cx="1006676" cy="632400"/>
            </a:xfrm>
            <a:prstGeom prst="rect">
              <a:avLst/>
            </a:prstGeom>
            <a:noFill/>
            <a:ln>
              <a:noFill/>
            </a:ln>
          </p:spPr>
        </p:pic>
      </p:grpSp>
      <p:grpSp>
        <p:nvGrpSpPr>
          <p:cNvPr id="80" name="Google Shape;80;p7"/>
          <p:cNvGrpSpPr/>
          <p:nvPr/>
        </p:nvGrpSpPr>
        <p:grpSpPr>
          <a:xfrm>
            <a:off x="-43900" y="-60300"/>
            <a:ext cx="9231900" cy="5264100"/>
            <a:chOff x="-43900" y="-60300"/>
            <a:chExt cx="9231900" cy="5264100"/>
          </a:xfrm>
        </p:grpSpPr>
        <p:cxnSp>
          <p:nvCxnSpPr>
            <p:cNvPr id="81" name="Google Shape;81;p7"/>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82" name="Google Shape;82;p7"/>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83" name="Google Shape;83;p7"/>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84" name="Google Shape;84;p7"/>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pic>
        <p:nvPicPr>
          <p:cNvPr id="86" name="Google Shape;86;p8"/>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87" name="Google Shape;87;p8"/>
          <p:cNvSpPr txBox="1">
            <a:spLocks noGrp="1"/>
          </p:cNvSpPr>
          <p:nvPr>
            <p:ph type="title"/>
          </p:nvPr>
        </p:nvSpPr>
        <p:spPr>
          <a:xfrm>
            <a:off x="2724150" y="1307100"/>
            <a:ext cx="36957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88" name="Google Shape;88;p8"/>
          <p:cNvGrpSpPr/>
          <p:nvPr/>
        </p:nvGrpSpPr>
        <p:grpSpPr>
          <a:xfrm>
            <a:off x="-203447" y="460875"/>
            <a:ext cx="9358816" cy="4789675"/>
            <a:chOff x="-203447" y="460875"/>
            <a:chExt cx="9358816" cy="4789675"/>
          </a:xfrm>
        </p:grpSpPr>
        <p:pic>
          <p:nvPicPr>
            <p:cNvPr id="89" name="Google Shape;89;p8"/>
            <p:cNvPicPr preferRelativeResize="0"/>
            <p:nvPr/>
          </p:nvPicPr>
          <p:blipFill rotWithShape="1">
            <a:blip r:embed="rId3">
              <a:alphaModFix/>
            </a:blip>
            <a:srcRect t="19316" b="329"/>
            <a:stretch/>
          </p:blipFill>
          <p:spPr>
            <a:xfrm rot="5400000">
              <a:off x="-568859" y="826288"/>
              <a:ext cx="1574100" cy="843275"/>
            </a:xfrm>
            <a:prstGeom prst="rect">
              <a:avLst/>
            </a:prstGeom>
            <a:noFill/>
            <a:ln>
              <a:noFill/>
            </a:ln>
          </p:spPr>
        </p:pic>
        <p:pic>
          <p:nvPicPr>
            <p:cNvPr id="90" name="Google Shape;90;p8"/>
            <p:cNvPicPr preferRelativeResize="0"/>
            <p:nvPr/>
          </p:nvPicPr>
          <p:blipFill rotWithShape="1">
            <a:blip r:embed="rId4">
              <a:alphaModFix/>
            </a:blip>
            <a:srcRect l="24408"/>
            <a:stretch/>
          </p:blipFill>
          <p:spPr>
            <a:xfrm>
              <a:off x="8505974" y="4677850"/>
              <a:ext cx="649395" cy="572700"/>
            </a:xfrm>
            <a:prstGeom prst="rect">
              <a:avLst/>
            </a:prstGeom>
            <a:noFill/>
            <a:ln>
              <a:noFill/>
            </a:ln>
          </p:spPr>
        </p:pic>
      </p:grpSp>
      <p:grpSp>
        <p:nvGrpSpPr>
          <p:cNvPr id="91" name="Google Shape;91;p8"/>
          <p:cNvGrpSpPr/>
          <p:nvPr/>
        </p:nvGrpSpPr>
        <p:grpSpPr>
          <a:xfrm>
            <a:off x="-43900" y="-60300"/>
            <a:ext cx="9231900" cy="5264100"/>
            <a:chOff x="-43900" y="-60300"/>
            <a:chExt cx="9231900" cy="5264100"/>
          </a:xfrm>
        </p:grpSpPr>
        <p:cxnSp>
          <p:nvCxnSpPr>
            <p:cNvPr id="92" name="Google Shape;92;p8"/>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93" name="Google Shape;93;p8"/>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94" name="Google Shape;94;p8"/>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95" name="Google Shape;95;p8"/>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
        <p:cNvGrpSpPr/>
        <p:nvPr/>
      </p:nvGrpSpPr>
      <p:grpSpPr>
        <a:xfrm>
          <a:off x="0" y="0"/>
          <a:ext cx="0" cy="0"/>
          <a:chOff x="0" y="0"/>
          <a:chExt cx="0" cy="0"/>
        </a:xfrm>
      </p:grpSpPr>
      <p:pic>
        <p:nvPicPr>
          <p:cNvPr id="97" name="Google Shape;97;p9"/>
          <p:cNvPicPr preferRelativeResize="0"/>
          <p:nvPr/>
        </p:nvPicPr>
        <p:blipFill>
          <a:blip r:embed="rId2">
            <a:alphaModFix amt="10000"/>
          </a:blip>
          <a:stretch>
            <a:fillRect/>
          </a:stretch>
        </p:blipFill>
        <p:spPr>
          <a:xfrm>
            <a:off x="50" y="0"/>
            <a:ext cx="9144000" cy="5143500"/>
          </a:xfrm>
          <a:prstGeom prst="rect">
            <a:avLst/>
          </a:prstGeom>
          <a:noFill/>
          <a:ln>
            <a:noFill/>
          </a:ln>
        </p:spPr>
      </p:pic>
      <p:sp>
        <p:nvSpPr>
          <p:cNvPr id="98" name="Google Shape;98;p9"/>
          <p:cNvSpPr txBox="1">
            <a:spLocks noGrp="1"/>
          </p:cNvSpPr>
          <p:nvPr>
            <p:ph type="title"/>
          </p:nvPr>
        </p:nvSpPr>
        <p:spPr>
          <a:xfrm>
            <a:off x="2201850" y="1584874"/>
            <a:ext cx="47403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9" name="Google Shape;99;p9"/>
          <p:cNvSpPr txBox="1">
            <a:spLocks noGrp="1"/>
          </p:cNvSpPr>
          <p:nvPr>
            <p:ph type="subTitle" idx="1"/>
          </p:nvPr>
        </p:nvSpPr>
        <p:spPr>
          <a:xfrm>
            <a:off x="2201925" y="2427926"/>
            <a:ext cx="4740300" cy="113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100" name="Google Shape;100;p9"/>
          <p:cNvGrpSpPr/>
          <p:nvPr/>
        </p:nvGrpSpPr>
        <p:grpSpPr>
          <a:xfrm>
            <a:off x="2460300" y="-323724"/>
            <a:ext cx="2990174" cy="5637703"/>
            <a:chOff x="2460300" y="-323724"/>
            <a:chExt cx="2990174" cy="5637703"/>
          </a:xfrm>
        </p:grpSpPr>
        <p:pic>
          <p:nvPicPr>
            <p:cNvPr id="101" name="Google Shape;101;p9"/>
            <p:cNvPicPr preferRelativeResize="0"/>
            <p:nvPr/>
          </p:nvPicPr>
          <p:blipFill rotWithShape="1">
            <a:blip r:embed="rId3">
              <a:alphaModFix/>
            </a:blip>
            <a:srcRect t="11954" b="-504"/>
            <a:stretch/>
          </p:blipFill>
          <p:spPr>
            <a:xfrm rot="10800000">
              <a:off x="4129301" y="-323724"/>
              <a:ext cx="1321174" cy="779925"/>
            </a:xfrm>
            <a:prstGeom prst="rect">
              <a:avLst/>
            </a:prstGeom>
            <a:noFill/>
            <a:ln>
              <a:noFill/>
            </a:ln>
          </p:spPr>
        </p:pic>
        <p:pic>
          <p:nvPicPr>
            <p:cNvPr id="102" name="Google Shape;102;p9"/>
            <p:cNvPicPr preferRelativeResize="0"/>
            <p:nvPr/>
          </p:nvPicPr>
          <p:blipFill rotWithShape="1">
            <a:blip r:embed="rId4">
              <a:alphaModFix/>
            </a:blip>
            <a:srcRect t="2883" b="2883"/>
            <a:stretch/>
          </p:blipFill>
          <p:spPr>
            <a:xfrm>
              <a:off x="2460300" y="4681578"/>
              <a:ext cx="1006676" cy="632400"/>
            </a:xfrm>
            <a:prstGeom prst="rect">
              <a:avLst/>
            </a:prstGeom>
            <a:noFill/>
            <a:ln>
              <a:noFill/>
            </a:ln>
          </p:spPr>
        </p:pic>
      </p:grpSp>
      <p:grpSp>
        <p:nvGrpSpPr>
          <p:cNvPr id="103" name="Google Shape;103;p9"/>
          <p:cNvGrpSpPr/>
          <p:nvPr/>
        </p:nvGrpSpPr>
        <p:grpSpPr>
          <a:xfrm>
            <a:off x="-43900" y="-60300"/>
            <a:ext cx="9231900" cy="5264100"/>
            <a:chOff x="-43900" y="-60300"/>
            <a:chExt cx="9231900" cy="5264100"/>
          </a:xfrm>
        </p:grpSpPr>
        <p:cxnSp>
          <p:nvCxnSpPr>
            <p:cNvPr id="104" name="Google Shape;104;p9"/>
            <p:cNvCxnSpPr/>
            <p:nvPr/>
          </p:nvCxnSpPr>
          <p:spPr>
            <a:xfrm>
              <a:off x="639125"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05" name="Google Shape;105;p9"/>
            <p:cNvCxnSpPr/>
            <p:nvPr/>
          </p:nvCxnSpPr>
          <p:spPr>
            <a:xfrm>
              <a:off x="8504850" y="-60300"/>
              <a:ext cx="0" cy="5264100"/>
            </a:xfrm>
            <a:prstGeom prst="straightConnector1">
              <a:avLst/>
            </a:prstGeom>
            <a:noFill/>
            <a:ln w="9525" cap="flat" cmpd="sng">
              <a:solidFill>
                <a:schemeClr val="dk1"/>
              </a:solidFill>
              <a:prstDash val="solid"/>
              <a:round/>
              <a:headEnd type="none" w="med" len="med"/>
              <a:tailEnd type="none" w="med" len="med"/>
            </a:ln>
          </p:spPr>
        </p:cxnSp>
        <p:cxnSp>
          <p:nvCxnSpPr>
            <p:cNvPr id="106" name="Google Shape;106;p9"/>
            <p:cNvCxnSpPr/>
            <p:nvPr/>
          </p:nvCxnSpPr>
          <p:spPr>
            <a:xfrm>
              <a:off x="-43900" y="4684700"/>
              <a:ext cx="9231900" cy="0"/>
            </a:xfrm>
            <a:prstGeom prst="straightConnector1">
              <a:avLst/>
            </a:prstGeom>
            <a:noFill/>
            <a:ln w="9525" cap="flat" cmpd="sng">
              <a:solidFill>
                <a:schemeClr val="dk1"/>
              </a:solidFill>
              <a:prstDash val="solid"/>
              <a:round/>
              <a:headEnd type="none" w="med" len="med"/>
              <a:tailEnd type="none" w="med" len="med"/>
            </a:ln>
          </p:spPr>
        </p:cxnSp>
        <p:cxnSp>
          <p:nvCxnSpPr>
            <p:cNvPr id="107" name="Google Shape;107;p9"/>
            <p:cNvCxnSpPr/>
            <p:nvPr/>
          </p:nvCxnSpPr>
          <p:spPr>
            <a:xfrm>
              <a:off x="-43900" y="458800"/>
              <a:ext cx="9231900" cy="0"/>
            </a:xfrm>
            <a:prstGeom prst="straightConnector1">
              <a:avLst/>
            </a:prstGeom>
            <a:noFill/>
            <a:ln w="9525" cap="flat" cmpd="sng">
              <a:solidFill>
                <a:schemeClr val="dk1"/>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8"/>
        <p:cNvGrpSpPr/>
        <p:nvPr/>
      </p:nvGrpSpPr>
      <p:grpSpPr>
        <a:xfrm>
          <a:off x="0" y="0"/>
          <a:ext cx="0" cy="0"/>
          <a:chOff x="0" y="0"/>
          <a:chExt cx="0" cy="0"/>
        </a:xfrm>
      </p:grpSpPr>
      <p:sp>
        <p:nvSpPr>
          <p:cNvPr id="109" name="Google Shape;109;p10"/>
          <p:cNvSpPr>
            <a:spLocks noGrp="1"/>
          </p:cNvSpPr>
          <p:nvPr>
            <p:ph type="pic" idx="2"/>
          </p:nvPr>
        </p:nvSpPr>
        <p:spPr>
          <a:xfrm>
            <a:off x="-6875" y="0"/>
            <a:ext cx="9144000" cy="5157300"/>
          </a:xfrm>
          <a:prstGeom prst="rect">
            <a:avLst/>
          </a:prstGeom>
          <a:noFill/>
          <a:ln>
            <a:noFill/>
          </a:ln>
        </p:spPr>
      </p:sp>
      <p:sp>
        <p:nvSpPr>
          <p:cNvPr id="110" name="Google Shape;110;p10"/>
          <p:cNvSpPr txBox="1">
            <a:spLocks noGrp="1"/>
          </p:cNvSpPr>
          <p:nvPr>
            <p:ph type="title"/>
          </p:nvPr>
        </p:nvSpPr>
        <p:spPr>
          <a:xfrm>
            <a:off x="720000" y="4038000"/>
            <a:ext cx="7704000" cy="572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lay"/>
              <a:buNone/>
              <a:defRPr sz="3000">
                <a:solidFill>
                  <a:schemeClr val="dk1"/>
                </a:solidFill>
                <a:latin typeface="Play"/>
                <a:ea typeface="Play"/>
                <a:cs typeface="Play"/>
                <a:sym typeface="Play"/>
              </a:defRPr>
            </a:lvl1pPr>
            <a:lvl2pPr lvl="1"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2pPr>
            <a:lvl3pPr lvl="2"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3pPr>
            <a:lvl4pPr lvl="3"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4pPr>
            <a:lvl5pPr lvl="4"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5pPr>
            <a:lvl6pPr lvl="5"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6pPr>
            <a:lvl7pPr lvl="6"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7pPr>
            <a:lvl8pPr lvl="7"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8pPr>
            <a:lvl9pPr lvl="8" rtl="0">
              <a:spcBef>
                <a:spcPts val="0"/>
              </a:spcBef>
              <a:spcAft>
                <a:spcPts val="0"/>
              </a:spcAft>
              <a:buClr>
                <a:schemeClr val="dk1"/>
              </a:buClr>
              <a:buSzPts val="3500"/>
              <a:buFont typeface="Play"/>
              <a:buNone/>
              <a:defRPr sz="3500">
                <a:solidFill>
                  <a:schemeClr val="dk1"/>
                </a:solidFill>
                <a:latin typeface="Play"/>
                <a:ea typeface="Play"/>
                <a:cs typeface="Play"/>
                <a:sym typeface="Play"/>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1pPr>
            <a:lvl2pPr marL="914400" lvl="1"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2pPr>
            <a:lvl3pPr marL="1371600" lvl="2"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3pPr>
            <a:lvl4pPr marL="1828800" lvl="3"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4pPr>
            <a:lvl5pPr marL="2286000" lvl="4"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5pPr>
            <a:lvl6pPr marL="2743200" lvl="5"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6pPr>
            <a:lvl7pPr marL="3200400" lvl="6"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7pPr>
            <a:lvl8pPr marL="3657600" lvl="7"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8pPr>
            <a:lvl9pPr marL="4114800" lvl="8" indent="-304800">
              <a:lnSpc>
                <a:spcPct val="100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 id="2147483663" r:id="rId12"/>
    <p:sldLayoutId id="2147483665" r:id="rId13"/>
    <p:sldLayoutId id="2147483669" r:id="rId14"/>
    <p:sldLayoutId id="2147483670" r:id="rId15"/>
    <p:sldLayoutId id="214748367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073BB4-98DE-1584-9440-BB646A5C090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A3F908-59BE-DBFC-A323-08CBB86368F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54FD5-B506-974D-EFAE-680F6FC435F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3133D7E9-CFD0-4C57-B97F-7F8F37B20DA5}" type="datetimeFigureOut">
              <a:rPr lang="en-US" smtClean="0"/>
              <a:t>8/5/2024</a:t>
            </a:fld>
            <a:endParaRPr lang="en-US"/>
          </a:p>
        </p:txBody>
      </p:sp>
      <p:sp>
        <p:nvSpPr>
          <p:cNvPr id="5" name="Footer Placeholder 4">
            <a:extLst>
              <a:ext uri="{FF2B5EF4-FFF2-40B4-BE49-F238E27FC236}">
                <a16:creationId xmlns:a16="http://schemas.microsoft.com/office/drawing/2014/main" id="{5D0DD3B2-B5E8-C83E-9BD5-891CCE50DDB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13228FD-7B95-8C75-E082-A00796E45D3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F4123C7D-B0B7-4B9D-953F-7A32454512DF}" type="slidenum">
              <a:rPr lang="en-US" smtClean="0"/>
              <a:t>‹#›</a:t>
            </a:fld>
            <a:endParaRPr lang="en-US"/>
          </a:p>
        </p:txBody>
      </p:sp>
    </p:spTree>
    <p:extLst>
      <p:ext uri="{BB962C8B-B14F-4D97-AF65-F5344CB8AC3E}">
        <p14:creationId xmlns:p14="http://schemas.microsoft.com/office/powerpoint/2010/main" val="105454444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0.png"/><Relationship Id="rId7" Type="http://schemas.openxmlformats.org/officeDocument/2006/relationships/diagramLayout" Target="../diagrams/layout1.xml"/><Relationship Id="rId2" Type="http://schemas.openxmlformats.org/officeDocument/2006/relationships/image" Target="../media/image29.png"/><Relationship Id="rId1" Type="http://schemas.openxmlformats.org/officeDocument/2006/relationships/slideLayout" Target="../slideLayouts/slideLayout16.xml"/><Relationship Id="rId6" Type="http://schemas.openxmlformats.org/officeDocument/2006/relationships/diagramData" Target="../diagrams/data1.xml"/><Relationship Id="rId5" Type="http://schemas.microsoft.com/office/2007/relationships/hdphoto" Target="../media/hdphoto4.wdp"/><Relationship Id="rId10" Type="http://schemas.microsoft.com/office/2007/relationships/diagramDrawing" Target="../diagrams/drawing1.xml"/><Relationship Id="rId4" Type="http://schemas.openxmlformats.org/officeDocument/2006/relationships/image" Target="../media/image31.png"/><Relationship Id="rId9" Type="http://schemas.openxmlformats.org/officeDocument/2006/relationships/diagramColors" Target="../diagrams/colors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hyperlink" Target="https://gencarevn.com/hoi-chung-turner-la-gi-chi-tiet-ve-nguyen-nhan-trieu-chung-va-cach-dieu-tri/"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22.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2.png"/><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22.xm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2.png"/><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ưa hấu không hạt (quả 2.5-5kg) - FujiM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8702" y="2298437"/>
            <a:ext cx="3331603" cy="2366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0819" y="2163537"/>
            <a:ext cx="5305261" cy="461665"/>
          </a:xfrm>
          <a:prstGeom prst="rect">
            <a:avLst/>
          </a:prstGeom>
          <a:noFill/>
        </p:spPr>
        <p:txBody>
          <a:bodyPr wrap="square" rtlCol="0">
            <a:spAutoFit/>
          </a:bodyPr>
          <a:lstStyle/>
          <a:p>
            <a:pPr algn="ctr"/>
            <a:r>
              <a:rPr lang="en-US" sz="2400" b="1">
                <a:latin typeface="Calibri" panose="020F0502020204030204" pitchFamily="34" charset="0"/>
                <a:cs typeface="Calibri" panose="020F0502020204030204" pitchFamily="34" charset="0"/>
              </a:rPr>
              <a:t>Hình 1.</a:t>
            </a:r>
            <a:r>
              <a:rPr lang="en-US" sz="2400">
                <a:latin typeface="Calibri" panose="020F0502020204030204" pitchFamily="34" charset="0"/>
                <a:cs typeface="Calibri" panose="020F0502020204030204" pitchFamily="34" charset="0"/>
              </a:rPr>
              <a:t> Ổi có hạt và ổi không hạt </a:t>
            </a:r>
          </a:p>
        </p:txBody>
      </p:sp>
      <p:sp>
        <p:nvSpPr>
          <p:cNvPr id="10" name="TextBox 9"/>
          <p:cNvSpPr txBox="1"/>
          <p:nvPr/>
        </p:nvSpPr>
        <p:spPr>
          <a:xfrm>
            <a:off x="890175" y="4664721"/>
            <a:ext cx="6116492" cy="461665"/>
          </a:xfrm>
          <a:prstGeom prst="rect">
            <a:avLst/>
          </a:prstGeom>
          <a:noFill/>
        </p:spPr>
        <p:txBody>
          <a:bodyPr wrap="square" rtlCol="0">
            <a:spAutoFit/>
          </a:bodyPr>
          <a:lstStyle/>
          <a:p>
            <a:pPr algn="ctr"/>
            <a:r>
              <a:rPr lang="en-US" sz="2400" b="1">
                <a:latin typeface="Calibri" panose="020F0502020204030204" pitchFamily="34" charset="0"/>
                <a:cs typeface="Calibri" panose="020F0502020204030204" pitchFamily="34" charset="0"/>
              </a:rPr>
              <a:t>Hình 2.</a:t>
            </a:r>
            <a:r>
              <a:rPr lang="en-US" sz="2400">
                <a:latin typeface="Calibri" panose="020F0502020204030204" pitchFamily="34" charset="0"/>
                <a:cs typeface="Calibri" panose="020F0502020204030204" pitchFamily="34" charset="0"/>
              </a:rPr>
              <a:t> Dưa hấu có hạt và dưa hấu không hạt</a:t>
            </a:r>
          </a:p>
        </p:txBody>
      </p:sp>
      <p:pic>
        <p:nvPicPr>
          <p:cNvPr id="1034" name="Picture 10" descr="Giống ổi không hạt True C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157" y="-106815"/>
            <a:ext cx="3098510" cy="23206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Có nên ăn vỏ và hạt ổi khôn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1250" l="822" r="86986">
                        <a14:foregroundMark x1="4521" y1="31667" x2="4521" y2="31667"/>
                        <a14:foregroundMark x1="822" y1="33958" x2="822" y2="33958"/>
                        <a14:foregroundMark x1="82192" y1="57292" x2="82192" y2="57292"/>
                        <a14:foregroundMark x1="87123" y1="57708" x2="87123" y2="57708"/>
                        <a14:foregroundMark x1="72740" y1="91250" x2="72740" y2="91250"/>
                      </a14:backgroundRemoval>
                    </a14:imgEffect>
                  </a14:imgLayer>
                </a14:imgProps>
              </a:ext>
              <a:ext uri="{28A0092B-C50C-407E-A947-70E740481C1C}">
                <a14:useLocalDpi xmlns:a14="http://schemas.microsoft.com/office/drawing/2010/main" val="0"/>
              </a:ext>
            </a:extLst>
          </a:blip>
          <a:srcRect r="11343"/>
          <a:stretch/>
        </p:blipFill>
        <p:spPr bwMode="auto">
          <a:xfrm>
            <a:off x="717631" y="-77619"/>
            <a:ext cx="3190526" cy="236628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ưa hấu Sài Gòn (kg), Siêu thị Đức Thành"/>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0500" b="82000" l="12500" r="87000">
                        <a14:foregroundMark x1="18000" y1="56000" x2="18000" y2="56000"/>
                        <a14:foregroundMark x1="12500" y1="48500" x2="13167" y2="49250"/>
                        <a14:foregroundMark x1="57333" y1="82000" x2="57333" y2="82000"/>
                        <a14:foregroundMark x1="84667" y1="59750" x2="84667" y2="59750"/>
                        <a14:foregroundMark x1="87000" y1="54500" x2="87000" y2="54500"/>
                        <a14:foregroundMark x1="49500" y1="20500" x2="49500" y2="20500"/>
                      </a14:backgroundRemoval>
                    </a14:imgEffect>
                  </a14:imgLayer>
                </a14:imgProps>
              </a:ext>
              <a:ext uri="{28A0092B-C50C-407E-A947-70E740481C1C}">
                <a14:useLocalDpi xmlns:a14="http://schemas.microsoft.com/office/drawing/2010/main" val="0"/>
              </a:ext>
            </a:extLst>
          </a:blip>
          <a:srcRect l="12180" t="16941" r="11272" b="12706"/>
          <a:stretch/>
        </p:blipFill>
        <p:spPr bwMode="auto">
          <a:xfrm>
            <a:off x="1198698" y="3078829"/>
            <a:ext cx="2749723" cy="168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34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1000"/>
                                        <p:tgtEl>
                                          <p:spTgt spid="1032"/>
                                        </p:tgtEl>
                                      </p:cBhvr>
                                    </p:animEffect>
                                    <p:anim calcmode="lin" valueType="num">
                                      <p:cBhvr>
                                        <p:cTn id="22" dur="1000" fill="hold"/>
                                        <p:tgtEl>
                                          <p:spTgt spid="1032"/>
                                        </p:tgtEl>
                                        <p:attrNameLst>
                                          <p:attrName>ppt_x</p:attrName>
                                        </p:attrNameLst>
                                      </p:cBhvr>
                                      <p:tavLst>
                                        <p:tav tm="0">
                                          <p:val>
                                            <p:strVal val="#ppt_x"/>
                                          </p:val>
                                        </p:tav>
                                        <p:tav tm="100000">
                                          <p:val>
                                            <p:strVal val="#ppt_x"/>
                                          </p:val>
                                        </p:tav>
                                      </p:tavLst>
                                    </p:anim>
                                    <p:anim calcmode="lin" valueType="num">
                                      <p:cBhvr>
                                        <p:cTn id="23" dur="1000" fill="hold"/>
                                        <p:tgtEl>
                                          <p:spTgt spid="10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40"/>
                                        </p:tgtEl>
                                        <p:attrNameLst>
                                          <p:attrName>style.visibility</p:attrName>
                                        </p:attrNameLst>
                                      </p:cBhvr>
                                      <p:to>
                                        <p:strVal val="visible"/>
                                      </p:to>
                                    </p:set>
                                    <p:animEffect transition="in" filter="fade">
                                      <p:cBhvr>
                                        <p:cTn id="26" dur="1000"/>
                                        <p:tgtEl>
                                          <p:spTgt spid="1040"/>
                                        </p:tgtEl>
                                      </p:cBhvr>
                                    </p:animEffect>
                                    <p:anim calcmode="lin" valueType="num">
                                      <p:cBhvr>
                                        <p:cTn id="27" dur="1000" fill="hold"/>
                                        <p:tgtEl>
                                          <p:spTgt spid="1040"/>
                                        </p:tgtEl>
                                        <p:attrNameLst>
                                          <p:attrName>ppt_x</p:attrName>
                                        </p:attrNameLst>
                                      </p:cBhvr>
                                      <p:tavLst>
                                        <p:tav tm="0">
                                          <p:val>
                                            <p:strVal val="#ppt_x"/>
                                          </p:val>
                                        </p:tav>
                                        <p:tav tm="100000">
                                          <p:val>
                                            <p:strVal val="#ppt_x"/>
                                          </p:val>
                                        </p:tav>
                                      </p:tavLst>
                                    </p:anim>
                                    <p:anim calcmode="lin" valueType="num">
                                      <p:cBhvr>
                                        <p:cTn id="28"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0000" y="3035508"/>
            <a:ext cx="7703999" cy="1454046"/>
          </a:xfrm>
        </p:spPr>
        <p:txBody>
          <a:bodyPr/>
          <a:lstStyle/>
          <a:p>
            <a:pPr>
              <a:buFont typeface="Wingdings" panose="05000000000000000000" pitchFamily="2" charset="2"/>
              <a:buChar char="v"/>
            </a:pP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sở</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thức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sản</a:t>
            </a:r>
            <a:endParaRPr lang="en-US" sz="2800" dirty="0">
              <a:latin typeface="Calibri" panose="020F0502020204030204" pitchFamily="34" charset="0"/>
              <a:cs typeface="Calibri" panose="020F0502020204030204" pitchFamily="34" charset="0"/>
            </a:endParaRPr>
          </a:p>
          <a:p>
            <a:pPr>
              <a:buFont typeface="Wingdings" panose="05000000000000000000" pitchFamily="2" charset="2"/>
              <a:buChar char="v"/>
            </a:pPr>
            <a:r>
              <a:rPr lang="en-US" sz="2800" dirty="0" err="1">
                <a:latin typeface="Calibri" panose="020F0502020204030204" pitchFamily="34" charset="0"/>
                <a:cs typeface="Calibri" panose="020F0502020204030204" pitchFamily="34" charset="0"/>
              </a:rPr>
              <a:t>Quyết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định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luật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truyền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thông</a:t>
            </a:r>
            <a:r>
              <a:rPr lang="en-US" sz="2800" dirty="0">
                <a:latin typeface="Calibri" panose="020F0502020204030204" pitchFamily="34" charset="0"/>
                <a:cs typeface="Calibri" panose="020F0502020204030204" pitchFamily="34" charset="0"/>
              </a:rPr>
              <a:t> tin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gene qua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hệ</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bào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endParaRPr lang="en-US" sz="2800" dirty="0">
              <a:latin typeface="Calibri" panose="020F0502020204030204" pitchFamily="34" charset="0"/>
              <a:cs typeface="Calibri" panose="020F0502020204030204" pitchFamily="34" charset="0"/>
            </a:endParaRPr>
          </a:p>
        </p:txBody>
      </p:sp>
      <p:sp>
        <p:nvSpPr>
          <p:cNvPr id="2" name="Horizontal Scroll 1"/>
          <p:cNvSpPr/>
          <p:nvPr/>
        </p:nvSpPr>
        <p:spPr>
          <a:xfrm>
            <a:off x="1004342" y="554635"/>
            <a:ext cx="7533730" cy="2196059"/>
          </a:xfrm>
          <a:prstGeom prst="horizontalScroll">
            <a:avLst/>
          </a:prstGeom>
          <a:solidFill>
            <a:schemeClr val="accent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FF0000"/>
                </a:solidFill>
                <a:latin typeface="Calibri" panose="020F0502020204030204" pitchFamily="34" charset="0"/>
                <a:cs typeface="Calibri" panose="020F0502020204030204" pitchFamily="34" charset="0"/>
              </a:rPr>
              <a:t>Nguyên</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phân</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giảm</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phân</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và</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thụ</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tinh</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có</a:t>
            </a:r>
            <a:r>
              <a:rPr lang="en-US" sz="2800" dirty="0">
                <a:solidFill>
                  <a:srgbClr val="FF0000"/>
                </a:solidFill>
                <a:latin typeface="Calibri" panose="020F0502020204030204" pitchFamily="34" charset="0"/>
                <a:cs typeface="Calibri" panose="020F0502020204030204" pitchFamily="34" charset="0"/>
              </a:rPr>
              <a:t> ý </a:t>
            </a:r>
            <a:r>
              <a:rPr lang="en-US" sz="2800" dirty="0" err="1">
                <a:solidFill>
                  <a:srgbClr val="FF0000"/>
                </a:solidFill>
                <a:latin typeface="Calibri" panose="020F0502020204030204" pitchFamily="34" charset="0"/>
                <a:cs typeface="Calibri" panose="020F0502020204030204" pitchFamily="34" charset="0"/>
              </a:rPr>
              <a:t>nghĩa</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như</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thế</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nào</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trong</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nghiên</a:t>
            </a: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cứu</a:t>
            </a:r>
            <a:r>
              <a:rPr lang="en-US" sz="2800" dirty="0">
                <a:solidFill>
                  <a:srgbClr val="FF0000"/>
                </a:solidFill>
                <a:latin typeface="Calibri" panose="020F0502020204030204" pitchFamily="34" charset="0"/>
                <a:cs typeface="Calibri" panose="020F0502020204030204" pitchFamily="34" charset="0"/>
              </a:rPr>
              <a:t> di </a:t>
            </a:r>
            <a:r>
              <a:rPr lang="en-US" sz="2800" dirty="0" err="1">
                <a:solidFill>
                  <a:srgbClr val="FF0000"/>
                </a:solidFill>
                <a:latin typeface="Calibri" panose="020F0502020204030204" pitchFamily="34" charset="0"/>
                <a:cs typeface="Calibri" panose="020F0502020204030204" pitchFamily="34" charset="0"/>
              </a:rPr>
              <a:t>truyền</a:t>
            </a:r>
            <a:r>
              <a:rPr lang="en-US" sz="28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259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86983" y="2622150"/>
            <a:ext cx="7828207" cy="2034540"/>
          </a:xfrm>
          <a:prstGeom prst="roundRect">
            <a:avLst/>
          </a:prstGeom>
          <a:solidFill>
            <a:schemeClr val="accent4">
              <a:lumMod val="8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2"/>
                </a:solidFill>
                <a:latin typeface="Calibri" panose="020F0502020204030204" pitchFamily="34" charset="0"/>
                <a:cs typeface="Calibri" panose="020F0502020204030204" pitchFamily="34" charset="0"/>
              </a:rPr>
              <a:t>Quan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sát</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hình</a:t>
            </a:r>
            <a:r>
              <a:rPr lang="en-US" sz="2400" b="1" dirty="0">
                <a:solidFill>
                  <a:schemeClr val="tx2"/>
                </a:solidFill>
                <a:latin typeface="Calibri" panose="020F0502020204030204" pitchFamily="34" charset="0"/>
                <a:cs typeface="Calibri" panose="020F0502020204030204" pitchFamily="34" charset="0"/>
              </a:rPr>
              <a:t> 5.3, </a:t>
            </a:r>
            <a:r>
              <a:rPr lang="vi-VN" sz="2400" b="1" dirty="0" err="1">
                <a:solidFill>
                  <a:schemeClr val="tx2"/>
                </a:solidFill>
                <a:latin typeface="Calibri" panose="020F0502020204030204" pitchFamily="34" charset="0"/>
                <a:cs typeface="Calibri" panose="020F0502020204030204" pitchFamily="34" charset="0"/>
              </a:rPr>
              <a:t>h</a:t>
            </a:r>
            <a:r>
              <a:rPr lang="en-US" sz="2400" b="1" dirty="0" err="1">
                <a:solidFill>
                  <a:schemeClr val="tx2"/>
                </a:solidFill>
                <a:latin typeface="Calibri" panose="020F0502020204030204" pitchFamily="34" charset="0"/>
                <a:cs typeface="Calibri" panose="020F0502020204030204" pitchFamily="34" charset="0"/>
              </a:rPr>
              <a:t>ãy</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giải</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thích</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tại</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sao</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nguyên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phân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giảm</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phân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và</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thụ</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tinh</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quyết</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định</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quy</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luật</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vận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động</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và</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truyền</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thông</a:t>
            </a:r>
            <a:r>
              <a:rPr lang="en-US" sz="2400" b="1" dirty="0">
                <a:solidFill>
                  <a:schemeClr val="tx2"/>
                </a:solidFill>
                <a:latin typeface="Calibri" panose="020F0502020204030204" pitchFamily="34" charset="0"/>
                <a:cs typeface="Calibri" panose="020F0502020204030204" pitchFamily="34" charset="0"/>
              </a:rPr>
              <a:t> tin </a:t>
            </a:r>
            <a:r>
              <a:rPr lang="en-US" sz="2400" b="1" dirty="0" err="1">
                <a:solidFill>
                  <a:schemeClr val="tx2"/>
                </a:solidFill>
                <a:latin typeface="Calibri" panose="020F0502020204030204" pitchFamily="34" charset="0"/>
                <a:cs typeface="Calibri" panose="020F0502020204030204" pitchFamily="34" charset="0"/>
              </a:rPr>
              <a:t>của</a:t>
            </a:r>
            <a:r>
              <a:rPr lang="en-US" sz="2400" b="1" dirty="0">
                <a:solidFill>
                  <a:schemeClr val="tx2"/>
                </a:solidFill>
                <a:latin typeface="Calibri" panose="020F0502020204030204" pitchFamily="34" charset="0"/>
                <a:cs typeface="Calibri" panose="020F0502020204030204" pitchFamily="34" charset="0"/>
              </a:rPr>
              <a:t> gene qua </a:t>
            </a:r>
            <a:r>
              <a:rPr lang="en-US" sz="2400" b="1" dirty="0" err="1">
                <a:solidFill>
                  <a:schemeClr val="tx2"/>
                </a:solidFill>
                <a:latin typeface="Calibri" panose="020F0502020204030204" pitchFamily="34" charset="0"/>
                <a:cs typeface="Calibri" panose="020F0502020204030204" pitchFamily="34" charset="0"/>
              </a:rPr>
              <a:t>các</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thế</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hệ</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tế</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bào</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và</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cơ</a:t>
            </a:r>
            <a:r>
              <a:rPr lang="en-US" sz="2400" b="1" dirty="0">
                <a:solidFill>
                  <a:schemeClr val="tx2"/>
                </a:solidFill>
                <a:latin typeface="Calibri" panose="020F0502020204030204" pitchFamily="34" charset="0"/>
                <a:cs typeface="Calibri" panose="020F0502020204030204" pitchFamily="34" charset="0"/>
              </a:rPr>
              <a:t> </a:t>
            </a:r>
            <a:r>
              <a:rPr lang="en-US" sz="2400" b="1" dirty="0" err="1">
                <a:solidFill>
                  <a:schemeClr val="tx2"/>
                </a:solidFill>
                <a:latin typeface="Calibri" panose="020F0502020204030204" pitchFamily="34" charset="0"/>
                <a:cs typeface="Calibri" panose="020F0502020204030204" pitchFamily="34" charset="0"/>
              </a:rPr>
              <a:t>thể</a:t>
            </a:r>
            <a:r>
              <a:rPr lang="en-US" sz="2400" b="1" dirty="0">
                <a:solidFill>
                  <a:schemeClr val="tx2"/>
                </a:solidFill>
                <a:latin typeface="Calibri" panose="020F0502020204030204" pitchFamily="34" charset="0"/>
                <a:cs typeface="Calibri" panose="020F0502020204030204" pitchFamily="34" charset="0"/>
              </a:rPr>
              <a:t>?</a:t>
            </a:r>
          </a:p>
        </p:txBody>
      </p:sp>
      <p:sp>
        <p:nvSpPr>
          <p:cNvPr id="5" name="Round Diagonal Corner Rectangle 4"/>
          <p:cNvSpPr/>
          <p:nvPr/>
        </p:nvSpPr>
        <p:spPr>
          <a:xfrm>
            <a:off x="786983" y="622092"/>
            <a:ext cx="7828207" cy="1903751"/>
          </a:xfrm>
          <a:prstGeom prst="round2DiagRect">
            <a:avLst/>
          </a:prstGeom>
          <a:solidFill>
            <a:schemeClr val="accent3">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Calibri" panose="020F0502020204030204" pitchFamily="34" charset="0"/>
                <a:cs typeface="Calibri" panose="020F0502020204030204" pitchFamily="34" charset="0"/>
              </a:rPr>
              <a:t>Lớp</a:t>
            </a:r>
            <a:r>
              <a:rPr lang="en-US" sz="2400" dirty="0">
                <a:solidFill>
                  <a:srgbClr val="FF0000"/>
                </a:solidFill>
                <a:latin typeface="Calibri" panose="020F0502020204030204" pitchFamily="34" charset="0"/>
                <a:cs typeface="Calibri" panose="020F0502020204030204" pitchFamily="34" charset="0"/>
              </a:rPr>
              <a:t> chia </a:t>
            </a:r>
            <a:r>
              <a:rPr lang="en-US" sz="2400" dirty="0" err="1">
                <a:solidFill>
                  <a:srgbClr val="FF0000"/>
                </a:solidFill>
                <a:latin typeface="Calibri" panose="020F0502020204030204" pitchFamily="34" charset="0"/>
                <a:cs typeface="Calibri" panose="020F0502020204030204" pitchFamily="34" charset="0"/>
              </a:rPr>
              <a:t>thành</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nhóm</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nhỏ</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có</a:t>
            </a:r>
            <a:r>
              <a:rPr lang="en-US" sz="2400" dirty="0">
                <a:solidFill>
                  <a:srgbClr val="FF0000"/>
                </a:solidFill>
                <a:latin typeface="Calibri" panose="020F0502020204030204" pitchFamily="34" charset="0"/>
                <a:cs typeface="Calibri" panose="020F0502020204030204" pitchFamily="34" charset="0"/>
              </a:rPr>
              <a:t> 4 </a:t>
            </a:r>
            <a:r>
              <a:rPr lang="en-US" sz="2400" dirty="0" err="1">
                <a:solidFill>
                  <a:srgbClr val="FF0000"/>
                </a:solidFill>
                <a:latin typeface="Calibri" panose="020F0502020204030204" pitchFamily="34" charset="0"/>
                <a:cs typeface="Calibri" panose="020F0502020204030204" pitchFamily="34" charset="0"/>
              </a:rPr>
              <a:t>thành</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viên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Mỗi</a:t>
            </a:r>
            <a:r>
              <a:rPr lang="en-US" sz="2400" dirty="0">
                <a:solidFill>
                  <a:srgbClr val="FF0000"/>
                </a:solidFill>
                <a:latin typeface="Calibri" panose="020F0502020204030204" pitchFamily="34" charset="0"/>
                <a:cs typeface="Calibri" panose="020F0502020204030204" pitchFamily="34" charset="0"/>
              </a:rPr>
              <a:t> </a:t>
            </a:r>
            <a:r>
              <a:rPr lang="vi-VN" sz="2400" dirty="0">
                <a:solidFill>
                  <a:srgbClr val="FF0000"/>
                </a:solidFill>
                <a:latin typeface="Calibri" panose="020F0502020204030204" pitchFamily="34" charset="0"/>
                <a:cs typeface="Calibri" panose="020F0502020204030204" pitchFamily="34" charset="0"/>
              </a:rPr>
              <a:t>HS viết ra giấy A4; ý kiến thống nhất của nhóm viết vào một tờ giấy A4 khác</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Sau</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đó</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đại</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diện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nhóm</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sẽ</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trình</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bày</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kết</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quả</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th</a:t>
            </a:r>
            <a:r>
              <a:rPr lang="vi-VN" sz="2400" dirty="0">
                <a:solidFill>
                  <a:srgbClr val="FF0000"/>
                </a:solidFill>
                <a:latin typeface="Calibri" panose="020F0502020204030204" pitchFamily="34" charset="0"/>
                <a:cs typeface="Calibri" panose="020F0502020204030204" pitchFamily="34" charset="0"/>
              </a:rPr>
              <a:t>ảo luận.</a:t>
            </a:r>
            <a:br>
              <a:rPr lang="en-US" sz="2400" dirty="0">
                <a:solidFill>
                  <a:srgbClr val="FF0000"/>
                </a:solidFill>
                <a:latin typeface="Calibri" panose="020F0502020204030204" pitchFamily="34" charset="0"/>
                <a:cs typeface="Calibri" panose="020F0502020204030204" pitchFamily="34" charset="0"/>
              </a:rPr>
            </a:br>
            <a:r>
              <a:rPr lang="en-US" sz="2400" dirty="0" err="1">
                <a:solidFill>
                  <a:srgbClr val="FF0000"/>
                </a:solidFill>
                <a:latin typeface="Calibri" panose="020F0502020204030204" pitchFamily="34" charset="0"/>
                <a:cs typeface="Calibri" panose="020F0502020204030204" pitchFamily="34" charset="0"/>
              </a:rPr>
              <a:t>Câu</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hỏi</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thảo</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luận</a:t>
            </a:r>
            <a:r>
              <a:rPr lang="en-US" sz="2400" dirty="0">
                <a:solidFill>
                  <a:srgbClr val="FF0000"/>
                </a:solidFill>
                <a:latin typeface="Calibri" panose="020F0502020204030204" pitchFamily="34" charset="0"/>
                <a:cs typeface="Calibri" panose="020F0502020204030204" pitchFamily="34" charset="0"/>
              </a:rPr>
              <a:t>: (5 </a:t>
            </a:r>
            <a:r>
              <a:rPr lang="en-US" sz="2400" dirty="0" err="1">
                <a:solidFill>
                  <a:srgbClr val="FF0000"/>
                </a:solidFill>
                <a:latin typeface="Calibri" panose="020F0502020204030204" pitchFamily="34" charset="0"/>
                <a:cs typeface="Calibri" panose="020F0502020204030204" pitchFamily="34" charset="0"/>
              </a:rPr>
              <a:t>phút</a:t>
            </a:r>
            <a:r>
              <a:rPr lang="en-US" sz="2400"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7978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grpSp>
        <p:nvGrpSpPr>
          <p:cNvPr id="9" name="Group 8"/>
          <p:cNvGrpSpPr/>
          <p:nvPr/>
        </p:nvGrpSpPr>
        <p:grpSpPr>
          <a:xfrm>
            <a:off x="846945" y="1070502"/>
            <a:ext cx="7495082" cy="3574912"/>
            <a:chOff x="596347" y="1405827"/>
            <a:chExt cx="11231217" cy="5243451"/>
          </a:xfrm>
          <a:solidFill>
            <a:schemeClr val="bg1"/>
          </a:solidFill>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47" y="1462333"/>
              <a:ext cx="11231217" cy="5186945"/>
            </a:xfrm>
            <a:prstGeom prst="rect">
              <a:avLst/>
            </a:prstGeom>
            <a:grpFill/>
          </p:spPr>
        </p:pic>
        <p:sp>
          <p:nvSpPr>
            <p:cNvPr id="11" name="Rounded Rectangle 10"/>
            <p:cNvSpPr/>
            <p:nvPr/>
          </p:nvSpPr>
          <p:spPr>
            <a:xfrm>
              <a:off x="9087765" y="1405827"/>
              <a:ext cx="2739799" cy="79072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grpSp>
      <p:sp>
        <p:nvSpPr>
          <p:cNvPr id="2" name="Rectangle 1"/>
          <p:cNvSpPr/>
          <p:nvPr/>
        </p:nvSpPr>
        <p:spPr>
          <a:xfrm>
            <a:off x="846944" y="424171"/>
            <a:ext cx="7007902" cy="523220"/>
          </a:xfrm>
          <a:prstGeom prst="rect">
            <a:avLst/>
          </a:prstGeom>
        </p:spPr>
        <p:txBody>
          <a:bodyPr wrap="square">
            <a:spAutoFit/>
          </a:bodyPr>
          <a:lstStyle/>
          <a:p>
            <a:r>
              <a:rPr lang="en-US" sz="2800" dirty="0">
                <a:solidFill>
                  <a:srgbClr val="00B050"/>
                </a:solidFill>
                <a:latin typeface="Calibri" panose="020F0502020204030204" pitchFamily="34" charset="0"/>
                <a:cs typeface="Calibri" panose="020F0502020204030204" pitchFamily="34" charset="0"/>
              </a:rPr>
              <a:t>3. </a:t>
            </a:r>
            <a:r>
              <a:rPr lang="en-US" sz="2800" dirty="0" err="1">
                <a:solidFill>
                  <a:srgbClr val="00B050"/>
                </a:solidFill>
                <a:latin typeface="Calibri" panose="020F0502020204030204" pitchFamily="34" charset="0"/>
                <a:cs typeface="Calibri" panose="020F0502020204030204" pitchFamily="34" charset="0"/>
              </a:rPr>
              <a:t>Cơ</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chế</a:t>
            </a:r>
            <a:r>
              <a:rPr lang="en-US" sz="2800" dirty="0">
                <a:solidFill>
                  <a:srgbClr val="00B050"/>
                </a:solidFill>
                <a:latin typeface="Calibri" panose="020F0502020204030204" pitchFamily="34" charset="0"/>
                <a:cs typeface="Calibri" panose="020F0502020204030204" pitchFamily="34" charset="0"/>
              </a:rPr>
              <a:t> di </a:t>
            </a:r>
            <a:r>
              <a:rPr lang="en-US" sz="2800" dirty="0" err="1">
                <a:solidFill>
                  <a:srgbClr val="00B050"/>
                </a:solidFill>
                <a:latin typeface="Calibri" panose="020F0502020204030204" pitchFamily="34" charset="0"/>
                <a:cs typeface="Calibri" panose="020F0502020204030204" pitchFamily="34" charset="0"/>
              </a:rPr>
              <a:t>truyền</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nhiễm</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sắc</a:t>
            </a:r>
            <a:r>
              <a:rPr lang="en-US" sz="2800" dirty="0">
                <a:solidFill>
                  <a:srgbClr val="00B050"/>
                </a:solidFill>
                <a:latin typeface="Calibri" panose="020F0502020204030204" pitchFamily="34" charset="0"/>
                <a:cs typeface="Calibri" panose="020F0502020204030204" pitchFamily="34" charset="0"/>
              </a:rPr>
              <a:t> </a:t>
            </a:r>
            <a:r>
              <a:rPr lang="en-US" sz="2800" dirty="0" err="1">
                <a:solidFill>
                  <a:srgbClr val="00B050"/>
                </a:solidFill>
                <a:latin typeface="Calibri" panose="020F0502020204030204" pitchFamily="34" charset="0"/>
                <a:cs typeface="Calibri" panose="020F0502020204030204" pitchFamily="34" charset="0"/>
              </a:rPr>
              <a:t>thể</a:t>
            </a:r>
            <a:endParaRPr lang="en-US" sz="2800" dirty="0">
              <a:solidFill>
                <a:srgbClr val="00B05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3"/>
          <p:cNvSpPr/>
          <p:nvPr/>
        </p:nvSpPr>
        <p:spPr>
          <a:xfrm>
            <a:off x="643128" y="554736"/>
            <a:ext cx="2785872" cy="694944"/>
          </a:xfrm>
          <a:prstGeom prst="downArrowCallout">
            <a:avLst>
              <a:gd name="adj1" fmla="val 25000"/>
              <a:gd name="adj2" fmla="val 25000"/>
              <a:gd name="adj3" fmla="val 25000"/>
              <a:gd name="adj4" fmla="val 75000"/>
            </a:avLst>
          </a:prstGeom>
          <a:solidFill>
            <a:srgbClr val="458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Calibri" panose="020F0502020204030204" pitchFamily="34" charset="0"/>
                <a:cs typeface="Calibri" panose="020F0502020204030204" pitchFamily="34" charset="0"/>
              </a:rPr>
              <a:t>NGUYÊN PHÂN</a:t>
            </a:r>
          </a:p>
        </p:txBody>
      </p:sp>
      <p:sp>
        <p:nvSpPr>
          <p:cNvPr id="5" name="Down Arrow Callout 4"/>
          <p:cNvSpPr/>
          <p:nvPr/>
        </p:nvSpPr>
        <p:spPr>
          <a:xfrm>
            <a:off x="3432048" y="560832"/>
            <a:ext cx="2633472" cy="694944"/>
          </a:xfrm>
          <a:prstGeom prst="downArrowCallout">
            <a:avLst>
              <a:gd name="adj1" fmla="val 25000"/>
              <a:gd name="adj2" fmla="val 25000"/>
              <a:gd name="adj3" fmla="val 25000"/>
              <a:gd name="adj4" fmla="val 75000"/>
            </a:avLst>
          </a:prstGeom>
          <a:solidFill>
            <a:srgbClr val="C2C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ibri" panose="020F0502020204030204" pitchFamily="34" charset="0"/>
                <a:cs typeface="Calibri" panose="020F0502020204030204" pitchFamily="34" charset="0"/>
              </a:rPr>
              <a:t>GIẢM PHÂN</a:t>
            </a:r>
          </a:p>
        </p:txBody>
      </p:sp>
      <p:sp>
        <p:nvSpPr>
          <p:cNvPr id="6" name="Down Arrow Callout 5"/>
          <p:cNvSpPr/>
          <p:nvPr/>
        </p:nvSpPr>
        <p:spPr>
          <a:xfrm>
            <a:off x="6065520" y="560832"/>
            <a:ext cx="2377440" cy="694944"/>
          </a:xfrm>
          <a:prstGeom prst="downArrowCallout">
            <a:avLst>
              <a:gd name="adj1" fmla="val 25000"/>
              <a:gd name="adj2" fmla="val 25000"/>
              <a:gd name="adj3" fmla="val 25000"/>
              <a:gd name="adj4" fmla="val 75000"/>
            </a:avLst>
          </a:prstGeom>
          <a:solidFill>
            <a:srgbClr val="E58E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alibri" panose="020F0502020204030204" pitchFamily="34" charset="0"/>
                <a:cs typeface="Calibri" panose="020F0502020204030204" pitchFamily="34" charset="0"/>
              </a:rPr>
              <a:t>THỤ TINH</a:t>
            </a:r>
          </a:p>
        </p:txBody>
      </p:sp>
      <p:grpSp>
        <p:nvGrpSpPr>
          <p:cNvPr id="12" name="Group 11"/>
          <p:cNvGrpSpPr/>
          <p:nvPr/>
        </p:nvGrpSpPr>
        <p:grpSpPr>
          <a:xfrm>
            <a:off x="713232" y="1237488"/>
            <a:ext cx="2563368" cy="3407664"/>
            <a:chOff x="713232" y="1237488"/>
            <a:chExt cx="2563368" cy="3407664"/>
          </a:xfrm>
          <a:solidFill>
            <a:srgbClr val="458584"/>
          </a:solidFill>
        </p:grpSpPr>
        <p:sp>
          <p:nvSpPr>
            <p:cNvPr id="8" name="Snip Diagonal Corner Rectangle 7"/>
            <p:cNvSpPr/>
            <p:nvPr/>
          </p:nvSpPr>
          <p:spPr>
            <a:xfrm>
              <a:off x="734568" y="1237488"/>
              <a:ext cx="2542032" cy="3407664"/>
            </a:xfrm>
            <a:prstGeom prst="snip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Calibri" panose="020F0502020204030204" pitchFamily="34" charset="0"/>
                <a:cs typeface="Calibri" panose="020F0502020204030204" pitchFamily="34" charset="0"/>
              </a:endParaRPr>
            </a:p>
          </p:txBody>
        </p:sp>
        <p:sp>
          <p:nvSpPr>
            <p:cNvPr id="9" name="Rectangle 8"/>
            <p:cNvSpPr/>
            <p:nvPr/>
          </p:nvSpPr>
          <p:spPr>
            <a:xfrm>
              <a:off x="713232" y="1237488"/>
              <a:ext cx="2542032" cy="3108543"/>
            </a:xfrm>
            <a:prstGeom prst="rect">
              <a:avLst/>
            </a:prstGeom>
            <a:grpFill/>
          </p:spPr>
          <p:txBody>
            <a:bodyPr wrap="square">
              <a:spAutoFit/>
            </a:bodyPr>
            <a:lstStyle/>
            <a:p>
              <a:pPr algn="just"/>
              <a:r>
                <a:rPr lang="en-US" sz="2800" dirty="0">
                  <a:solidFill>
                    <a:schemeClr val="bg1"/>
                  </a:solidFill>
                  <a:latin typeface="Calibri" panose="020F0502020204030204" pitchFamily="34" charset="0"/>
                  <a:cs typeface="Calibri" panose="020F0502020204030204" pitchFamily="34" charset="0"/>
                </a:rPr>
                <a:t>T</a:t>
              </a:r>
              <a:r>
                <a:rPr lang="vi-VN" sz="2800" dirty="0">
                  <a:solidFill>
                    <a:schemeClr val="bg1"/>
                  </a:solidFill>
                  <a:latin typeface="Calibri" panose="020F0502020204030204" pitchFamily="34" charset="0"/>
                  <a:cs typeface="Calibri" panose="020F0502020204030204" pitchFamily="34" charset="0"/>
                </a:rPr>
                <a:t>hông tin di truyền của các gene được truyền đạt một cách nguyên vẹn qua các thế hệ </a:t>
              </a:r>
              <a:r>
                <a:rPr lang="en-US" sz="2800" dirty="0">
                  <a:solidFill>
                    <a:schemeClr val="bg1"/>
                  </a:solidFill>
                  <a:latin typeface="Calibri" panose="020F0502020204030204" pitchFamily="34" charset="0"/>
                  <a:cs typeface="Calibri" panose="020F0502020204030204" pitchFamily="34" charset="0"/>
                </a:rPr>
                <a:t>TB</a:t>
              </a:r>
              <a:r>
                <a:rPr lang="vi-VN" sz="2800" dirty="0">
                  <a:solidFill>
                    <a:schemeClr val="bg1"/>
                  </a:solidFill>
                  <a:latin typeface="Calibri" panose="020F0502020204030204" pitchFamily="34" charset="0"/>
                  <a:cs typeface="Calibri" panose="020F0502020204030204" pitchFamily="34" charset="0"/>
                </a:rPr>
                <a:t> và c</a:t>
              </a:r>
              <a:r>
                <a:rPr lang="en-US" sz="2800" dirty="0">
                  <a:solidFill>
                    <a:schemeClr val="bg1"/>
                  </a:solidFill>
                  <a:latin typeface="Calibri" panose="020F0502020204030204" pitchFamily="34" charset="0"/>
                  <a:cs typeface="Calibri" panose="020F0502020204030204" pitchFamily="34" charset="0"/>
                </a:rPr>
                <a:t>ơ</a:t>
              </a:r>
              <a:r>
                <a:rPr lang="vi-VN" sz="2800" dirty="0">
                  <a:solidFill>
                    <a:schemeClr val="bg1"/>
                  </a:solidFill>
                  <a:latin typeface="Calibri" panose="020F0502020204030204" pitchFamily="34" charset="0"/>
                  <a:cs typeface="Calibri" panose="020F0502020204030204" pitchFamily="34" charset="0"/>
                </a:rPr>
                <a:t> thể</a:t>
              </a:r>
              <a:endParaRPr lang="en-US" sz="2800" dirty="0">
                <a:solidFill>
                  <a:schemeClr val="bg1"/>
                </a:solidFill>
                <a:latin typeface="Calibri" panose="020F0502020204030204" pitchFamily="34" charset="0"/>
                <a:cs typeface="Calibri" panose="020F0502020204030204" pitchFamily="34" charset="0"/>
              </a:endParaRPr>
            </a:p>
          </p:txBody>
        </p:sp>
      </p:grpSp>
      <p:sp>
        <p:nvSpPr>
          <p:cNvPr id="10" name="Snip Diagonal Corner Rectangle 9"/>
          <p:cNvSpPr/>
          <p:nvPr/>
        </p:nvSpPr>
        <p:spPr>
          <a:xfrm>
            <a:off x="3435096" y="1255776"/>
            <a:ext cx="2542032" cy="3407664"/>
          </a:xfrm>
          <a:prstGeom prst="snip2DiagRect">
            <a:avLst/>
          </a:prstGeom>
          <a:solidFill>
            <a:srgbClr val="C2C4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Calibri" panose="020F0502020204030204" pitchFamily="34" charset="0"/>
                <a:cs typeface="Calibri" panose="020F0502020204030204" pitchFamily="34" charset="0"/>
              </a:rPr>
              <a:t>Tạo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giao</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tử</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mang</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tổ</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hợp</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gen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khác</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 </a:t>
            </a:r>
            <a:r>
              <a:rPr lang="en-US" sz="2800" dirty="0" err="1">
                <a:solidFill>
                  <a:schemeClr val="tx1"/>
                </a:solidFill>
                <a:latin typeface="Calibri" panose="020F0502020204030204" pitchFamily="34" charset="0"/>
                <a:cs typeface="Calibri" panose="020F0502020204030204" pitchFamily="34" charset="0"/>
                <a:sym typeface="Wingdings" panose="05000000000000000000" pitchFamily="2" charset="2"/>
              </a:rPr>
              <a:t>nhau</a:t>
            </a:r>
            <a:endParaRPr lang="en-US" sz="2800" dirty="0">
              <a:solidFill>
                <a:schemeClr val="tx1"/>
              </a:solidFill>
              <a:latin typeface="Calibri" panose="020F0502020204030204" pitchFamily="34" charset="0"/>
              <a:cs typeface="Calibri" panose="020F0502020204030204" pitchFamily="34" charset="0"/>
            </a:endParaRPr>
          </a:p>
        </p:txBody>
      </p:sp>
      <p:sp>
        <p:nvSpPr>
          <p:cNvPr id="11" name="Snip Diagonal Corner Rectangle 10"/>
          <p:cNvSpPr/>
          <p:nvPr/>
        </p:nvSpPr>
        <p:spPr>
          <a:xfrm>
            <a:off x="6220968" y="1237488"/>
            <a:ext cx="2221992" cy="3407664"/>
          </a:xfrm>
          <a:prstGeom prst="snip2DiagRect">
            <a:avLst/>
          </a:prstGeom>
          <a:solidFill>
            <a:srgbClr val="E58E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Calibri" panose="020F0502020204030204" pitchFamily="34" charset="0"/>
                <a:cs typeface="Calibri" panose="020F0502020204030204" pitchFamily="34" charset="0"/>
              </a:rPr>
              <a:t>Sự kết hợp</a:t>
            </a:r>
            <a:r>
              <a:rPr lang="en-US" sz="2800" dirty="0">
                <a:solidFill>
                  <a:schemeClr val="tx1"/>
                </a:solidFill>
                <a:latin typeface="Calibri" panose="020F0502020204030204" pitchFamily="34" charset="0"/>
                <a:cs typeface="Calibri" panose="020F0502020204030204" pitchFamily="34" charset="0"/>
              </a:rPr>
              <a:t> </a:t>
            </a:r>
            <a:r>
              <a:rPr lang="vi-VN" sz="2800">
                <a:solidFill>
                  <a:schemeClr val="tx1"/>
                </a:solidFill>
                <a:latin typeface="Calibri" panose="020F0502020204030204" pitchFamily="34" charset="0"/>
                <a:cs typeface="Calibri" panose="020F0502020204030204" pitchFamily="34" charset="0"/>
              </a:rPr>
              <a:t>các giao </a:t>
            </a:r>
            <a:r>
              <a:rPr lang="vi-VN" sz="2800" dirty="0">
                <a:solidFill>
                  <a:schemeClr val="tx1"/>
                </a:solidFill>
                <a:latin typeface="Calibri" panose="020F0502020204030204" pitchFamily="34" charset="0"/>
                <a:cs typeface="Calibri" panose="020F0502020204030204" pitchFamily="34" charset="0"/>
              </a:rPr>
              <a:t>tử trong thụ tinh</a:t>
            </a:r>
            <a:r>
              <a:rPr lang="en-US" sz="2800" dirty="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vi-VN" sz="2800" dirty="0">
                <a:solidFill>
                  <a:schemeClr val="tx1"/>
                </a:solidFill>
                <a:latin typeface="Calibri" panose="020F0502020204030204" pitchFamily="34" charset="0"/>
                <a:cs typeface="Calibri" panose="020F0502020204030204" pitchFamily="34" charset="0"/>
              </a:rPr>
              <a:t>biến dị </a:t>
            </a:r>
            <a:r>
              <a:rPr lang="en-US" sz="2800" dirty="0" err="1">
                <a:solidFill>
                  <a:schemeClr val="tx1"/>
                </a:solidFill>
                <a:latin typeface="Calibri" panose="020F0502020204030204" pitchFamily="34" charset="0"/>
                <a:cs typeface="Calibri" panose="020F0502020204030204" pitchFamily="34" charset="0"/>
              </a:rPr>
              <a:t>tổ</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hợp</a:t>
            </a:r>
            <a:r>
              <a:rPr lang="en-US" sz="2800" dirty="0">
                <a:solidFill>
                  <a:schemeClr val="tx1"/>
                </a:solidFill>
                <a:latin typeface="Calibri" panose="020F0502020204030204" pitchFamily="34" charset="0"/>
                <a:cs typeface="Calibri" panose="020F0502020204030204" pitchFamily="34" charset="0"/>
              </a:rPr>
              <a:t> </a:t>
            </a:r>
            <a:r>
              <a:rPr lang="vi-VN" sz="2800" dirty="0">
                <a:solidFill>
                  <a:schemeClr val="tx1"/>
                </a:solidFill>
                <a:latin typeface="Calibri" panose="020F0502020204030204" pitchFamily="34" charset="0"/>
                <a:cs typeface="Calibri" panose="020F0502020204030204" pitchFamily="34" charset="0"/>
              </a:rPr>
              <a:t>ở đời con</a:t>
            </a:r>
            <a:r>
              <a:rPr lang="en-US" sz="2800" dirty="0">
                <a:solidFill>
                  <a:schemeClr val="tx1"/>
                </a:solidFill>
                <a:latin typeface="Calibri" panose="020F0502020204030204" pitchFamily="34" charset="0"/>
                <a:cs typeface="Calibri" panose="020F0502020204030204" pitchFamily="34" charset="0"/>
              </a:rPr>
              <a:t>. </a:t>
            </a:r>
          </a:p>
          <a:p>
            <a:pPr algn="ctr"/>
            <a:endParaRPr lang="en-US" sz="2800" dirty="0">
              <a:solidFill>
                <a:schemeClr val="tx1"/>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C653FE-FF62-7EE4-C4CD-FD864EE524E1}"/>
              </a:ext>
            </a:extLst>
          </p:cNvPr>
          <p:cNvPicPr>
            <a:picLocks noChangeAspect="1"/>
          </p:cNvPicPr>
          <p:nvPr/>
        </p:nvPicPr>
        <p:blipFill>
          <a:blip r:embed="rId2"/>
          <a:stretch>
            <a:fillRect/>
          </a:stretch>
        </p:blipFill>
        <p:spPr>
          <a:xfrm>
            <a:off x="-3566192" y="3072543"/>
            <a:ext cx="2962688" cy="1590897"/>
          </a:xfrm>
          <a:prstGeom prst="rect">
            <a:avLst/>
          </a:prstGeom>
        </p:spPr>
      </p:pic>
    </p:spTree>
    <p:extLst>
      <p:ext uri="{BB962C8B-B14F-4D97-AF65-F5344CB8AC3E}">
        <p14:creationId xmlns:p14="http://schemas.microsoft.com/office/powerpoint/2010/main" val="86005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sz="4400" b="1" dirty="0">
                <a:solidFill>
                  <a:srgbClr val="00B050"/>
                </a:solidFill>
                <a:latin typeface="Calibri" panose="020F0502020204030204" pitchFamily="34" charset="0"/>
                <a:cs typeface="Calibri" panose="020F0502020204030204" pitchFamily="34" charset="0"/>
              </a:rPr>
              <a:t>NST trong nguyên phân</a:t>
            </a:r>
            <a:endParaRPr lang="en-US" sz="4400" b="1" dirty="0">
              <a:solidFill>
                <a:srgbClr val="00B050"/>
              </a:solidFill>
              <a:latin typeface="Calibri" panose="020F0502020204030204" pitchFamily="34" charset="0"/>
              <a:cs typeface="Calibri" panose="020F0502020204030204" pitchFamily="34" charset="0"/>
            </a:endParaRPr>
          </a:p>
        </p:txBody>
      </p:sp>
      <p:pic>
        <p:nvPicPr>
          <p:cNvPr id="4098" name="Picture 2" descr="https://hoc247.vn/fckeditorimgvn/upload/images/f(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083" y="1180210"/>
            <a:ext cx="7518917" cy="330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739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nh học 10 Bài 14: Giảm phân | Giải Sinh 10 Cánh diều (ảnh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528" y="1334125"/>
            <a:ext cx="7637487" cy="3237875"/>
          </a:xfrm>
          <a:prstGeom prst="rect">
            <a:avLst/>
          </a:prstGeom>
          <a:noFill/>
          <a:extLst>
            <a:ext uri="{909E8E84-426E-40DD-AFC4-6F175D3DCCD1}">
              <a14:hiddenFill xmlns:a14="http://schemas.microsoft.com/office/drawing/2010/main">
                <a:solidFill>
                  <a:srgbClr val="FFFFFF"/>
                </a:solidFill>
              </a14:hiddenFill>
            </a:ext>
          </a:extLst>
        </p:spPr>
      </p:pic>
      <p:sp>
        <p:nvSpPr>
          <p:cNvPr id="3" name="Round Same Side Corner Rectangle 2"/>
          <p:cNvSpPr/>
          <p:nvPr/>
        </p:nvSpPr>
        <p:spPr>
          <a:xfrm>
            <a:off x="1064302" y="524656"/>
            <a:ext cx="7082851" cy="719528"/>
          </a:xfrm>
          <a:prstGeom prst="round2Same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B050"/>
                </a:solidFill>
                <a:latin typeface="Calibri" panose="020F0502020204030204" pitchFamily="34" charset="0"/>
                <a:cs typeface="Calibri" panose="020F0502020204030204" pitchFamily="34" charset="0"/>
              </a:rPr>
              <a:t>Giảm phân và thụ tinh ở người</a:t>
            </a:r>
            <a:endParaRPr lang="en-US" sz="4000" dirty="0">
              <a:solidFill>
                <a:srgbClr val="00B0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5260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1"/>
          <p:cNvSpPr txBox="1">
            <a:spLocks noGrp="1"/>
          </p:cNvSpPr>
          <p:nvPr>
            <p:ph type="title"/>
          </p:nvPr>
        </p:nvSpPr>
        <p:spPr>
          <a:xfrm>
            <a:off x="3568113" y="2577563"/>
            <a:ext cx="4782000" cy="89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cs typeface="Calibri" panose="020F0502020204030204" pitchFamily="34" charset="0"/>
              </a:rPr>
              <a:t>ĐỘT BIẾN CẤU TRÚC NST</a:t>
            </a:r>
            <a:endParaRPr sz="3200" dirty="0">
              <a:latin typeface="Calibri" panose="020F0502020204030204" pitchFamily="34" charset="0"/>
              <a:cs typeface="Calibri" panose="020F0502020204030204" pitchFamily="34" charset="0"/>
            </a:endParaRPr>
          </a:p>
        </p:txBody>
      </p:sp>
      <p:sp>
        <p:nvSpPr>
          <p:cNvPr id="354" name="Google Shape;354;p31"/>
          <p:cNvSpPr txBox="1">
            <a:spLocks noGrp="1"/>
          </p:cNvSpPr>
          <p:nvPr>
            <p:ph type="title" idx="2"/>
          </p:nvPr>
        </p:nvSpPr>
        <p:spPr>
          <a:xfrm>
            <a:off x="3568113" y="1671013"/>
            <a:ext cx="1322100" cy="97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a:latin typeface="Calibri" panose="020F0502020204030204" pitchFamily="34" charset="0"/>
                <a:cs typeface="Calibri" panose="020F0502020204030204" pitchFamily="34" charset="0"/>
              </a:rPr>
              <a:t>01</a:t>
            </a:r>
            <a:endParaRPr sz="3200">
              <a:latin typeface="Calibri" panose="020F0502020204030204" pitchFamily="34" charset="0"/>
              <a:cs typeface="Calibri" panose="020F0502020204030204" pitchFamily="34" charset="0"/>
            </a:endParaRPr>
          </a:p>
        </p:txBody>
      </p:sp>
      <p:cxnSp>
        <p:nvCxnSpPr>
          <p:cNvPr id="356" name="Google Shape;356;p31"/>
          <p:cNvCxnSpPr>
            <a:stCxn id="355" idx="3"/>
          </p:cNvCxnSpPr>
          <p:nvPr/>
        </p:nvCxnSpPr>
        <p:spPr>
          <a:xfrm>
            <a:off x="3362388" y="2571749"/>
            <a:ext cx="5781600" cy="6300"/>
          </a:xfrm>
          <a:prstGeom prst="straightConnector1">
            <a:avLst/>
          </a:prstGeom>
          <a:noFill/>
          <a:ln w="9525" cap="flat" cmpd="sng">
            <a:solidFill>
              <a:schemeClr val="dk1"/>
            </a:solidFill>
            <a:prstDash val="solid"/>
            <a:round/>
            <a:headEnd type="none" w="med" len="med"/>
            <a:tailEnd type="none" w="med" len="med"/>
          </a:ln>
        </p:spPr>
      </p:cxnSp>
      <p:pic>
        <p:nvPicPr>
          <p:cNvPr id="3" name="Picture 2"/>
          <p:cNvPicPr>
            <a:picLocks noChangeAspect="1"/>
          </p:cNvPicPr>
          <p:nvPr/>
        </p:nvPicPr>
        <p:blipFill rotWithShape="1">
          <a:blip r:embed="rId3"/>
          <a:srcRect l="18231" t="666"/>
          <a:stretch/>
        </p:blipFill>
        <p:spPr>
          <a:xfrm>
            <a:off x="814283" y="634073"/>
            <a:ext cx="2629735" cy="3884530"/>
          </a:xfrm>
          <a:prstGeom prst="rect">
            <a:avLst/>
          </a:prstGeom>
        </p:spPr>
      </p:pic>
    </p:spTree>
    <p:extLst>
      <p:ext uri="{BB962C8B-B14F-4D97-AF65-F5344CB8AC3E}">
        <p14:creationId xmlns:p14="http://schemas.microsoft.com/office/powerpoint/2010/main" val="734214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0909" y="499509"/>
            <a:ext cx="3704711" cy="1689712"/>
          </a:xfrm>
          <a:prstGeom prst="rect">
            <a:avLst/>
          </a:prstGeom>
        </p:spPr>
      </p:pic>
      <p:pic>
        <p:nvPicPr>
          <p:cNvPr id="4" name="Picture 3"/>
          <p:cNvPicPr>
            <a:picLocks noChangeAspect="1"/>
          </p:cNvPicPr>
          <p:nvPr/>
        </p:nvPicPr>
        <p:blipFill rotWithShape="1">
          <a:blip r:embed="rId3"/>
          <a:srcRect b="59128"/>
          <a:stretch/>
        </p:blipFill>
        <p:spPr>
          <a:xfrm>
            <a:off x="780910" y="2269431"/>
            <a:ext cx="3704711" cy="2378772"/>
          </a:xfrm>
          <a:prstGeom prst="rect">
            <a:avLst/>
          </a:prstGeom>
        </p:spPr>
      </p:pic>
      <p:pic>
        <p:nvPicPr>
          <p:cNvPr id="5" name="Picture 4"/>
          <p:cNvPicPr>
            <a:picLocks noChangeAspect="1"/>
          </p:cNvPicPr>
          <p:nvPr/>
        </p:nvPicPr>
        <p:blipFill rotWithShape="1">
          <a:blip r:embed="rId3"/>
          <a:srcRect t="41167"/>
          <a:stretch/>
        </p:blipFill>
        <p:spPr>
          <a:xfrm>
            <a:off x="4636095" y="1224093"/>
            <a:ext cx="3704711" cy="3424110"/>
          </a:xfrm>
          <a:prstGeom prst="rect">
            <a:avLst/>
          </a:prstGeom>
        </p:spPr>
      </p:pic>
      <p:sp>
        <p:nvSpPr>
          <p:cNvPr id="6" name="Rectangle 5"/>
          <p:cNvSpPr/>
          <p:nvPr/>
        </p:nvSpPr>
        <p:spPr>
          <a:xfrm>
            <a:off x="571161" y="4717965"/>
            <a:ext cx="7718780" cy="400110"/>
          </a:xfrm>
          <a:prstGeom prst="rect">
            <a:avLst/>
          </a:prstGeom>
        </p:spPr>
        <p:txBody>
          <a:bodyPr wrap="none">
            <a:spAutoFit/>
          </a:bodyPr>
          <a:lstStyle/>
          <a:p>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Hãy</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tìm</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ra</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sự</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khác</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biệt</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NST ở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các</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trường</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hợp</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so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với</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 NST ban </a:t>
            </a:r>
            <a:r>
              <a:rPr lang="en-US" sz="20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đầu</a:t>
            </a:r>
            <a:r>
              <a:rPr lang="en-US" sz="20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lang="en-US" sz="2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2549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2" name="Title 1"/>
          <p:cNvSpPr>
            <a:spLocks noGrp="1"/>
          </p:cNvSpPr>
          <p:nvPr>
            <p:ph type="title"/>
          </p:nvPr>
        </p:nvSpPr>
        <p:spPr>
          <a:xfrm>
            <a:off x="720000" y="3459631"/>
            <a:ext cx="7704000" cy="572700"/>
          </a:xfrm>
        </p:spPr>
        <p:txBody>
          <a:bodyPr/>
          <a:lstStyle/>
          <a:p>
            <a:pPr algn="ctr"/>
            <a:r>
              <a:rPr lang="en-US" sz="3600" dirty="0">
                <a:latin typeface="Calibri" panose="020F0502020204030204" pitchFamily="34" charset="0"/>
                <a:cs typeface="Calibri" panose="020F0502020204030204" pitchFamily="34" charset="0"/>
              </a:rPr>
              <a:t>MẤT ĐOẠN</a:t>
            </a:r>
          </a:p>
        </p:txBody>
      </p:sp>
      <p:pic>
        <p:nvPicPr>
          <p:cNvPr id="3" name="Picture 2"/>
          <p:cNvPicPr>
            <a:picLocks noChangeAspect="1"/>
          </p:cNvPicPr>
          <p:nvPr/>
        </p:nvPicPr>
        <p:blipFill>
          <a:blip r:embed="rId3"/>
          <a:stretch>
            <a:fillRect/>
          </a:stretch>
        </p:blipFill>
        <p:spPr>
          <a:xfrm>
            <a:off x="833918" y="1388286"/>
            <a:ext cx="3704711" cy="1689712"/>
          </a:xfrm>
          <a:prstGeom prst="rect">
            <a:avLst/>
          </a:prstGeom>
        </p:spPr>
      </p:pic>
      <p:pic>
        <p:nvPicPr>
          <p:cNvPr id="4" name="Picture 3"/>
          <p:cNvPicPr>
            <a:picLocks noChangeAspect="1"/>
          </p:cNvPicPr>
          <p:nvPr/>
        </p:nvPicPr>
        <p:blipFill rotWithShape="1">
          <a:blip r:embed="rId4"/>
          <a:srcRect b="85897"/>
          <a:stretch/>
        </p:blipFill>
        <p:spPr>
          <a:xfrm>
            <a:off x="4719289" y="1769923"/>
            <a:ext cx="3704711" cy="820840"/>
          </a:xfrm>
          <a:prstGeom prst="rect">
            <a:avLst/>
          </a:prstGeom>
        </p:spPr>
      </p:pic>
      <p:sp>
        <p:nvSpPr>
          <p:cNvPr id="5" name="Rounded Rectangle 4"/>
          <p:cNvSpPr/>
          <p:nvPr/>
        </p:nvSpPr>
        <p:spPr>
          <a:xfrm>
            <a:off x="2970131" y="1641915"/>
            <a:ext cx="580678" cy="353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462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2" name="Title 1"/>
          <p:cNvSpPr>
            <a:spLocks noGrp="1"/>
          </p:cNvSpPr>
          <p:nvPr>
            <p:ph type="title"/>
          </p:nvPr>
        </p:nvSpPr>
        <p:spPr>
          <a:xfrm>
            <a:off x="720000" y="3459631"/>
            <a:ext cx="7704000" cy="572700"/>
          </a:xfrm>
        </p:spPr>
        <p:txBody>
          <a:bodyPr/>
          <a:lstStyle/>
          <a:p>
            <a:pPr algn="ctr"/>
            <a:r>
              <a:rPr lang="en-US" sz="4400" dirty="0"/>
              <a:t>LẶP ĐOẠN</a:t>
            </a:r>
          </a:p>
        </p:txBody>
      </p:sp>
      <p:pic>
        <p:nvPicPr>
          <p:cNvPr id="8" name="Picture 7"/>
          <p:cNvPicPr>
            <a:picLocks noChangeAspect="1"/>
          </p:cNvPicPr>
          <p:nvPr/>
        </p:nvPicPr>
        <p:blipFill>
          <a:blip r:embed="rId3"/>
          <a:stretch>
            <a:fillRect/>
          </a:stretch>
        </p:blipFill>
        <p:spPr>
          <a:xfrm>
            <a:off x="833918" y="1388286"/>
            <a:ext cx="3704711" cy="1689712"/>
          </a:xfrm>
          <a:prstGeom prst="rect">
            <a:avLst/>
          </a:prstGeom>
        </p:spPr>
      </p:pic>
      <p:pic>
        <p:nvPicPr>
          <p:cNvPr id="9" name="Picture 8"/>
          <p:cNvPicPr>
            <a:picLocks noChangeAspect="1"/>
          </p:cNvPicPr>
          <p:nvPr/>
        </p:nvPicPr>
        <p:blipFill rotWithShape="1">
          <a:blip r:embed="rId4"/>
          <a:srcRect t="13731" b="73196"/>
          <a:stretch/>
        </p:blipFill>
        <p:spPr>
          <a:xfrm>
            <a:off x="4705937" y="1852697"/>
            <a:ext cx="3704711" cy="760889"/>
          </a:xfrm>
          <a:prstGeom prst="rect">
            <a:avLst/>
          </a:prstGeom>
        </p:spPr>
      </p:pic>
      <p:sp>
        <p:nvSpPr>
          <p:cNvPr id="4" name="Rounded Rectangle 3"/>
          <p:cNvSpPr/>
          <p:nvPr/>
        </p:nvSpPr>
        <p:spPr>
          <a:xfrm>
            <a:off x="5646586" y="2022360"/>
            <a:ext cx="574003" cy="320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8"/>
          <p:cNvSpPr txBox="1">
            <a:spLocks noGrp="1"/>
          </p:cNvSpPr>
          <p:nvPr>
            <p:ph type="ctrTitle"/>
          </p:nvPr>
        </p:nvSpPr>
        <p:spPr>
          <a:xfrm>
            <a:off x="1446450" y="1042075"/>
            <a:ext cx="6251100" cy="224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b="1">
                <a:latin typeface="Calibri" panose="020F0502020204030204" pitchFamily="34" charset="0"/>
                <a:cs typeface="Calibri" panose="020F0502020204030204" pitchFamily="34" charset="0"/>
              </a:rPr>
              <a:t>BÀI 5. NHIỄM SẮC THỂ VÀ ĐỘT BIẾN NST</a:t>
            </a:r>
            <a:endParaRPr b="1">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F33C5D13-E5D6-EB0B-E892-A123DD8D81EB}"/>
              </a:ext>
            </a:extLst>
          </p:cNvPr>
          <p:cNvSpPr>
            <a:spLocks noGrp="1"/>
          </p:cNvSpPr>
          <p:nvPr>
            <p:ph type="subTitle" idx="1"/>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28" name="Title 1"/>
          <p:cNvSpPr>
            <a:spLocks noGrp="1"/>
          </p:cNvSpPr>
          <p:nvPr>
            <p:ph type="title"/>
          </p:nvPr>
        </p:nvSpPr>
        <p:spPr>
          <a:xfrm>
            <a:off x="720000" y="3793354"/>
            <a:ext cx="7704000" cy="572700"/>
          </a:xfrm>
        </p:spPr>
        <p:txBody>
          <a:bodyPr/>
          <a:lstStyle/>
          <a:p>
            <a:pPr algn="ctr"/>
            <a:r>
              <a:rPr lang="en-US" sz="4400" dirty="0">
                <a:latin typeface="Calibri" panose="020F0502020204030204" pitchFamily="34" charset="0"/>
                <a:cs typeface="Calibri" panose="020F0502020204030204" pitchFamily="34" charset="0"/>
              </a:rPr>
              <a:t>ĐẢO ĐOẠN</a:t>
            </a:r>
          </a:p>
        </p:txBody>
      </p:sp>
      <p:pic>
        <p:nvPicPr>
          <p:cNvPr id="29" name="Picture 28"/>
          <p:cNvPicPr>
            <a:picLocks noChangeAspect="1"/>
          </p:cNvPicPr>
          <p:nvPr/>
        </p:nvPicPr>
        <p:blipFill>
          <a:blip r:embed="rId3"/>
          <a:stretch>
            <a:fillRect/>
          </a:stretch>
        </p:blipFill>
        <p:spPr>
          <a:xfrm>
            <a:off x="833918" y="1388286"/>
            <a:ext cx="3704711" cy="1689712"/>
          </a:xfrm>
          <a:prstGeom prst="rect">
            <a:avLst/>
          </a:prstGeom>
        </p:spPr>
      </p:pic>
      <p:pic>
        <p:nvPicPr>
          <p:cNvPr id="30" name="Picture 29"/>
          <p:cNvPicPr>
            <a:picLocks noChangeAspect="1"/>
          </p:cNvPicPr>
          <p:nvPr/>
        </p:nvPicPr>
        <p:blipFill rotWithShape="1">
          <a:blip r:embed="rId4"/>
          <a:srcRect t="26737" b="59157"/>
          <a:stretch/>
        </p:blipFill>
        <p:spPr>
          <a:xfrm>
            <a:off x="4689895" y="1016244"/>
            <a:ext cx="3704711" cy="820958"/>
          </a:xfrm>
          <a:prstGeom prst="rect">
            <a:avLst/>
          </a:prstGeom>
        </p:spPr>
      </p:pic>
      <p:sp>
        <p:nvSpPr>
          <p:cNvPr id="31" name="Rounded Rectangle 30"/>
          <p:cNvSpPr/>
          <p:nvPr/>
        </p:nvSpPr>
        <p:spPr>
          <a:xfrm>
            <a:off x="5937567" y="1189243"/>
            <a:ext cx="720840" cy="320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Calibri" panose="020F0502020204030204" pitchFamily="34" charset="0"/>
              <a:cs typeface="Calibri" panose="020F0502020204030204" pitchFamily="34" charset="0"/>
            </a:endParaRPr>
          </a:p>
        </p:txBody>
      </p:sp>
      <p:pic>
        <p:nvPicPr>
          <p:cNvPr id="32" name="Picture 31"/>
          <p:cNvPicPr>
            <a:picLocks noChangeAspect="1"/>
          </p:cNvPicPr>
          <p:nvPr/>
        </p:nvPicPr>
        <p:blipFill rotWithShape="1">
          <a:blip r:embed="rId4"/>
          <a:srcRect t="41334" b="44216"/>
          <a:stretch/>
        </p:blipFill>
        <p:spPr>
          <a:xfrm>
            <a:off x="4719289" y="2618650"/>
            <a:ext cx="3704711" cy="840981"/>
          </a:xfrm>
          <a:prstGeom prst="rect">
            <a:avLst/>
          </a:prstGeom>
        </p:spPr>
      </p:pic>
      <p:sp>
        <p:nvSpPr>
          <p:cNvPr id="33" name="Rounded Rectangle 32"/>
          <p:cNvSpPr/>
          <p:nvPr/>
        </p:nvSpPr>
        <p:spPr>
          <a:xfrm>
            <a:off x="5483710" y="2815335"/>
            <a:ext cx="720840" cy="32037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708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2" name="Title 1"/>
          <p:cNvSpPr>
            <a:spLocks noGrp="1"/>
          </p:cNvSpPr>
          <p:nvPr>
            <p:ph type="title"/>
          </p:nvPr>
        </p:nvSpPr>
        <p:spPr>
          <a:xfrm>
            <a:off x="720000" y="3459631"/>
            <a:ext cx="7704000" cy="572700"/>
          </a:xfrm>
        </p:spPr>
        <p:txBody>
          <a:bodyPr/>
          <a:lstStyle/>
          <a:p>
            <a:pPr algn="ctr"/>
            <a:r>
              <a:rPr lang="en-US" sz="4400" dirty="0">
                <a:latin typeface="Calibri" panose="020F0502020204030204" pitchFamily="34" charset="0"/>
                <a:cs typeface="Calibri" panose="020F0502020204030204" pitchFamily="34" charset="0"/>
              </a:rPr>
              <a:t>CHUYỂN ĐOẠN</a:t>
            </a:r>
          </a:p>
        </p:txBody>
      </p:sp>
      <p:pic>
        <p:nvPicPr>
          <p:cNvPr id="8" name="Picture 7"/>
          <p:cNvPicPr>
            <a:picLocks noChangeAspect="1"/>
          </p:cNvPicPr>
          <p:nvPr/>
        </p:nvPicPr>
        <p:blipFill>
          <a:blip r:embed="rId3"/>
          <a:stretch>
            <a:fillRect/>
          </a:stretch>
        </p:blipFill>
        <p:spPr>
          <a:xfrm>
            <a:off x="833918" y="1388286"/>
            <a:ext cx="3704711" cy="1689712"/>
          </a:xfrm>
          <a:prstGeom prst="rect">
            <a:avLst/>
          </a:prstGeom>
        </p:spPr>
      </p:pic>
      <p:pic>
        <p:nvPicPr>
          <p:cNvPr id="9" name="Picture 8"/>
          <p:cNvPicPr>
            <a:picLocks noChangeAspect="1"/>
          </p:cNvPicPr>
          <p:nvPr/>
        </p:nvPicPr>
        <p:blipFill rotWithShape="1">
          <a:blip r:embed="rId4"/>
          <a:srcRect t="55606" b="129"/>
          <a:stretch/>
        </p:blipFill>
        <p:spPr>
          <a:xfrm>
            <a:off x="4719289" y="944972"/>
            <a:ext cx="3704711" cy="2576339"/>
          </a:xfrm>
          <a:prstGeom prst="rect">
            <a:avLst/>
          </a:prstGeom>
        </p:spPr>
      </p:pic>
      <p:sp>
        <p:nvSpPr>
          <p:cNvPr id="4" name="Rounded Rectangle 3"/>
          <p:cNvSpPr/>
          <p:nvPr/>
        </p:nvSpPr>
        <p:spPr>
          <a:xfrm>
            <a:off x="4945769" y="1581845"/>
            <a:ext cx="580678" cy="353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Calibri" panose="020F0502020204030204" pitchFamily="34" charset="0"/>
              <a:cs typeface="Calibri" panose="020F0502020204030204" pitchFamily="34" charset="0"/>
            </a:endParaRPr>
          </a:p>
        </p:txBody>
      </p:sp>
      <p:sp>
        <p:nvSpPr>
          <p:cNvPr id="6" name="Rounded Rectangle 5"/>
          <p:cNvSpPr/>
          <p:nvPr/>
        </p:nvSpPr>
        <p:spPr>
          <a:xfrm>
            <a:off x="7147227" y="2349409"/>
            <a:ext cx="328160" cy="3281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Calibri" panose="020F0502020204030204" pitchFamily="34" charset="0"/>
              <a:cs typeface="Calibri" panose="020F0502020204030204" pitchFamily="34" charset="0"/>
            </a:endParaRPr>
          </a:p>
        </p:txBody>
      </p:sp>
      <p:sp>
        <p:nvSpPr>
          <p:cNvPr id="7" name="Rounded Rectangle 6"/>
          <p:cNvSpPr/>
          <p:nvPr/>
        </p:nvSpPr>
        <p:spPr>
          <a:xfrm>
            <a:off x="6908058" y="2882349"/>
            <a:ext cx="580678" cy="35374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82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48"/>
          <p:cNvSpPr txBox="1">
            <a:spLocks noGrp="1"/>
          </p:cNvSpPr>
          <p:nvPr>
            <p:ph type="title"/>
          </p:nvPr>
        </p:nvSpPr>
        <p:spPr>
          <a:xfrm>
            <a:off x="640487" y="-8478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KẾT LUẬN</a:t>
            </a:r>
            <a:endParaRPr b="1" dirty="0"/>
          </a:p>
        </p:txBody>
      </p:sp>
      <p:sp>
        <p:nvSpPr>
          <p:cNvPr id="570" name="Google Shape;570;p48"/>
          <p:cNvSpPr txBox="1">
            <a:spLocks noGrp="1"/>
          </p:cNvSpPr>
          <p:nvPr>
            <p:ph type="body" idx="1"/>
          </p:nvPr>
        </p:nvSpPr>
        <p:spPr>
          <a:xfrm>
            <a:off x="640486" y="787137"/>
            <a:ext cx="7941653" cy="1315800"/>
          </a:xfrm>
          <a:prstGeom prst="rect">
            <a:avLst/>
          </a:prstGeom>
        </p:spPr>
        <p:txBody>
          <a:bodyPr spcFirstLastPara="1" wrap="square" lIns="91425" tIns="91425" rIns="91425" bIns="91425" anchor="t" anchorCtr="0">
            <a:noAutofit/>
          </a:bodyPr>
          <a:lstStyle/>
          <a:p>
            <a:pPr marL="139700" indent="0">
              <a:buNone/>
            </a:pP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Đột</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biến</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cấu</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trúc</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nhiễm</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sắc</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thể</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là</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những</a:t>
            </a:r>
            <a:r>
              <a:rPr lang="en-US" sz="2800" dirty="0">
                <a:latin typeface="Calibri" panose="020F0502020204030204" pitchFamily="34" charset="0"/>
                <a:ea typeface="Times" panose="020B0500000000000000" pitchFamily="34" charset="0"/>
                <a:cs typeface="Calibri" panose="020F0502020204030204" pitchFamily="34" charset="0"/>
              </a:rPr>
              <a:t> ……………. </a:t>
            </a:r>
            <a:r>
              <a:rPr lang="en-US" sz="2800" dirty="0" err="1">
                <a:latin typeface="Calibri" panose="020F0502020204030204" pitchFamily="34" charset="0"/>
                <a:ea typeface="Times" panose="020B0500000000000000" pitchFamily="34" charset="0"/>
                <a:cs typeface="Calibri" panose="020F0502020204030204" pitchFamily="34" charset="0"/>
              </a:rPr>
              <a:t>trong</a:t>
            </a:r>
            <a:r>
              <a:rPr lang="en-US" sz="2800" dirty="0">
                <a:latin typeface="Calibri" panose="020F0502020204030204" pitchFamily="34" charset="0"/>
                <a:ea typeface="Times" panose="020B0500000000000000" pitchFamily="34" charset="0"/>
                <a:cs typeface="Calibri" panose="020F0502020204030204" pitchFamily="34" charset="0"/>
              </a:rPr>
              <a:t> …………….. </a:t>
            </a:r>
            <a:r>
              <a:rPr lang="en-US" sz="2800" dirty="0" err="1">
                <a:latin typeface="Calibri" panose="020F0502020204030204" pitchFamily="34" charset="0"/>
                <a:ea typeface="Times" panose="020B0500000000000000" pitchFamily="34" charset="0"/>
                <a:cs typeface="Calibri" panose="020F0502020204030204" pitchFamily="34" charset="0"/>
              </a:rPr>
              <a:t>của</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nhiễm</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sắc</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thể</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dẫn</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đến</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những</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thay</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đổi</a:t>
            </a:r>
            <a:r>
              <a:rPr lang="en-US" sz="2800" dirty="0">
                <a:latin typeface="Calibri" panose="020F0502020204030204" pitchFamily="34" charset="0"/>
                <a:ea typeface="Times" panose="020B0500000000000000" pitchFamily="34" charset="0"/>
                <a:cs typeface="Calibri" panose="020F0502020204030204" pitchFamily="34" charset="0"/>
              </a:rPr>
              <a:t> ………….., </a:t>
            </a:r>
            <a:r>
              <a:rPr lang="en-US" sz="2800" dirty="0" err="1">
                <a:latin typeface="Calibri" panose="020F0502020204030204" pitchFamily="34" charset="0"/>
                <a:ea typeface="Times" panose="020B0500000000000000" pitchFamily="34" charset="0"/>
                <a:cs typeface="Calibri" panose="020F0502020204030204" pitchFamily="34" charset="0"/>
              </a:rPr>
              <a:t>cấu</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trúc</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và</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trình</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tự</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sắp</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xếp</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của</a:t>
            </a:r>
            <a:r>
              <a:rPr lang="en-US" sz="2800" dirty="0">
                <a:latin typeface="Calibri" panose="020F0502020204030204" pitchFamily="34" charset="0"/>
                <a:ea typeface="Times" panose="020B0500000000000000" pitchFamily="34" charset="0"/>
                <a:cs typeface="Calibri" panose="020F0502020204030204" pitchFamily="34" charset="0"/>
              </a:rPr>
              <a:t> </a:t>
            </a:r>
            <a:r>
              <a:rPr lang="en-US" sz="2800" dirty="0" err="1">
                <a:latin typeface="Calibri" panose="020F0502020204030204" pitchFamily="34" charset="0"/>
                <a:ea typeface="Times" panose="020B0500000000000000" pitchFamily="34" charset="0"/>
                <a:cs typeface="Calibri" panose="020F0502020204030204" pitchFamily="34" charset="0"/>
              </a:rPr>
              <a:t>các</a:t>
            </a:r>
            <a:r>
              <a:rPr lang="en-US" sz="2800" dirty="0">
                <a:latin typeface="Calibri" panose="020F0502020204030204" pitchFamily="34" charset="0"/>
                <a:ea typeface="Times" panose="020B0500000000000000" pitchFamily="34" charset="0"/>
                <a:cs typeface="Calibri" panose="020F0502020204030204" pitchFamily="34" charset="0"/>
              </a:rPr>
              <a:t> …………… </a:t>
            </a:r>
            <a:r>
              <a:rPr lang="en-US" sz="2800" dirty="0" err="1">
                <a:latin typeface="Calibri" panose="020F0502020204030204" pitchFamily="34" charset="0"/>
                <a:ea typeface="Times" panose="020B0500000000000000" pitchFamily="34" charset="0"/>
                <a:cs typeface="Calibri" panose="020F0502020204030204" pitchFamily="34" charset="0"/>
              </a:rPr>
              <a:t>trên</a:t>
            </a:r>
            <a:r>
              <a:rPr lang="en-US" sz="2800" dirty="0">
                <a:latin typeface="Calibri" panose="020F0502020204030204" pitchFamily="34" charset="0"/>
                <a:ea typeface="Times" panose="020B0500000000000000" pitchFamily="34" charset="0"/>
                <a:cs typeface="Calibri" panose="020F0502020204030204" pitchFamily="34" charset="0"/>
              </a:rPr>
              <a:t> NST.</a:t>
            </a:r>
          </a:p>
        </p:txBody>
      </p:sp>
      <p:pic>
        <p:nvPicPr>
          <p:cNvPr id="571" name="Google Shape;571;p48"/>
          <p:cNvPicPr preferRelativeResize="0"/>
          <p:nvPr/>
        </p:nvPicPr>
        <p:blipFill rotWithShape="1">
          <a:blip r:embed="rId3">
            <a:alphaModFix/>
          </a:blip>
          <a:srcRect/>
          <a:stretch/>
        </p:blipFill>
        <p:spPr>
          <a:xfrm>
            <a:off x="3392766" y="2820425"/>
            <a:ext cx="2358529" cy="1572315"/>
          </a:xfrm>
          <a:prstGeom prst="rect">
            <a:avLst/>
          </a:prstGeom>
          <a:noFill/>
          <a:ln>
            <a:noFill/>
          </a:ln>
        </p:spPr>
      </p:pic>
      <p:pic>
        <p:nvPicPr>
          <p:cNvPr id="572" name="Google Shape;572;p48"/>
          <p:cNvPicPr preferRelativeResize="0"/>
          <p:nvPr/>
        </p:nvPicPr>
        <p:blipFill rotWithShape="1">
          <a:blip r:embed="rId4">
            <a:alphaModFix/>
          </a:blip>
          <a:srcRect b="10"/>
          <a:stretch/>
        </p:blipFill>
        <p:spPr>
          <a:xfrm>
            <a:off x="950375" y="2820436"/>
            <a:ext cx="2358589" cy="1572315"/>
          </a:xfrm>
          <a:prstGeom prst="rect">
            <a:avLst/>
          </a:prstGeom>
          <a:noFill/>
          <a:ln>
            <a:noFill/>
          </a:ln>
        </p:spPr>
      </p:pic>
      <p:pic>
        <p:nvPicPr>
          <p:cNvPr id="573" name="Google Shape;573;p48"/>
          <p:cNvPicPr preferRelativeResize="0"/>
          <p:nvPr/>
        </p:nvPicPr>
        <p:blipFill rotWithShape="1">
          <a:blip r:embed="rId5">
            <a:alphaModFix/>
          </a:blip>
          <a:srcRect/>
          <a:stretch/>
        </p:blipFill>
        <p:spPr>
          <a:xfrm>
            <a:off x="5835098" y="2820425"/>
            <a:ext cx="2358529" cy="1572315"/>
          </a:xfrm>
          <a:prstGeom prst="rect">
            <a:avLst/>
          </a:prstGeom>
          <a:noFill/>
          <a:ln>
            <a:noFill/>
          </a:ln>
        </p:spPr>
      </p:pic>
      <p:sp>
        <p:nvSpPr>
          <p:cNvPr id="7" name="Google Shape;570;p48"/>
          <p:cNvSpPr txBox="1">
            <a:spLocks/>
          </p:cNvSpPr>
          <p:nvPr/>
        </p:nvSpPr>
        <p:spPr>
          <a:xfrm>
            <a:off x="6926912" y="669944"/>
            <a:ext cx="14175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Fira Sans"/>
              <a:buChar char="●"/>
              <a:defRPr sz="1200" b="0" i="0" u="none" strike="noStrike" cap="none">
                <a:solidFill>
                  <a:schemeClr val="dk1"/>
                </a:solidFill>
                <a:latin typeface="Fira Sans"/>
                <a:ea typeface="Fira Sans"/>
                <a:cs typeface="Fira Sans"/>
                <a:sym typeface="Fira Sans"/>
              </a:defRPr>
            </a:lvl1pPr>
            <a:lvl2pPr marL="914400" marR="0" lvl="1"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2pPr>
            <a:lvl3pPr marL="1371600" marR="0" lvl="2"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3pPr>
            <a:lvl4pPr marL="1828800" marR="0" lvl="3"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4pPr>
            <a:lvl5pPr marL="2286000" marR="0" lvl="4"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5pPr>
            <a:lvl6pPr marL="2743200" marR="0" lvl="5"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6pPr>
            <a:lvl7pPr marL="3200400" marR="0" lvl="6"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7pPr>
            <a:lvl8pPr marL="3657600" marR="0" lvl="7"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8pPr>
            <a:lvl9pPr marL="4114800" marR="0" lvl="8"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9pPr>
          </a:lstStyle>
          <a:p>
            <a:pPr marL="139700" indent="0">
              <a:buFont typeface="Fira Sans"/>
              <a:buNone/>
            </a:pP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biến</a:t>
            </a:r>
            <a:r>
              <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rPr>
              <a:t> </a:t>
            </a: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đổi</a:t>
            </a:r>
            <a:endPar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endParaRPr>
          </a:p>
        </p:txBody>
      </p:sp>
      <p:sp>
        <p:nvSpPr>
          <p:cNvPr id="8" name="Google Shape;570;p48"/>
          <p:cNvSpPr txBox="1">
            <a:spLocks/>
          </p:cNvSpPr>
          <p:nvPr/>
        </p:nvSpPr>
        <p:spPr>
          <a:xfrm>
            <a:off x="1676603" y="1201929"/>
            <a:ext cx="14175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Fira Sans"/>
              <a:buChar char="●"/>
              <a:defRPr sz="1200" b="0" i="0" u="none" strike="noStrike" cap="none">
                <a:solidFill>
                  <a:schemeClr val="dk1"/>
                </a:solidFill>
                <a:latin typeface="Fira Sans"/>
                <a:ea typeface="Fira Sans"/>
                <a:cs typeface="Fira Sans"/>
                <a:sym typeface="Fira Sans"/>
              </a:defRPr>
            </a:lvl1pPr>
            <a:lvl2pPr marL="914400" marR="0" lvl="1"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2pPr>
            <a:lvl3pPr marL="1371600" marR="0" lvl="2"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3pPr>
            <a:lvl4pPr marL="1828800" marR="0" lvl="3"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4pPr>
            <a:lvl5pPr marL="2286000" marR="0" lvl="4"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5pPr>
            <a:lvl6pPr marL="2743200" marR="0" lvl="5"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6pPr>
            <a:lvl7pPr marL="3200400" marR="0" lvl="6"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7pPr>
            <a:lvl8pPr marL="3657600" marR="0" lvl="7"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8pPr>
            <a:lvl9pPr marL="4114800" marR="0" lvl="8"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9pPr>
          </a:lstStyle>
          <a:p>
            <a:pPr marL="139700" indent="0">
              <a:buFont typeface="Fira Sans"/>
              <a:buNone/>
            </a:pP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cấu</a:t>
            </a:r>
            <a:r>
              <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rPr>
              <a:t> </a:t>
            </a: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trúc</a:t>
            </a:r>
            <a:endPar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endParaRPr>
          </a:p>
        </p:txBody>
      </p:sp>
      <p:sp>
        <p:nvSpPr>
          <p:cNvPr id="9" name="Google Shape;570;p48"/>
          <p:cNvSpPr txBox="1">
            <a:spLocks/>
          </p:cNvSpPr>
          <p:nvPr/>
        </p:nvSpPr>
        <p:spPr>
          <a:xfrm>
            <a:off x="1933540" y="1634408"/>
            <a:ext cx="155009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Fira Sans"/>
              <a:buChar char="●"/>
              <a:defRPr sz="1200" b="0" i="0" u="none" strike="noStrike" cap="none">
                <a:solidFill>
                  <a:schemeClr val="dk1"/>
                </a:solidFill>
                <a:latin typeface="Fira Sans"/>
                <a:ea typeface="Fira Sans"/>
                <a:cs typeface="Fira Sans"/>
                <a:sym typeface="Fira Sans"/>
              </a:defRPr>
            </a:lvl1pPr>
            <a:lvl2pPr marL="914400" marR="0" lvl="1"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2pPr>
            <a:lvl3pPr marL="1371600" marR="0" lvl="2"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3pPr>
            <a:lvl4pPr marL="1828800" marR="0" lvl="3"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4pPr>
            <a:lvl5pPr marL="2286000" marR="0" lvl="4"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5pPr>
            <a:lvl6pPr marL="2743200" marR="0" lvl="5"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6pPr>
            <a:lvl7pPr marL="3200400" marR="0" lvl="6"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7pPr>
            <a:lvl8pPr marL="3657600" marR="0" lvl="7"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8pPr>
            <a:lvl9pPr marL="4114800" marR="0" lvl="8"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9pPr>
          </a:lstStyle>
          <a:p>
            <a:pPr marL="139700" indent="0">
              <a:buFont typeface="Fira Sans"/>
              <a:buNone/>
            </a:pP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hình</a:t>
            </a:r>
            <a:r>
              <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rPr>
              <a:t> </a:t>
            </a:r>
            <a:r>
              <a:rPr lang="en-US" sz="2400" dirty="0" err="1">
                <a:solidFill>
                  <a:srgbClr val="FF0000"/>
                </a:solidFill>
                <a:latin typeface="Calibri" panose="020F0502020204030204" pitchFamily="34" charset="0"/>
                <a:ea typeface="Times" panose="020B0500000000000000" pitchFamily="34" charset="0"/>
                <a:cs typeface="Calibri" panose="020F0502020204030204" pitchFamily="34" charset="0"/>
              </a:rPr>
              <a:t>thái</a:t>
            </a:r>
            <a:endPar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endParaRPr>
          </a:p>
        </p:txBody>
      </p:sp>
      <p:sp>
        <p:nvSpPr>
          <p:cNvPr id="10" name="Google Shape;570;p48"/>
          <p:cNvSpPr txBox="1">
            <a:spLocks/>
          </p:cNvSpPr>
          <p:nvPr/>
        </p:nvSpPr>
        <p:spPr>
          <a:xfrm>
            <a:off x="1354620" y="2039395"/>
            <a:ext cx="155009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Fira Sans"/>
              <a:buChar char="●"/>
              <a:defRPr sz="1200" b="0" i="0" u="none" strike="noStrike" cap="none">
                <a:solidFill>
                  <a:schemeClr val="dk1"/>
                </a:solidFill>
                <a:latin typeface="Fira Sans"/>
                <a:ea typeface="Fira Sans"/>
                <a:cs typeface="Fira Sans"/>
                <a:sym typeface="Fira Sans"/>
              </a:defRPr>
            </a:lvl1pPr>
            <a:lvl2pPr marL="914400" marR="0" lvl="1"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2pPr>
            <a:lvl3pPr marL="1371600" marR="0" lvl="2"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3pPr>
            <a:lvl4pPr marL="1828800" marR="0" lvl="3"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4pPr>
            <a:lvl5pPr marL="2286000" marR="0" lvl="4"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5pPr>
            <a:lvl6pPr marL="2743200" marR="0" lvl="5"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6pPr>
            <a:lvl7pPr marL="3200400" marR="0" lvl="6"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7pPr>
            <a:lvl8pPr marL="3657600" marR="0" lvl="7"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8pPr>
            <a:lvl9pPr marL="4114800" marR="0" lvl="8" indent="-304800" algn="l" rtl="0">
              <a:lnSpc>
                <a:spcPct val="115000"/>
              </a:lnSpc>
              <a:spcBef>
                <a:spcPts val="0"/>
              </a:spcBef>
              <a:spcAft>
                <a:spcPts val="0"/>
              </a:spcAft>
              <a:buClr>
                <a:schemeClr val="dk1"/>
              </a:buClr>
              <a:buSzPts val="1200"/>
              <a:buFont typeface="Fira Sans"/>
              <a:buChar char="■"/>
              <a:defRPr sz="1200" b="0" i="0" u="none" strike="noStrike" cap="none">
                <a:solidFill>
                  <a:schemeClr val="dk1"/>
                </a:solidFill>
                <a:latin typeface="Fira Sans"/>
                <a:ea typeface="Fira Sans"/>
                <a:cs typeface="Fira Sans"/>
                <a:sym typeface="Fira Sans"/>
              </a:defRPr>
            </a:lvl9pPr>
          </a:lstStyle>
          <a:p>
            <a:pPr marL="139700" indent="0">
              <a:buFont typeface="Fira Sans"/>
              <a:buNone/>
            </a:pPr>
            <a:r>
              <a:rPr lang="en-US" sz="2400">
                <a:solidFill>
                  <a:srgbClr val="FF0000"/>
                </a:solidFill>
                <a:latin typeface="Calibri" panose="020F0502020204030204" pitchFamily="34" charset="0"/>
                <a:ea typeface="Times" panose="020B0500000000000000" pitchFamily="34" charset="0"/>
                <a:cs typeface="Calibri" panose="020F0502020204030204" pitchFamily="34" charset="0"/>
              </a:rPr>
              <a:t>gene</a:t>
            </a:r>
            <a:endParaRPr lang="en-US" sz="2400" dirty="0">
              <a:solidFill>
                <a:srgbClr val="FF0000"/>
              </a:solidFill>
              <a:latin typeface="Calibri" panose="020F0502020204030204" pitchFamily="34" charset="0"/>
              <a:ea typeface="Times" panose="020B0500000000000000" pitchFamily="34" charset="0"/>
              <a:cs typeface="Calibri" panose="020F0502020204030204" pitchFamily="34" charset="0"/>
            </a:endParaRPr>
          </a:p>
        </p:txBody>
      </p:sp>
    </p:spTree>
    <p:extLst>
      <p:ext uri="{BB962C8B-B14F-4D97-AF65-F5344CB8AC3E}">
        <p14:creationId xmlns:p14="http://schemas.microsoft.com/office/powerpoint/2010/main" val="126634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xfrm>
            <a:off x="676425"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Calibri" panose="020F0502020204030204" pitchFamily="34" charset="0"/>
                <a:cs typeface="Calibri" panose="020F0502020204030204" pitchFamily="34" charset="0"/>
              </a:rPr>
              <a:t>CÁC DẠNG ĐỘT BIẾN NST</a:t>
            </a:r>
            <a:endParaRPr sz="3200" dirty="0">
              <a:latin typeface="Calibri" panose="020F0502020204030204" pitchFamily="34" charset="0"/>
              <a:cs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227280125"/>
              </p:ext>
            </p:extLst>
          </p:nvPr>
        </p:nvGraphicFramePr>
        <p:xfrm>
          <a:off x="763575" y="1072813"/>
          <a:ext cx="7616850" cy="3475335"/>
        </p:xfrm>
        <a:graphic>
          <a:graphicData uri="http://schemas.openxmlformats.org/drawingml/2006/table">
            <a:tbl>
              <a:tblPr firstRow="1" firstCol="1" bandRow="1">
                <a:tableStyleId>{616DA210-FB5B-4158-B5E0-FEB733F419BA}</a:tableStyleId>
              </a:tblPr>
              <a:tblGrid>
                <a:gridCol w="695647">
                  <a:extLst>
                    <a:ext uri="{9D8B030D-6E8A-4147-A177-3AD203B41FA5}">
                      <a16:colId xmlns:a16="http://schemas.microsoft.com/office/drawing/2014/main" val="2490969761"/>
                    </a:ext>
                  </a:extLst>
                </a:gridCol>
                <a:gridCol w="1685676">
                  <a:extLst>
                    <a:ext uri="{9D8B030D-6E8A-4147-A177-3AD203B41FA5}">
                      <a16:colId xmlns:a16="http://schemas.microsoft.com/office/drawing/2014/main" val="4243285876"/>
                    </a:ext>
                  </a:extLst>
                </a:gridCol>
                <a:gridCol w="2536466">
                  <a:extLst>
                    <a:ext uri="{9D8B030D-6E8A-4147-A177-3AD203B41FA5}">
                      <a16:colId xmlns:a16="http://schemas.microsoft.com/office/drawing/2014/main" val="2666599427"/>
                    </a:ext>
                  </a:extLst>
                </a:gridCol>
                <a:gridCol w="1296063">
                  <a:extLst>
                    <a:ext uri="{9D8B030D-6E8A-4147-A177-3AD203B41FA5}">
                      <a16:colId xmlns:a16="http://schemas.microsoft.com/office/drawing/2014/main" val="2477841853"/>
                    </a:ext>
                  </a:extLst>
                </a:gridCol>
                <a:gridCol w="1402998">
                  <a:extLst>
                    <a:ext uri="{9D8B030D-6E8A-4147-A177-3AD203B41FA5}">
                      <a16:colId xmlns:a16="http://schemas.microsoft.com/office/drawing/2014/main" val="104103417"/>
                    </a:ext>
                  </a:extLst>
                </a:gridCol>
              </a:tblGrid>
              <a:tr h="814696">
                <a:tc>
                  <a:txBody>
                    <a:bodyPr/>
                    <a:lstStyle/>
                    <a:p>
                      <a:pPr algn="ctr">
                        <a:spcAft>
                          <a:spcPts val="0"/>
                        </a:spcAft>
                      </a:pPr>
                      <a:r>
                        <a:rPr lang="pt-BR" sz="2000">
                          <a:effectLst/>
                        </a:rPr>
                        <a:t>STT</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ctr">
                        <a:spcAft>
                          <a:spcPts val="0"/>
                        </a:spcAft>
                      </a:pPr>
                      <a:r>
                        <a:rPr lang="pt-BR" sz="2000">
                          <a:effectLst/>
                        </a:rPr>
                        <a:t>Dạng ĐB</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ctr">
                        <a:spcAft>
                          <a:spcPts val="0"/>
                        </a:spcAft>
                      </a:pPr>
                      <a:r>
                        <a:rPr lang="vi-VN" sz="2000">
                          <a:effectLst/>
                        </a:rPr>
                        <a:t>Nguyên nhân và cơ chế phát sinh</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ctr">
                        <a:spcAft>
                          <a:spcPts val="0"/>
                        </a:spcAft>
                      </a:pPr>
                      <a:r>
                        <a:rPr lang="pt-BR" sz="2000">
                          <a:effectLst/>
                        </a:rPr>
                        <a:t>Hậu quả</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ctr">
                        <a:spcAft>
                          <a:spcPts val="0"/>
                        </a:spcAft>
                      </a:pPr>
                      <a:r>
                        <a:rPr lang="pt-BR" sz="2000">
                          <a:effectLst/>
                        </a:rPr>
                        <a:t>Ví dụ</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extLst>
                  <a:ext uri="{0D108BD9-81ED-4DB2-BD59-A6C34878D82A}">
                    <a16:rowId xmlns:a16="http://schemas.microsoft.com/office/drawing/2014/main" val="3637538191"/>
                  </a:ext>
                </a:extLst>
              </a:tr>
              <a:tr h="543131">
                <a:tc>
                  <a:txBody>
                    <a:bodyPr/>
                    <a:lstStyle/>
                    <a:p>
                      <a:pPr algn="ctr">
                        <a:spcAft>
                          <a:spcPts val="0"/>
                        </a:spcAft>
                      </a:pPr>
                      <a:r>
                        <a:rPr lang="pt-BR" sz="2000">
                          <a:effectLst/>
                        </a:rPr>
                        <a:t>1</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ctr">
                        <a:spcAft>
                          <a:spcPts val="0"/>
                        </a:spcAft>
                      </a:pPr>
                      <a:r>
                        <a:rPr lang="pt-BR" sz="2000">
                          <a:effectLst/>
                        </a:rPr>
                        <a:t>Mất đoạn</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extLst>
                  <a:ext uri="{0D108BD9-81ED-4DB2-BD59-A6C34878D82A}">
                    <a16:rowId xmlns:a16="http://schemas.microsoft.com/office/drawing/2014/main" val="3655906930"/>
                  </a:ext>
                </a:extLst>
              </a:tr>
              <a:tr h="543131">
                <a:tc>
                  <a:txBody>
                    <a:bodyPr/>
                    <a:lstStyle/>
                    <a:p>
                      <a:pPr algn="ctr">
                        <a:spcAft>
                          <a:spcPts val="0"/>
                        </a:spcAft>
                      </a:pPr>
                      <a:r>
                        <a:rPr lang="pt-BR" sz="2000">
                          <a:effectLst/>
                        </a:rPr>
                        <a:t>2</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ctr">
                        <a:spcAft>
                          <a:spcPts val="0"/>
                        </a:spcAft>
                      </a:pPr>
                      <a:r>
                        <a:rPr lang="pt-BR" sz="2000">
                          <a:effectLst/>
                        </a:rPr>
                        <a:t>Lặp đoạn</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extLst>
                  <a:ext uri="{0D108BD9-81ED-4DB2-BD59-A6C34878D82A}">
                    <a16:rowId xmlns:a16="http://schemas.microsoft.com/office/drawing/2014/main" val="830539804"/>
                  </a:ext>
                </a:extLst>
              </a:tr>
              <a:tr h="874654">
                <a:tc>
                  <a:txBody>
                    <a:bodyPr/>
                    <a:lstStyle/>
                    <a:p>
                      <a:pPr algn="ctr">
                        <a:spcAft>
                          <a:spcPts val="0"/>
                        </a:spcAft>
                      </a:pPr>
                      <a:r>
                        <a:rPr lang="pt-BR" sz="2000">
                          <a:effectLst/>
                        </a:rPr>
                        <a:t>3</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ctr">
                        <a:spcAft>
                          <a:spcPts val="0"/>
                        </a:spcAft>
                      </a:pPr>
                      <a:r>
                        <a:rPr lang="pt-BR" sz="2000">
                          <a:effectLst/>
                        </a:rPr>
                        <a:t>Đảo đoạn</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extLst>
                  <a:ext uri="{0D108BD9-81ED-4DB2-BD59-A6C34878D82A}">
                    <a16:rowId xmlns:a16="http://schemas.microsoft.com/office/drawing/2014/main" val="1131608875"/>
                  </a:ext>
                </a:extLst>
              </a:tr>
              <a:tr h="699723">
                <a:tc>
                  <a:txBody>
                    <a:bodyPr/>
                    <a:lstStyle/>
                    <a:p>
                      <a:pPr algn="ctr">
                        <a:spcAft>
                          <a:spcPts val="0"/>
                        </a:spcAft>
                      </a:pPr>
                      <a:r>
                        <a:rPr lang="pt-BR" sz="2000">
                          <a:effectLst/>
                        </a:rPr>
                        <a:t>4</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ctr">
                        <a:spcAft>
                          <a:spcPts val="0"/>
                        </a:spcAft>
                      </a:pPr>
                      <a:r>
                        <a:rPr lang="pt-BR" sz="2000">
                          <a:effectLst/>
                        </a:rPr>
                        <a:t>Chuyển đoạn</a:t>
                      </a: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nchor="ctr"/>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tc>
                  <a:txBody>
                    <a:bodyPr/>
                    <a:lstStyle/>
                    <a:p>
                      <a:pPr algn="just">
                        <a:spcAft>
                          <a:spcPts val="0"/>
                        </a:spcAft>
                      </a:pPr>
                      <a:endParaRPr lang="en-US" sz="2000" dirty="0">
                        <a:effectLst/>
                        <a:latin typeface="Times" panose="020B0500000000000000" pitchFamily="34" charset="0"/>
                        <a:ea typeface="Times" panose="020B0500000000000000" pitchFamily="34" charset="0"/>
                        <a:cs typeface="Times" panose="020B0500000000000000" pitchFamily="34" charset="0"/>
                      </a:endParaRPr>
                    </a:p>
                  </a:txBody>
                  <a:tcPr marL="40778" marR="40778" marT="0" marB="0"/>
                </a:tc>
                <a:extLst>
                  <a:ext uri="{0D108BD9-81ED-4DB2-BD59-A6C34878D82A}">
                    <a16:rowId xmlns:a16="http://schemas.microsoft.com/office/drawing/2014/main" val="94519008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Calibri" panose="020F0502020204030204" pitchFamily="34" charset="0"/>
                <a:cs typeface="Calibri" panose="020F0502020204030204" pitchFamily="34" charset="0"/>
              </a:rPr>
              <a:t>CƠ CHẾ PHÁT SINH ĐẢO ĐOẠN</a:t>
            </a:r>
            <a:endParaRPr dirty="0">
              <a:latin typeface="Calibri" panose="020F0502020204030204" pitchFamily="34" charset="0"/>
              <a:cs typeface="Calibri" panose="020F0502020204030204" pitchFamily="34" charset="0"/>
            </a:endParaRPr>
          </a:p>
        </p:txBody>
      </p:sp>
      <p:pic>
        <p:nvPicPr>
          <p:cNvPr id="14" name="Đột biến đảo đoạn NST - Wiki Sinhho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68" t="1383" b="4869"/>
          <a:stretch/>
        </p:blipFill>
        <p:spPr>
          <a:xfrm>
            <a:off x="1352053" y="1200646"/>
            <a:ext cx="6439894" cy="3267986"/>
          </a:xfrm>
          <a:prstGeom prst="rect">
            <a:avLst/>
          </a:prstGeom>
          <a:ln>
            <a:noFill/>
          </a:ln>
          <a:effectLst>
            <a:softEdge rad="112500"/>
          </a:effectLst>
        </p:spPr>
      </p:pic>
    </p:spTree>
    <p:extLst>
      <p:ext uri="{BB962C8B-B14F-4D97-AF65-F5344CB8AC3E}">
        <p14:creationId xmlns:p14="http://schemas.microsoft.com/office/powerpoint/2010/main" val="1309418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9" name="Đột biến chuyển đoạn NST - Wiki Sinhho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58" t="2047" r="2096" b="6938"/>
          <a:stretch/>
        </p:blipFill>
        <p:spPr>
          <a:xfrm>
            <a:off x="1431234" y="1129083"/>
            <a:ext cx="6154309" cy="3328947"/>
          </a:xfrm>
          <a:prstGeom prst="rect">
            <a:avLst/>
          </a:prstGeom>
          <a:ln>
            <a:noFill/>
          </a:ln>
          <a:effectLst>
            <a:softEdge rad="112500"/>
          </a:effectLst>
        </p:spPr>
      </p:pic>
      <p:sp>
        <p:nvSpPr>
          <p:cNvPr id="18" name="Google Shape;401;p36"/>
          <p:cNvSpPr txBox="1">
            <a:spLocks/>
          </p:cNvSpPr>
          <p:nvPr/>
        </p:nvSpPr>
        <p:spPr>
          <a:xfrm>
            <a:off x="720000" y="452624"/>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9pPr>
          </a:lstStyle>
          <a:p>
            <a:r>
              <a:rPr lang="vi-VN" dirty="0">
                <a:latin typeface="Calibri" panose="020F0502020204030204" pitchFamily="34" charset="0"/>
                <a:cs typeface="Calibri" panose="020F0502020204030204" pitchFamily="34" charset="0"/>
              </a:rPr>
              <a:t>CƠ CHẾ PHÁT SINH </a:t>
            </a:r>
            <a:r>
              <a:rPr lang="en-US" dirty="0">
                <a:latin typeface="Calibri" panose="020F0502020204030204" pitchFamily="34" charset="0"/>
                <a:cs typeface="Calibri" panose="020F0502020204030204" pitchFamily="34" charset="0"/>
              </a:rPr>
              <a:t>CHUYỂN</a:t>
            </a:r>
            <a:r>
              <a:rPr lang="vi-VN" dirty="0">
                <a:latin typeface="Calibri" panose="020F0502020204030204" pitchFamily="34" charset="0"/>
                <a:cs typeface="Calibri" panose="020F0502020204030204" pitchFamily="34" charset="0"/>
              </a:rPr>
              <a:t> ĐOẠN</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70" y="2025900"/>
            <a:ext cx="2977776" cy="1087200"/>
          </a:xfrm>
        </p:spPr>
        <p:txBody>
          <a:bodyPr/>
          <a:lstStyle/>
          <a:p>
            <a:r>
              <a:rPr lang="en" sz="2800">
                <a:latin typeface="Calibri" panose="020F0502020204030204" pitchFamily="34" charset="0"/>
                <a:cs typeface="Calibri" panose="020F0502020204030204" pitchFamily="34" charset="0"/>
              </a:rPr>
              <a:t>2. ĐỘT BIẾN SỐ LƯỢNG NST</a:t>
            </a:r>
            <a:br>
              <a:rPr lang="en-US" sz="2800">
                <a:latin typeface="Calibri" panose="020F0502020204030204" pitchFamily="34" charset="0"/>
                <a:cs typeface="Calibri" panose="020F0502020204030204" pitchFamily="34" charset="0"/>
              </a:rPr>
            </a:br>
            <a:endParaRPr lang="en-US" sz="2800">
              <a:latin typeface="Calibri" panose="020F0502020204030204" pitchFamily="34" charset="0"/>
              <a:cs typeface="Calibri" panose="020F0502020204030204" pitchFamily="34" charset="0"/>
            </a:endParaRPr>
          </a:p>
        </p:txBody>
      </p:sp>
      <p:sp>
        <p:nvSpPr>
          <p:cNvPr id="4" name="Picture Placeholder 3"/>
          <p:cNvSpPr>
            <a:spLocks noGrp="1"/>
          </p:cNvSpPr>
          <p:nvPr>
            <p:ph type="pic" idx="2"/>
          </p:nvPr>
        </p:nvSpPr>
        <p:spPr/>
        <p:txBody>
          <a:bodyPr/>
          <a:lstStyle/>
          <a:p>
            <a:endParaRPr lang="en-US"/>
          </a:p>
        </p:txBody>
      </p:sp>
      <p:pic>
        <p:nvPicPr>
          <p:cNvPr id="5" name="Picture 4">
            <a:extLst>
              <a:ext uri="{FF2B5EF4-FFF2-40B4-BE49-F238E27FC236}">
                <a16:creationId xmlns:a16="http://schemas.microsoft.com/office/drawing/2014/main" id="{9204636A-1596-5B90-84A7-6FFB1BD2E4C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275" b="95686" l="2926" r="98404">
                        <a14:foregroundMark x1="9043" y1="6275" x2="9043" y2="6275"/>
                        <a14:foregroundMark x1="15691" y1="16078" x2="16223" y2="16078"/>
                        <a14:foregroundMark x1="17819" y1="22353" x2="17819" y2="22353"/>
                        <a14:foregroundMark x1="3989" y1="7843" x2="3989" y2="7843"/>
                        <a14:foregroundMark x1="5585" y1="24706" x2="5851" y2="25490"/>
                        <a14:foregroundMark x1="82181" y1="39608" x2="82181" y2="39608"/>
                        <a14:foregroundMark x1="75532" y1="57647" x2="75532" y2="57647"/>
                        <a14:foregroundMark x1="51064" y1="42353" x2="51064" y2="42353"/>
                        <a14:foregroundMark x1="59309" y1="30588" x2="60372" y2="30588"/>
                        <a14:foregroundMark x1="68617" y1="27843" x2="70479" y2="27843"/>
                        <a14:foregroundMark x1="83245" y1="28627" x2="84574" y2="29412"/>
                        <a14:foregroundMark x1="89096" y1="33725" x2="89362" y2="34902"/>
                        <a14:foregroundMark x1="92021" y1="41569" x2="92553" y2="52157"/>
                        <a14:foregroundMark x1="92553" y1="59608" x2="92287" y2="67059"/>
                        <a14:foregroundMark x1="89628" y1="71765" x2="87500" y2="76863"/>
                        <a14:foregroundMark x1="85372" y1="78431" x2="85372" y2="78431"/>
                        <a14:foregroundMark x1="64096" y1="95294" x2="64096" y2="95294"/>
                        <a14:foregroundMark x1="58245" y1="92941" x2="58245" y2="92941"/>
                        <a14:foregroundMark x1="75266" y1="87843" x2="75532" y2="87059"/>
                        <a14:foregroundMark x1="77660" y1="50588" x2="78723" y2="49804"/>
                        <a14:foregroundMark x1="79787" y1="42745" x2="80585" y2="41569"/>
                        <a14:foregroundMark x1="86968" y1="30980" x2="90691" y2="30980"/>
                        <a14:foregroundMark x1="96543" y1="29412" x2="98670" y2="43137"/>
                        <a14:foregroundMark x1="93617" y1="53725" x2="88830" y2="63137"/>
                        <a14:foregroundMark x1="79521" y1="70980" x2="78723" y2="78039"/>
                        <a14:foregroundMark x1="74468" y1="94510" x2="74468" y2="94510"/>
                        <a14:foregroundMark x1="63830" y1="94510" x2="63830" y2="94510"/>
                        <a14:foregroundMark x1="63298" y1="93725" x2="63298" y2="93725"/>
                        <a14:foregroundMark x1="56649" y1="94118" x2="56649" y2="94902"/>
                        <a14:foregroundMark x1="56915" y1="95686" x2="56915" y2="95686"/>
                        <a14:foregroundMark x1="78457" y1="94510" x2="80053" y2="94510"/>
                        <a14:foregroundMark x1="91489" y1="94118" x2="91489" y2="94118"/>
                        <a14:foregroundMark x1="93085" y1="94118" x2="93085" y2="94118"/>
                      </a14:backgroundRemoval>
                    </a14:imgEffect>
                  </a14:imgLayer>
                </a14:imgProps>
              </a:ext>
            </a:extLst>
          </a:blip>
          <a:srcRect l="4376"/>
          <a:stretch/>
        </p:blipFill>
        <p:spPr>
          <a:xfrm>
            <a:off x="2580627" y="481299"/>
            <a:ext cx="5894995" cy="4180901"/>
          </a:xfrm>
          <a:prstGeom prst="rect">
            <a:avLst/>
          </a:prstGeom>
        </p:spPr>
      </p:pic>
    </p:spTree>
    <p:extLst>
      <p:ext uri="{BB962C8B-B14F-4D97-AF65-F5344CB8AC3E}">
        <p14:creationId xmlns:p14="http://schemas.microsoft.com/office/powerpoint/2010/main" val="1771429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936DF-AEB4-82F1-3E5C-108C887B07AC}"/>
              </a:ext>
            </a:extLst>
          </p:cNvPr>
          <p:cNvSpPr>
            <a:spLocks noGrp="1"/>
          </p:cNvSpPr>
          <p:nvPr>
            <p:ph type="title"/>
          </p:nvPr>
        </p:nvSpPr>
        <p:spPr>
          <a:xfrm>
            <a:off x="4559886" y="2590663"/>
            <a:ext cx="4581829" cy="1075075"/>
          </a:xfrm>
        </p:spPr>
        <p:txBody>
          <a:bodyPr anchor="b">
            <a:noAutofit/>
          </a:bodyPr>
          <a:lstStyle/>
          <a:p>
            <a:pPr marL="214313" indent="-214313" algn="just">
              <a:lnSpc>
                <a:spcPct val="150000"/>
              </a:lnSpc>
              <a:buFont typeface="Wingdings" panose="05000000000000000000" pitchFamily="2" charset="2"/>
              <a:buChar char="Ø"/>
            </a:pPr>
            <a:r>
              <a:rPr lang="it-IT" sz="2400">
                <a:latin typeface="Calibri" panose="020F0502020204030204" pitchFamily="34" charset="0"/>
                <a:ea typeface="Segoe UI" panose="020B0502040204020203" pitchFamily="34" charset="0"/>
                <a:cs typeface="Calibri" panose="020F0502020204030204" pitchFamily="34" charset="0"/>
              </a:rPr>
              <a:t> Mô tả sự khác nhau về số lượng NST của thể đột biến (1) và (2) so với bộ NST bình thường?</a:t>
            </a:r>
            <a:br>
              <a:rPr lang="it-IT" sz="2400">
                <a:latin typeface="Calibri" panose="020F0502020204030204" pitchFamily="34" charset="0"/>
                <a:ea typeface="Segoe UI" panose="020B0502040204020203" pitchFamily="34" charset="0"/>
                <a:cs typeface="Calibri" panose="020F0502020204030204" pitchFamily="34" charset="0"/>
              </a:rPr>
            </a:br>
            <a:r>
              <a:rPr lang="it-IT" sz="2400">
                <a:latin typeface="Calibri" panose="020F0502020204030204" pitchFamily="34" charset="0"/>
                <a:ea typeface="Segoe UI" panose="020B0502040204020203" pitchFamily="34" charset="0"/>
                <a:cs typeface="Calibri" panose="020F0502020204030204" pitchFamily="34" charset="0"/>
                <a:sym typeface="Wingdings" panose="05000000000000000000" pitchFamily="2" charset="2"/>
              </a:rPr>
              <a:t> </a:t>
            </a:r>
            <a:r>
              <a:rPr lang="it-IT" sz="2400" b="1">
                <a:latin typeface="Calibri" panose="020F0502020204030204" pitchFamily="34" charset="0"/>
                <a:ea typeface="Segoe UI" panose="020B0502040204020203" pitchFamily="34" charset="0"/>
                <a:cs typeface="Calibri" panose="020F0502020204030204" pitchFamily="34" charset="0"/>
              </a:rPr>
              <a:t>Nêu khái niệm đột biến số lượng NST? </a:t>
            </a:r>
            <a:endParaRPr lang="en-US" sz="2400" b="1">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7976BEB2-CDD4-D67B-6A0E-3C0323F83CC7}"/>
              </a:ext>
            </a:extLst>
          </p:cNvPr>
          <p:cNvGrpSpPr/>
          <p:nvPr/>
        </p:nvGrpSpPr>
        <p:grpSpPr>
          <a:xfrm>
            <a:off x="344628" y="1717668"/>
            <a:ext cx="5610597" cy="1925628"/>
            <a:chOff x="459504" y="2290224"/>
            <a:chExt cx="7480796" cy="2567503"/>
          </a:xfrm>
        </p:grpSpPr>
        <p:pic>
          <p:nvPicPr>
            <p:cNvPr id="5" name="Picture 4">
              <a:extLst>
                <a:ext uri="{FF2B5EF4-FFF2-40B4-BE49-F238E27FC236}">
                  <a16:creationId xmlns:a16="http://schemas.microsoft.com/office/drawing/2014/main" id="{8E9D544E-86EF-65E4-376A-CE7B4DD0A114}"/>
                </a:ext>
              </a:extLst>
            </p:cNvPr>
            <p:cNvPicPr>
              <a:picLocks noChangeAspect="1"/>
            </p:cNvPicPr>
            <p:nvPr/>
          </p:nvPicPr>
          <p:blipFill rotWithShape="1">
            <a:blip r:embed="rId2"/>
            <a:srcRect t="9530" b="14950"/>
            <a:stretch/>
          </p:blipFill>
          <p:spPr bwMode="auto">
            <a:xfrm>
              <a:off x="459504" y="2290224"/>
              <a:ext cx="5118309" cy="2013507"/>
            </a:xfrm>
            <a:prstGeom prst="rect">
              <a:avLst/>
            </a:prstGeom>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43B036A-E5CC-3625-5993-7B47C223C00E}"/>
                </a:ext>
              </a:extLst>
            </p:cNvPr>
            <p:cNvSpPr txBox="1"/>
            <p:nvPr/>
          </p:nvSpPr>
          <p:spPr>
            <a:xfrm>
              <a:off x="1768100" y="4303730"/>
              <a:ext cx="6172200" cy="553997"/>
            </a:xfrm>
            <a:prstGeom prst="rect">
              <a:avLst/>
            </a:prstGeom>
            <a:noFill/>
          </p:spPr>
          <p:txBody>
            <a:bodyPr wrap="square">
              <a:spAutoFit/>
            </a:bodyPr>
            <a:lstStyle/>
            <a:p>
              <a:r>
                <a:rPr lang="pt-BR" sz="2100" b="1">
                  <a:solidFill>
                    <a:srgbClr val="FF0000"/>
                  </a:solidFill>
                  <a:latin typeface="Calibri" panose="020F0502020204030204" pitchFamily="34" charset="0"/>
                  <a:ea typeface="Batang" panose="02030600000101010101" pitchFamily="18" charset="-127"/>
                  <a:cs typeface="Calibri" panose="020F0502020204030204" pitchFamily="34" charset="0"/>
                </a:rPr>
                <a:t>Đột biến lệch bội </a:t>
              </a:r>
              <a:r>
                <a:rPr lang="it-IT" sz="2100" b="1" i="1">
                  <a:solidFill>
                    <a:srgbClr val="FF0000"/>
                  </a:solidFill>
                  <a:latin typeface="Calibri" panose="020F0502020204030204" pitchFamily="34" charset="0"/>
                  <a:ea typeface="Times New Roman" panose="02020603050405020304" pitchFamily="18" charset="0"/>
                  <a:cs typeface="Calibri" panose="020F0502020204030204" pitchFamily="34" charset="0"/>
                </a:rPr>
                <a:t>(1)</a:t>
              </a:r>
              <a:endParaRPr lang="en-US" sz="2100" b="1">
                <a:solidFill>
                  <a:srgbClr val="FF0000"/>
                </a:solidFill>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59D36647-2CA2-15A5-62BB-27E01EEBCF04}"/>
              </a:ext>
            </a:extLst>
          </p:cNvPr>
          <p:cNvGrpSpPr/>
          <p:nvPr/>
        </p:nvGrpSpPr>
        <p:grpSpPr>
          <a:xfrm>
            <a:off x="127992" y="3684324"/>
            <a:ext cx="5930573" cy="1498611"/>
            <a:chOff x="170656" y="4912432"/>
            <a:chExt cx="7907430" cy="1998148"/>
          </a:xfrm>
        </p:grpSpPr>
        <p:pic>
          <p:nvPicPr>
            <p:cNvPr id="6" name="Picture 5">
              <a:extLst>
                <a:ext uri="{FF2B5EF4-FFF2-40B4-BE49-F238E27FC236}">
                  <a16:creationId xmlns:a16="http://schemas.microsoft.com/office/drawing/2014/main" id="{B4B5F7B3-D8C3-7724-DE40-E79BF5133A59}"/>
                </a:ext>
              </a:extLst>
            </p:cNvPr>
            <p:cNvPicPr>
              <a:picLocks noChangeAspect="1"/>
            </p:cNvPicPr>
            <p:nvPr/>
          </p:nvPicPr>
          <p:blipFill>
            <a:blip r:embed="rId3"/>
            <a:stretch>
              <a:fillRect/>
            </a:stretch>
          </p:blipFill>
          <p:spPr>
            <a:xfrm>
              <a:off x="170656" y="4912432"/>
              <a:ext cx="6581018" cy="1623886"/>
            </a:xfrm>
            <a:prstGeom prst="rect">
              <a:avLst/>
            </a:prstGeom>
          </p:spPr>
        </p:pic>
        <p:sp>
          <p:nvSpPr>
            <p:cNvPr id="10" name="TextBox 9">
              <a:extLst>
                <a:ext uri="{FF2B5EF4-FFF2-40B4-BE49-F238E27FC236}">
                  <a16:creationId xmlns:a16="http://schemas.microsoft.com/office/drawing/2014/main" id="{8B123069-3123-D511-416E-073EF030359C}"/>
                </a:ext>
              </a:extLst>
            </p:cNvPr>
            <p:cNvSpPr txBox="1"/>
            <p:nvPr/>
          </p:nvSpPr>
          <p:spPr>
            <a:xfrm>
              <a:off x="1905887" y="6356583"/>
              <a:ext cx="6172199" cy="553997"/>
            </a:xfrm>
            <a:prstGeom prst="rect">
              <a:avLst/>
            </a:prstGeom>
            <a:noFill/>
          </p:spPr>
          <p:txBody>
            <a:bodyPr wrap="square">
              <a:spAutoFit/>
            </a:bodyPr>
            <a:lstStyle/>
            <a:p>
              <a:r>
                <a:rPr lang="it-IT" sz="2100" b="1">
                  <a:solidFill>
                    <a:srgbClr val="FF0000"/>
                  </a:solidFill>
                  <a:latin typeface="Calibri" panose="020F0502020204030204" pitchFamily="34" charset="0"/>
                  <a:ea typeface="Times New Roman" panose="02020603050405020304" pitchFamily="18" charset="0"/>
                  <a:cs typeface="Calibri" panose="020F0502020204030204" pitchFamily="34" charset="0"/>
                </a:rPr>
                <a:t>Đột biến đa bội (</a:t>
              </a:r>
              <a:r>
                <a:rPr lang="it-IT" sz="2100" b="1" i="1">
                  <a:solidFill>
                    <a:srgbClr val="FF0000"/>
                  </a:solidFill>
                  <a:latin typeface="Calibri" panose="020F0502020204030204" pitchFamily="34" charset="0"/>
                  <a:ea typeface="Times New Roman" panose="02020603050405020304" pitchFamily="18" charset="0"/>
                  <a:cs typeface="Calibri" panose="020F0502020204030204" pitchFamily="34" charset="0"/>
                </a:rPr>
                <a:t>2)</a:t>
              </a:r>
              <a:endParaRPr lang="en-US" sz="2100" b="1">
                <a:solidFill>
                  <a:srgbClr val="FF0000"/>
                </a:solidFill>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6B7D4611-FFB7-7C33-D7A6-3DC11C7850C1}"/>
              </a:ext>
            </a:extLst>
          </p:cNvPr>
          <p:cNvGrpSpPr/>
          <p:nvPr/>
        </p:nvGrpSpPr>
        <p:grpSpPr>
          <a:xfrm>
            <a:off x="409239" y="91699"/>
            <a:ext cx="4825799" cy="1557362"/>
            <a:chOff x="545651" y="122265"/>
            <a:chExt cx="6434399" cy="2076483"/>
          </a:xfrm>
        </p:grpSpPr>
        <p:pic>
          <p:nvPicPr>
            <p:cNvPr id="4" name="Picture 3">
              <a:extLst>
                <a:ext uri="{FF2B5EF4-FFF2-40B4-BE49-F238E27FC236}">
                  <a16:creationId xmlns:a16="http://schemas.microsoft.com/office/drawing/2014/main" id="{42F4FF4B-6CDC-46BE-8BF3-CD0106C7131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056" b="25791" l="18225" r="72662">
                          <a14:foregroundMark x1="18705" y1="18978" x2="18705" y2="18978"/>
                          <a14:foregroundMark x1="22542" y1="8029" x2="22542" y2="8029"/>
                          <a14:foregroundMark x1="36211" y1="16302" x2="36211" y2="16302"/>
                          <a14:foregroundMark x1="42446" y1="17032" x2="42446" y2="17032"/>
                          <a14:foregroundMark x1="52278" y1="15328" x2="52278" y2="15328"/>
                          <a14:foregroundMark x1="56595" y1="15328" x2="56595" y2="15328"/>
                          <a14:foregroundMark x1="68585" y1="20681" x2="68585" y2="20681"/>
                          <a14:foregroundMark x1="72662" y1="20681" x2="72662" y2="20681"/>
                          <a14:foregroundMark x1="26379" y1="18491" x2="26379" y2="18491"/>
                          <a14:foregroundMark x1="22542" y1="8029" x2="22542" y2="8029"/>
                          <a14:foregroundMark x1="22782" y1="8029" x2="22782" y2="8029"/>
                          <a14:foregroundMark x1="22782" y1="8759" x2="22782" y2="8759"/>
                          <a14:foregroundMark x1="22782" y1="8759" x2="22782" y2="8759"/>
                          <a14:foregroundMark x1="22782" y1="8759" x2="22782" y2="8759"/>
                          <a14:foregroundMark x1="22782" y1="10219" x2="22782" y2="10219"/>
                          <a14:foregroundMark x1="23261" y1="8273" x2="23261" y2="8273"/>
                          <a14:foregroundMark x1="23261" y1="8029" x2="23261" y2="8029"/>
                          <a14:foregroundMark x1="23261" y1="8029" x2="23261" y2="8029"/>
                          <a14:foregroundMark x1="23022" y1="8029" x2="23022" y2="8029"/>
                          <a14:foregroundMark x1="39329" y1="8029" x2="39568" y2="9489"/>
                          <a14:foregroundMark x1="54676" y1="8029" x2="55396" y2="9732"/>
                          <a14:foregroundMark x1="68585" y1="8759" x2="68825" y2="10219"/>
                        </a14:backgroundRemoval>
                      </a14:imgEffect>
                    </a14:imgLayer>
                  </a14:imgProps>
                </a:ext>
              </a:extLst>
            </a:blip>
            <a:srcRect l="14875" t="5084" r="25978" b="71559"/>
            <a:stretch/>
          </p:blipFill>
          <p:spPr bwMode="auto">
            <a:xfrm>
              <a:off x="545651" y="122265"/>
              <a:ext cx="4549269" cy="1770647"/>
            </a:xfrm>
            <a:prstGeom prst="rect">
              <a:avLst/>
            </a:prstGeom>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3D771893-4961-D468-A5D2-16C956375B9B}"/>
                </a:ext>
              </a:extLst>
            </p:cNvPr>
            <p:cNvSpPr txBox="1"/>
            <p:nvPr/>
          </p:nvSpPr>
          <p:spPr>
            <a:xfrm>
              <a:off x="807850" y="1706305"/>
              <a:ext cx="6172200" cy="492443"/>
            </a:xfrm>
            <a:prstGeom prst="rect">
              <a:avLst/>
            </a:prstGeom>
            <a:noFill/>
          </p:spPr>
          <p:txBody>
            <a:bodyPr wrap="square">
              <a:spAutoFit/>
            </a:bodyPr>
            <a:lstStyle/>
            <a:p>
              <a:r>
                <a:rPr lang="it-IT" sz="1800" i="1">
                  <a:solidFill>
                    <a:schemeClr val="tx1">
                      <a:lumMod val="95000"/>
                      <a:lumOff val="5000"/>
                    </a:schemeClr>
                  </a:solidFill>
                  <a:latin typeface="Calibri" panose="020F0502020204030204" pitchFamily="34" charset="0"/>
                  <a:ea typeface="Times New Roman" panose="02020603050405020304" pitchFamily="18" charset="0"/>
                  <a:cs typeface="Calibri" panose="020F0502020204030204" pitchFamily="34" charset="0"/>
                </a:rPr>
                <a:t>Bộ NST bình thường 2n= 8</a:t>
              </a:r>
              <a:endParaRPr lang="en-US" sz="1800">
                <a:solidFill>
                  <a:schemeClr val="tx1">
                    <a:lumMod val="95000"/>
                    <a:lumOff val="5000"/>
                  </a:schemeClr>
                </a:solidFill>
                <a:latin typeface="Calibri" panose="020F0502020204030204" pitchFamily="34" charset="0"/>
                <a:cs typeface="Calibri" panose="020F0502020204030204" pitchFamily="34" charset="0"/>
              </a:endParaRPr>
            </a:p>
          </p:txBody>
        </p:sp>
      </p:grpSp>
      <p:graphicFrame>
        <p:nvGraphicFramePr>
          <p:cNvPr id="25" name="Diagram 24">
            <a:extLst>
              <a:ext uri="{FF2B5EF4-FFF2-40B4-BE49-F238E27FC236}">
                <a16:creationId xmlns:a16="http://schemas.microsoft.com/office/drawing/2014/main" id="{06984958-51FA-EED4-10AB-1344E60E9172}"/>
              </a:ext>
            </a:extLst>
          </p:cNvPr>
          <p:cNvGraphicFramePr/>
          <p:nvPr>
            <p:extLst>
              <p:ext uri="{D42A27DB-BD31-4B8C-83A1-F6EECF244321}">
                <p14:modId xmlns:p14="http://schemas.microsoft.com/office/powerpoint/2010/main" val="451997958"/>
              </p:ext>
            </p:extLst>
          </p:nvPr>
        </p:nvGraphicFramePr>
        <p:xfrm>
          <a:off x="2286" y="-48506"/>
          <a:ext cx="9141714" cy="523144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004238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8" name="Google Shape;378;p34"/>
          <p:cNvSpPr txBox="1">
            <a:spLocks noGrp="1"/>
          </p:cNvSpPr>
          <p:nvPr>
            <p:ph type="subTitle" idx="4"/>
          </p:nvPr>
        </p:nvSpPr>
        <p:spPr>
          <a:xfrm>
            <a:off x="937625" y="1726275"/>
            <a:ext cx="2175300" cy="75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Current landscape</a:t>
            </a:r>
            <a:endParaRPr/>
          </a:p>
        </p:txBody>
      </p:sp>
      <p:sp>
        <p:nvSpPr>
          <p:cNvPr id="379" name="Google Shape;379;p34"/>
          <p:cNvSpPr txBox="1">
            <a:spLocks noGrp="1"/>
          </p:cNvSpPr>
          <p:nvPr>
            <p:ph type="subTitle" idx="5"/>
          </p:nvPr>
        </p:nvSpPr>
        <p:spPr>
          <a:xfrm>
            <a:off x="3484350" y="1726275"/>
            <a:ext cx="2175300" cy="75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Emerging</a:t>
            </a:r>
            <a:endParaRPr/>
          </a:p>
          <a:p>
            <a:pPr marL="0" lvl="0" indent="0" algn="l" rtl="0">
              <a:spcBef>
                <a:spcPts val="0"/>
              </a:spcBef>
              <a:spcAft>
                <a:spcPts val="0"/>
              </a:spcAft>
              <a:buNone/>
            </a:pPr>
            <a:r>
              <a:rPr lang="en"/>
              <a:t>trends</a:t>
            </a:r>
            <a:endParaRPr/>
          </a:p>
        </p:txBody>
      </p:sp>
      <p:sp>
        <p:nvSpPr>
          <p:cNvPr id="380" name="Google Shape;380;p34"/>
          <p:cNvSpPr txBox="1">
            <a:spLocks noGrp="1"/>
          </p:cNvSpPr>
          <p:nvPr>
            <p:ph type="subTitle" idx="1"/>
          </p:nvPr>
        </p:nvSpPr>
        <p:spPr>
          <a:xfrm>
            <a:off x="937625" y="2421750"/>
            <a:ext cx="2175300" cy="16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Highlight the current challenges and limitations in the medical field that require a breakthrough. Describe the healthcare problems, diseases or conditions that need innovative solutions</a:t>
            </a:r>
            <a:endParaRPr/>
          </a:p>
        </p:txBody>
      </p:sp>
      <p:sp>
        <p:nvSpPr>
          <p:cNvPr id="381" name="Google Shape;381;p34"/>
          <p:cNvSpPr txBox="1">
            <a:spLocks noGrp="1"/>
          </p:cNvSpPr>
          <p:nvPr>
            <p:ph type="subTitle" idx="2"/>
          </p:nvPr>
        </p:nvSpPr>
        <p:spPr>
          <a:xfrm>
            <a:off x="3484347" y="2421750"/>
            <a:ext cx="2175300" cy="16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Focus on emerging medical trends, technologies, or scientific discoveries that present an opportunity for a breakthrough. Discuss the potential benefits, such as more accurate diagnostics or preventive measures</a:t>
            </a:r>
            <a:endParaRPr/>
          </a:p>
        </p:txBody>
      </p:sp>
      <p:sp>
        <p:nvSpPr>
          <p:cNvPr id="382" name="Google Shape;382;p34"/>
          <p:cNvSpPr txBox="1">
            <a:spLocks noGrp="1"/>
          </p:cNvSpPr>
          <p:nvPr>
            <p:ph type="subTitle" idx="3"/>
          </p:nvPr>
        </p:nvSpPr>
        <p:spPr>
          <a:xfrm>
            <a:off x="6031075" y="2421750"/>
            <a:ext cx="2175300" cy="166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Outline a visionary goal for the breakthrough, such as curing a disease or revolutionizing procedures. Highlight the broader impact on healthcare and global quality of life</a:t>
            </a:r>
            <a:endParaRPr/>
          </a:p>
        </p:txBody>
      </p:sp>
      <p:sp>
        <p:nvSpPr>
          <p:cNvPr id="383" name="Google Shape;383;p34"/>
          <p:cNvSpPr txBox="1">
            <a:spLocks noGrp="1"/>
          </p:cNvSpPr>
          <p:nvPr>
            <p:ph type="subTitle" idx="6"/>
          </p:nvPr>
        </p:nvSpPr>
        <p:spPr>
          <a:xfrm>
            <a:off x="6031075" y="1726275"/>
            <a:ext cx="2175300" cy="756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Breakthrough vision</a:t>
            </a:r>
            <a:endParaRPr/>
          </a:p>
        </p:txBody>
      </p:sp>
      <p:pic>
        <p:nvPicPr>
          <p:cNvPr id="2" name="Content Placeholder 8" descr="A screenshot of a computer code&#10;&#10;Description automatically generated">
            <a:extLst>
              <a:ext uri="{FF2B5EF4-FFF2-40B4-BE49-F238E27FC236}">
                <a16:creationId xmlns:a16="http://schemas.microsoft.com/office/drawing/2014/main" id="{25914F23-9453-3B42-4440-8776E97694D7}"/>
              </a:ext>
            </a:extLst>
          </p:cNvPr>
          <p:cNvPicPr>
            <a:picLocks noChangeAspect="1"/>
          </p:cNvPicPr>
          <p:nvPr/>
        </p:nvPicPr>
        <p:blipFill>
          <a:blip r:embed="rId3"/>
          <a:stretch>
            <a:fillRect/>
          </a:stretch>
        </p:blipFill>
        <p:spPr>
          <a:xfrm>
            <a:off x="0" y="972021"/>
            <a:ext cx="8500533" cy="3726454"/>
          </a:xfrm>
          <a:prstGeom prst="rect">
            <a:avLst/>
          </a:prstGeom>
          <a:noFill/>
          <a:ln>
            <a:noFill/>
          </a:ln>
        </p:spPr>
      </p:pic>
      <p:sp>
        <p:nvSpPr>
          <p:cNvPr id="3" name="TextBox 2">
            <a:extLst>
              <a:ext uri="{FF2B5EF4-FFF2-40B4-BE49-F238E27FC236}">
                <a16:creationId xmlns:a16="http://schemas.microsoft.com/office/drawing/2014/main" id="{355C6567-8579-620F-4500-4D768DE7E521}"/>
              </a:ext>
            </a:extLst>
          </p:cNvPr>
          <p:cNvSpPr txBox="1"/>
          <p:nvPr/>
        </p:nvSpPr>
        <p:spPr>
          <a:xfrm>
            <a:off x="643467" y="335874"/>
            <a:ext cx="6103088" cy="769441"/>
          </a:xfrm>
          <a:prstGeom prst="rect">
            <a:avLst/>
          </a:prstGeom>
          <a:noFill/>
        </p:spPr>
        <p:txBody>
          <a:bodyPr wrap="square">
            <a:spAutoFit/>
          </a:bodyPr>
          <a:lstStyle/>
          <a:p>
            <a:pPr lvl="0"/>
            <a:r>
              <a:rPr lang="en-US" sz="4400" b="1">
                <a:solidFill>
                  <a:srgbClr val="002060"/>
                </a:solidFill>
                <a:latin typeface="Calibri" panose="020F0502020204030204" pitchFamily="34" charset="0"/>
                <a:cs typeface="Calibri" panose="020F0502020204030204" pitchFamily="34" charset="0"/>
              </a:rPr>
              <a:t>Đột biến lệch bội</a:t>
            </a:r>
            <a:endParaRPr lang="en-US" sz="4400" b="1" dirty="0">
              <a:solidFill>
                <a:srgbClr val="002060"/>
              </a:solidFill>
              <a:latin typeface="Calibri" panose="020F0502020204030204" pitchFamily="34" charset="0"/>
              <a:cs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7F5654-36A6-AF85-196B-CE43FE7B2C5A}"/>
              </a:ext>
            </a:extLst>
          </p:cNvPr>
          <p:cNvSpPr txBox="1"/>
          <p:nvPr/>
        </p:nvSpPr>
        <p:spPr>
          <a:xfrm>
            <a:off x="2017720" y="3675288"/>
            <a:ext cx="7011508" cy="424732"/>
          </a:xfrm>
          <a:prstGeom prst="rect">
            <a:avLst/>
          </a:prstGeom>
          <a:noFill/>
        </p:spPr>
        <p:txBody>
          <a:bodyPr wrap="square">
            <a:spAutoFit/>
          </a:bodyPr>
          <a:lstStyle/>
          <a:p>
            <a:pPr algn="ctr" defTabSz="666750">
              <a:lnSpc>
                <a:spcPct val="90000"/>
              </a:lnSpc>
              <a:spcBef>
                <a:spcPct val="0"/>
              </a:spcBef>
              <a:spcAft>
                <a:spcPct val="35000"/>
              </a:spcAft>
            </a:pPr>
            <a:r>
              <a:rPr lang="en-US" sz="2400" kern="1200">
                <a:solidFill>
                  <a:srgbClr val="002060"/>
                </a:solidFill>
                <a:latin typeface="Calibri" panose="020F0502020204030204" pitchFamily="34" charset="0"/>
                <a:cs typeface="Calibri" panose="020F0502020204030204" pitchFamily="34" charset="0"/>
              </a:rPr>
              <a:t>Cơ chế phát sinh đột biến lệch bội trong nguyên phân</a:t>
            </a:r>
            <a:endParaRPr lang="en-US" sz="2400" kern="1200" dirty="0">
              <a:solidFill>
                <a:srgbClr val="002060"/>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4E84551-1170-ECAF-06A6-694D0747C96A}"/>
              </a:ext>
            </a:extLst>
          </p:cNvPr>
          <p:cNvGrpSpPr/>
          <p:nvPr/>
        </p:nvGrpSpPr>
        <p:grpSpPr>
          <a:xfrm>
            <a:off x="2177016" y="1331504"/>
            <a:ext cx="1318758" cy="2018023"/>
            <a:chOff x="185757" y="3731734"/>
            <a:chExt cx="1585783" cy="2690698"/>
          </a:xfrm>
        </p:grpSpPr>
        <p:pic>
          <p:nvPicPr>
            <p:cNvPr id="10" name="Picture 9">
              <a:extLst>
                <a:ext uri="{FF2B5EF4-FFF2-40B4-BE49-F238E27FC236}">
                  <a16:creationId xmlns:a16="http://schemas.microsoft.com/office/drawing/2014/main" id="{B786CB97-B986-0627-D8F5-55785FE86CDC}"/>
                </a:ext>
              </a:extLst>
            </p:cNvPr>
            <p:cNvPicPr>
              <a:picLocks noChangeAspect="1"/>
            </p:cNvPicPr>
            <p:nvPr/>
          </p:nvPicPr>
          <p:blipFill>
            <a:blip r:embed="rId2"/>
            <a:stretch>
              <a:fillRect/>
            </a:stretch>
          </p:blipFill>
          <p:spPr>
            <a:xfrm>
              <a:off x="185757" y="3731734"/>
              <a:ext cx="1511714" cy="1457724"/>
            </a:xfrm>
            <a:prstGeom prst="rect">
              <a:avLst/>
            </a:prstGeom>
          </p:spPr>
        </p:pic>
        <p:sp>
          <p:nvSpPr>
            <p:cNvPr id="12" name="TextBox 11">
              <a:extLst>
                <a:ext uri="{FF2B5EF4-FFF2-40B4-BE49-F238E27FC236}">
                  <a16:creationId xmlns:a16="http://schemas.microsoft.com/office/drawing/2014/main" id="{2C5EA940-AA35-258D-2A62-7CE7340BD682}"/>
                </a:ext>
              </a:extLst>
            </p:cNvPr>
            <p:cNvSpPr txBox="1"/>
            <p:nvPr/>
          </p:nvSpPr>
          <p:spPr>
            <a:xfrm>
              <a:off x="396777" y="5191325"/>
              <a:ext cx="1374763" cy="1231107"/>
            </a:xfrm>
            <a:prstGeom prst="rect">
              <a:avLst/>
            </a:prstGeom>
            <a:noFill/>
          </p:spPr>
          <p:txBody>
            <a:bodyPr wrap="square" rtlCol="0">
              <a:spAutoFit/>
            </a:bodyPr>
            <a:lstStyle/>
            <a:p>
              <a:pPr algn="ctr"/>
              <a:r>
                <a:rPr lang="en-US" sz="1800">
                  <a:latin typeface="Calibri" panose="020F0502020204030204" pitchFamily="34" charset="0"/>
                  <a:cs typeface="Calibri" panose="020F0502020204030204" pitchFamily="34" charset="0"/>
                </a:rPr>
                <a:t>Kì </a:t>
              </a:r>
              <a:r>
                <a:rPr lang="en-US" sz="1800" dirty="0">
                  <a:latin typeface="Calibri" panose="020F0502020204030204" pitchFamily="34" charset="0"/>
                  <a:cs typeface="Calibri" panose="020F0502020204030204" pitchFamily="34" charset="0"/>
                </a:rPr>
                <a:t>trung gian</a:t>
              </a:r>
            </a:p>
            <a:p>
              <a:pPr algn="ctr"/>
              <a:r>
                <a:rPr lang="en-US" sz="1800" dirty="0">
                  <a:latin typeface="Calibri" panose="020F0502020204030204" pitchFamily="34" charset="0"/>
                  <a:cs typeface="Calibri" panose="020F0502020204030204" pitchFamily="34" charset="0"/>
                </a:rPr>
                <a:t>(2n=4)</a:t>
              </a:r>
            </a:p>
          </p:txBody>
        </p:sp>
      </p:grpSp>
      <p:grpSp>
        <p:nvGrpSpPr>
          <p:cNvPr id="13" name="Group 12">
            <a:extLst>
              <a:ext uri="{FF2B5EF4-FFF2-40B4-BE49-F238E27FC236}">
                <a16:creationId xmlns:a16="http://schemas.microsoft.com/office/drawing/2014/main" id="{DBDC491E-F0D6-9D48-15C2-D36ADABEDAC1}"/>
              </a:ext>
            </a:extLst>
          </p:cNvPr>
          <p:cNvGrpSpPr/>
          <p:nvPr/>
        </p:nvGrpSpPr>
        <p:grpSpPr>
          <a:xfrm>
            <a:off x="7595982" y="807230"/>
            <a:ext cx="1433247" cy="1685527"/>
            <a:chOff x="7400420" y="3032699"/>
            <a:chExt cx="1414065" cy="2247367"/>
          </a:xfrm>
        </p:grpSpPr>
        <p:pic>
          <p:nvPicPr>
            <p:cNvPr id="14" name="Picture 13">
              <a:extLst>
                <a:ext uri="{FF2B5EF4-FFF2-40B4-BE49-F238E27FC236}">
                  <a16:creationId xmlns:a16="http://schemas.microsoft.com/office/drawing/2014/main" id="{B689871D-7495-834F-F0F9-EDB86901C940}"/>
                </a:ext>
              </a:extLst>
            </p:cNvPr>
            <p:cNvPicPr>
              <a:picLocks noChangeAspect="1"/>
            </p:cNvPicPr>
            <p:nvPr/>
          </p:nvPicPr>
          <p:blipFill>
            <a:blip r:embed="rId3"/>
            <a:stretch>
              <a:fillRect/>
            </a:stretch>
          </p:blipFill>
          <p:spPr>
            <a:xfrm>
              <a:off x="7574369" y="3032699"/>
              <a:ext cx="1104900" cy="1038225"/>
            </a:xfrm>
            <a:prstGeom prst="rect">
              <a:avLst/>
            </a:prstGeom>
          </p:spPr>
        </p:pic>
        <p:sp>
          <p:nvSpPr>
            <p:cNvPr id="15" name="TextBox 14">
              <a:extLst>
                <a:ext uri="{FF2B5EF4-FFF2-40B4-BE49-F238E27FC236}">
                  <a16:creationId xmlns:a16="http://schemas.microsoft.com/office/drawing/2014/main" id="{99E5FC8B-2661-8B14-3DF0-30C596C42A96}"/>
                </a:ext>
              </a:extLst>
            </p:cNvPr>
            <p:cNvSpPr txBox="1"/>
            <p:nvPr/>
          </p:nvSpPr>
          <p:spPr>
            <a:xfrm>
              <a:off x="7400420" y="4048960"/>
              <a:ext cx="1414065" cy="1231106"/>
            </a:xfrm>
            <a:prstGeom prst="rect">
              <a:avLst/>
            </a:prstGeom>
            <a:noFill/>
          </p:spPr>
          <p:txBody>
            <a:bodyPr wrap="square" rtlCol="0">
              <a:spAutoFit/>
            </a:bodyPr>
            <a:lstStyle/>
            <a:p>
              <a:pPr algn="ctr"/>
              <a:r>
                <a:rPr lang="en-US" sz="1800" b="1">
                  <a:solidFill>
                    <a:srgbClr val="C00000"/>
                  </a:solidFill>
                  <a:latin typeface="Calibri" panose="020F0502020204030204" pitchFamily="34" charset="0"/>
                  <a:cs typeface="Calibri" panose="020F0502020204030204" pitchFamily="34" charset="0"/>
                </a:rPr>
                <a:t>THỂ BA</a:t>
              </a:r>
            </a:p>
            <a:p>
              <a:pPr algn="ctr"/>
              <a:r>
                <a:rPr lang="en-US" sz="1800">
                  <a:latin typeface="Calibri" panose="020F0502020204030204" pitchFamily="34" charset="0"/>
                  <a:cs typeface="Calibri" panose="020F0502020204030204" pitchFamily="34" charset="0"/>
                </a:rPr>
                <a:t>(2n + 1 = 5)</a:t>
              </a:r>
              <a:endParaRPr lang="en-US" sz="1800"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B62F293C-9E2B-D91A-0CE2-1A736FF015C3}"/>
              </a:ext>
            </a:extLst>
          </p:cNvPr>
          <p:cNvGrpSpPr/>
          <p:nvPr/>
        </p:nvGrpSpPr>
        <p:grpSpPr>
          <a:xfrm>
            <a:off x="7614519" y="2285114"/>
            <a:ext cx="1414709" cy="1420402"/>
            <a:chOff x="7425134" y="5003215"/>
            <a:chExt cx="1701164" cy="1893870"/>
          </a:xfrm>
        </p:grpSpPr>
        <p:pic>
          <p:nvPicPr>
            <p:cNvPr id="17" name="Picture 16">
              <a:extLst>
                <a:ext uri="{FF2B5EF4-FFF2-40B4-BE49-F238E27FC236}">
                  <a16:creationId xmlns:a16="http://schemas.microsoft.com/office/drawing/2014/main" id="{27661C6B-9B43-50B0-D6AD-49361961E71F}"/>
                </a:ext>
              </a:extLst>
            </p:cNvPr>
            <p:cNvPicPr>
              <a:picLocks noChangeAspect="1"/>
            </p:cNvPicPr>
            <p:nvPr/>
          </p:nvPicPr>
          <p:blipFill>
            <a:blip r:embed="rId4"/>
            <a:stretch>
              <a:fillRect/>
            </a:stretch>
          </p:blipFill>
          <p:spPr>
            <a:xfrm>
              <a:off x="7612858" y="5003215"/>
              <a:ext cx="1019175" cy="981075"/>
            </a:xfrm>
            <a:prstGeom prst="rect">
              <a:avLst/>
            </a:prstGeom>
          </p:spPr>
        </p:pic>
        <p:sp>
          <p:nvSpPr>
            <p:cNvPr id="18" name="TextBox 17">
              <a:extLst>
                <a:ext uri="{FF2B5EF4-FFF2-40B4-BE49-F238E27FC236}">
                  <a16:creationId xmlns:a16="http://schemas.microsoft.com/office/drawing/2014/main" id="{0A5E42F9-B988-A193-3956-A03E769CC461}"/>
                </a:ext>
              </a:extLst>
            </p:cNvPr>
            <p:cNvSpPr txBox="1"/>
            <p:nvPr/>
          </p:nvSpPr>
          <p:spPr>
            <a:xfrm>
              <a:off x="7425134" y="6035310"/>
              <a:ext cx="1701164" cy="861775"/>
            </a:xfrm>
            <a:prstGeom prst="rect">
              <a:avLst/>
            </a:prstGeom>
            <a:noFill/>
          </p:spPr>
          <p:txBody>
            <a:bodyPr wrap="square" rtlCol="0">
              <a:spAutoFit/>
            </a:bodyPr>
            <a:lstStyle/>
            <a:p>
              <a:pPr algn="ctr"/>
              <a:r>
                <a:rPr lang="en-US" sz="1800" b="1">
                  <a:solidFill>
                    <a:srgbClr val="C00000"/>
                  </a:solidFill>
                  <a:latin typeface="Calibri" panose="020F0502020204030204" pitchFamily="34" charset="0"/>
                  <a:cs typeface="Calibri" panose="020F0502020204030204" pitchFamily="34" charset="0"/>
                </a:rPr>
                <a:t>THỂ MỘT</a:t>
              </a:r>
            </a:p>
            <a:p>
              <a:pPr algn="ctr"/>
              <a:r>
                <a:rPr lang="en-US" sz="1800">
                  <a:latin typeface="Calibri" panose="020F0502020204030204" pitchFamily="34" charset="0"/>
                  <a:cs typeface="Calibri" panose="020F0502020204030204" pitchFamily="34" charset="0"/>
                </a:rPr>
                <a:t>(2n - 1 = 3)</a:t>
              </a:r>
              <a:endParaRPr lang="en-US" sz="1800" dirty="0">
                <a:latin typeface="Calibri" panose="020F0502020204030204" pitchFamily="34" charset="0"/>
                <a:cs typeface="Calibri" panose="020F0502020204030204" pitchFamily="34" charset="0"/>
              </a:endParaRPr>
            </a:p>
          </p:txBody>
        </p:sp>
      </p:grpSp>
      <p:cxnSp>
        <p:nvCxnSpPr>
          <p:cNvPr id="19" name="Straight Arrow Connector 18">
            <a:extLst>
              <a:ext uri="{FF2B5EF4-FFF2-40B4-BE49-F238E27FC236}">
                <a16:creationId xmlns:a16="http://schemas.microsoft.com/office/drawing/2014/main" id="{F8282362-C225-470B-4CF3-8BDDD0B5603E}"/>
              </a:ext>
            </a:extLst>
          </p:cNvPr>
          <p:cNvCxnSpPr>
            <a:stCxn id="29" idx="3"/>
            <a:endCxn id="14" idx="1"/>
          </p:cNvCxnSpPr>
          <p:nvPr/>
        </p:nvCxnSpPr>
        <p:spPr>
          <a:xfrm flipV="1">
            <a:off x="7140082" y="1196565"/>
            <a:ext cx="632209" cy="700349"/>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20" name="Straight Arrow Connector 19">
            <a:extLst>
              <a:ext uri="{FF2B5EF4-FFF2-40B4-BE49-F238E27FC236}">
                <a16:creationId xmlns:a16="http://schemas.microsoft.com/office/drawing/2014/main" id="{3CA0D2F9-5292-EE3E-E2B4-17B7B4B278D4}"/>
              </a:ext>
            </a:extLst>
          </p:cNvPr>
          <p:cNvCxnSpPr>
            <a:cxnSpLocks/>
            <a:stCxn id="29" idx="3"/>
            <a:endCxn id="17" idx="1"/>
          </p:cNvCxnSpPr>
          <p:nvPr/>
        </p:nvCxnSpPr>
        <p:spPr>
          <a:xfrm>
            <a:off x="7140082" y="1896913"/>
            <a:ext cx="630550" cy="756106"/>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grpSp>
        <p:nvGrpSpPr>
          <p:cNvPr id="21" name="Group 20">
            <a:extLst>
              <a:ext uri="{FF2B5EF4-FFF2-40B4-BE49-F238E27FC236}">
                <a16:creationId xmlns:a16="http://schemas.microsoft.com/office/drawing/2014/main" id="{35FE6F86-7154-1D31-47C0-3878C463AF37}"/>
              </a:ext>
            </a:extLst>
          </p:cNvPr>
          <p:cNvGrpSpPr/>
          <p:nvPr/>
        </p:nvGrpSpPr>
        <p:grpSpPr>
          <a:xfrm>
            <a:off x="4499369" y="1366640"/>
            <a:ext cx="1428794" cy="1674670"/>
            <a:chOff x="3323256" y="3778580"/>
            <a:chExt cx="1718100" cy="2232892"/>
          </a:xfrm>
        </p:grpSpPr>
        <p:grpSp>
          <p:nvGrpSpPr>
            <p:cNvPr id="22" name="Group 21">
              <a:extLst>
                <a:ext uri="{FF2B5EF4-FFF2-40B4-BE49-F238E27FC236}">
                  <a16:creationId xmlns:a16="http://schemas.microsoft.com/office/drawing/2014/main" id="{7D126D97-7ADC-3DC3-281B-99387859D7DB}"/>
                </a:ext>
              </a:extLst>
            </p:cNvPr>
            <p:cNvGrpSpPr/>
            <p:nvPr/>
          </p:nvGrpSpPr>
          <p:grpSpPr>
            <a:xfrm>
              <a:off x="3571160" y="3778580"/>
              <a:ext cx="1470196" cy="2232892"/>
              <a:chOff x="3571160" y="3778580"/>
              <a:chExt cx="1470196" cy="2232892"/>
            </a:xfrm>
          </p:grpSpPr>
          <p:pic>
            <p:nvPicPr>
              <p:cNvPr id="24" name="Picture 23">
                <a:extLst>
                  <a:ext uri="{FF2B5EF4-FFF2-40B4-BE49-F238E27FC236}">
                    <a16:creationId xmlns:a16="http://schemas.microsoft.com/office/drawing/2014/main" id="{E8C0E280-729B-7937-6F70-7A1A078D6181}"/>
                  </a:ext>
                </a:extLst>
              </p:cNvPr>
              <p:cNvPicPr>
                <a:picLocks noChangeAspect="1"/>
              </p:cNvPicPr>
              <p:nvPr/>
            </p:nvPicPr>
            <p:blipFill>
              <a:blip r:embed="rId5"/>
              <a:stretch>
                <a:fillRect/>
              </a:stretch>
            </p:blipFill>
            <p:spPr>
              <a:xfrm>
                <a:off x="3627291" y="3778580"/>
                <a:ext cx="1414065" cy="1401092"/>
              </a:xfrm>
              <a:prstGeom prst="rect">
                <a:avLst/>
              </a:prstGeom>
            </p:spPr>
          </p:pic>
          <p:sp>
            <p:nvSpPr>
              <p:cNvPr id="25" name="TextBox 24">
                <a:extLst>
                  <a:ext uri="{FF2B5EF4-FFF2-40B4-BE49-F238E27FC236}">
                    <a16:creationId xmlns:a16="http://schemas.microsoft.com/office/drawing/2014/main" id="{1C965502-F43A-68D4-7600-42AE94F3BA03}"/>
                  </a:ext>
                </a:extLst>
              </p:cNvPr>
              <p:cNvSpPr txBox="1"/>
              <p:nvPr/>
            </p:nvSpPr>
            <p:spPr>
              <a:xfrm>
                <a:off x="3571160" y="5149698"/>
                <a:ext cx="1414065" cy="861774"/>
              </a:xfrm>
              <a:prstGeom prst="rect">
                <a:avLst/>
              </a:prstGeom>
              <a:noFill/>
            </p:spPr>
            <p:txBody>
              <a:bodyPr wrap="square" rtlCol="0">
                <a:spAutoFit/>
              </a:bodyPr>
              <a:lstStyle/>
              <a:p>
                <a:pPr algn="ctr"/>
                <a:r>
                  <a:rPr lang="en-US" sz="1800">
                    <a:latin typeface="Calibri" panose="020F0502020204030204" pitchFamily="34" charset="0"/>
                    <a:cs typeface="Calibri" panose="020F0502020204030204" pitchFamily="34" charset="0"/>
                  </a:rPr>
                  <a:t>Kì </a:t>
                </a:r>
                <a:r>
                  <a:rPr lang="en-US" sz="1800" dirty="0">
                    <a:latin typeface="Calibri" panose="020F0502020204030204" pitchFamily="34" charset="0"/>
                    <a:cs typeface="Calibri" panose="020F0502020204030204" pitchFamily="34" charset="0"/>
                  </a:rPr>
                  <a:t>giữa</a:t>
                </a:r>
              </a:p>
              <a:p>
                <a:pPr algn="ctr"/>
                <a:r>
                  <a:rPr lang="en-US" sz="1800" dirty="0">
                    <a:latin typeface="Calibri" panose="020F0502020204030204" pitchFamily="34" charset="0"/>
                    <a:cs typeface="Calibri" panose="020F0502020204030204" pitchFamily="34" charset="0"/>
                  </a:rPr>
                  <a:t>(2n</a:t>
                </a:r>
                <a:r>
                  <a:rPr lang="en-US" sz="1800">
                    <a:latin typeface="Calibri" panose="020F0502020204030204" pitchFamily="34" charset="0"/>
                    <a:cs typeface="Calibri" panose="020F0502020204030204" pitchFamily="34" charset="0"/>
                  </a:rPr>
                  <a:t>=4)</a:t>
                </a:r>
                <a:endParaRPr lang="en-US" sz="1800" dirty="0">
                  <a:latin typeface="Calibri" panose="020F0502020204030204" pitchFamily="34" charset="0"/>
                  <a:cs typeface="Calibri" panose="020F0502020204030204" pitchFamily="34" charset="0"/>
                </a:endParaRPr>
              </a:p>
            </p:txBody>
          </p:sp>
        </p:grpSp>
        <p:cxnSp>
          <p:nvCxnSpPr>
            <p:cNvPr id="23" name="Straight Arrow Connector 22">
              <a:extLst>
                <a:ext uri="{FF2B5EF4-FFF2-40B4-BE49-F238E27FC236}">
                  <a16:creationId xmlns:a16="http://schemas.microsoft.com/office/drawing/2014/main" id="{EABC95C9-B6AD-70C0-EB68-76456E9E257E}"/>
                </a:ext>
              </a:extLst>
            </p:cNvPr>
            <p:cNvCxnSpPr>
              <a:cxnSpLocks/>
            </p:cNvCxnSpPr>
            <p:nvPr/>
          </p:nvCxnSpPr>
          <p:spPr>
            <a:xfrm>
              <a:off x="3323256" y="4492264"/>
              <a:ext cx="163176" cy="5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921A65CD-B86D-A4D5-C86A-C591ACB61DFD}"/>
              </a:ext>
            </a:extLst>
          </p:cNvPr>
          <p:cNvGrpSpPr/>
          <p:nvPr/>
        </p:nvGrpSpPr>
        <p:grpSpPr>
          <a:xfrm>
            <a:off x="5635927" y="1366640"/>
            <a:ext cx="1946144" cy="2268731"/>
            <a:chOff x="4887793" y="3778580"/>
            <a:chExt cx="2340204" cy="3024974"/>
          </a:xfrm>
        </p:grpSpPr>
        <p:grpSp>
          <p:nvGrpSpPr>
            <p:cNvPr id="27" name="Group 26">
              <a:extLst>
                <a:ext uri="{FF2B5EF4-FFF2-40B4-BE49-F238E27FC236}">
                  <a16:creationId xmlns:a16="http://schemas.microsoft.com/office/drawing/2014/main" id="{BF984653-AD56-AEE0-12A0-23F79CABE09F}"/>
                </a:ext>
              </a:extLst>
            </p:cNvPr>
            <p:cNvGrpSpPr/>
            <p:nvPr/>
          </p:nvGrpSpPr>
          <p:grpSpPr>
            <a:xfrm>
              <a:off x="4887793" y="3778580"/>
              <a:ext cx="2340204" cy="3024974"/>
              <a:chOff x="4887793" y="3778580"/>
              <a:chExt cx="2340204" cy="3024974"/>
            </a:xfrm>
          </p:grpSpPr>
          <p:pic>
            <p:nvPicPr>
              <p:cNvPr id="29" name="Picture 28">
                <a:extLst>
                  <a:ext uri="{FF2B5EF4-FFF2-40B4-BE49-F238E27FC236}">
                    <a16:creationId xmlns:a16="http://schemas.microsoft.com/office/drawing/2014/main" id="{27342D8C-1634-34A4-3B20-F0D8988C646A}"/>
                  </a:ext>
                </a:extLst>
              </p:cNvPr>
              <p:cNvPicPr>
                <a:picLocks noChangeAspect="1"/>
              </p:cNvPicPr>
              <p:nvPr/>
            </p:nvPicPr>
            <p:blipFill>
              <a:blip r:embed="rId6"/>
              <a:stretch>
                <a:fillRect/>
              </a:stretch>
            </p:blipFill>
            <p:spPr>
              <a:xfrm>
                <a:off x="5282449" y="3778580"/>
                <a:ext cx="1414064" cy="1414064"/>
              </a:xfrm>
              <a:prstGeom prst="rect">
                <a:avLst/>
              </a:prstGeom>
            </p:spPr>
          </p:pic>
          <p:sp>
            <p:nvSpPr>
              <p:cNvPr id="30" name="TextBox 29">
                <a:extLst>
                  <a:ext uri="{FF2B5EF4-FFF2-40B4-BE49-F238E27FC236}">
                    <a16:creationId xmlns:a16="http://schemas.microsoft.com/office/drawing/2014/main" id="{67CE348A-62B1-425B-3B86-F47990D8A036}"/>
                  </a:ext>
                </a:extLst>
              </p:cNvPr>
              <p:cNvSpPr txBox="1"/>
              <p:nvPr/>
            </p:nvSpPr>
            <p:spPr>
              <a:xfrm>
                <a:off x="4887793" y="5203115"/>
                <a:ext cx="2340204" cy="1600439"/>
              </a:xfrm>
              <a:prstGeom prst="rect">
                <a:avLst/>
              </a:prstGeom>
              <a:noFill/>
            </p:spPr>
            <p:txBody>
              <a:bodyPr wrap="square" rtlCol="0">
                <a:spAutoFit/>
              </a:bodyPr>
              <a:lstStyle/>
              <a:p>
                <a:pPr algn="ctr"/>
                <a:r>
                  <a:rPr lang="en-US" sz="1800">
                    <a:latin typeface="Calibri" panose="020F0502020204030204" pitchFamily="34" charset="0"/>
                    <a:cs typeface="Calibri" panose="020F0502020204030204" pitchFamily="34" charset="0"/>
                  </a:rPr>
                  <a:t>Kì </a:t>
                </a:r>
                <a:r>
                  <a:rPr lang="en-US" sz="1800" dirty="0">
                    <a:latin typeface="Calibri" panose="020F0502020204030204" pitchFamily="34" charset="0"/>
                    <a:cs typeface="Calibri" panose="020F0502020204030204" pitchFamily="34" charset="0"/>
                  </a:rPr>
                  <a:t>sau</a:t>
                </a:r>
              </a:p>
              <a:p>
                <a:pPr algn="ctr"/>
                <a:r>
                  <a:rPr lang="en-US" sz="1800" dirty="0">
                    <a:latin typeface="Calibri" panose="020F0502020204030204" pitchFamily="34" charset="0"/>
                    <a:cs typeface="Calibri" panose="020F0502020204030204" pitchFamily="34" charset="0"/>
                  </a:rPr>
                  <a:t>(</a:t>
                </a:r>
                <a:r>
                  <a:rPr lang="en-US" sz="1800" b="1" dirty="0">
                    <a:solidFill>
                      <a:srgbClr val="C00000"/>
                    </a:solidFill>
                    <a:latin typeface="Calibri" panose="020F0502020204030204" pitchFamily="34" charset="0"/>
                    <a:cs typeface="Calibri" panose="020F0502020204030204" pitchFamily="34" charset="0"/>
                  </a:rPr>
                  <a:t>ĐỘT BIẾN</a:t>
                </a:r>
                <a:r>
                  <a:rPr lang="en-US" sz="1800" dirty="0">
                    <a:latin typeface="Calibri" panose="020F0502020204030204" pitchFamily="34" charset="0"/>
                    <a:cs typeface="Calibri" panose="020F0502020204030204" pitchFamily="34" charset="0"/>
                  </a:rPr>
                  <a:t>)</a:t>
                </a:r>
              </a:p>
              <a:p>
                <a:pPr algn="ctr"/>
                <a:r>
                  <a:rPr lang="en-US" sz="1800" dirty="0">
                    <a:latin typeface="Calibri" panose="020F0502020204030204" pitchFamily="34" charset="0"/>
                    <a:cs typeface="Calibri" panose="020F0502020204030204" pitchFamily="34" charset="0"/>
                  </a:rPr>
                  <a:t>1 cặp NST phân li không đều</a:t>
                </a:r>
              </a:p>
            </p:txBody>
          </p:sp>
        </p:grpSp>
        <p:cxnSp>
          <p:nvCxnSpPr>
            <p:cNvPr id="28" name="Straight Arrow Connector 27">
              <a:extLst>
                <a:ext uri="{FF2B5EF4-FFF2-40B4-BE49-F238E27FC236}">
                  <a16:creationId xmlns:a16="http://schemas.microsoft.com/office/drawing/2014/main" id="{60C331D1-33B2-CE2B-AE13-F92840A9CCB6}"/>
                </a:ext>
              </a:extLst>
            </p:cNvPr>
            <p:cNvCxnSpPr>
              <a:cxnSpLocks/>
            </p:cNvCxnSpPr>
            <p:nvPr/>
          </p:nvCxnSpPr>
          <p:spPr>
            <a:xfrm>
              <a:off x="5022786" y="4468908"/>
              <a:ext cx="163176" cy="5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D08D9765-CE86-9A41-A06D-67FE99DCC354}"/>
              </a:ext>
            </a:extLst>
          </p:cNvPr>
          <p:cNvGrpSpPr/>
          <p:nvPr/>
        </p:nvGrpSpPr>
        <p:grpSpPr>
          <a:xfrm>
            <a:off x="3250423" y="1366641"/>
            <a:ext cx="1366027" cy="1674672"/>
            <a:chOff x="1631211" y="3778580"/>
            <a:chExt cx="1642624" cy="2232894"/>
          </a:xfrm>
        </p:grpSpPr>
        <p:grpSp>
          <p:nvGrpSpPr>
            <p:cNvPr id="32" name="Group 31">
              <a:extLst>
                <a:ext uri="{FF2B5EF4-FFF2-40B4-BE49-F238E27FC236}">
                  <a16:creationId xmlns:a16="http://schemas.microsoft.com/office/drawing/2014/main" id="{D664BC09-BBE8-5B3C-E7CA-993AF014E23D}"/>
                </a:ext>
              </a:extLst>
            </p:cNvPr>
            <p:cNvGrpSpPr/>
            <p:nvPr/>
          </p:nvGrpSpPr>
          <p:grpSpPr>
            <a:xfrm>
              <a:off x="1768596" y="3778580"/>
              <a:ext cx="1505239" cy="2232894"/>
              <a:chOff x="1860647" y="3778581"/>
              <a:chExt cx="1505239" cy="2232894"/>
            </a:xfrm>
          </p:grpSpPr>
          <p:pic>
            <p:nvPicPr>
              <p:cNvPr id="34" name="Picture 33">
                <a:extLst>
                  <a:ext uri="{FF2B5EF4-FFF2-40B4-BE49-F238E27FC236}">
                    <a16:creationId xmlns:a16="http://schemas.microsoft.com/office/drawing/2014/main" id="{343770ED-BF08-431F-0218-906F5FD079B5}"/>
                  </a:ext>
                </a:extLst>
              </p:cNvPr>
              <p:cNvPicPr>
                <a:picLocks noChangeAspect="1"/>
              </p:cNvPicPr>
              <p:nvPr/>
            </p:nvPicPr>
            <p:blipFill>
              <a:blip r:embed="rId7"/>
              <a:stretch>
                <a:fillRect/>
              </a:stretch>
            </p:blipFill>
            <p:spPr>
              <a:xfrm>
                <a:off x="1860647" y="3778581"/>
                <a:ext cx="1505239" cy="1374462"/>
              </a:xfrm>
              <a:prstGeom prst="rect">
                <a:avLst/>
              </a:prstGeom>
            </p:spPr>
          </p:pic>
          <p:sp>
            <p:nvSpPr>
              <p:cNvPr id="35" name="TextBox 34">
                <a:extLst>
                  <a:ext uri="{FF2B5EF4-FFF2-40B4-BE49-F238E27FC236}">
                    <a16:creationId xmlns:a16="http://schemas.microsoft.com/office/drawing/2014/main" id="{C060F183-4E05-5049-BDAF-3692DC3FD3B6}"/>
                  </a:ext>
                </a:extLst>
              </p:cNvPr>
              <p:cNvSpPr txBox="1"/>
              <p:nvPr/>
            </p:nvSpPr>
            <p:spPr>
              <a:xfrm>
                <a:off x="1934716" y="5149701"/>
                <a:ext cx="1414066" cy="861774"/>
              </a:xfrm>
              <a:prstGeom prst="rect">
                <a:avLst/>
              </a:prstGeom>
              <a:noFill/>
            </p:spPr>
            <p:txBody>
              <a:bodyPr wrap="square" rtlCol="0">
                <a:spAutoFit/>
              </a:bodyPr>
              <a:lstStyle/>
              <a:p>
                <a:pPr algn="ctr"/>
                <a:r>
                  <a:rPr lang="en-US" sz="1800">
                    <a:latin typeface="Calibri" panose="020F0502020204030204" pitchFamily="34" charset="0"/>
                    <a:cs typeface="Calibri" panose="020F0502020204030204" pitchFamily="34" charset="0"/>
                  </a:rPr>
                  <a:t>Kì </a:t>
                </a:r>
                <a:r>
                  <a:rPr lang="en-US" sz="1800" dirty="0">
                    <a:latin typeface="Calibri" panose="020F0502020204030204" pitchFamily="34" charset="0"/>
                    <a:cs typeface="Calibri" panose="020F0502020204030204" pitchFamily="34" charset="0"/>
                  </a:rPr>
                  <a:t>đầu</a:t>
                </a:r>
              </a:p>
              <a:p>
                <a:pPr algn="ctr"/>
                <a:r>
                  <a:rPr lang="en-US" sz="1800" dirty="0">
                    <a:latin typeface="Calibri" panose="020F0502020204030204" pitchFamily="34" charset="0"/>
                    <a:cs typeface="Calibri" panose="020F0502020204030204" pitchFamily="34" charset="0"/>
                  </a:rPr>
                  <a:t>(2n</a:t>
                </a:r>
                <a:r>
                  <a:rPr lang="en-US" sz="1800">
                    <a:latin typeface="Calibri" panose="020F0502020204030204" pitchFamily="34" charset="0"/>
                    <a:cs typeface="Calibri" panose="020F0502020204030204" pitchFamily="34" charset="0"/>
                  </a:rPr>
                  <a:t>=4)</a:t>
                </a:r>
                <a:endParaRPr lang="en-US" sz="1800" dirty="0">
                  <a:latin typeface="Calibri" panose="020F0502020204030204" pitchFamily="34" charset="0"/>
                  <a:cs typeface="Calibri" panose="020F0502020204030204" pitchFamily="34" charset="0"/>
                </a:endParaRPr>
              </a:p>
            </p:txBody>
          </p:sp>
        </p:grpSp>
        <p:cxnSp>
          <p:nvCxnSpPr>
            <p:cNvPr id="33" name="Straight Arrow Connector 32">
              <a:extLst>
                <a:ext uri="{FF2B5EF4-FFF2-40B4-BE49-F238E27FC236}">
                  <a16:creationId xmlns:a16="http://schemas.microsoft.com/office/drawing/2014/main" id="{40644B76-2BCF-1D71-4A13-75D15C3AA6E4}"/>
                </a:ext>
              </a:extLst>
            </p:cNvPr>
            <p:cNvCxnSpPr>
              <a:cxnSpLocks/>
            </p:cNvCxnSpPr>
            <p:nvPr/>
          </p:nvCxnSpPr>
          <p:spPr>
            <a:xfrm>
              <a:off x="1631211" y="4460596"/>
              <a:ext cx="182919" cy="8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6" name="Oval 35">
            <a:extLst>
              <a:ext uri="{FF2B5EF4-FFF2-40B4-BE49-F238E27FC236}">
                <a16:creationId xmlns:a16="http://schemas.microsoft.com/office/drawing/2014/main" id="{2B468B2F-6AB2-2872-4805-605321134618}"/>
              </a:ext>
            </a:extLst>
          </p:cNvPr>
          <p:cNvSpPr/>
          <p:nvPr/>
        </p:nvSpPr>
        <p:spPr>
          <a:xfrm>
            <a:off x="6005289" y="1531032"/>
            <a:ext cx="282351" cy="56791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TextBox 36">
            <a:extLst>
              <a:ext uri="{FF2B5EF4-FFF2-40B4-BE49-F238E27FC236}">
                <a16:creationId xmlns:a16="http://schemas.microsoft.com/office/drawing/2014/main" id="{D2C1000F-1E1C-D682-EB63-1007A0C45D9A}"/>
              </a:ext>
            </a:extLst>
          </p:cNvPr>
          <p:cNvSpPr txBox="1"/>
          <p:nvPr/>
        </p:nvSpPr>
        <p:spPr>
          <a:xfrm>
            <a:off x="1510168" y="4695768"/>
            <a:ext cx="7633832" cy="461665"/>
          </a:xfrm>
          <a:prstGeom prst="rect">
            <a:avLst/>
          </a:prstGeom>
          <a:solidFill>
            <a:srgbClr val="495F61"/>
          </a:solidFill>
        </p:spPr>
        <p:txBody>
          <a:bodyPr wrap="square">
            <a:spAutoFit/>
          </a:bodyPr>
          <a:lstStyle/>
          <a:p>
            <a:r>
              <a:rPr lang="pt-BR" sz="2400">
                <a:solidFill>
                  <a:schemeClr val="bg1"/>
                </a:solidFill>
                <a:latin typeface="Calibri" panose="020F0502020204030204" pitchFamily="34" charset="0"/>
                <a:cs typeface="Calibri" panose="020F0502020204030204" pitchFamily="34" charset="0"/>
              </a:rPr>
              <a:t>Hợp tử 2n nguyên phân lần đầu tiên</a:t>
            </a:r>
            <a:r>
              <a:rPr lang="pt-BR" sz="2400">
                <a:solidFill>
                  <a:schemeClr val="bg1"/>
                </a:solidFill>
                <a:latin typeface="Calibri" panose="020F0502020204030204" pitchFamily="34" charset="0"/>
                <a:cs typeface="Calibri" panose="020F0502020204030204" pitchFamily="34" charset="0"/>
                <a:sym typeface="Wingdings" panose="05000000000000000000" pitchFamily="2" charset="2"/>
              </a:rPr>
              <a:t> </a:t>
            </a:r>
            <a:r>
              <a:rPr lang="pt-BR" sz="2400" b="1">
                <a:solidFill>
                  <a:schemeClr val="bg1"/>
                </a:solidFill>
                <a:latin typeface="Calibri" panose="020F0502020204030204" pitchFamily="34" charset="0"/>
                <a:cs typeface="Calibri" panose="020F0502020204030204" pitchFamily="34" charset="0"/>
                <a:sym typeface="Wingdings" panose="05000000000000000000" pitchFamily="2" charset="2"/>
              </a:rPr>
              <a:t>T</a:t>
            </a:r>
            <a:r>
              <a:rPr lang="pt-BR" sz="2400" b="1">
                <a:solidFill>
                  <a:schemeClr val="bg1"/>
                </a:solidFill>
                <a:latin typeface="Calibri" panose="020F0502020204030204" pitchFamily="34" charset="0"/>
                <a:cs typeface="Calibri" panose="020F0502020204030204" pitchFamily="34" charset="0"/>
              </a:rPr>
              <a:t>hể lệch bội</a:t>
            </a:r>
          </a:p>
        </p:txBody>
      </p:sp>
      <p:sp>
        <p:nvSpPr>
          <p:cNvPr id="38" name="TextBox 37">
            <a:extLst>
              <a:ext uri="{FF2B5EF4-FFF2-40B4-BE49-F238E27FC236}">
                <a16:creationId xmlns:a16="http://schemas.microsoft.com/office/drawing/2014/main" id="{55B81222-5230-7773-C04B-FA9FE88CC0F3}"/>
              </a:ext>
            </a:extLst>
          </p:cNvPr>
          <p:cNvSpPr txBox="1"/>
          <p:nvPr/>
        </p:nvSpPr>
        <p:spPr>
          <a:xfrm>
            <a:off x="1510168" y="4288110"/>
            <a:ext cx="7633832" cy="461665"/>
          </a:xfrm>
          <a:prstGeom prst="rect">
            <a:avLst/>
          </a:prstGeom>
          <a:solidFill>
            <a:srgbClr val="92D050"/>
          </a:solidFill>
        </p:spPr>
        <p:txBody>
          <a:bodyPr wrap="square">
            <a:spAutoFit/>
          </a:bodyPr>
          <a:lstStyle/>
          <a:p>
            <a:r>
              <a:rPr lang="pt-BR" sz="2400">
                <a:solidFill>
                  <a:schemeClr val="tx1"/>
                </a:solidFill>
                <a:latin typeface="Calibri" panose="020F0502020204030204" pitchFamily="34" charset="0"/>
                <a:cs typeface="Calibri" panose="020F0502020204030204" pitchFamily="34" charset="0"/>
              </a:rPr>
              <a:t>Cơ thể có một số tế bào soma ĐB</a:t>
            </a:r>
            <a:r>
              <a:rPr lang="pt-BR" sz="2400">
                <a:solidFill>
                  <a:schemeClr val="tx1"/>
                </a:solidFill>
                <a:latin typeface="Calibri" panose="020F0502020204030204" pitchFamily="34" charset="0"/>
                <a:cs typeface="Calibri" panose="020F0502020204030204" pitchFamily="34" charset="0"/>
                <a:sym typeface="Wingdings" panose="05000000000000000000" pitchFamily="2" charset="2"/>
              </a:rPr>
              <a:t></a:t>
            </a:r>
            <a:r>
              <a:rPr lang="pt-BR" sz="2400" b="1">
                <a:solidFill>
                  <a:schemeClr val="tx1"/>
                </a:solidFill>
                <a:latin typeface="Calibri" panose="020F0502020204030204" pitchFamily="34" charset="0"/>
                <a:cs typeface="Calibri" panose="020F0502020204030204" pitchFamily="34" charset="0"/>
                <a:sym typeface="Wingdings" panose="05000000000000000000" pitchFamily="2" charset="2"/>
              </a:rPr>
              <a:t> Thể</a:t>
            </a:r>
            <a:r>
              <a:rPr lang="pt-BR" sz="2400" b="1">
                <a:solidFill>
                  <a:schemeClr val="tx1"/>
                </a:solidFill>
                <a:latin typeface="Calibri" panose="020F0502020204030204" pitchFamily="34" charset="0"/>
                <a:cs typeface="Calibri" panose="020F0502020204030204" pitchFamily="34" charset="0"/>
              </a:rPr>
              <a:t> khảm</a:t>
            </a:r>
          </a:p>
        </p:txBody>
      </p:sp>
      <p:sp>
        <p:nvSpPr>
          <p:cNvPr id="2" name="Title 1">
            <a:extLst>
              <a:ext uri="{FF2B5EF4-FFF2-40B4-BE49-F238E27FC236}">
                <a16:creationId xmlns:a16="http://schemas.microsoft.com/office/drawing/2014/main" id="{117DC3F5-FC5C-6127-918B-8C88D4193F86}"/>
              </a:ext>
            </a:extLst>
          </p:cNvPr>
          <p:cNvSpPr>
            <a:spLocks noGrp="1"/>
          </p:cNvSpPr>
          <p:nvPr>
            <p:ph type="title"/>
          </p:nvPr>
        </p:nvSpPr>
        <p:spPr>
          <a:xfrm>
            <a:off x="104006" y="1580764"/>
            <a:ext cx="2264735" cy="2031956"/>
          </a:xfrm>
          <a:prstGeom prst="ellipse">
            <a:avLst/>
          </a:prstGeom>
          <a:solidFill>
            <a:srgbClr val="262626"/>
          </a:solidFill>
          <a:ln w="174625" cmpd="thinThick">
            <a:solidFill>
              <a:srgbClr val="262626"/>
            </a:solidFill>
          </a:ln>
        </p:spPr>
        <p:txBody>
          <a:bodyPr spcFirstLastPara="1" vert="horz" wrap="square" lIns="68580" tIns="34290" rIns="68580" bIns="34290" rtlCol="0" anchor="ctr" anchorCtr="0">
            <a:normAutofit/>
          </a:bodyPr>
          <a:lstStyle/>
          <a:p>
            <a:pPr marL="257175" indent="-257175" algn="ctr">
              <a:spcAft>
                <a:spcPts val="750"/>
              </a:spcAft>
            </a:pPr>
            <a:r>
              <a:rPr lang="en-US" sz="2400" b="1" kern="1200">
                <a:solidFill>
                  <a:srgbClr val="FFFFFF"/>
                </a:solidFill>
                <a:latin typeface="+mj-lt"/>
                <a:ea typeface="+mj-ea"/>
                <a:cs typeface="+mj-cs"/>
              </a:rPr>
              <a:t>Cơ chế phát sinh</a:t>
            </a:r>
            <a:endParaRPr lang="en-US" sz="2400" kern="1200">
              <a:solidFill>
                <a:srgbClr val="FFFFFF"/>
              </a:solidFill>
              <a:latin typeface="+mj-lt"/>
              <a:ea typeface="+mj-ea"/>
              <a:cs typeface="+mj-cs"/>
            </a:endParaRPr>
          </a:p>
        </p:txBody>
      </p:sp>
    </p:spTree>
    <p:extLst>
      <p:ext uri="{BB962C8B-B14F-4D97-AF65-F5344CB8AC3E}">
        <p14:creationId xmlns:p14="http://schemas.microsoft.com/office/powerpoint/2010/main" val="190638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par>
                                <p:cTn id="43" presetID="22" presetClass="entr" presetSubtype="8"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down)">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0"/>
          <p:cNvSpPr txBox="1">
            <a:spLocks noGrp="1"/>
          </p:cNvSpPr>
          <p:nvPr>
            <p:ph type="title"/>
          </p:nvPr>
        </p:nvSpPr>
        <p:spPr>
          <a:xfrm>
            <a:off x="777560" y="622384"/>
            <a:ext cx="50047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Calibri" panose="020F0502020204030204" pitchFamily="34" charset="0"/>
                <a:cs typeface="Calibri" panose="020F0502020204030204" pitchFamily="34" charset="0"/>
              </a:rPr>
              <a:t>Bài 5. NST VÀ ĐỘT BIẾN NST</a:t>
            </a:r>
            <a:endParaRPr b="1">
              <a:latin typeface="Calibri" panose="020F0502020204030204" pitchFamily="34" charset="0"/>
              <a:cs typeface="Calibri" panose="020F0502020204030204" pitchFamily="34" charset="0"/>
            </a:endParaRPr>
          </a:p>
        </p:txBody>
      </p:sp>
      <p:sp>
        <p:nvSpPr>
          <p:cNvPr id="337" name="Google Shape;337;p30"/>
          <p:cNvSpPr txBox="1">
            <a:spLocks noGrp="1"/>
          </p:cNvSpPr>
          <p:nvPr>
            <p:ph type="title" idx="2"/>
          </p:nvPr>
        </p:nvSpPr>
        <p:spPr>
          <a:xfrm>
            <a:off x="777562" y="1375866"/>
            <a:ext cx="57152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latin typeface="Calibri" panose="020F0502020204030204" pitchFamily="34" charset="0"/>
                <a:cs typeface="Calibri" panose="020F0502020204030204" pitchFamily="34" charset="0"/>
              </a:rPr>
              <a:t>I. NST LÀ VẬT CHẤT DI TRUYỀN</a:t>
            </a:r>
            <a:endParaRPr b="1">
              <a:latin typeface="Calibri" panose="020F0502020204030204" pitchFamily="34" charset="0"/>
              <a:cs typeface="Calibri" panose="020F0502020204030204" pitchFamily="34" charset="0"/>
            </a:endParaRPr>
          </a:p>
        </p:txBody>
      </p:sp>
      <p:cxnSp>
        <p:nvCxnSpPr>
          <p:cNvPr id="3" name="Straight Connector 2"/>
          <p:cNvCxnSpPr/>
          <p:nvPr/>
        </p:nvCxnSpPr>
        <p:spPr>
          <a:xfrm>
            <a:off x="451998" y="1215688"/>
            <a:ext cx="4362829" cy="0"/>
          </a:xfrm>
          <a:prstGeom prst="line">
            <a:avLst/>
          </a:prstGeom>
        </p:spPr>
        <p:style>
          <a:lnRef idx="1">
            <a:schemeClr val="dk1"/>
          </a:lnRef>
          <a:fillRef idx="0">
            <a:schemeClr val="dk1"/>
          </a:fillRef>
          <a:effectRef idx="0">
            <a:schemeClr val="dk1"/>
          </a:effectRef>
          <a:fontRef idx="minor">
            <a:schemeClr val="tx1"/>
          </a:fontRef>
        </p:style>
      </p:cxnSp>
      <p:sp>
        <p:nvSpPr>
          <p:cNvPr id="5" name="Subtitle 4"/>
          <p:cNvSpPr>
            <a:spLocks noGrp="1"/>
          </p:cNvSpPr>
          <p:nvPr>
            <p:ph type="subTitle" idx="1"/>
          </p:nvPr>
        </p:nvSpPr>
        <p:spPr>
          <a:xfrm>
            <a:off x="777562" y="1735243"/>
            <a:ext cx="5303691" cy="496800"/>
          </a:xfrm>
        </p:spPr>
        <p:txBody>
          <a:bodyPr/>
          <a:lstStyle/>
          <a:p>
            <a:pPr marL="609600" indent="-457200">
              <a:buAutoNum type="arabicPeriod"/>
            </a:pPr>
            <a:r>
              <a:rPr lang="en-US">
                <a:latin typeface="Calibri" panose="020F0502020204030204" pitchFamily="34" charset="0"/>
                <a:cs typeface="Calibri" panose="020F0502020204030204" pitchFamily="34" charset="0"/>
              </a:rPr>
              <a:t>Cấu trúc siêu hiển vi của NST</a:t>
            </a:r>
          </a:p>
          <a:p>
            <a:pPr marL="609600" indent="-457200">
              <a:buAutoNum type="arabicPeriod"/>
            </a:pPr>
            <a:r>
              <a:rPr lang="en-US">
                <a:latin typeface="Calibri" panose="020F0502020204030204" pitchFamily="34" charset="0"/>
                <a:cs typeface="Calibri" panose="020F0502020204030204" pitchFamily="34" charset="0"/>
              </a:rPr>
              <a:t>Sự sắp xếp các gene trên NST</a:t>
            </a:r>
          </a:p>
          <a:p>
            <a:pPr marL="609600" indent="-457200">
              <a:buAutoNum type="arabicPeriod"/>
            </a:pPr>
            <a:r>
              <a:rPr lang="en-US">
                <a:latin typeface="Calibri" panose="020F0502020204030204" pitchFamily="34" charset="0"/>
                <a:cs typeface="Calibri" panose="020F0502020204030204" pitchFamily="34" charset="0"/>
              </a:rPr>
              <a:t>Cơ chế di truyền NST</a:t>
            </a:r>
          </a:p>
          <a:p>
            <a:pPr marL="152400" indent="0"/>
            <a:endParaRPr lang="en-US">
              <a:latin typeface="Calibri" panose="020F0502020204030204" pitchFamily="34" charset="0"/>
              <a:cs typeface="Calibri" panose="020F0502020204030204" pitchFamily="34" charset="0"/>
            </a:endParaRPr>
          </a:p>
        </p:txBody>
      </p:sp>
      <p:sp>
        <p:nvSpPr>
          <p:cNvPr id="39" name="Google Shape;337;p30"/>
          <p:cNvSpPr txBox="1">
            <a:spLocks noGrp="1"/>
          </p:cNvSpPr>
          <p:nvPr>
            <p:ph type="title" idx="2"/>
          </p:nvPr>
        </p:nvSpPr>
        <p:spPr>
          <a:xfrm>
            <a:off x="777562" y="2895152"/>
            <a:ext cx="5715200" cy="447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a:latin typeface="Calibri" panose="020F0502020204030204" pitchFamily="34" charset="0"/>
                <a:cs typeface="Calibri" panose="020F0502020204030204" pitchFamily="34" charset="0"/>
              </a:rPr>
              <a:t>II. ĐỘT BIẾN NST</a:t>
            </a:r>
            <a:endParaRPr b="1">
              <a:latin typeface="Calibri" panose="020F0502020204030204" pitchFamily="34" charset="0"/>
              <a:cs typeface="Calibri" panose="020F0502020204030204" pitchFamily="34" charset="0"/>
            </a:endParaRPr>
          </a:p>
        </p:txBody>
      </p:sp>
      <p:sp>
        <p:nvSpPr>
          <p:cNvPr id="40" name="Subtitle 4"/>
          <p:cNvSpPr>
            <a:spLocks noGrp="1"/>
          </p:cNvSpPr>
          <p:nvPr>
            <p:ph type="subTitle" idx="1"/>
          </p:nvPr>
        </p:nvSpPr>
        <p:spPr>
          <a:xfrm>
            <a:off x="777561" y="3303729"/>
            <a:ext cx="5303691" cy="496800"/>
          </a:xfrm>
        </p:spPr>
        <p:txBody>
          <a:bodyPr/>
          <a:lstStyle/>
          <a:p>
            <a:pPr marL="609600" indent="-457200">
              <a:buAutoNum type="arabicPeriod"/>
            </a:pPr>
            <a:r>
              <a:rPr lang="en-US">
                <a:latin typeface="Calibri" panose="020F0502020204030204" pitchFamily="34" charset="0"/>
                <a:cs typeface="Calibri" panose="020F0502020204030204" pitchFamily="34" charset="0"/>
              </a:rPr>
              <a:t>Đột biến cấu trúc NST</a:t>
            </a:r>
          </a:p>
          <a:p>
            <a:pPr marL="609600" indent="-457200">
              <a:buAutoNum type="arabicPeriod"/>
            </a:pPr>
            <a:r>
              <a:rPr lang="en-US">
                <a:latin typeface="Calibri" panose="020F0502020204030204" pitchFamily="34" charset="0"/>
                <a:cs typeface="Calibri" panose="020F0502020204030204" pitchFamily="34" charset="0"/>
              </a:rPr>
              <a:t>Đột biến số lượng NST</a:t>
            </a:r>
          </a:p>
          <a:p>
            <a:pPr marL="609600" indent="-457200">
              <a:buAutoNum type="arabicPeriod"/>
            </a:pPr>
            <a:r>
              <a:rPr lang="en-US">
                <a:latin typeface="Calibri" panose="020F0502020204030204" pitchFamily="34" charset="0"/>
                <a:cs typeface="Calibri" panose="020F0502020204030204" pitchFamily="34" charset="0"/>
              </a:rPr>
              <a:t>Vai trò của đột biến NST</a:t>
            </a:r>
          </a:p>
          <a:p>
            <a:pPr marL="152400" indent="0"/>
            <a:endParaRPr lang="en-US">
              <a:latin typeface="Calibri" panose="020F0502020204030204" pitchFamily="34" charset="0"/>
              <a:cs typeface="Calibri" panose="020F0502020204030204" pitchFamily="34" charset="0"/>
            </a:endParaRPr>
          </a:p>
        </p:txBody>
      </p:sp>
      <p:sp>
        <p:nvSpPr>
          <p:cNvPr id="2" name="Google Shape;337;p30">
            <a:extLst>
              <a:ext uri="{FF2B5EF4-FFF2-40B4-BE49-F238E27FC236}">
                <a16:creationId xmlns:a16="http://schemas.microsoft.com/office/drawing/2014/main" id="{6688AD7E-5969-3ADD-6EF4-5E7DD2595B43}"/>
              </a:ext>
            </a:extLst>
          </p:cNvPr>
          <p:cNvSpPr txBox="1">
            <a:spLocks/>
          </p:cNvSpPr>
          <p:nvPr/>
        </p:nvSpPr>
        <p:spPr>
          <a:xfrm>
            <a:off x="777560" y="4414438"/>
            <a:ext cx="7749498" cy="447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
              <a:buNone/>
              <a:defRPr sz="3000" b="0" i="0" u="none" strike="noStrike" cap="none">
                <a:solidFill>
                  <a:schemeClr val="lt2"/>
                </a:solidFill>
                <a:latin typeface="Play"/>
                <a:ea typeface="Play"/>
                <a:cs typeface="Play"/>
                <a:sym typeface="Play"/>
              </a:defRPr>
            </a:lvl1pPr>
            <a:lvl2pPr marR="0" lvl="1"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9pPr>
          </a:lstStyle>
          <a:p>
            <a:r>
              <a:rPr lang="en-US" b="1">
                <a:latin typeface="Calibri" panose="020F0502020204030204" pitchFamily="34" charset="0"/>
                <a:cs typeface="Calibri" panose="020F0502020204030204" pitchFamily="34" charset="0"/>
              </a:rPr>
              <a:t>III. MỐI QUAN HỆ GIỮA DI TRUYỀN VÀ BIẾN DỊ</a:t>
            </a:r>
          </a:p>
        </p:txBody>
      </p:sp>
    </p:spTree>
    <p:extLst>
      <p:ext uri="{BB962C8B-B14F-4D97-AF65-F5344CB8AC3E}">
        <p14:creationId xmlns:p14="http://schemas.microsoft.com/office/powerpoint/2010/main" val="386263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500"/>
                                        <p:tgtEl>
                                          <p:spTgt spid="3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barn(inVertical)">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barn(inVertical)">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barn(inVertical)">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p:bldP spid="5" grpId="0" build="p"/>
      <p:bldP spid="39" grpId="0"/>
      <p:bldP spid="40" grpId="0" build="p"/>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C3F5-FC5C-6127-918B-8C88D4193F86}"/>
              </a:ext>
            </a:extLst>
          </p:cNvPr>
          <p:cNvSpPr>
            <a:spLocks noGrp="1"/>
          </p:cNvSpPr>
          <p:nvPr>
            <p:ph type="title"/>
          </p:nvPr>
        </p:nvSpPr>
        <p:spPr>
          <a:xfrm>
            <a:off x="325824" y="1555772"/>
            <a:ext cx="2064266" cy="2031956"/>
          </a:xfrm>
          <a:prstGeom prst="ellipse">
            <a:avLst/>
          </a:prstGeom>
          <a:solidFill>
            <a:srgbClr val="262626"/>
          </a:solidFill>
          <a:ln w="174625" cmpd="thinThick">
            <a:solidFill>
              <a:srgbClr val="262626"/>
            </a:solidFill>
          </a:ln>
        </p:spPr>
        <p:txBody>
          <a:bodyPr spcFirstLastPara="1" vert="horz" wrap="square" lIns="68580" tIns="34290" rIns="68580" bIns="34290" rtlCol="0" anchor="ctr" anchorCtr="0">
            <a:normAutofit fontScale="90000"/>
          </a:bodyPr>
          <a:lstStyle/>
          <a:p>
            <a:pPr marL="257175" indent="-257175" algn="ctr">
              <a:spcAft>
                <a:spcPts val="750"/>
              </a:spcAft>
            </a:pPr>
            <a:r>
              <a:rPr lang="en-US" sz="1950" b="1" kern="1200">
                <a:solidFill>
                  <a:srgbClr val="FFFFFF"/>
                </a:solidFill>
                <a:latin typeface="+mj-lt"/>
                <a:ea typeface="+mj-ea"/>
                <a:cs typeface="+mj-cs"/>
              </a:rPr>
              <a:t>Nguyên nhân và cơ chế phát sinh</a:t>
            </a:r>
            <a:endParaRPr lang="en-US" sz="1950" kern="1200">
              <a:solidFill>
                <a:srgbClr val="FFFFFF"/>
              </a:solidFill>
              <a:latin typeface="+mj-lt"/>
              <a:ea typeface="+mj-ea"/>
              <a:cs typeface="+mj-cs"/>
            </a:endParaRPr>
          </a:p>
        </p:txBody>
      </p:sp>
      <p:pic>
        <p:nvPicPr>
          <p:cNvPr id="4" name="Picture 2" descr="Lý thuyết đột biến số lượng nhiễm sắc thể sinh 9">
            <a:extLst>
              <a:ext uri="{FF2B5EF4-FFF2-40B4-BE49-F238E27FC236}">
                <a16:creationId xmlns:a16="http://schemas.microsoft.com/office/drawing/2014/main" id="{96878973-5966-A3A8-765F-BD750CA554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89177" y="458013"/>
            <a:ext cx="6566687" cy="38743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77F5654-36A6-AF85-196B-CE43FE7B2C5A}"/>
              </a:ext>
            </a:extLst>
          </p:cNvPr>
          <p:cNvSpPr txBox="1"/>
          <p:nvPr/>
        </p:nvSpPr>
        <p:spPr>
          <a:xfrm>
            <a:off x="2132493" y="4537105"/>
            <a:ext cx="7011508" cy="424732"/>
          </a:xfrm>
          <a:prstGeom prst="rect">
            <a:avLst/>
          </a:prstGeom>
          <a:noFill/>
        </p:spPr>
        <p:txBody>
          <a:bodyPr wrap="square">
            <a:spAutoFit/>
          </a:bodyPr>
          <a:lstStyle/>
          <a:p>
            <a:pPr algn="ctr" defTabSz="666750">
              <a:lnSpc>
                <a:spcPct val="90000"/>
              </a:lnSpc>
              <a:spcBef>
                <a:spcPct val="0"/>
              </a:spcBef>
              <a:spcAft>
                <a:spcPct val="35000"/>
              </a:spcAft>
            </a:pPr>
            <a:r>
              <a:rPr lang="en-US" sz="2400" b="1" kern="1200">
                <a:solidFill>
                  <a:srgbClr val="002060"/>
                </a:solidFill>
                <a:latin typeface="Calibri" panose="020F0502020204030204" pitchFamily="34" charset="0"/>
                <a:cs typeface="Calibri" panose="020F0502020204030204" pitchFamily="34" charset="0"/>
              </a:rPr>
              <a:t>Cơ chế phát sinh đột biến lệch bội trong giảm phân</a:t>
            </a:r>
            <a:endParaRPr lang="en-US" sz="2400" b="1" kern="1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31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 name="Title 1">
            <a:extLst>
              <a:ext uri="{FF2B5EF4-FFF2-40B4-BE49-F238E27FC236}">
                <a16:creationId xmlns:a16="http://schemas.microsoft.com/office/drawing/2014/main" id="{117DC3F5-FC5C-6127-918B-8C88D4193F86}"/>
              </a:ext>
            </a:extLst>
          </p:cNvPr>
          <p:cNvSpPr>
            <a:spLocks noGrp="1"/>
          </p:cNvSpPr>
          <p:nvPr>
            <p:ph type="title"/>
          </p:nvPr>
        </p:nvSpPr>
        <p:spPr>
          <a:xfrm>
            <a:off x="1355652" y="1272036"/>
            <a:ext cx="7727212" cy="498488"/>
          </a:xfrm>
          <a:prstGeom prst="ellipse">
            <a:avLst/>
          </a:prstGeom>
        </p:spPr>
        <p:txBody>
          <a:bodyPr vert="horz" lIns="68580" tIns="34290" rIns="68580" bIns="34290" rtlCol="0" anchor="b">
            <a:noAutofit/>
          </a:bodyPr>
          <a:lstStyle/>
          <a:p>
            <a:pPr marL="257175" indent="-257175">
              <a:spcAft>
                <a:spcPts val="750"/>
              </a:spcAft>
            </a:pPr>
            <a:br>
              <a:rPr lang="en-US" b="1"/>
            </a:br>
            <a:br>
              <a:rPr lang="en-US" b="1"/>
            </a:br>
            <a:r>
              <a:rPr lang="en-US" b="1"/>
              <a:t>Cơ chế phát sinh đột biến lệch bội trong giảm phân</a:t>
            </a:r>
            <a:br>
              <a:rPr lang="en-US" b="1"/>
            </a:br>
            <a:endParaRPr lang="en-US" kern="1200">
              <a:solidFill>
                <a:schemeClr val="tx1"/>
              </a:solidFill>
              <a:effectLst/>
            </a:endParaRPr>
          </a:p>
        </p:txBody>
      </p:sp>
      <p:sp>
        <p:nvSpPr>
          <p:cNvPr id="18" name="Rectangle 1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1499134"/>
            <a:ext cx="8590946" cy="5862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0" name="Rectangle 1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10"/>
            <a:ext cx="8537522" cy="320099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6" name="TextBox 5">
            <a:extLst>
              <a:ext uri="{FF2B5EF4-FFF2-40B4-BE49-F238E27FC236}">
                <a16:creationId xmlns:a16="http://schemas.microsoft.com/office/drawing/2014/main" id="{D77F5654-36A6-AF85-196B-CE43FE7B2C5A}"/>
              </a:ext>
            </a:extLst>
          </p:cNvPr>
          <p:cNvSpPr txBox="1"/>
          <p:nvPr/>
        </p:nvSpPr>
        <p:spPr>
          <a:xfrm>
            <a:off x="595246" y="1949632"/>
            <a:ext cx="3398174" cy="2729588"/>
          </a:xfrm>
          <a:prstGeom prst="rect">
            <a:avLst/>
          </a:prstGeom>
        </p:spPr>
        <p:txBody>
          <a:bodyPr vert="horz" lIns="68580" tIns="34290" rIns="68580" bIns="34290" rtlCol="0" anchor="ctr">
            <a:normAutofit/>
          </a:bodyPr>
          <a:lstStyle/>
          <a:p>
            <a:pPr indent="-171450" defTabSz="685800">
              <a:lnSpc>
                <a:spcPct val="90000"/>
              </a:lnSpc>
              <a:spcBef>
                <a:spcPct val="0"/>
              </a:spcBef>
              <a:spcAft>
                <a:spcPct val="35000"/>
              </a:spcAft>
              <a:buClrTx/>
              <a:buFont typeface="Arial" panose="020B0604020202020204" pitchFamily="34" charset="0"/>
              <a:buChar char="•"/>
            </a:pPr>
            <a:endParaRPr lang="en-US" sz="1500" b="1" kern="1200">
              <a:solidFill>
                <a:prstClr val="black"/>
              </a:solidFill>
              <a:latin typeface="Aptos" panose="02110004020202020204"/>
              <a:ea typeface="+mn-ea"/>
              <a:cs typeface="+mn-cs"/>
            </a:endParaRPr>
          </a:p>
        </p:txBody>
      </p:sp>
      <p:sp>
        <p:nvSpPr>
          <p:cNvPr id="22" name="Rectangle 2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21030" y="1734770"/>
            <a:ext cx="586275"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graphicFrame>
        <p:nvGraphicFramePr>
          <p:cNvPr id="5" name="Content Placeholder 4">
            <a:extLst>
              <a:ext uri="{FF2B5EF4-FFF2-40B4-BE49-F238E27FC236}">
                <a16:creationId xmlns:a16="http://schemas.microsoft.com/office/drawing/2014/main" id="{5D2C71AD-223E-6031-D6C6-EDB200829494}"/>
              </a:ext>
            </a:extLst>
          </p:cNvPr>
          <p:cNvGraphicFramePr>
            <a:graphicFrameLocks noGrp="1"/>
          </p:cNvGraphicFramePr>
          <p:nvPr>
            <p:ph idx="1"/>
            <p:extLst>
              <p:ext uri="{D42A27DB-BD31-4B8C-83A1-F6EECF244321}">
                <p14:modId xmlns:p14="http://schemas.microsoft.com/office/powerpoint/2010/main" val="2393269810"/>
              </p:ext>
            </p:extLst>
          </p:nvPr>
        </p:nvGraphicFramePr>
        <p:xfrm>
          <a:off x="61136" y="1609092"/>
          <a:ext cx="8438370" cy="3522695"/>
        </p:xfrm>
        <a:graphic>
          <a:graphicData uri="http://schemas.openxmlformats.org/drawingml/2006/table">
            <a:tbl>
              <a:tblPr firstRow="1" firstCol="1" bandRow="1"/>
              <a:tblGrid>
                <a:gridCol w="8438370">
                  <a:extLst>
                    <a:ext uri="{9D8B030D-6E8A-4147-A177-3AD203B41FA5}">
                      <a16:colId xmlns:a16="http://schemas.microsoft.com/office/drawing/2014/main" val="1769240773"/>
                    </a:ext>
                  </a:extLst>
                </a:gridCol>
              </a:tblGrid>
              <a:tr h="1106875">
                <a:tc>
                  <a:txBody>
                    <a:bodyPr/>
                    <a:lstStyle/>
                    <a:p>
                      <a:pPr algn="l" fontAlgn="t">
                        <a:spcBef>
                          <a:spcPts val="0"/>
                        </a:spcBef>
                        <a:spcAft>
                          <a:spcPts val="0"/>
                        </a:spcAft>
                      </a:pPr>
                      <a:r>
                        <a:rPr lang="vi-VN" sz="2800" b="0" i="0" u="none" strike="noStrike">
                          <a:solidFill>
                            <a:srgbClr val="195F45"/>
                          </a:solidFill>
                          <a:effectLst/>
                          <a:latin typeface="Calibri" panose="020F0502020204030204" pitchFamily="34" charset="0"/>
                          <a:ea typeface="Times New Roman" panose="02020603050405020304" pitchFamily="18" charset="0"/>
                          <a:cs typeface="Calibri" panose="020F0502020204030204" pitchFamily="34" charset="0"/>
                        </a:rPr>
                        <a:t>Cho biết sự kết hợp giữa các loại giao tử đột biến với nhau hoặc với giao tử bình thường sẽ tạo ra những thể lệch bội nào?</a:t>
                      </a:r>
                      <a:endParaRPr lang="vi-VN" sz="2800" b="0" i="0" u="none" strike="noStrike">
                        <a:effectLst/>
                        <a:latin typeface="Calibri" panose="020F0502020204030204" pitchFamily="34" charset="0"/>
                        <a:cs typeface="Calibri" panose="020F0502020204030204" pitchFamily="34" charset="0"/>
                      </a:endParaRPr>
                    </a:p>
                  </a:txBody>
                  <a:tcPr marL="69080" marR="69080" marT="95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58737"/>
                  </a:ext>
                </a:extLst>
              </a:tr>
              <a:tr h="558235">
                <a:tc>
                  <a:txBody>
                    <a:bodyPr/>
                    <a:lstStyle/>
                    <a:p>
                      <a:pPr algn="l" fontAlgn="t">
                        <a:lnSpc>
                          <a:spcPct val="100000"/>
                        </a:lnSpc>
                        <a:spcBef>
                          <a:spcPts val="0"/>
                        </a:spcBef>
                        <a:spcAft>
                          <a:spcPts val="0"/>
                        </a:spcAft>
                      </a:pPr>
                      <a:r>
                        <a:rPr lang="pt-BR" sz="2800" b="0" i="0" u="none" strike="noStrike">
                          <a:effectLst/>
                          <a:latin typeface="Calibri" panose="020F0502020204030204" pitchFamily="34" charset="0"/>
                          <a:ea typeface="Batang" panose="02030600000101010101" pitchFamily="18" charset="-127"/>
                          <a:cs typeface="Calibri" panose="020F0502020204030204" pitchFamily="34" charset="0"/>
                        </a:rPr>
                        <a:t>n x (n + 1) </a:t>
                      </a:r>
                      <a:r>
                        <a:rPr lang="pt-BR" sz="2800" b="0" i="0" u="none" strike="noStrike">
                          <a:effectLst/>
                          <a:latin typeface="Calibri" panose="020F0502020204030204" pitchFamily="34" charset="0"/>
                          <a:ea typeface="Batang" panose="02030600000101010101" pitchFamily="18" charset="-127"/>
                          <a:cs typeface="Calibri" panose="020F0502020204030204" pitchFamily="34" charset="0"/>
                          <a:sym typeface="Wingdings" panose="05000000000000000000" pitchFamily="2" charset="2"/>
                        </a:rPr>
                        <a:t></a:t>
                      </a:r>
                      <a:r>
                        <a:rPr lang="pt-BR" sz="2800" b="0" i="0" u="none" strike="noStrike">
                          <a:effectLst/>
                          <a:latin typeface="Calibri" panose="020F0502020204030204" pitchFamily="34" charset="0"/>
                          <a:ea typeface="Batang" panose="02030600000101010101" pitchFamily="18" charset="-127"/>
                          <a:cs typeface="Calibri" panose="020F0502020204030204" pitchFamily="34" charset="0"/>
                        </a:rPr>
                        <a:t> </a:t>
                      </a:r>
                      <a:endParaRPr lang="pt-BR" sz="2800" b="0" i="0" u="none" strike="noStrike">
                        <a:effectLst/>
                        <a:latin typeface="Calibri" panose="020F0502020204030204" pitchFamily="34" charset="0"/>
                        <a:cs typeface="Calibri" panose="020F0502020204030204" pitchFamily="34" charset="0"/>
                      </a:endParaRPr>
                    </a:p>
                  </a:txBody>
                  <a:tcPr marL="69080" marR="69080" marT="95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60910053"/>
                  </a:ext>
                </a:extLst>
              </a:tr>
              <a:tr h="558235">
                <a:tc>
                  <a:txBody>
                    <a:bodyPr/>
                    <a:lstStyle/>
                    <a:p>
                      <a:pPr algn="l" fontAlgn="t">
                        <a:lnSpc>
                          <a:spcPct val="100000"/>
                        </a:lnSpc>
                        <a:spcBef>
                          <a:spcPts val="0"/>
                        </a:spcBef>
                        <a:spcAft>
                          <a:spcPts val="0"/>
                        </a:spcAft>
                      </a:pPr>
                      <a:r>
                        <a:rPr lang="pt-BR" sz="2800" b="0" i="0" u="none" strike="noStrike">
                          <a:effectLst/>
                          <a:latin typeface="Calibri" panose="020F0502020204030204" pitchFamily="34" charset="0"/>
                          <a:ea typeface="Batang" panose="02030600000101010101" pitchFamily="18" charset="-127"/>
                          <a:cs typeface="Calibri" panose="020F0502020204030204" pitchFamily="34" charset="0"/>
                        </a:rPr>
                        <a:t>n x (n – 1) </a:t>
                      </a:r>
                      <a:r>
                        <a:rPr lang="pt-BR" sz="2800" b="0" i="0" u="none" strike="noStrike">
                          <a:effectLst/>
                          <a:latin typeface="Calibri" panose="020F0502020204030204" pitchFamily="34" charset="0"/>
                          <a:ea typeface="Batang" panose="02030600000101010101" pitchFamily="18" charset="-127"/>
                          <a:cs typeface="Calibri" panose="020F0502020204030204" pitchFamily="34" charset="0"/>
                          <a:sym typeface="Wingdings" panose="05000000000000000000" pitchFamily="2" charset="2"/>
                        </a:rPr>
                        <a:t></a:t>
                      </a:r>
                      <a:endParaRPr lang="pt-BR" sz="2800" b="0" i="0" u="none" strike="noStrike">
                        <a:effectLst/>
                        <a:latin typeface="Calibri" panose="020F0502020204030204" pitchFamily="34" charset="0"/>
                        <a:cs typeface="Calibri" panose="020F0502020204030204" pitchFamily="34" charset="0"/>
                      </a:endParaRPr>
                    </a:p>
                  </a:txBody>
                  <a:tcPr marL="69080" marR="69080" marT="95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7303917"/>
                  </a:ext>
                </a:extLst>
              </a:tr>
              <a:tr h="558235">
                <a:tc>
                  <a:txBody>
                    <a:bodyPr/>
                    <a:lstStyle/>
                    <a:p>
                      <a:pPr algn="l" fontAlgn="t">
                        <a:lnSpc>
                          <a:spcPct val="100000"/>
                        </a:lnSpc>
                        <a:spcBef>
                          <a:spcPts val="0"/>
                        </a:spcBef>
                        <a:spcAft>
                          <a:spcPts val="0"/>
                        </a:spcAft>
                      </a:pPr>
                      <a:r>
                        <a:rPr lang="pt-BR" sz="2800" b="0" i="0" u="none" strike="noStrike">
                          <a:effectLst/>
                          <a:latin typeface="Calibri" panose="020F0502020204030204" pitchFamily="34" charset="0"/>
                          <a:ea typeface="Batang" panose="02030600000101010101" pitchFamily="18" charset="-127"/>
                          <a:cs typeface="Calibri" panose="020F0502020204030204" pitchFamily="34" charset="0"/>
                        </a:rPr>
                        <a:t>n- 1 x (n – 1) </a:t>
                      </a:r>
                      <a:r>
                        <a:rPr lang="pt-BR" sz="2800" b="0" i="0" u="none" strike="noStrike">
                          <a:effectLst/>
                          <a:latin typeface="Calibri" panose="020F0502020204030204" pitchFamily="34" charset="0"/>
                          <a:ea typeface="Batang" panose="02030600000101010101" pitchFamily="18" charset="-127"/>
                          <a:cs typeface="Calibri" panose="020F0502020204030204" pitchFamily="34" charset="0"/>
                          <a:sym typeface="Wingdings" panose="05000000000000000000" pitchFamily="2" charset="2"/>
                        </a:rPr>
                        <a:t></a:t>
                      </a:r>
                      <a:endParaRPr lang="pt-BR" sz="2800" b="0" i="0" u="none" strike="noStrike">
                        <a:effectLst/>
                        <a:latin typeface="Calibri" panose="020F0502020204030204" pitchFamily="34" charset="0"/>
                        <a:cs typeface="Calibri" panose="020F0502020204030204" pitchFamily="34" charset="0"/>
                      </a:endParaRPr>
                    </a:p>
                  </a:txBody>
                  <a:tcPr marL="69080" marR="69080" marT="95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688072"/>
                  </a:ext>
                </a:extLst>
              </a:tr>
              <a:tr h="558235">
                <a:tc>
                  <a:txBody>
                    <a:bodyPr/>
                    <a:lstStyle/>
                    <a:p>
                      <a:pPr algn="l" fontAlgn="t">
                        <a:lnSpc>
                          <a:spcPct val="100000"/>
                        </a:lnSpc>
                        <a:spcBef>
                          <a:spcPts val="0"/>
                        </a:spcBef>
                        <a:spcAft>
                          <a:spcPts val="0"/>
                        </a:spcAft>
                      </a:pPr>
                      <a:r>
                        <a:rPr lang="pt-BR" sz="2800" b="0" i="0" u="none" strike="noStrike">
                          <a:effectLst/>
                          <a:latin typeface="Calibri" panose="020F0502020204030204" pitchFamily="34" charset="0"/>
                          <a:ea typeface="Batang" panose="02030600000101010101" pitchFamily="18" charset="-127"/>
                          <a:cs typeface="Calibri" panose="020F0502020204030204" pitchFamily="34" charset="0"/>
                        </a:rPr>
                        <a:t>(n+1) x (n+1) </a:t>
                      </a:r>
                      <a:r>
                        <a:rPr lang="pt-BR" sz="2800" b="0" i="0" u="none" strike="noStrike">
                          <a:effectLst/>
                          <a:latin typeface="Calibri" panose="020F0502020204030204" pitchFamily="34" charset="0"/>
                          <a:ea typeface="Batang" panose="02030600000101010101" pitchFamily="18" charset="-127"/>
                          <a:cs typeface="Calibri" panose="020F0502020204030204" pitchFamily="34" charset="0"/>
                          <a:sym typeface="Wingdings" panose="05000000000000000000" pitchFamily="2" charset="2"/>
                        </a:rPr>
                        <a:t></a:t>
                      </a:r>
                      <a:endParaRPr lang="pt-BR" sz="2800" b="0" i="0" u="none" strike="noStrike">
                        <a:effectLst/>
                        <a:latin typeface="Calibri" panose="020F0502020204030204" pitchFamily="34" charset="0"/>
                        <a:cs typeface="Calibri" panose="020F0502020204030204" pitchFamily="34" charset="0"/>
                      </a:endParaRPr>
                    </a:p>
                  </a:txBody>
                  <a:tcPr marL="69080" marR="69080" marT="95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9105462"/>
                  </a:ext>
                </a:extLst>
              </a:tr>
            </a:tbl>
          </a:graphicData>
        </a:graphic>
      </p:graphicFrame>
    </p:spTree>
    <p:extLst>
      <p:ext uri="{BB962C8B-B14F-4D97-AF65-F5344CB8AC3E}">
        <p14:creationId xmlns:p14="http://schemas.microsoft.com/office/powerpoint/2010/main" val="2174919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DC3F5-FC5C-6127-918B-8C88D4193F86}"/>
              </a:ext>
            </a:extLst>
          </p:cNvPr>
          <p:cNvSpPr>
            <a:spLocks noGrp="1"/>
          </p:cNvSpPr>
          <p:nvPr>
            <p:ph type="title"/>
          </p:nvPr>
        </p:nvSpPr>
        <p:spPr>
          <a:xfrm>
            <a:off x="-744394" y="429980"/>
            <a:ext cx="5832257" cy="973836"/>
          </a:xfrm>
          <a:prstGeom prst="ellipse">
            <a:avLst/>
          </a:prstGeom>
        </p:spPr>
        <p:txBody>
          <a:bodyPr vert="horz" lIns="68580" tIns="34290" rIns="68580" bIns="34290" rtlCol="0" anchor="b">
            <a:noAutofit/>
          </a:bodyPr>
          <a:lstStyle/>
          <a:p>
            <a:pPr marL="257175" indent="-257175">
              <a:spcAft>
                <a:spcPts val="750"/>
              </a:spcAft>
            </a:pPr>
            <a:br>
              <a:rPr lang="en-US" sz="2400" b="1">
                <a:latin typeface="Calibri" panose="020F0502020204030204" pitchFamily="34" charset="0"/>
                <a:cs typeface="Calibri" panose="020F0502020204030204" pitchFamily="34" charset="0"/>
              </a:rPr>
            </a:br>
            <a:br>
              <a:rPr lang="en-US" sz="2400" b="1">
                <a:latin typeface="Calibri" panose="020F0502020204030204" pitchFamily="34" charset="0"/>
                <a:cs typeface="Calibri" panose="020F0502020204030204" pitchFamily="34" charset="0"/>
              </a:rPr>
            </a:br>
            <a:r>
              <a:rPr lang="en-US" sz="2400" b="1">
                <a:latin typeface="Calibri" panose="020F0502020204030204" pitchFamily="34" charset="0"/>
                <a:cs typeface="Calibri" panose="020F0502020204030204" pitchFamily="34" charset="0"/>
              </a:rPr>
              <a:t>Cơ chế phát sinh đột biến lệch bội trong giảm phân</a:t>
            </a:r>
            <a:br>
              <a:rPr lang="en-US" sz="2400" b="1">
                <a:latin typeface="Calibri" panose="020F0502020204030204" pitchFamily="34" charset="0"/>
                <a:cs typeface="Calibri" panose="020F0502020204030204" pitchFamily="34" charset="0"/>
              </a:rPr>
            </a:br>
            <a:endParaRPr lang="en-US" sz="2400">
              <a:latin typeface="Calibri" panose="020F0502020204030204" pitchFamily="34" charset="0"/>
              <a:cs typeface="Calibri" panose="020F0502020204030204" pitchFamily="34" charset="0"/>
            </a:endParaRPr>
          </a:p>
        </p:txBody>
      </p:sp>
      <p:sp>
        <p:nvSpPr>
          <p:cNvPr id="8" name="Rectangle 1">
            <a:extLst>
              <a:ext uri="{FF2B5EF4-FFF2-40B4-BE49-F238E27FC236}">
                <a16:creationId xmlns:a16="http://schemas.microsoft.com/office/drawing/2014/main" id="{3B036323-57E0-DE50-BAA0-43508595CEE6}"/>
              </a:ext>
            </a:extLst>
          </p:cNvPr>
          <p:cNvSpPr>
            <a:spLocks noChangeArrowheads="1"/>
          </p:cNvSpPr>
          <p:nvPr/>
        </p:nvSpPr>
        <p:spPr bwMode="auto">
          <a:xfrm>
            <a:off x="192027" y="1597707"/>
            <a:ext cx="3490117" cy="3581859"/>
          </a:xfrm>
          <a:prstGeom prst="rect">
            <a:avLst/>
          </a:prstGeom>
          <a:solidFill>
            <a:schemeClr val="accent2"/>
          </a:solidFill>
          <a:ln>
            <a:noFill/>
          </a:ln>
          <a:effectLst>
            <a:outerShdw blurRad="1041400" dist="50800" dir="16620000" algn="ctr" rotWithShape="0">
              <a:srgbClr val="000000"/>
            </a:outerShdw>
          </a:effectLst>
        </p:spPr>
        <p:txBody>
          <a:bodyPr vert="horz" lIns="68580" tIns="34290" rIns="68580" bIns="34290" numCol="1" rtlCol="0"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71450" algn="just" eaLnBrk="1" hangingPunct="1">
              <a:lnSpc>
                <a:spcPct val="150000"/>
              </a:lnSpc>
              <a:spcAft>
                <a:spcPts val="450"/>
              </a:spcAft>
              <a:buClrTx/>
              <a:buFont typeface="Arial" panose="020B0604020202020204" pitchFamily="34" charset="0"/>
              <a:buChar char="•"/>
            </a:pPr>
            <a:r>
              <a:rPr lang="en-US" altLang="en-US" sz="2100">
                <a:latin typeface="Calibri" panose="020F0502020204030204" pitchFamily="34" charset="0"/>
                <a:cs typeface="Calibri" panose="020F0502020204030204" pitchFamily="34" charset="0"/>
              </a:rPr>
              <a:t>Quan sát Hình 5.8 SGK, hãy xác định sự bất thường nhiễm sắc thể của một số hội chứng ở người trong bảng.</a:t>
            </a:r>
          </a:p>
          <a:p>
            <a:pPr indent="-171450" algn="just" eaLnBrk="1" hangingPunct="1">
              <a:lnSpc>
                <a:spcPct val="150000"/>
              </a:lnSpc>
              <a:spcAft>
                <a:spcPts val="450"/>
              </a:spcAft>
              <a:buClrTx/>
              <a:buFont typeface="Arial" panose="020B0604020202020204" pitchFamily="34" charset="0"/>
              <a:buChar char="•"/>
            </a:pPr>
            <a:r>
              <a:rPr lang="en-US" altLang="en-US" sz="2100">
                <a:latin typeface="Calibri" panose="020F0502020204030204" pitchFamily="34" charset="0"/>
                <a:cs typeface="Calibri" panose="020F0502020204030204" pitchFamily="34" charset="0"/>
              </a:rPr>
              <a:t>Cho biết giới tính của thể đột biến, tên gọi và kí hiệu bộ NST của các thể đột biến?</a:t>
            </a:r>
          </a:p>
        </p:txBody>
      </p:sp>
      <p:sp>
        <p:nvSpPr>
          <p:cNvPr id="6" name="TextBox 5">
            <a:extLst>
              <a:ext uri="{FF2B5EF4-FFF2-40B4-BE49-F238E27FC236}">
                <a16:creationId xmlns:a16="http://schemas.microsoft.com/office/drawing/2014/main" id="{D77F5654-36A6-AF85-196B-CE43FE7B2C5A}"/>
              </a:ext>
            </a:extLst>
          </p:cNvPr>
          <p:cNvSpPr txBox="1"/>
          <p:nvPr/>
        </p:nvSpPr>
        <p:spPr>
          <a:xfrm>
            <a:off x="595246" y="1949632"/>
            <a:ext cx="3398174" cy="2729588"/>
          </a:xfrm>
          <a:prstGeom prst="rect">
            <a:avLst/>
          </a:prstGeom>
        </p:spPr>
        <p:txBody>
          <a:bodyPr vert="horz" lIns="68580" tIns="34290" rIns="68580" bIns="34290" rtlCol="0" anchor="ctr">
            <a:normAutofit/>
          </a:bodyPr>
          <a:lstStyle/>
          <a:p>
            <a:pPr indent="-171450">
              <a:lnSpc>
                <a:spcPct val="90000"/>
              </a:lnSpc>
              <a:spcBef>
                <a:spcPct val="0"/>
              </a:spcBef>
              <a:spcAft>
                <a:spcPct val="35000"/>
              </a:spcAft>
              <a:buFont typeface="Arial" panose="020B0604020202020204" pitchFamily="34" charset="0"/>
              <a:buChar char="•"/>
            </a:pPr>
            <a:endParaRPr lang="en-US" sz="1500" b="1"/>
          </a:p>
        </p:txBody>
      </p:sp>
      <p:graphicFrame>
        <p:nvGraphicFramePr>
          <p:cNvPr id="7" name="Content Placeholder 6">
            <a:extLst>
              <a:ext uri="{FF2B5EF4-FFF2-40B4-BE49-F238E27FC236}">
                <a16:creationId xmlns:a16="http://schemas.microsoft.com/office/drawing/2014/main" id="{B4A9270D-56AD-03A5-B317-EE03EAE0DCD6}"/>
              </a:ext>
            </a:extLst>
          </p:cNvPr>
          <p:cNvGraphicFramePr>
            <a:graphicFrameLocks noGrp="1"/>
          </p:cNvGraphicFramePr>
          <p:nvPr>
            <p:ph idx="1"/>
          </p:nvPr>
        </p:nvGraphicFramePr>
        <p:xfrm>
          <a:off x="3748223" y="910688"/>
          <a:ext cx="5455529" cy="3848188"/>
        </p:xfrm>
        <a:graphic>
          <a:graphicData uri="http://schemas.openxmlformats.org/drawingml/2006/table">
            <a:tbl>
              <a:tblPr firstRow="1" bandRow="1">
                <a:noFill/>
                <a:tableStyleId>{5C22544A-7EE6-4342-B048-85BDC9FD1C3A}</a:tableStyleId>
              </a:tblPr>
              <a:tblGrid>
                <a:gridCol w="1253774">
                  <a:extLst>
                    <a:ext uri="{9D8B030D-6E8A-4147-A177-3AD203B41FA5}">
                      <a16:colId xmlns:a16="http://schemas.microsoft.com/office/drawing/2014/main" val="3709404366"/>
                    </a:ext>
                  </a:extLst>
                </a:gridCol>
                <a:gridCol w="3309384">
                  <a:extLst>
                    <a:ext uri="{9D8B030D-6E8A-4147-A177-3AD203B41FA5}">
                      <a16:colId xmlns:a16="http://schemas.microsoft.com/office/drawing/2014/main" val="1458286526"/>
                    </a:ext>
                  </a:extLst>
                </a:gridCol>
                <a:gridCol w="648973">
                  <a:extLst>
                    <a:ext uri="{9D8B030D-6E8A-4147-A177-3AD203B41FA5}">
                      <a16:colId xmlns:a16="http://schemas.microsoft.com/office/drawing/2014/main" val="3111351533"/>
                    </a:ext>
                  </a:extLst>
                </a:gridCol>
                <a:gridCol w="243398">
                  <a:extLst>
                    <a:ext uri="{9D8B030D-6E8A-4147-A177-3AD203B41FA5}">
                      <a16:colId xmlns:a16="http://schemas.microsoft.com/office/drawing/2014/main" val="1886240984"/>
                    </a:ext>
                  </a:extLst>
                </a:gridCol>
              </a:tblGrid>
              <a:tr h="854531">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 Down</a:t>
                      </a:r>
                    </a:p>
                  </a:txBody>
                  <a:tcPr marL="103899" marR="62339" marT="62339" marB="62339" anchor="ctr">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Ba nhiễm sắc thể số 21</a:t>
                      </a:r>
                    </a:p>
                  </a:txBody>
                  <a:tcPr marL="103899" marR="62339" marT="62339" marB="62339"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1160785615"/>
                  </a:ext>
                </a:extLst>
              </a:tr>
              <a:tr h="602112">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Patau</a:t>
                      </a:r>
                    </a:p>
                  </a:txBody>
                  <a:tcPr marL="103899" marR="62339" marT="62339" marB="62339" anchor="ctr">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Ba nhiễm sắc thể số 13</a:t>
                      </a:r>
                    </a:p>
                  </a:txBody>
                  <a:tcPr marL="103899" marR="62339" marT="62339" marB="62339"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977581299"/>
                  </a:ext>
                </a:extLst>
              </a:tr>
              <a:tr h="466008">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Edwards</a:t>
                      </a:r>
                    </a:p>
                  </a:txBody>
                  <a:tcPr marL="103899" marR="62339" marT="62339" marB="62339"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927100">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 </a:t>
                      </a: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927100">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927100">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3426313011"/>
                  </a:ext>
                </a:extLst>
              </a:tr>
              <a:tr h="450975">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Turner</a:t>
                      </a:r>
                    </a:p>
                  </a:txBody>
                  <a:tcPr marL="103899" marR="62339" marT="62339" marB="62339" anchor="b">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500">
                          <a:solidFill>
                            <a:schemeClr val="tx1">
                              <a:lumMod val="95000"/>
                              <a:lumOff val="5000"/>
                            </a:schemeClr>
                          </a:solidFill>
                          <a:latin typeface="Calibri" panose="020F0502020204030204" pitchFamily="34" charset="0"/>
                          <a:cs typeface="Calibri" panose="020F0502020204030204" pitchFamily="34" charset="0"/>
                        </a:rPr>
                        <a:t>Thiếu một nhiễm sắc thể X (XO)</a:t>
                      </a:r>
                    </a:p>
                  </a:txBody>
                  <a:tcPr marL="103899" marR="62339" marT="62339" marB="62339"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2805853012"/>
                  </a:ext>
                </a:extLst>
              </a:tr>
              <a:tr h="496073">
                <a:tc>
                  <a:txBody>
                    <a:bodyPr/>
                    <a:lstStyle/>
                    <a:p>
                      <a:pPr>
                        <a:lnSpc>
                          <a:spcPct val="122000"/>
                        </a:lnSpc>
                        <a:spcAft>
                          <a:spcPts val="300"/>
                        </a:spcAft>
                      </a:pPr>
                      <a:r>
                        <a:rPr lang="en-US" sz="1500">
                          <a:latin typeface="Calibri" panose="020F0502020204030204" pitchFamily="34" charset="0"/>
                          <a:cs typeface="Calibri" panose="020F0502020204030204" pitchFamily="34" charset="0"/>
                        </a:rPr>
                        <a:t>Klinefelter</a:t>
                      </a:r>
                    </a:p>
                  </a:txBody>
                  <a:tcPr marL="103899" marR="62339" marT="62339" marB="62339" anchor="ctr">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1536700">
                        <a:lnSpc>
                          <a:spcPct val="122000"/>
                        </a:lnSpc>
                        <a:spcAft>
                          <a:spcPts val="300"/>
                        </a:spcAft>
                      </a:pPr>
                      <a:r>
                        <a:rPr lang="en-US" sz="1500">
                          <a:latin typeface="Calibri" panose="020F0502020204030204" pitchFamily="34" charset="0"/>
                          <a:cs typeface="Calibri" panose="020F0502020204030204" pitchFamily="34" charset="0"/>
                        </a:rPr>
                        <a:t> </a:t>
                      </a:r>
                    </a:p>
                  </a:txBody>
                  <a:tcPr marL="103899" marR="62339" marT="62339" marB="62339" anchor="ctr">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1536700">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tc>
                  <a:txBody>
                    <a:bodyPr/>
                    <a:lstStyle/>
                    <a:p>
                      <a:pPr marL="1536700">
                        <a:lnSpc>
                          <a:spcPct val="122000"/>
                        </a:lnSpc>
                        <a:spcAft>
                          <a:spcPts val="300"/>
                        </a:spcAft>
                      </a:pPr>
                      <a:r>
                        <a:rPr lang="en-US" sz="1800">
                          <a:solidFill>
                            <a:schemeClr val="tx1">
                              <a:lumMod val="85000"/>
                              <a:lumOff val="15000"/>
                            </a:schemeClr>
                          </a:solidFill>
                          <a:effectLst/>
                          <a:highlight>
                            <a:srgbClr val="FFFFFF"/>
                          </a:highlight>
                        </a:rPr>
                        <a:t> </a:t>
                      </a:r>
                      <a:endParaRPr lang="en-US" sz="1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878E8B">
                        <a:alpha val="14902"/>
                      </a:srgbClr>
                    </a:solidFill>
                  </a:tcPr>
                </a:tc>
                <a:extLst>
                  <a:ext uri="{0D108BD9-81ED-4DB2-BD59-A6C34878D82A}">
                    <a16:rowId xmlns:a16="http://schemas.microsoft.com/office/drawing/2014/main" val="993555012"/>
                  </a:ext>
                </a:extLst>
              </a:tr>
              <a:tr h="384140">
                <a:tc>
                  <a:txBody>
                    <a:bodyPr/>
                    <a:lstStyle/>
                    <a:p>
                      <a:pPr>
                        <a:lnSpc>
                          <a:spcPct val="122000"/>
                        </a:lnSpc>
                        <a:spcAft>
                          <a:spcPts val="300"/>
                        </a:spcAft>
                      </a:pPr>
                      <a:r>
                        <a:rPr lang="en-US" sz="1500">
                          <a:latin typeface="Calibri" panose="020F0502020204030204" pitchFamily="34" charset="0"/>
                          <a:cs typeface="Calibri" panose="020F0502020204030204" pitchFamily="34" charset="0"/>
                        </a:rPr>
                        <a:t>Siêu nữ</a:t>
                      </a:r>
                    </a:p>
                  </a:txBody>
                  <a:tcPr marL="103899" marR="62339" marT="62339" marB="62339" anchor="b">
                    <a:lnL w="12700" cmpd="sng">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1500">
                          <a:latin typeface="Calibri" panose="020F0502020204030204" pitchFamily="34" charset="0"/>
                          <a:cs typeface="Calibri" panose="020F0502020204030204" pitchFamily="34" charset="0"/>
                        </a:rPr>
                        <a:t>Thừa một nhiễm sắc thể X (XXX)</a:t>
                      </a:r>
                    </a:p>
                  </a:txBody>
                  <a:tcPr marL="103899" marR="62339" marT="62339" marB="62339"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800">
                          <a:solidFill>
                            <a:schemeClr val="tx1">
                              <a:lumMod val="85000"/>
                              <a:lumOff val="15000"/>
                            </a:schemeClr>
                          </a:solidFill>
                          <a:effectLst/>
                          <a:highlight>
                            <a:srgbClr val="FFFFFF"/>
                          </a:highlight>
                        </a:rPr>
                        <a:t> </a:t>
                      </a:r>
                      <a:endParaRPr lang="en-US" sz="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tc>
                  <a:txBody>
                    <a:bodyPr/>
                    <a:lstStyle/>
                    <a:p>
                      <a:pPr>
                        <a:lnSpc>
                          <a:spcPct val="122000"/>
                        </a:lnSpc>
                        <a:spcAft>
                          <a:spcPts val="300"/>
                        </a:spcAft>
                      </a:pPr>
                      <a:r>
                        <a:rPr lang="en-US" sz="800">
                          <a:solidFill>
                            <a:schemeClr val="tx1">
                              <a:lumMod val="85000"/>
                              <a:lumOff val="15000"/>
                            </a:schemeClr>
                          </a:solidFill>
                          <a:effectLst/>
                          <a:highlight>
                            <a:srgbClr val="FFFFFF"/>
                          </a:highlight>
                        </a:rPr>
                        <a:t> </a:t>
                      </a:r>
                      <a:endParaRPr lang="en-US" sz="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878E8B">
                        <a:alpha val="30196"/>
                      </a:srgbClr>
                    </a:solidFill>
                  </a:tcPr>
                </a:tc>
                <a:extLst>
                  <a:ext uri="{0D108BD9-81ED-4DB2-BD59-A6C34878D82A}">
                    <a16:rowId xmlns:a16="http://schemas.microsoft.com/office/drawing/2014/main" val="810111093"/>
                  </a:ext>
                </a:extLst>
              </a:tr>
              <a:tr h="594349">
                <a:tc>
                  <a:txBody>
                    <a:bodyPr/>
                    <a:lstStyle/>
                    <a:p>
                      <a:pPr>
                        <a:lnSpc>
                          <a:spcPct val="122000"/>
                        </a:lnSpc>
                        <a:spcAft>
                          <a:spcPts val="300"/>
                        </a:spcAft>
                      </a:pPr>
                      <a:r>
                        <a:rPr lang="en-US" sz="1500">
                          <a:latin typeface="Calibri" panose="020F0502020204030204" pitchFamily="34" charset="0"/>
                          <a:cs typeface="Calibri" panose="020F0502020204030204" pitchFamily="34" charset="0"/>
                        </a:rPr>
                        <a:t>Jacobs</a:t>
                      </a:r>
                    </a:p>
                  </a:txBody>
                  <a:tcPr marL="103899" marR="62339" marT="62339" marB="62339"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nSpc>
                          <a:spcPct val="122000"/>
                        </a:lnSpc>
                        <a:spcAft>
                          <a:spcPts val="300"/>
                        </a:spcAft>
                      </a:pPr>
                      <a:endParaRPr lang="en-US" sz="1500">
                        <a:latin typeface="Calibri" panose="020F0502020204030204" pitchFamily="34" charset="0"/>
                        <a:cs typeface="Calibri" panose="020F0502020204030204" pitchFamily="34" charset="0"/>
                      </a:endParaRPr>
                    </a:p>
                  </a:txBody>
                  <a:tcPr marL="103899" marR="62339" marT="62339" marB="62339"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nSpc>
                          <a:spcPct val="122000"/>
                        </a:lnSpc>
                        <a:spcAft>
                          <a:spcPts val="300"/>
                        </a:spcAft>
                      </a:pPr>
                      <a:r>
                        <a:rPr lang="en-US" sz="800">
                          <a:solidFill>
                            <a:schemeClr val="tx1">
                              <a:lumMod val="85000"/>
                              <a:lumOff val="15000"/>
                            </a:schemeClr>
                          </a:solidFill>
                          <a:effectLst/>
                          <a:highlight>
                            <a:srgbClr val="FFFFFF"/>
                          </a:highlight>
                        </a:rPr>
                        <a:t> </a:t>
                      </a:r>
                      <a:endParaRPr lang="en-US" sz="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878E8B">
                        <a:alpha val="14902"/>
                      </a:srgbClr>
                    </a:solidFill>
                  </a:tcPr>
                </a:tc>
                <a:tc>
                  <a:txBody>
                    <a:bodyPr/>
                    <a:lstStyle/>
                    <a:p>
                      <a:pPr>
                        <a:lnSpc>
                          <a:spcPct val="122000"/>
                        </a:lnSpc>
                        <a:spcAft>
                          <a:spcPts val="300"/>
                        </a:spcAft>
                      </a:pPr>
                      <a:r>
                        <a:rPr lang="en-US" sz="800">
                          <a:solidFill>
                            <a:schemeClr val="tx1">
                              <a:lumMod val="85000"/>
                              <a:lumOff val="15000"/>
                            </a:schemeClr>
                          </a:solidFill>
                          <a:effectLst/>
                          <a:highlight>
                            <a:srgbClr val="FFFFFF"/>
                          </a:highlight>
                        </a:rPr>
                        <a:t> </a:t>
                      </a:r>
                      <a:endParaRPr lang="en-US" sz="800">
                        <a:solidFill>
                          <a:schemeClr val="tx1">
                            <a:lumMod val="85000"/>
                            <a:lumOff val="15000"/>
                          </a:schemeClr>
                        </a:solidFill>
                        <a:effectLst/>
                        <a:highlight>
                          <a:srgbClr val="FFFFFF"/>
                        </a:highlight>
                        <a:latin typeface="Segoe UI" panose="020B0502040204020203" pitchFamily="34" charset="0"/>
                        <a:ea typeface="Segoe UI" panose="020B0502040204020203" pitchFamily="34" charset="0"/>
                      </a:endParaRPr>
                    </a:p>
                  </a:txBody>
                  <a:tcPr marL="103899" marR="62339" marT="62339" marB="62339">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878E8B">
                        <a:alpha val="14902"/>
                      </a:srgbClr>
                    </a:solidFill>
                  </a:tcPr>
                </a:tc>
                <a:extLst>
                  <a:ext uri="{0D108BD9-81ED-4DB2-BD59-A6C34878D82A}">
                    <a16:rowId xmlns:a16="http://schemas.microsoft.com/office/drawing/2014/main" val="1123447504"/>
                  </a:ext>
                </a:extLst>
              </a:tr>
            </a:tbl>
          </a:graphicData>
        </a:graphic>
      </p:graphicFrame>
    </p:spTree>
    <p:extLst>
      <p:ext uri="{BB962C8B-B14F-4D97-AF65-F5344CB8AC3E}">
        <p14:creationId xmlns:p14="http://schemas.microsoft.com/office/powerpoint/2010/main" val="2203030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2A5BF277-9B7E-8EBF-1043-A14C1B740808}"/>
              </a:ext>
            </a:extLst>
          </p:cNvPr>
          <p:cNvPicPr>
            <a:picLocks noGrp="1" noChangeAspect="1"/>
          </p:cNvPicPr>
          <p:nvPr>
            <p:ph idx="1"/>
          </p:nvPr>
        </p:nvPicPr>
        <p:blipFill>
          <a:blip r:embed="rId2"/>
          <a:srcRect t="11445" r="1" b="1"/>
          <a:stretch/>
        </p:blipFill>
        <p:spPr>
          <a:xfrm>
            <a:off x="160009" y="9038"/>
            <a:ext cx="8038214" cy="4827545"/>
          </a:xfrm>
          <a:prstGeom prst="rect">
            <a:avLst/>
          </a:prstGeom>
        </p:spPr>
      </p:pic>
      <p:sp>
        <p:nvSpPr>
          <p:cNvPr id="17" name="Freeform: Shape 16">
            <a:extLst>
              <a:ext uri="{FF2B5EF4-FFF2-40B4-BE49-F238E27FC236}">
                <a16:creationId xmlns:a16="http://schemas.microsoft.com/office/drawing/2014/main" id="{D4F30FD3-0837-8A4B-8332-CE42D332BFC1}"/>
              </a:ext>
            </a:extLst>
          </p:cNvPr>
          <p:cNvSpPr/>
          <p:nvPr/>
        </p:nvSpPr>
        <p:spPr>
          <a:xfrm>
            <a:off x="1858010" y="2914005"/>
            <a:ext cx="810131" cy="658535"/>
          </a:xfrm>
          <a:custGeom>
            <a:avLst/>
            <a:gdLst>
              <a:gd name="connsiteX0" fmla="*/ 180793 w 1080174"/>
              <a:gd name="connsiteY0" fmla="*/ 186930 h 878046"/>
              <a:gd name="connsiteX1" fmla="*/ 244588 w 1080174"/>
              <a:gd name="connsiteY1" fmla="*/ 176297 h 878046"/>
              <a:gd name="connsiteX2" fmla="*/ 467872 w 1080174"/>
              <a:gd name="connsiteY2" fmla="*/ 112502 h 878046"/>
              <a:gd name="connsiteX3" fmla="*/ 584830 w 1080174"/>
              <a:gd name="connsiteY3" fmla="*/ 101869 h 878046"/>
              <a:gd name="connsiteX4" fmla="*/ 946337 w 1080174"/>
              <a:gd name="connsiteY4" fmla="*/ 6176 h 878046"/>
              <a:gd name="connsiteX5" fmla="*/ 1042030 w 1080174"/>
              <a:gd name="connsiteY5" fmla="*/ 112502 h 878046"/>
              <a:gd name="connsiteX6" fmla="*/ 1042030 w 1080174"/>
              <a:gd name="connsiteY6" fmla="*/ 633497 h 878046"/>
              <a:gd name="connsiteX7" fmla="*/ 956969 w 1080174"/>
              <a:gd name="connsiteY7" fmla="*/ 718558 h 878046"/>
              <a:gd name="connsiteX8" fmla="*/ 723053 w 1080174"/>
              <a:gd name="connsiteY8" fmla="*/ 878046 h 878046"/>
              <a:gd name="connsiteX9" fmla="*/ 489137 w 1080174"/>
              <a:gd name="connsiteY9" fmla="*/ 867413 h 878046"/>
              <a:gd name="connsiteX10" fmla="*/ 446606 w 1080174"/>
              <a:gd name="connsiteY10" fmla="*/ 846148 h 878046"/>
              <a:gd name="connsiteX11" fmla="*/ 329648 w 1080174"/>
              <a:gd name="connsiteY11" fmla="*/ 824883 h 878046"/>
              <a:gd name="connsiteX12" fmla="*/ 223323 w 1080174"/>
              <a:gd name="connsiteY12" fmla="*/ 771720 h 878046"/>
              <a:gd name="connsiteX13" fmla="*/ 148895 w 1080174"/>
              <a:gd name="connsiteY13" fmla="*/ 707925 h 878046"/>
              <a:gd name="connsiteX14" fmla="*/ 127630 w 1080174"/>
              <a:gd name="connsiteY14" fmla="*/ 676027 h 878046"/>
              <a:gd name="connsiteX15" fmla="*/ 74467 w 1080174"/>
              <a:gd name="connsiteY15" fmla="*/ 633497 h 878046"/>
              <a:gd name="connsiteX16" fmla="*/ 31937 w 1080174"/>
              <a:gd name="connsiteY16" fmla="*/ 590967 h 878046"/>
              <a:gd name="connsiteX17" fmla="*/ 21304 w 1080174"/>
              <a:gd name="connsiteY17" fmla="*/ 527172 h 878046"/>
              <a:gd name="connsiteX18" fmla="*/ 39 w 1080174"/>
              <a:gd name="connsiteY18" fmla="*/ 452744 h 878046"/>
              <a:gd name="connsiteX19" fmla="*/ 31937 w 1080174"/>
              <a:gd name="connsiteY19" fmla="*/ 240093 h 878046"/>
              <a:gd name="connsiteX20" fmla="*/ 74467 w 1080174"/>
              <a:gd name="connsiteY20" fmla="*/ 197562 h 878046"/>
              <a:gd name="connsiteX21" fmla="*/ 180793 w 1080174"/>
              <a:gd name="connsiteY21" fmla="*/ 144400 h 878046"/>
              <a:gd name="connsiteX22" fmla="*/ 361546 w 1080174"/>
              <a:gd name="connsiteY22" fmla="*/ 165665 h 87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0174" h="878046">
                <a:moveTo>
                  <a:pt x="180793" y="186930"/>
                </a:moveTo>
                <a:cubicBezTo>
                  <a:pt x="202058" y="183386"/>
                  <a:pt x="223720" y="181707"/>
                  <a:pt x="244588" y="176297"/>
                </a:cubicBezTo>
                <a:cubicBezTo>
                  <a:pt x="319517" y="156871"/>
                  <a:pt x="392254" y="129043"/>
                  <a:pt x="467872" y="112502"/>
                </a:cubicBezTo>
                <a:cubicBezTo>
                  <a:pt x="506114" y="104136"/>
                  <a:pt x="545844" y="105413"/>
                  <a:pt x="584830" y="101869"/>
                </a:cubicBezTo>
                <a:cubicBezTo>
                  <a:pt x="665817" y="68521"/>
                  <a:pt x="845989" y="-24701"/>
                  <a:pt x="946337" y="6176"/>
                </a:cubicBezTo>
                <a:cubicBezTo>
                  <a:pt x="991911" y="20199"/>
                  <a:pt x="1010132" y="77060"/>
                  <a:pt x="1042030" y="112502"/>
                </a:cubicBezTo>
                <a:cubicBezTo>
                  <a:pt x="1076188" y="317452"/>
                  <a:pt x="1107269" y="402193"/>
                  <a:pt x="1042030" y="633497"/>
                </a:cubicBezTo>
                <a:cubicBezTo>
                  <a:pt x="1031145" y="672089"/>
                  <a:pt x="988791" y="694161"/>
                  <a:pt x="956969" y="718558"/>
                </a:cubicBezTo>
                <a:cubicBezTo>
                  <a:pt x="882076" y="775976"/>
                  <a:pt x="723053" y="878046"/>
                  <a:pt x="723053" y="878046"/>
                </a:cubicBezTo>
                <a:cubicBezTo>
                  <a:pt x="645081" y="874502"/>
                  <a:pt x="566675" y="876360"/>
                  <a:pt x="489137" y="867413"/>
                </a:cubicBezTo>
                <a:cubicBezTo>
                  <a:pt x="473391" y="865596"/>
                  <a:pt x="461921" y="850232"/>
                  <a:pt x="446606" y="846148"/>
                </a:cubicBezTo>
                <a:cubicBezTo>
                  <a:pt x="408319" y="835938"/>
                  <a:pt x="368634" y="831971"/>
                  <a:pt x="329648" y="824883"/>
                </a:cubicBezTo>
                <a:cubicBezTo>
                  <a:pt x="294206" y="807162"/>
                  <a:pt x="253409" y="797508"/>
                  <a:pt x="223323" y="771720"/>
                </a:cubicBezTo>
                <a:cubicBezTo>
                  <a:pt x="198514" y="750455"/>
                  <a:pt x="172000" y="731030"/>
                  <a:pt x="148895" y="707925"/>
                </a:cubicBezTo>
                <a:cubicBezTo>
                  <a:pt x="139859" y="698889"/>
                  <a:pt x="136666" y="685063"/>
                  <a:pt x="127630" y="676027"/>
                </a:cubicBezTo>
                <a:cubicBezTo>
                  <a:pt x="111583" y="659980"/>
                  <a:pt x="91429" y="648574"/>
                  <a:pt x="74467" y="633497"/>
                </a:cubicBezTo>
                <a:cubicBezTo>
                  <a:pt x="59482" y="620177"/>
                  <a:pt x="46114" y="605144"/>
                  <a:pt x="31937" y="590967"/>
                </a:cubicBezTo>
                <a:cubicBezTo>
                  <a:pt x="28393" y="569702"/>
                  <a:pt x="26152" y="548178"/>
                  <a:pt x="21304" y="527172"/>
                </a:cubicBezTo>
                <a:cubicBezTo>
                  <a:pt x="15502" y="502031"/>
                  <a:pt x="-916" y="478528"/>
                  <a:pt x="39" y="452744"/>
                </a:cubicBezTo>
                <a:cubicBezTo>
                  <a:pt x="2692" y="381116"/>
                  <a:pt x="11868" y="308903"/>
                  <a:pt x="31937" y="240093"/>
                </a:cubicBezTo>
                <a:cubicBezTo>
                  <a:pt x="37551" y="220846"/>
                  <a:pt x="58641" y="209871"/>
                  <a:pt x="74467" y="197562"/>
                </a:cubicBezTo>
                <a:cubicBezTo>
                  <a:pt x="111274" y="168934"/>
                  <a:pt x="138663" y="161252"/>
                  <a:pt x="180793" y="144400"/>
                </a:cubicBezTo>
                <a:cubicBezTo>
                  <a:pt x="311446" y="170531"/>
                  <a:pt x="250974" y="165665"/>
                  <a:pt x="361546" y="165665"/>
                </a:cubicBezTo>
              </a:path>
            </a:pathLst>
          </a:custGeom>
          <a:ln w="762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sz="1050"/>
          </a:p>
        </p:txBody>
      </p:sp>
      <p:pic>
        <p:nvPicPr>
          <p:cNvPr id="2050" name="Picture 2" descr="Hội chứng Down và những điều cần biết">
            <a:extLst>
              <a:ext uri="{FF2B5EF4-FFF2-40B4-BE49-F238E27FC236}">
                <a16:creationId xmlns:a16="http://schemas.microsoft.com/office/drawing/2014/main" id="{643B9797-0E85-0E71-EA97-C268B89DF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30" y="18076"/>
            <a:ext cx="8045907" cy="48275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4">
            <a:extLst>
              <a:ext uri="{FF2B5EF4-FFF2-40B4-BE49-F238E27FC236}">
                <a16:creationId xmlns:a16="http://schemas.microsoft.com/office/drawing/2014/main" id="{9245AEE0-72BC-5D64-BE00-67DEB820B53D}"/>
              </a:ext>
            </a:extLst>
          </p:cNvPr>
          <p:cNvSpPr txBox="1"/>
          <p:nvPr/>
        </p:nvSpPr>
        <p:spPr>
          <a:xfrm>
            <a:off x="4061284" y="4802176"/>
            <a:ext cx="4833520" cy="33662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525" tIns="9525" rIns="9525" bIns="9525" numCol="1" spcCol="1270" anchor="ctr" anchorCtr="0">
            <a:noAutofit/>
          </a:bodyPr>
          <a:lstStyle/>
          <a:p>
            <a:pPr algn="ctr" defTabSz="666750">
              <a:lnSpc>
                <a:spcPct val="90000"/>
              </a:lnSpc>
              <a:spcBef>
                <a:spcPct val="0"/>
              </a:spcBef>
              <a:spcAft>
                <a:spcPct val="35000"/>
              </a:spcAft>
            </a:pPr>
            <a:r>
              <a:rPr lang="en-US" sz="2400" b="1" kern="1200" dirty="0">
                <a:solidFill>
                  <a:schemeClr val="tx1"/>
                </a:solidFill>
                <a:latin typeface="Calibri" panose="020F0502020204030204" pitchFamily="34" charset="0"/>
                <a:cs typeface="Calibri" panose="020F0502020204030204" pitchFamily="34" charset="0"/>
              </a:rPr>
              <a:t>Hội </a:t>
            </a:r>
            <a:r>
              <a:rPr lang="en-US" sz="2400" b="1" kern="1200">
                <a:solidFill>
                  <a:schemeClr val="tx1"/>
                </a:solidFill>
                <a:latin typeface="Calibri" panose="020F0502020204030204" pitchFamily="34" charset="0"/>
                <a:cs typeface="Calibri" panose="020F0502020204030204" pitchFamily="34" charset="0"/>
              </a:rPr>
              <a:t>ch</a:t>
            </a:r>
            <a:r>
              <a:rPr lang="en-US" sz="2400" b="1">
                <a:solidFill>
                  <a:schemeClr val="tx1"/>
                </a:solidFill>
                <a:latin typeface="Calibri" panose="020F0502020204030204" pitchFamily="34" charset="0"/>
                <a:cs typeface="Calibri" panose="020F0502020204030204" pitchFamily="34" charset="0"/>
              </a:rPr>
              <a:t>ứng Down</a:t>
            </a:r>
            <a:r>
              <a:rPr lang="pt-BR" sz="2400">
                <a:solidFill>
                  <a:schemeClr val="tx1"/>
                </a:solidFill>
                <a:latin typeface="Calibri" panose="020F0502020204030204" pitchFamily="34" charset="0"/>
                <a:ea typeface="Times New Roman" panose="02020603050405020304" pitchFamily="18" charset="0"/>
                <a:cs typeface="Calibri" panose="020F0502020204030204" pitchFamily="34" charset="0"/>
              </a:rPr>
              <a:t> (3 NST số 21)</a:t>
            </a:r>
            <a:endParaRPr lang="en-US" sz="2400" b="1" kern="1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56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smiling with a number of human dna&#10;&#10;Description automatically generated with medium confidence">
            <a:extLst>
              <a:ext uri="{FF2B5EF4-FFF2-40B4-BE49-F238E27FC236}">
                <a16:creationId xmlns:a16="http://schemas.microsoft.com/office/drawing/2014/main" id="{DFD207AE-0118-3A54-5B8C-EA5AC8ECF259}"/>
              </a:ext>
            </a:extLst>
          </p:cNvPr>
          <p:cNvPicPr>
            <a:picLocks noGrp="1" noChangeAspect="1"/>
          </p:cNvPicPr>
          <p:nvPr>
            <p:ph idx="1"/>
          </p:nvPr>
        </p:nvPicPr>
        <p:blipFill rotWithShape="1">
          <a:blip r:embed="rId2"/>
          <a:srcRect r="33120"/>
          <a:stretch/>
        </p:blipFill>
        <p:spPr>
          <a:xfrm>
            <a:off x="670607" y="1981961"/>
            <a:ext cx="3428742" cy="2704338"/>
          </a:xfrm>
          <a:prstGeom prst="rect">
            <a:avLst/>
          </a:prstGeom>
        </p:spPr>
      </p:pic>
      <p:pic>
        <p:nvPicPr>
          <p:cNvPr id="4098" name="Picture 2" descr="What is Turner Syndrome? - Quora">
            <a:extLst>
              <a:ext uri="{FF2B5EF4-FFF2-40B4-BE49-F238E27FC236}">
                <a16:creationId xmlns:a16="http://schemas.microsoft.com/office/drawing/2014/main" id="{B59BB06F-D4A6-870C-E3F9-699B34A965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90872" y="2226023"/>
            <a:ext cx="4210812" cy="2216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F9EFA4-616E-7DBB-5619-2264F34D6C97}"/>
              </a:ext>
            </a:extLst>
          </p:cNvPr>
          <p:cNvSpPr txBox="1"/>
          <p:nvPr/>
        </p:nvSpPr>
        <p:spPr>
          <a:xfrm>
            <a:off x="4769956" y="1693421"/>
            <a:ext cx="5510324" cy="600164"/>
          </a:xfrm>
          <a:prstGeom prst="rect">
            <a:avLst/>
          </a:prstGeom>
          <a:noFill/>
        </p:spPr>
        <p:txBody>
          <a:bodyPr wrap="square" rtlCol="0">
            <a:spAutoFit/>
          </a:bodyPr>
          <a:lstStyle/>
          <a:p>
            <a:r>
              <a:rPr lang="en-US" sz="3300">
                <a:latin typeface="Calibri" panose="020F0502020204030204" pitchFamily="34" charset="0"/>
                <a:cs typeface="Calibri" panose="020F0502020204030204" pitchFamily="34" charset="0"/>
              </a:rPr>
              <a:t>HỘI CHỨNG  TURNER</a:t>
            </a:r>
          </a:p>
        </p:txBody>
      </p:sp>
      <p:sp>
        <p:nvSpPr>
          <p:cNvPr id="3" name="TextBox 2">
            <a:extLst>
              <a:ext uri="{FF2B5EF4-FFF2-40B4-BE49-F238E27FC236}">
                <a16:creationId xmlns:a16="http://schemas.microsoft.com/office/drawing/2014/main" id="{B7F40BCC-5EF9-99D7-1004-DC7724513019}"/>
              </a:ext>
            </a:extLst>
          </p:cNvPr>
          <p:cNvSpPr txBox="1"/>
          <p:nvPr/>
        </p:nvSpPr>
        <p:spPr>
          <a:xfrm>
            <a:off x="174834" y="157542"/>
            <a:ext cx="8792047" cy="1061829"/>
          </a:xfrm>
          <a:prstGeom prst="rect">
            <a:avLst/>
          </a:prstGeom>
          <a:solidFill>
            <a:schemeClr val="accent1">
              <a:lumMod val="40000"/>
              <a:lumOff val="60000"/>
            </a:schemeClr>
          </a:solidFill>
        </p:spPr>
        <p:txBody>
          <a:bodyPr wrap="square">
            <a:spAutoFit/>
          </a:bodyPr>
          <a:lstStyle/>
          <a:p>
            <a:pPr algn="just"/>
            <a:r>
              <a:rPr lang="en-US" sz="2100">
                <a:latin typeface="Calibri" panose="020F0502020204030204" pitchFamily="34" charset="0"/>
                <a:cs typeface="Calibri" panose="020F0502020204030204" pitchFamily="34" charset="0"/>
              </a:rPr>
              <a:t>- C</a:t>
            </a:r>
            <a:r>
              <a:rPr lang="vi-VN" sz="2100">
                <a:latin typeface="Calibri" panose="020F0502020204030204" pitchFamily="34" charset="0"/>
                <a:cs typeface="Calibri" panose="020F0502020204030204" pitchFamily="34" charset="0"/>
              </a:rPr>
              <a:t>ổ bè rộng</a:t>
            </a:r>
            <a:r>
              <a:rPr lang="en-US" sz="2100">
                <a:latin typeface="Calibri" panose="020F0502020204030204" pitchFamily="34" charset="0"/>
                <a:cs typeface="Calibri" panose="020F0502020204030204" pitchFamily="34" charset="0"/>
              </a:rPr>
              <a:t>, n</a:t>
            </a:r>
            <a:r>
              <a:rPr lang="vi-VN" sz="2100">
                <a:latin typeface="Calibri" panose="020F0502020204030204" pitchFamily="34" charset="0"/>
                <a:cs typeface="Calibri" panose="020F0502020204030204" pitchFamily="34" charset="0"/>
              </a:rPr>
              <a:t>gực phẳng, rộng</a:t>
            </a:r>
            <a:r>
              <a:rPr lang="en-US" sz="2100">
                <a:latin typeface="Calibri" panose="020F0502020204030204" pitchFamily="34" charset="0"/>
                <a:cs typeface="Calibri" panose="020F0502020204030204" pitchFamily="34" charset="0"/>
              </a:rPr>
              <a:t>.</a:t>
            </a:r>
          </a:p>
          <a:p>
            <a:pPr algn="just"/>
            <a:r>
              <a:rPr lang="en-US" sz="2100">
                <a:latin typeface="Calibri" panose="020F0502020204030204" pitchFamily="34" charset="0"/>
                <a:cs typeface="Calibri" panose="020F0502020204030204" pitchFamily="34" charset="0"/>
              </a:rPr>
              <a:t>- S</a:t>
            </a:r>
            <a:r>
              <a:rPr lang="vi-VN" sz="2100">
                <a:latin typeface="Calibri" panose="020F0502020204030204" pitchFamily="34" charset="0"/>
                <a:cs typeface="Calibri" panose="020F0502020204030204" pitchFamily="34" charset="0"/>
              </a:rPr>
              <a:t>uy giảm thính giác sớm, thậm chí bị điếc.</a:t>
            </a:r>
          </a:p>
          <a:p>
            <a:pPr algn="just"/>
            <a:r>
              <a:rPr lang="en-US" sz="2100">
                <a:latin typeface="Calibri" panose="020F0502020204030204" pitchFamily="34" charset="0"/>
                <a:cs typeface="Calibri" panose="020F0502020204030204" pitchFamily="34" charset="0"/>
              </a:rPr>
              <a:t>- C</a:t>
            </a:r>
            <a:r>
              <a:rPr lang="vi-VN" sz="2100">
                <a:latin typeface="Calibri" panose="020F0502020204030204" pitchFamily="34" charset="0"/>
                <a:cs typeface="Calibri" panose="020F0502020204030204" pitchFamily="34" charset="0"/>
              </a:rPr>
              <a:t>hậm phát triển thể chất do thiếu hormone tăng trưởng. </a:t>
            </a:r>
          </a:p>
        </p:txBody>
      </p:sp>
      <p:sp>
        <p:nvSpPr>
          <p:cNvPr id="6" name="TextBox 5">
            <a:extLst>
              <a:ext uri="{FF2B5EF4-FFF2-40B4-BE49-F238E27FC236}">
                <a16:creationId xmlns:a16="http://schemas.microsoft.com/office/drawing/2014/main" id="{37214399-F4F0-2AEA-01D8-299CF31763F8}"/>
              </a:ext>
            </a:extLst>
          </p:cNvPr>
          <p:cNvSpPr txBox="1"/>
          <p:nvPr/>
        </p:nvSpPr>
        <p:spPr>
          <a:xfrm>
            <a:off x="4690872" y="4562225"/>
            <a:ext cx="4276008" cy="646331"/>
          </a:xfrm>
          <a:prstGeom prst="rect">
            <a:avLst/>
          </a:prstGeom>
          <a:noFill/>
        </p:spPr>
        <p:txBody>
          <a:bodyPr wrap="square">
            <a:spAutoFit/>
          </a:bodyPr>
          <a:lstStyle/>
          <a:p>
            <a:r>
              <a:rPr lang="en-US" sz="1200">
                <a:hlinkClick r:id="rId4"/>
              </a:rPr>
              <a:t>https://gencarevn.com/hoi-chung-turner-la-gi-chi-tiet-ve-nguyen-nhan-trieu-chung-va-cach-dieu-tri/</a:t>
            </a:r>
            <a:endParaRPr lang="en-US" sz="1200"/>
          </a:p>
          <a:p>
            <a:endParaRPr lang="en-US" sz="1200"/>
          </a:p>
        </p:txBody>
      </p:sp>
    </p:spTree>
    <p:extLst>
      <p:ext uri="{BB962C8B-B14F-4D97-AF65-F5344CB8AC3E}">
        <p14:creationId xmlns:p14="http://schemas.microsoft.com/office/powerpoint/2010/main" val="370517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ội chứng Edwards: Nguyên nhân, dấu hiệu và cách phòng tránh">
            <a:extLst>
              <a:ext uri="{FF2B5EF4-FFF2-40B4-BE49-F238E27FC236}">
                <a16:creationId xmlns:a16="http://schemas.microsoft.com/office/drawing/2014/main" id="{176B5177-CB3C-22C6-95EA-8180FA6BD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124"/>
          <a:stretch/>
        </p:blipFill>
        <p:spPr bwMode="auto">
          <a:xfrm>
            <a:off x="15" y="7"/>
            <a:ext cx="4571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382885E-3066-0916-913E-9F4BD61B4211}"/>
              </a:ext>
            </a:extLst>
          </p:cNvPr>
          <p:cNvSpPr>
            <a:spLocks noGrp="1"/>
          </p:cNvSpPr>
          <p:nvPr>
            <p:ph type="title"/>
          </p:nvPr>
        </p:nvSpPr>
        <p:spPr>
          <a:xfrm>
            <a:off x="1726970" y="3652807"/>
            <a:ext cx="5989319" cy="651617"/>
          </a:xfrm>
        </p:spPr>
        <p:txBody>
          <a:bodyPr vert="horz" lIns="68580" tIns="34290" rIns="68580" bIns="34290" rtlCol="0" anchor="ctr">
            <a:normAutofit/>
          </a:bodyPr>
          <a:lstStyle/>
          <a:p>
            <a:pPr algn="ctr"/>
            <a:r>
              <a:rPr lang="en-US" sz="3000"/>
              <a:t>HỘI CHỨNG EDWARD</a:t>
            </a:r>
          </a:p>
        </p:txBody>
      </p:sp>
      <p:sp>
        <p:nvSpPr>
          <p:cNvPr id="3" name="Content Placeholder 2">
            <a:extLst>
              <a:ext uri="{FF2B5EF4-FFF2-40B4-BE49-F238E27FC236}">
                <a16:creationId xmlns:a16="http://schemas.microsoft.com/office/drawing/2014/main" id="{77653CFA-BF8D-578C-BD21-D8C37A77109B}"/>
              </a:ext>
            </a:extLst>
          </p:cNvPr>
          <p:cNvSpPr>
            <a:spLocks noGrp="1"/>
          </p:cNvSpPr>
          <p:nvPr>
            <p:ph idx="1"/>
          </p:nvPr>
        </p:nvSpPr>
        <p:spPr>
          <a:xfrm>
            <a:off x="1961804" y="4260478"/>
            <a:ext cx="5220393" cy="448887"/>
          </a:xfrm>
        </p:spPr>
        <p:txBody>
          <a:bodyPr vert="horz" lIns="68580" tIns="34290" rIns="68580" bIns="34290" rtlCol="0" anchor="ctr">
            <a:noAutofit/>
          </a:bodyPr>
          <a:lstStyle/>
          <a:p>
            <a:pPr marL="0" indent="0" algn="ctr">
              <a:buNone/>
            </a:pPr>
            <a:r>
              <a:rPr lang="en-US" sz="1500">
                <a:solidFill>
                  <a:schemeClr val="bg1"/>
                </a:solidFill>
                <a:highlight>
                  <a:srgbClr val="FFFFFF"/>
                </a:highlight>
              </a:rPr>
              <a:t>T hai nhi bị </a:t>
            </a:r>
            <a:r>
              <a:rPr lang="en-US" sz="1500" b="1">
                <a:solidFill>
                  <a:schemeClr val="bg1"/>
                </a:solidFill>
                <a:highlight>
                  <a:srgbClr val="FFFFFF"/>
                </a:highlight>
              </a:rPr>
              <a:t>hội chứng Edwards</a:t>
            </a:r>
            <a:r>
              <a:rPr lang="en-US" sz="1500">
                <a:solidFill>
                  <a:schemeClr val="bg1"/>
                </a:solidFill>
                <a:highlight>
                  <a:srgbClr val="FFFFFF"/>
                </a:highlight>
              </a:rPr>
              <a:t> chậm phát triển, tháng thứ 7 thì ngừng ph</a:t>
            </a:r>
            <a:r>
              <a:rPr lang="en-US" sz="1500">
                <a:latin typeface="+mj-lt"/>
                <a:ea typeface="+mj-ea"/>
                <a:cs typeface="+mj-cs"/>
              </a:rPr>
              <a:t> (3 NST 18) </a:t>
            </a:r>
            <a:r>
              <a:rPr lang="en-US" sz="1500">
                <a:solidFill>
                  <a:schemeClr val="bg1"/>
                </a:solidFill>
                <a:highlight>
                  <a:srgbClr val="FFFFFF"/>
                </a:highlight>
              </a:rPr>
              <a:t>át triển.</a:t>
            </a:r>
            <a:endParaRPr lang="en-US" sz="1500">
              <a:solidFill>
                <a:schemeClr val="bg1"/>
              </a:solidFill>
            </a:endParaRPr>
          </a:p>
        </p:txBody>
      </p:sp>
      <p:sp>
        <p:nvSpPr>
          <p:cNvPr id="7" name="TextBox 6">
            <a:extLst>
              <a:ext uri="{FF2B5EF4-FFF2-40B4-BE49-F238E27FC236}">
                <a16:creationId xmlns:a16="http://schemas.microsoft.com/office/drawing/2014/main" id="{EA6AB449-E423-DA99-9F4A-27FCA9FC758F}"/>
              </a:ext>
            </a:extLst>
          </p:cNvPr>
          <p:cNvSpPr txBox="1"/>
          <p:nvPr/>
        </p:nvSpPr>
        <p:spPr>
          <a:xfrm>
            <a:off x="4774309" y="1016469"/>
            <a:ext cx="4098078" cy="2067233"/>
          </a:xfrm>
          <a:prstGeom prst="rect">
            <a:avLst/>
          </a:prstGeom>
          <a:noFill/>
        </p:spPr>
        <p:txBody>
          <a:bodyPr wrap="square">
            <a:spAutoFit/>
          </a:bodyPr>
          <a:lstStyle/>
          <a:p>
            <a:pPr marL="342900" indent="-342900" algn="just">
              <a:spcAft>
                <a:spcPts val="450"/>
              </a:spcAft>
              <a:buFont typeface="Wingdings" panose="05000000000000000000" pitchFamily="2" charset="2"/>
              <a:buChar char="§"/>
            </a:pPr>
            <a:r>
              <a:rPr lang="vi-VN" sz="2400">
                <a:solidFill>
                  <a:srgbClr val="D55C60"/>
                </a:solidFill>
                <a:highlight>
                  <a:srgbClr val="FFFFFF"/>
                </a:highlight>
                <a:latin typeface="Open Sans" panose="020B0606030504020204" pitchFamily="34" charset="0"/>
              </a:rPr>
              <a:t>Những trẻ chào đời sẽ:</a:t>
            </a:r>
          </a:p>
          <a:p>
            <a:pPr marL="214313" indent="-214313" algn="just">
              <a:spcAft>
                <a:spcPts val="450"/>
              </a:spcAft>
              <a:buFontTx/>
              <a:buChar char="-"/>
            </a:pPr>
            <a:r>
              <a:rPr lang="en-US" sz="2400">
                <a:solidFill>
                  <a:srgbClr val="D55C60"/>
                </a:solidFill>
                <a:highlight>
                  <a:srgbClr val="FFFFFF"/>
                </a:highlight>
                <a:latin typeface="Open Sans" panose="020B0606030504020204" pitchFamily="34" charset="0"/>
              </a:rPr>
              <a:t>C</a:t>
            </a:r>
            <a:r>
              <a:rPr lang="vi-VN" sz="2400">
                <a:solidFill>
                  <a:srgbClr val="D55C60"/>
                </a:solidFill>
                <a:highlight>
                  <a:srgbClr val="FFFFFF"/>
                </a:highlight>
                <a:latin typeface="Open Sans" panose="020B0606030504020204" pitchFamily="34" charset="0"/>
              </a:rPr>
              <a:t>ân nặng nhỏ</a:t>
            </a:r>
            <a:r>
              <a:rPr lang="en-US" sz="2400">
                <a:solidFill>
                  <a:srgbClr val="D55C60"/>
                </a:solidFill>
                <a:highlight>
                  <a:srgbClr val="FFFFFF"/>
                </a:highlight>
                <a:latin typeface="Open Sans" panose="020B0606030504020204" pitchFamily="34" charset="0"/>
              </a:rPr>
              <a:t>.</a:t>
            </a:r>
          </a:p>
          <a:p>
            <a:pPr marL="214313" indent="-214313" algn="just">
              <a:spcAft>
                <a:spcPts val="450"/>
              </a:spcAft>
              <a:buFontTx/>
              <a:buChar char="-"/>
            </a:pPr>
            <a:r>
              <a:rPr lang="vi-VN" sz="2400">
                <a:solidFill>
                  <a:srgbClr val="D55C60"/>
                </a:solidFill>
                <a:highlight>
                  <a:srgbClr val="FFFFFF"/>
                </a:highlight>
                <a:latin typeface="Open Sans" panose="020B0606030504020204" pitchFamily="34" charset="0"/>
              </a:rPr>
              <a:t>Không có sự phát triển hoàn thiện đối với chức năng thận, tim, não…</a:t>
            </a:r>
          </a:p>
        </p:txBody>
      </p:sp>
      <p:sp>
        <p:nvSpPr>
          <p:cNvPr id="6" name="TextBox 5">
            <a:extLst>
              <a:ext uri="{FF2B5EF4-FFF2-40B4-BE49-F238E27FC236}">
                <a16:creationId xmlns:a16="http://schemas.microsoft.com/office/drawing/2014/main" id="{783726F1-495C-0BDC-6509-80F78F44B044}"/>
              </a:ext>
            </a:extLst>
          </p:cNvPr>
          <p:cNvSpPr txBox="1"/>
          <p:nvPr/>
        </p:nvSpPr>
        <p:spPr>
          <a:xfrm>
            <a:off x="4721629" y="313487"/>
            <a:ext cx="4573329" cy="461665"/>
          </a:xfrm>
          <a:prstGeom prst="rect">
            <a:avLst/>
          </a:prstGeom>
          <a:noFill/>
        </p:spPr>
        <p:txBody>
          <a:bodyPr wrap="square">
            <a:spAutoFit/>
          </a:bodyPr>
          <a:lstStyle/>
          <a:p>
            <a:pPr marL="342900" indent="-342900">
              <a:buFont typeface="Wingdings" panose="05000000000000000000" pitchFamily="2" charset="2"/>
              <a:buChar char="§"/>
            </a:pPr>
            <a:r>
              <a:rPr lang="en-US" sz="2400">
                <a:solidFill>
                  <a:srgbClr val="D55C60"/>
                </a:solidFill>
                <a:highlight>
                  <a:srgbClr val="FFFFFF"/>
                </a:highlight>
                <a:latin typeface="Open Sans" panose="020B0606030504020204" pitchFamily="34" charset="0"/>
              </a:rPr>
              <a:t>Thai nhi ngừng phát triển</a:t>
            </a:r>
            <a:endParaRPr lang="en-US" sz="2400">
              <a:solidFill>
                <a:srgbClr val="D55C60"/>
              </a:solidFill>
            </a:endParaRPr>
          </a:p>
        </p:txBody>
      </p:sp>
    </p:spTree>
    <p:extLst>
      <p:ext uri="{BB962C8B-B14F-4D97-AF65-F5344CB8AC3E}">
        <p14:creationId xmlns:p14="http://schemas.microsoft.com/office/powerpoint/2010/main" val="211490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ài 6 - TỰ HỌC SINH HỌC 12">
            <a:extLst>
              <a:ext uri="{FF2B5EF4-FFF2-40B4-BE49-F238E27FC236}">
                <a16:creationId xmlns:a16="http://schemas.microsoft.com/office/drawing/2014/main" id="{84329304-3FD5-2B76-869B-BC14DFD3BC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168" b="5897"/>
          <a:stretch/>
        </p:blipFill>
        <p:spPr bwMode="auto">
          <a:xfrm>
            <a:off x="-28437" y="7"/>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BB8F0E-C831-1681-4B68-1F06674F1A57}"/>
              </a:ext>
            </a:extLst>
          </p:cNvPr>
          <p:cNvSpPr txBox="1"/>
          <p:nvPr/>
        </p:nvSpPr>
        <p:spPr>
          <a:xfrm>
            <a:off x="110169" y="4021157"/>
            <a:ext cx="3139808" cy="1122336"/>
          </a:xfrm>
          <a:prstGeom prst="rect">
            <a:avLst/>
          </a:prstGeom>
          <a:solidFill>
            <a:schemeClr val="bg1"/>
          </a:solidFill>
          <a:ln w="174625" cap="sq" cmpd="thinThick">
            <a:noFill/>
            <a:miter lim="800000"/>
          </a:ln>
        </p:spPr>
        <p:txBody>
          <a:bodyPr vert="horz" lIns="68580" tIns="34290" rIns="68580" bIns="34290" rtlCol="0" anchor="ctr">
            <a:noAutofit/>
          </a:bodyPr>
          <a:lstStyle/>
          <a:p>
            <a:pPr algn="just">
              <a:lnSpc>
                <a:spcPct val="90000"/>
              </a:lnSpc>
              <a:spcBef>
                <a:spcPct val="0"/>
              </a:spcBef>
              <a:spcAft>
                <a:spcPts val="450"/>
              </a:spcAft>
            </a:pPr>
            <a:r>
              <a:rPr lang="en-US" sz="2400" b="1">
                <a:solidFill>
                  <a:srgbClr val="FF0000"/>
                </a:solidFill>
                <a:latin typeface="Calibri" panose="020F0502020204030204" pitchFamily="34" charset="0"/>
                <a:ea typeface="+mj-ea"/>
                <a:cs typeface="Calibri" panose="020F0502020204030204" pitchFamily="34" charset="0"/>
              </a:rPr>
              <a:t>Hậu quả</a:t>
            </a:r>
            <a:r>
              <a:rPr lang="en-US" sz="2400">
                <a:solidFill>
                  <a:srgbClr val="FF0000"/>
                </a:solidFill>
                <a:latin typeface="Calibri" panose="020F0502020204030204" pitchFamily="34" charset="0"/>
                <a:ea typeface="+mj-ea"/>
                <a:cs typeface="Calibri" panose="020F0502020204030204" pitchFamily="34" charset="0"/>
              </a:rPr>
              <a:t>: Đột biến lệch bội thường gây giảm sức sống hoặc chết.</a:t>
            </a:r>
          </a:p>
        </p:txBody>
      </p:sp>
      <p:sp>
        <p:nvSpPr>
          <p:cNvPr id="6" name="TextBox 5">
            <a:extLst>
              <a:ext uri="{FF2B5EF4-FFF2-40B4-BE49-F238E27FC236}">
                <a16:creationId xmlns:a16="http://schemas.microsoft.com/office/drawing/2014/main" id="{CBAC99D5-3ED8-659D-5E7F-B4FCC4D70EFF}"/>
              </a:ext>
            </a:extLst>
          </p:cNvPr>
          <p:cNvSpPr txBox="1"/>
          <p:nvPr/>
        </p:nvSpPr>
        <p:spPr>
          <a:xfrm>
            <a:off x="4104617" y="377389"/>
            <a:ext cx="6259919" cy="415498"/>
          </a:xfrm>
          <a:prstGeom prst="rect">
            <a:avLst/>
          </a:prstGeom>
          <a:noFill/>
        </p:spPr>
        <p:txBody>
          <a:bodyPr wrap="square" rtlCol="0">
            <a:spAutoFit/>
          </a:bodyPr>
          <a:lstStyle/>
          <a:p>
            <a:r>
              <a:rPr lang="en-US" sz="2000">
                <a:solidFill>
                  <a:schemeClr val="tx1"/>
                </a:solidFill>
                <a:latin typeface="Calibri" panose="020F0502020204030204" pitchFamily="34" charset="0"/>
                <a:cs typeface="Calibri" panose="020F0502020204030204" pitchFamily="34" charset="0"/>
              </a:rPr>
              <a:t>Các thể đột biến thể ba nhiễm ở cà độc dược </a:t>
            </a:r>
          </a:p>
        </p:txBody>
      </p:sp>
    </p:spTree>
    <p:extLst>
      <p:ext uri="{BB962C8B-B14F-4D97-AF65-F5344CB8AC3E}">
        <p14:creationId xmlns:p14="http://schemas.microsoft.com/office/powerpoint/2010/main" val="799696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9" y="0"/>
            <a:ext cx="914171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35" name="Color Cover">
            <a:extLst>
              <a:ext uri="{FF2B5EF4-FFF2-40B4-BE49-F238E27FC236}">
                <a16:creationId xmlns:a16="http://schemas.microsoft.com/office/drawing/2014/main" id="{34DE9D20-D6C2-4834-9EE9-EC583F3FE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9" y="0"/>
            <a:ext cx="9141712"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grpSp>
        <p:nvGrpSpPr>
          <p:cNvPr id="37" name="Group 36">
            <a:extLst>
              <a:ext uri="{FF2B5EF4-FFF2-40B4-BE49-F238E27FC236}">
                <a16:creationId xmlns:a16="http://schemas.microsoft.com/office/drawing/2014/main" id="{D2BEE71A-353E-49B4-9F8D-D2E784E501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4" y="0"/>
            <a:ext cx="4548176" cy="5143500"/>
            <a:chOff x="651279" y="598259"/>
            <a:chExt cx="10889442" cy="5680742"/>
          </a:xfrm>
        </p:grpSpPr>
        <p:sp>
          <p:nvSpPr>
            <p:cNvPr id="38" name="Color">
              <a:extLst>
                <a:ext uri="{FF2B5EF4-FFF2-40B4-BE49-F238E27FC236}">
                  <a16:creationId xmlns:a16="http://schemas.microsoft.com/office/drawing/2014/main" id="{0C9DD877-6006-4DF4-90EE-97EB9CA6B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39" name="Color">
              <a:extLst>
                <a:ext uri="{FF2B5EF4-FFF2-40B4-BE49-F238E27FC236}">
                  <a16:creationId xmlns:a16="http://schemas.microsoft.com/office/drawing/2014/main" id="{380AA621-5EB1-4034-A9BE-9FD3CEC58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grpSp>
      <p:pic>
        <p:nvPicPr>
          <p:cNvPr id="5" name="Picture 4" descr="A blue lines with black text&#10;&#10;Description automatically generated with medium confidence">
            <a:extLst>
              <a:ext uri="{FF2B5EF4-FFF2-40B4-BE49-F238E27FC236}">
                <a16:creationId xmlns:a16="http://schemas.microsoft.com/office/drawing/2014/main" id="{67F0B3A2-83A5-4A24-EE5A-8A9BD3D5C960}"/>
              </a:ext>
            </a:extLst>
          </p:cNvPr>
          <p:cNvPicPr>
            <a:picLocks noChangeAspect="1"/>
          </p:cNvPicPr>
          <p:nvPr/>
        </p:nvPicPr>
        <p:blipFill>
          <a:blip r:embed="rId2"/>
          <a:stretch>
            <a:fillRect/>
          </a:stretch>
        </p:blipFill>
        <p:spPr>
          <a:xfrm>
            <a:off x="4918285" y="131745"/>
            <a:ext cx="3749456" cy="1206721"/>
          </a:xfrm>
          <a:prstGeom prst="rect">
            <a:avLst/>
          </a:prstGeom>
        </p:spPr>
      </p:pic>
      <p:pic>
        <p:nvPicPr>
          <p:cNvPr id="6" name="Content Placeholder 5" descr="A blue lines with white text&#10;&#10;Description automatically generated with medium confidence">
            <a:extLst>
              <a:ext uri="{FF2B5EF4-FFF2-40B4-BE49-F238E27FC236}">
                <a16:creationId xmlns:a16="http://schemas.microsoft.com/office/drawing/2014/main" id="{C80D7AEF-A082-B2CA-6AF6-9C479B3A615F}"/>
              </a:ext>
            </a:extLst>
          </p:cNvPr>
          <p:cNvPicPr>
            <a:picLocks noChangeAspect="1"/>
          </p:cNvPicPr>
          <p:nvPr/>
        </p:nvPicPr>
        <p:blipFill>
          <a:blip r:embed="rId3"/>
          <a:stretch>
            <a:fillRect/>
          </a:stretch>
        </p:blipFill>
        <p:spPr>
          <a:xfrm>
            <a:off x="4918285" y="1557337"/>
            <a:ext cx="3749456" cy="988229"/>
          </a:xfrm>
          <a:prstGeom prst="rect">
            <a:avLst/>
          </a:prstGeom>
        </p:spPr>
      </p:pic>
      <p:pic>
        <p:nvPicPr>
          <p:cNvPr id="7" name="Picture 6" descr="A blue lines with black numbers&#10;&#10;Description automatically generated with medium confidence">
            <a:extLst>
              <a:ext uri="{FF2B5EF4-FFF2-40B4-BE49-F238E27FC236}">
                <a16:creationId xmlns:a16="http://schemas.microsoft.com/office/drawing/2014/main" id="{732AFA54-C7A5-D7D3-0CA2-8094BA8A4D0C}"/>
              </a:ext>
            </a:extLst>
          </p:cNvPr>
          <p:cNvPicPr>
            <a:picLocks noChangeAspect="1"/>
          </p:cNvPicPr>
          <p:nvPr/>
        </p:nvPicPr>
        <p:blipFill>
          <a:blip r:embed="rId4"/>
          <a:stretch>
            <a:fillRect/>
          </a:stretch>
        </p:blipFill>
        <p:spPr>
          <a:xfrm>
            <a:off x="4927613" y="2764438"/>
            <a:ext cx="3749456" cy="917630"/>
          </a:xfrm>
          <a:prstGeom prst="rect">
            <a:avLst/>
          </a:prstGeom>
        </p:spPr>
      </p:pic>
      <p:grpSp>
        <p:nvGrpSpPr>
          <p:cNvPr id="41" name="Group 4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4" cy="5143500"/>
            <a:chOff x="0" y="0"/>
            <a:chExt cx="12188952" cy="6858000"/>
          </a:xfrm>
        </p:grpSpPr>
        <p:sp>
          <p:nvSpPr>
            <p:cNvPr id="42" name="Freeform: Shape 4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3" name="Freeform: Shape 4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4" name="Freeform: Shape 4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5" name="Freeform: Shape 4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6" name="Freeform: Shape 4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7" name="Freeform: Shape 4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sp>
          <p:nvSpPr>
            <p:cNvPr id="48" name="Freeform: Shape 4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342900">
                <a:buClrTx/>
              </a:pPr>
              <a:endParaRPr lang="en-US" sz="1350">
                <a:solidFill>
                  <a:prstClr val="white"/>
                </a:solidFill>
                <a:latin typeface="Aptos" panose="02110004020202020204"/>
              </a:endParaRPr>
            </a:p>
          </p:txBody>
        </p:sp>
      </p:grpSp>
      <p:sp>
        <p:nvSpPr>
          <p:cNvPr id="3" name="TextBox 2">
            <a:extLst>
              <a:ext uri="{FF2B5EF4-FFF2-40B4-BE49-F238E27FC236}">
                <a16:creationId xmlns:a16="http://schemas.microsoft.com/office/drawing/2014/main" id="{3F6A82C8-5B7D-867C-E6F8-AE01C8B50F64}"/>
              </a:ext>
            </a:extLst>
          </p:cNvPr>
          <p:cNvSpPr txBox="1"/>
          <p:nvPr/>
        </p:nvSpPr>
        <p:spPr>
          <a:xfrm>
            <a:off x="759791" y="566313"/>
            <a:ext cx="3620952" cy="1940813"/>
          </a:xfrm>
          <a:prstGeom prst="rect">
            <a:avLst/>
          </a:prstGeom>
        </p:spPr>
        <p:txBody>
          <a:bodyPr vert="horz" lIns="68580" tIns="34290" rIns="68580" bIns="34290" rtlCol="0" anchor="b">
            <a:normAutofit/>
          </a:bodyPr>
          <a:lstStyle/>
          <a:p>
            <a:pPr defTabSz="685800">
              <a:lnSpc>
                <a:spcPct val="90000"/>
              </a:lnSpc>
              <a:spcBef>
                <a:spcPct val="0"/>
              </a:spcBef>
              <a:spcAft>
                <a:spcPts val="450"/>
              </a:spcAft>
              <a:buClrTx/>
            </a:pPr>
            <a:r>
              <a:rPr lang="en-US" sz="3600" b="1" kern="1200">
                <a:solidFill>
                  <a:prstClr val="white"/>
                </a:solidFill>
                <a:latin typeface="Aptos Display" panose="02110004020202020204"/>
                <a:ea typeface="+mn-ea"/>
                <a:cs typeface="+mn-cs"/>
              </a:rPr>
              <a:t>Đột biến đa bội</a:t>
            </a:r>
          </a:p>
        </p:txBody>
      </p:sp>
      <p:sp>
        <p:nvSpPr>
          <p:cNvPr id="30" name="Content Placeholder 29">
            <a:extLst>
              <a:ext uri="{FF2B5EF4-FFF2-40B4-BE49-F238E27FC236}">
                <a16:creationId xmlns:a16="http://schemas.microsoft.com/office/drawing/2014/main" id="{2823773C-7562-DF87-44BD-885837F62F24}"/>
              </a:ext>
            </a:extLst>
          </p:cNvPr>
          <p:cNvSpPr>
            <a:spLocks noGrp="1"/>
          </p:cNvSpPr>
          <p:nvPr>
            <p:ph idx="1"/>
          </p:nvPr>
        </p:nvSpPr>
        <p:spPr>
          <a:xfrm>
            <a:off x="589787" y="2603382"/>
            <a:ext cx="3620952" cy="2032626"/>
          </a:xfrm>
        </p:spPr>
        <p:txBody>
          <a:bodyPr vert="horz" lIns="68580" tIns="34290" rIns="68580" bIns="34290" rtlCol="0" anchor="t">
            <a:normAutofit fontScale="92500"/>
          </a:bodyPr>
          <a:lstStyle/>
          <a:p>
            <a:pPr marL="0" indent="0" algn="ctr">
              <a:lnSpc>
                <a:spcPct val="150000"/>
              </a:lnSpc>
              <a:buNone/>
            </a:pPr>
            <a:r>
              <a:rPr lang="it-IT" sz="2400">
                <a:solidFill>
                  <a:srgbClr val="FFFF00"/>
                </a:solidFill>
                <a:latin typeface="Calibri" panose="020F0502020204030204" pitchFamily="34" charset="0"/>
                <a:ea typeface="Times New Roman" panose="02020603050405020304" pitchFamily="18" charset="0"/>
                <a:cs typeface="Calibri" panose="020F0502020204030204" pitchFamily="34" charset="0"/>
              </a:rPr>
              <a:t>Là sự tăng lên một số nguyên lần bộ nhiễm sắc thể đơn bội (n) của loài và lớn hơn 2n</a:t>
            </a:r>
            <a:r>
              <a:rPr lang="it-IT" sz="1350">
                <a:solidFill>
                  <a:srgbClr val="FFFF00"/>
                </a:solidFill>
                <a:latin typeface="Times New Roman" panose="02020603050405020304" pitchFamily="18" charset="0"/>
                <a:ea typeface="Times New Roman" panose="02020603050405020304" pitchFamily="18" charset="0"/>
              </a:rPr>
              <a:t>. </a:t>
            </a:r>
            <a:endParaRPr lang="en-US" sz="1350">
              <a:solidFill>
                <a:srgbClr val="FFFF00"/>
              </a:solidFill>
              <a:latin typeface="Times New Roman" panose="02020603050405020304" pitchFamily="18" charset="0"/>
              <a:ea typeface="Times New Roman" panose="02020603050405020304" pitchFamily="18" charset="0"/>
            </a:endParaRPr>
          </a:p>
          <a:p>
            <a:endParaRPr lang="en-US" sz="1350">
              <a:solidFill>
                <a:srgbClr val="FFFF00"/>
              </a:solidFill>
            </a:endParaRPr>
          </a:p>
        </p:txBody>
      </p:sp>
      <p:sp>
        <p:nvSpPr>
          <p:cNvPr id="10" name="TextBox 9">
            <a:extLst>
              <a:ext uri="{FF2B5EF4-FFF2-40B4-BE49-F238E27FC236}">
                <a16:creationId xmlns:a16="http://schemas.microsoft.com/office/drawing/2014/main" id="{E92A4DA0-B7B6-DA0D-2B2F-F683015944F8}"/>
              </a:ext>
            </a:extLst>
          </p:cNvPr>
          <p:cNvSpPr txBox="1"/>
          <p:nvPr/>
        </p:nvSpPr>
        <p:spPr>
          <a:xfrm>
            <a:off x="4798238" y="4074711"/>
            <a:ext cx="4013495" cy="1061829"/>
          </a:xfrm>
          <a:prstGeom prst="rect">
            <a:avLst/>
          </a:prstGeom>
          <a:noFill/>
        </p:spPr>
        <p:txBody>
          <a:bodyPr wrap="square">
            <a:spAutoFit/>
          </a:bodyPr>
          <a:lstStyle/>
          <a:p>
            <a:pPr marL="257175" indent="-257175" defTabSz="685800">
              <a:buClrTx/>
              <a:buFont typeface="Wingdings" panose="05000000000000000000" pitchFamily="2" charset="2"/>
              <a:buChar char=""/>
              <a:tabLst>
                <a:tab pos="4253389" algn="l"/>
              </a:tabLst>
            </a:pPr>
            <a:r>
              <a:rPr lang="it-IT" sz="2100" kern="1200">
                <a:solidFill>
                  <a:srgbClr val="0E2841">
                    <a:lumMod val="90000"/>
                    <a:lumOff val="10000"/>
                  </a:srgbClr>
                </a:solidFill>
                <a:latin typeface="Calibri" panose="020F0502020204030204" pitchFamily="34" charset="0"/>
                <a:ea typeface="Segoe UI" panose="020B0502040204020203" pitchFamily="34" charset="0"/>
                <a:cs typeface="Calibri" panose="020F0502020204030204" pitchFamily="34" charset="0"/>
              </a:rPr>
              <a:t>Mô tả sự khác nhau về bộ NST trong đột biến (1) và (2) so với NST bình thường? </a:t>
            </a:r>
            <a:endParaRPr lang="en-US" sz="2100" kern="1200">
              <a:solidFill>
                <a:srgbClr val="0E2841">
                  <a:lumMod val="90000"/>
                  <a:lumOff val="10000"/>
                </a:srgbClr>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B4305BD5-3CDD-F9B2-E23E-924672D388BD}"/>
              </a:ext>
            </a:extLst>
          </p:cNvPr>
          <p:cNvSpPr txBox="1"/>
          <p:nvPr/>
        </p:nvSpPr>
        <p:spPr>
          <a:xfrm>
            <a:off x="5924616" y="2498728"/>
            <a:ext cx="4573329" cy="369332"/>
          </a:xfrm>
          <a:prstGeom prst="rect">
            <a:avLst/>
          </a:prstGeom>
          <a:noFill/>
        </p:spPr>
        <p:txBody>
          <a:bodyPr wrap="square">
            <a:spAutoFit/>
          </a:bodyPr>
          <a:lstStyle/>
          <a:p>
            <a:pPr defTabSz="685800">
              <a:buClrTx/>
            </a:pPr>
            <a:r>
              <a:rPr lang="it-IT" sz="1800" kern="1200">
                <a:solidFill>
                  <a:prstClr val="black">
                    <a:lumMod val="95000"/>
                    <a:lumOff val="5000"/>
                  </a:prstClr>
                </a:solidFill>
                <a:latin typeface="Calibri" panose="020F0502020204030204" pitchFamily="34" charset="0"/>
                <a:ea typeface="Segoe UI" panose="020B0502040204020203" pitchFamily="34" charset="0"/>
                <a:cs typeface="Calibri" panose="020F0502020204030204" pitchFamily="34" charset="0"/>
              </a:rPr>
              <a:t>(1) Đột biến đa bội</a:t>
            </a:r>
            <a:endParaRPr lang="en-US" sz="1800" kern="1200">
              <a:solidFill>
                <a:prstClr val="black">
                  <a:lumMod val="95000"/>
                  <a:lumOff val="5000"/>
                </a:prstClr>
              </a:solidFill>
              <a:latin typeface="Aptos" panose="02110004020202020204"/>
              <a:ea typeface="+mn-ea"/>
              <a:cs typeface="+mn-cs"/>
            </a:endParaRPr>
          </a:p>
        </p:txBody>
      </p:sp>
      <p:sp>
        <p:nvSpPr>
          <p:cNvPr id="13" name="TextBox 12">
            <a:extLst>
              <a:ext uri="{FF2B5EF4-FFF2-40B4-BE49-F238E27FC236}">
                <a16:creationId xmlns:a16="http://schemas.microsoft.com/office/drawing/2014/main" id="{903F2BAA-B5C6-DE98-5825-D357DDE79C8B}"/>
              </a:ext>
            </a:extLst>
          </p:cNvPr>
          <p:cNvSpPr txBox="1"/>
          <p:nvPr/>
        </p:nvSpPr>
        <p:spPr>
          <a:xfrm>
            <a:off x="5837275" y="3682068"/>
            <a:ext cx="4535738" cy="369332"/>
          </a:xfrm>
          <a:prstGeom prst="rect">
            <a:avLst/>
          </a:prstGeom>
          <a:noFill/>
        </p:spPr>
        <p:txBody>
          <a:bodyPr wrap="square">
            <a:spAutoFit/>
          </a:bodyPr>
          <a:lstStyle/>
          <a:p>
            <a:pPr defTabSz="685800">
              <a:buClrTx/>
            </a:pPr>
            <a:r>
              <a:rPr lang="it-IT" sz="1800" kern="1200">
                <a:solidFill>
                  <a:prstClr val="black">
                    <a:lumMod val="95000"/>
                    <a:lumOff val="5000"/>
                  </a:prstClr>
                </a:solidFill>
                <a:latin typeface="Calibri" panose="020F0502020204030204" pitchFamily="34" charset="0"/>
                <a:ea typeface="Segoe UI" panose="020B0502040204020203" pitchFamily="34" charset="0"/>
                <a:cs typeface="Calibri" panose="020F0502020204030204" pitchFamily="34" charset="0"/>
              </a:rPr>
              <a:t>(2) Đột biến đa bội</a:t>
            </a:r>
            <a:endParaRPr lang="en-US" sz="1800" kern="1200">
              <a:solidFill>
                <a:prstClr val="black">
                  <a:lumMod val="95000"/>
                  <a:lumOff val="5000"/>
                </a:prstClr>
              </a:solidFill>
              <a:latin typeface="Aptos" panose="02110004020202020204"/>
              <a:ea typeface="+mn-ea"/>
              <a:cs typeface="+mn-cs"/>
            </a:endParaRPr>
          </a:p>
        </p:txBody>
      </p:sp>
      <p:sp>
        <p:nvSpPr>
          <p:cNvPr id="15" name="TextBox 14">
            <a:extLst>
              <a:ext uri="{FF2B5EF4-FFF2-40B4-BE49-F238E27FC236}">
                <a16:creationId xmlns:a16="http://schemas.microsoft.com/office/drawing/2014/main" id="{D53DEA8E-16BB-F341-7653-A4B49C3C49EE}"/>
              </a:ext>
            </a:extLst>
          </p:cNvPr>
          <p:cNvSpPr txBox="1"/>
          <p:nvPr/>
        </p:nvSpPr>
        <p:spPr>
          <a:xfrm>
            <a:off x="5993370" y="1226549"/>
            <a:ext cx="4573329" cy="369332"/>
          </a:xfrm>
          <a:prstGeom prst="rect">
            <a:avLst/>
          </a:prstGeom>
          <a:noFill/>
        </p:spPr>
        <p:txBody>
          <a:bodyPr wrap="square">
            <a:spAutoFit/>
          </a:bodyPr>
          <a:lstStyle/>
          <a:p>
            <a:pPr defTabSz="685800">
              <a:buClrTx/>
            </a:pPr>
            <a:r>
              <a:rPr lang="it-IT" sz="1800" kern="1200">
                <a:solidFill>
                  <a:prstClr val="black">
                    <a:lumMod val="95000"/>
                    <a:lumOff val="5000"/>
                  </a:prstClr>
                </a:solidFill>
                <a:latin typeface="Calibri" panose="020F0502020204030204" pitchFamily="34" charset="0"/>
                <a:ea typeface="Segoe UI" panose="020B0502040204020203" pitchFamily="34" charset="0"/>
                <a:cs typeface="Calibri" panose="020F0502020204030204" pitchFamily="34" charset="0"/>
              </a:rPr>
              <a:t>Bình thường (2n) </a:t>
            </a:r>
            <a:endParaRPr lang="en-US" sz="1800" kern="1200">
              <a:solidFill>
                <a:prstClr val="black">
                  <a:lumMod val="95000"/>
                  <a:lumOff val="5000"/>
                </a:prstClr>
              </a:solidFill>
              <a:latin typeface="Aptos" panose="02110004020202020204"/>
              <a:ea typeface="+mn-ea"/>
              <a:cs typeface="+mn-cs"/>
            </a:endParaRPr>
          </a:p>
        </p:txBody>
      </p:sp>
    </p:spTree>
    <p:extLst>
      <p:ext uri="{BB962C8B-B14F-4D97-AF65-F5344CB8AC3E}">
        <p14:creationId xmlns:p14="http://schemas.microsoft.com/office/powerpoint/2010/main" val="228308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barn(inVertical)">
                                      <p:cBhvr>
                                        <p:cTn id="12"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190252"/>
            <a:ext cx="1370729"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1" y="316610"/>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2" y="49135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3" y="0"/>
            <a:ext cx="2126518" cy="111062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dirty="0">
              <a:solidFill>
                <a:prstClr val="white"/>
              </a:solidFill>
              <a:latin typeface="Aptos" panose="02110004020202020204"/>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4586626"/>
            <a:ext cx="1120885" cy="556874"/>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1" y="4839858"/>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Aptos" panose="02110004020202020204"/>
            </a:endParaRPr>
          </a:p>
        </p:txBody>
      </p:sp>
      <p:graphicFrame>
        <p:nvGraphicFramePr>
          <p:cNvPr id="4" name="Content Placeholder 3">
            <a:extLst>
              <a:ext uri="{FF2B5EF4-FFF2-40B4-BE49-F238E27FC236}">
                <a16:creationId xmlns:a16="http://schemas.microsoft.com/office/drawing/2014/main" id="{1D6998A3-C839-D260-3A0B-2AD8EA7BBADB}"/>
              </a:ext>
            </a:extLst>
          </p:cNvPr>
          <p:cNvGraphicFramePr>
            <a:graphicFrameLocks noGrp="1"/>
          </p:cNvGraphicFramePr>
          <p:nvPr>
            <p:ph idx="1"/>
          </p:nvPr>
        </p:nvGraphicFramePr>
        <p:xfrm>
          <a:off x="403248" y="834288"/>
          <a:ext cx="8548477" cy="4233710"/>
        </p:xfrm>
        <a:graphic>
          <a:graphicData uri="http://schemas.openxmlformats.org/drawingml/2006/table">
            <a:tbl>
              <a:tblPr firstRow="1" firstCol="1" bandRow="1">
                <a:tableStyleId>{5C22544A-7EE6-4342-B048-85BDC9FD1C3A}</a:tableStyleId>
              </a:tblPr>
              <a:tblGrid>
                <a:gridCol w="1295916">
                  <a:extLst>
                    <a:ext uri="{9D8B030D-6E8A-4147-A177-3AD203B41FA5}">
                      <a16:colId xmlns:a16="http://schemas.microsoft.com/office/drawing/2014/main" val="3733575408"/>
                    </a:ext>
                  </a:extLst>
                </a:gridCol>
                <a:gridCol w="3399677">
                  <a:extLst>
                    <a:ext uri="{9D8B030D-6E8A-4147-A177-3AD203B41FA5}">
                      <a16:colId xmlns:a16="http://schemas.microsoft.com/office/drawing/2014/main" val="1623724321"/>
                    </a:ext>
                  </a:extLst>
                </a:gridCol>
                <a:gridCol w="3852884">
                  <a:extLst>
                    <a:ext uri="{9D8B030D-6E8A-4147-A177-3AD203B41FA5}">
                      <a16:colId xmlns:a16="http://schemas.microsoft.com/office/drawing/2014/main" val="3909013397"/>
                    </a:ext>
                  </a:extLst>
                </a:gridCol>
              </a:tblGrid>
              <a:tr h="373363">
                <a:tc>
                  <a:txBody>
                    <a:bodyPr/>
                    <a:lstStyle/>
                    <a:p>
                      <a:pPr marR="21590" algn="just">
                        <a:lnSpc>
                          <a:spcPct val="150000"/>
                        </a:lnSpc>
                        <a:tabLst>
                          <a:tab pos="5671185" algn="l"/>
                        </a:tabLst>
                      </a:pPr>
                      <a:r>
                        <a:rPr lang="it-IT" sz="1800">
                          <a:effectLst/>
                        </a:rPr>
                        <a:t>Tiêu chí</a:t>
                      </a:r>
                      <a:endParaRPr lang="en-US" sz="1800">
                        <a:effectLst/>
                        <a:latin typeface="Times New Roman" panose="02020603050405020304" pitchFamily="18" charset="0"/>
                        <a:ea typeface="Times New Roman" panose="02020603050405020304" pitchFamily="18" charset="0"/>
                      </a:endParaRPr>
                    </a:p>
                  </a:txBody>
                  <a:tcPr marL="18308" marR="18308" marT="0" marB="0"/>
                </a:tc>
                <a:tc>
                  <a:txBody>
                    <a:bodyPr/>
                    <a:lstStyle/>
                    <a:p>
                      <a:pPr marR="118745" algn="ctr">
                        <a:lnSpc>
                          <a:spcPct val="150000"/>
                        </a:lnSpc>
                      </a:pPr>
                      <a:r>
                        <a:rPr lang="it-IT" sz="1800">
                          <a:effectLst/>
                        </a:rPr>
                        <a:t>Tự đa bội</a:t>
                      </a:r>
                      <a:endParaRPr lang="en-US" sz="1800">
                        <a:effectLst/>
                        <a:latin typeface="Times New Roman" panose="02020603050405020304" pitchFamily="18" charset="0"/>
                        <a:ea typeface="Times New Roman" panose="02020603050405020304" pitchFamily="18" charset="0"/>
                      </a:endParaRPr>
                    </a:p>
                  </a:txBody>
                  <a:tcPr marL="18308" marR="18308" marT="0" marB="0"/>
                </a:tc>
                <a:tc>
                  <a:txBody>
                    <a:bodyPr/>
                    <a:lstStyle/>
                    <a:p>
                      <a:pPr algn="ctr">
                        <a:lnSpc>
                          <a:spcPct val="150000"/>
                        </a:lnSpc>
                        <a:tabLst>
                          <a:tab pos="5671185" algn="l"/>
                        </a:tabLst>
                      </a:pPr>
                      <a:r>
                        <a:rPr lang="it-IT" sz="1800">
                          <a:effectLst/>
                        </a:rPr>
                        <a:t>Dị đa bội</a:t>
                      </a:r>
                      <a:endParaRPr lang="en-US" sz="1800">
                        <a:effectLst/>
                        <a:latin typeface="Times New Roman" panose="02020603050405020304" pitchFamily="18" charset="0"/>
                        <a:ea typeface="Times New Roman" panose="02020603050405020304" pitchFamily="18" charset="0"/>
                      </a:endParaRPr>
                    </a:p>
                  </a:txBody>
                  <a:tcPr marL="18308" marR="18308" marT="0" marB="0"/>
                </a:tc>
                <a:extLst>
                  <a:ext uri="{0D108BD9-81ED-4DB2-BD59-A6C34878D82A}">
                    <a16:rowId xmlns:a16="http://schemas.microsoft.com/office/drawing/2014/main" val="1366112286"/>
                  </a:ext>
                </a:extLst>
              </a:tr>
              <a:tr h="1203269">
                <a:tc>
                  <a:txBody>
                    <a:bodyPr/>
                    <a:lstStyle/>
                    <a:p>
                      <a:pPr marR="21590" algn="just">
                        <a:lnSpc>
                          <a:spcPct val="150000"/>
                        </a:lnSpc>
                        <a:tabLst>
                          <a:tab pos="5671185" algn="l"/>
                        </a:tabLst>
                      </a:pPr>
                      <a:r>
                        <a:rPr lang="it-IT" sz="1800">
                          <a:effectLst/>
                        </a:rPr>
                        <a:t>Khái niệm</a:t>
                      </a:r>
                      <a:endParaRPr lang="en-US" sz="1800">
                        <a:effectLst/>
                        <a:latin typeface="Times New Roman" panose="02020603050405020304" pitchFamily="18" charset="0"/>
                        <a:ea typeface="Times New Roman" panose="02020603050405020304" pitchFamily="18" charset="0"/>
                      </a:endParaRPr>
                    </a:p>
                  </a:txBody>
                  <a:tcPr marL="18308" marR="18308" marT="0" marB="0"/>
                </a:tc>
                <a:tc>
                  <a:txBody>
                    <a:bodyPr/>
                    <a:lstStyle/>
                    <a:p>
                      <a:pPr marR="118745" algn="just">
                        <a:lnSpc>
                          <a:spcPct val="100000"/>
                        </a:lnSpc>
                      </a:pPr>
                      <a:r>
                        <a:rPr lang="it-IT" sz="1800">
                          <a:effectLst/>
                          <a:latin typeface="Calibri" panose="020F0502020204030204" pitchFamily="34" charset="0"/>
                          <a:cs typeface="Calibri" panose="020F0502020204030204" pitchFamily="34" charset="0"/>
                        </a:rPr>
                        <a:t>Là sự ..........lên của bộ nhiễm sắc thể thuộc................. loài</a:t>
                      </a:r>
                      <a:endParaRPr lang="en-US" sz="1800">
                        <a:effectLst/>
                        <a:latin typeface="Calibri" panose="020F0502020204030204" pitchFamily="34" charset="0"/>
                        <a:cs typeface="Calibri" panose="020F0502020204030204" pitchFamily="34" charset="0"/>
                      </a:endParaRPr>
                    </a:p>
                    <a:p>
                      <a:pPr marR="118745" algn="just">
                        <a:lnSpc>
                          <a:spcPct val="100000"/>
                        </a:lnSpc>
                      </a:pPr>
                      <a:r>
                        <a:rPr lang="it-IT" sz="1800">
                          <a:effectLst/>
                          <a:latin typeface="Calibri" panose="020F0502020204030204" pitchFamily="34" charset="0"/>
                          <a:cs typeface="Calibri" panose="020F0502020204030204" pitchFamily="34" charset="0"/>
                        </a:rPr>
                        <a:t>Ví dụ:  .............. (3n, 5n,...) </a:t>
                      </a:r>
                      <a:endParaRPr lang="en-US" sz="1800">
                        <a:effectLst/>
                        <a:latin typeface="Calibri" panose="020F0502020204030204" pitchFamily="34" charset="0"/>
                        <a:cs typeface="Calibri" panose="020F0502020204030204" pitchFamily="34" charset="0"/>
                      </a:endParaRPr>
                    </a:p>
                    <a:p>
                      <a:pPr marR="118745" algn="just">
                        <a:lnSpc>
                          <a:spcPct val="100000"/>
                        </a:lnSpc>
                      </a:pPr>
                      <a:r>
                        <a:rPr lang="it-IT" sz="1800">
                          <a:effectLst/>
                          <a:latin typeface="Calibri" panose="020F0502020204030204" pitchFamily="34" charset="0"/>
                          <a:cs typeface="Calibri" panose="020F0502020204030204" pitchFamily="34" charset="0"/>
                        </a:rPr>
                        <a:t>......................... (4n, 6n,...).</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18308" marR="18308" marT="0" marB="0"/>
                </a:tc>
                <a:tc>
                  <a:txBody>
                    <a:bodyPr/>
                    <a:lstStyle/>
                    <a:p>
                      <a:pPr algn="just">
                        <a:lnSpc>
                          <a:spcPct val="100000"/>
                        </a:lnSpc>
                        <a:tabLst>
                          <a:tab pos="5671185" algn="l"/>
                        </a:tabLst>
                      </a:pPr>
                      <a:r>
                        <a:rPr lang="it-IT" sz="1800">
                          <a:effectLst/>
                          <a:latin typeface="Calibri" panose="020F0502020204030204" pitchFamily="34" charset="0"/>
                          <a:cs typeface="Calibri" panose="020F0502020204030204" pitchFamily="34" charset="0"/>
                        </a:rPr>
                        <a:t>Là sự ............ lên vể số lượng nhiễm sắc thể do nhận thêm bộ nhiễm sác thể từ ............................................. </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18308" marR="18308" marT="0" marB="0"/>
                </a:tc>
                <a:extLst>
                  <a:ext uri="{0D108BD9-81ED-4DB2-BD59-A6C34878D82A}">
                    <a16:rowId xmlns:a16="http://schemas.microsoft.com/office/drawing/2014/main" val="1808380524"/>
                  </a:ext>
                </a:extLst>
              </a:tr>
              <a:tr h="1718632">
                <a:tc>
                  <a:txBody>
                    <a:bodyPr/>
                    <a:lstStyle/>
                    <a:p>
                      <a:pPr marR="21590" algn="just">
                        <a:lnSpc>
                          <a:spcPct val="150000"/>
                        </a:lnSpc>
                        <a:tabLst>
                          <a:tab pos="5671185" algn="l"/>
                        </a:tabLst>
                      </a:pPr>
                      <a:r>
                        <a:rPr lang="it-IT" sz="1800">
                          <a:effectLst/>
                        </a:rPr>
                        <a:t>Cơ chế phát sinh</a:t>
                      </a:r>
                      <a:endParaRPr lang="en-US" sz="1800">
                        <a:effectLst/>
                        <a:latin typeface="Times New Roman" panose="02020603050405020304" pitchFamily="18" charset="0"/>
                        <a:ea typeface="Times New Roman" panose="02020603050405020304" pitchFamily="18" charset="0"/>
                      </a:endParaRPr>
                    </a:p>
                  </a:txBody>
                  <a:tcPr marL="18308" marR="18308" marT="0" marB="0"/>
                </a:tc>
                <a:tc>
                  <a:txBody>
                    <a:bodyPr/>
                    <a:lstStyle/>
                    <a:p>
                      <a:pPr marL="342900" marR="118745" lvl="0" indent="-342900" algn="just">
                        <a:lnSpc>
                          <a:spcPct val="100000"/>
                        </a:lnSpc>
                        <a:spcAft>
                          <a:spcPts val="0"/>
                        </a:spcAft>
                        <a:buFont typeface="Times New Roman" panose="02020603050405020304" pitchFamily="18" charset="0"/>
                        <a:buChar char="-"/>
                        <a:tabLst>
                          <a:tab pos="5671185" algn="l"/>
                        </a:tabLst>
                      </a:pPr>
                      <a:r>
                        <a:rPr lang="it-IT" sz="1800">
                          <a:effectLst/>
                          <a:latin typeface="Calibri" panose="020F0502020204030204" pitchFamily="34" charset="0"/>
                          <a:cs typeface="Calibri" panose="020F0502020204030204" pitchFamily="34" charset="0"/>
                        </a:rPr>
                        <a:t> Giảm phân: Do sự không phân li của toàn bộ bộ NST tạo giao tử đột biến (2n):</a:t>
                      </a:r>
                      <a:endParaRPr lang="en-US" sz="1800">
                        <a:effectLst/>
                        <a:latin typeface="Calibri" panose="020F0502020204030204" pitchFamily="34" charset="0"/>
                        <a:cs typeface="Calibri" panose="020F0502020204030204" pitchFamily="34" charset="0"/>
                      </a:endParaRPr>
                    </a:p>
                    <a:p>
                      <a:pPr marR="118745" algn="just">
                        <a:lnSpc>
                          <a:spcPct val="100000"/>
                        </a:lnSpc>
                        <a:tabLst>
                          <a:tab pos="5671185" algn="l"/>
                        </a:tabLst>
                      </a:pPr>
                      <a:r>
                        <a:rPr lang="it-IT" sz="1800">
                          <a:effectLst/>
                          <a:latin typeface="Calibri" panose="020F0502020204030204" pitchFamily="34" charset="0"/>
                          <a:cs typeface="Calibri" panose="020F0502020204030204" pitchFamily="34" charset="0"/>
                        </a:rPr>
                        <a:t>2n x 2n </a:t>
                      </a:r>
                      <a:r>
                        <a:rPr lang="it-IT" sz="1800">
                          <a:effectLst/>
                          <a:latin typeface="Calibri" panose="020F0502020204030204" pitchFamily="34" charset="0"/>
                          <a:cs typeface="Calibri" panose="020F0502020204030204" pitchFamily="34" charset="0"/>
                          <a:sym typeface="Wingdings" panose="05000000000000000000" pitchFamily="2" charset="2"/>
                        </a:rPr>
                        <a:t></a:t>
                      </a:r>
                      <a:r>
                        <a:rPr lang="it-IT" sz="1800">
                          <a:effectLst/>
                          <a:latin typeface="Calibri" panose="020F0502020204030204" pitchFamily="34" charset="0"/>
                          <a:cs typeface="Calibri" panose="020F0502020204030204" pitchFamily="34" charset="0"/>
                        </a:rPr>
                        <a:t> ........................ </a:t>
                      </a:r>
                    </a:p>
                    <a:p>
                      <a:pPr marR="118745" algn="just">
                        <a:lnSpc>
                          <a:spcPct val="100000"/>
                        </a:lnSpc>
                        <a:tabLst>
                          <a:tab pos="5671185" algn="l"/>
                        </a:tabLst>
                      </a:pPr>
                      <a:r>
                        <a:rPr lang="it-IT" sz="1800">
                          <a:effectLst/>
                          <a:latin typeface="Calibri" panose="020F0502020204030204" pitchFamily="34" charset="0"/>
                          <a:cs typeface="Calibri" panose="020F0502020204030204" pitchFamily="34" charset="0"/>
                        </a:rPr>
                        <a:t>n x 2n </a:t>
                      </a:r>
                      <a:r>
                        <a:rPr lang="it-IT" sz="1800">
                          <a:effectLst/>
                          <a:latin typeface="Calibri" panose="020F0502020204030204" pitchFamily="34" charset="0"/>
                          <a:cs typeface="Calibri" panose="020F0502020204030204" pitchFamily="34" charset="0"/>
                          <a:sym typeface="Wingdings" panose="05000000000000000000" pitchFamily="2" charset="2"/>
                        </a:rPr>
                        <a:t></a:t>
                      </a:r>
                      <a:r>
                        <a:rPr lang="it-IT" sz="1800">
                          <a:effectLst/>
                          <a:latin typeface="Calibri" panose="020F0502020204030204" pitchFamily="34" charset="0"/>
                          <a:cs typeface="Calibri" panose="020F0502020204030204" pitchFamily="34" charset="0"/>
                        </a:rPr>
                        <a:t> ......................</a:t>
                      </a:r>
                      <a:endParaRPr lang="en-US" sz="1800">
                        <a:effectLst/>
                        <a:latin typeface="Calibri" panose="020F0502020204030204" pitchFamily="34" charset="0"/>
                        <a:cs typeface="Calibri" panose="020F0502020204030204" pitchFamily="34" charset="0"/>
                      </a:endParaRPr>
                    </a:p>
                    <a:p>
                      <a:pPr marR="118745" algn="just">
                        <a:lnSpc>
                          <a:spcPct val="100000"/>
                        </a:lnSpc>
                        <a:tabLst>
                          <a:tab pos="5671185" algn="l"/>
                        </a:tabLst>
                      </a:pPr>
                      <a:r>
                        <a:rPr lang="it-IT" sz="1800">
                          <a:effectLst/>
                          <a:latin typeface="Calibri" panose="020F0502020204030204" pitchFamily="34" charset="0"/>
                          <a:cs typeface="Calibri" panose="020F0502020204030204" pitchFamily="34" charset="0"/>
                        </a:rPr>
                        <a:t>- Nguyên phân:  ................</a:t>
                      </a:r>
                      <a:endParaRPr lang="en-US" sz="1800">
                        <a:effectLst/>
                        <a:latin typeface="Calibri" panose="020F0502020204030204" pitchFamily="34" charset="0"/>
                        <a:cs typeface="Calibri" panose="020F0502020204030204" pitchFamily="34" charset="0"/>
                      </a:endParaRPr>
                    </a:p>
                  </a:txBody>
                  <a:tcPr marL="18308" marR="18308" marT="0" marB="0"/>
                </a:tc>
                <a:tc>
                  <a:txBody>
                    <a:bodyPr/>
                    <a:lstStyle/>
                    <a:p>
                      <a:pPr marR="118745" algn="just">
                        <a:lnSpc>
                          <a:spcPct val="100000"/>
                        </a:lnSpc>
                        <a:tabLst>
                          <a:tab pos="5671185" algn="l"/>
                        </a:tabLst>
                      </a:pPr>
                      <a:r>
                        <a:rPr lang="it-IT" sz="1800">
                          <a:effectLst/>
                          <a:latin typeface="Calibri" panose="020F0502020204030204" pitchFamily="34" charset="0"/>
                          <a:cs typeface="Calibri" panose="020F0502020204030204" pitchFamily="34" charset="0"/>
                        </a:rPr>
                        <a:t>......................................................</a:t>
                      </a:r>
                      <a:endParaRPr lang="en-US" sz="1800">
                        <a:effectLst/>
                        <a:latin typeface="Calibri" panose="020F0502020204030204" pitchFamily="34" charset="0"/>
                        <a:cs typeface="Calibri" panose="020F0502020204030204" pitchFamily="34" charset="0"/>
                      </a:endParaRPr>
                    </a:p>
                  </a:txBody>
                  <a:tcPr marL="18308" marR="18308" marT="0" marB="0"/>
                </a:tc>
                <a:extLst>
                  <a:ext uri="{0D108BD9-81ED-4DB2-BD59-A6C34878D82A}">
                    <a16:rowId xmlns:a16="http://schemas.microsoft.com/office/drawing/2014/main" val="4260029888"/>
                  </a:ext>
                </a:extLst>
              </a:tr>
              <a:tr h="938446">
                <a:tc>
                  <a:txBody>
                    <a:bodyPr/>
                    <a:lstStyle/>
                    <a:p>
                      <a:pPr marR="21590" algn="just">
                        <a:lnSpc>
                          <a:spcPct val="150000"/>
                        </a:lnSpc>
                        <a:tabLst>
                          <a:tab pos="5671185" algn="l"/>
                        </a:tabLst>
                      </a:pPr>
                      <a:r>
                        <a:rPr lang="it-IT" sz="1800">
                          <a:effectLst/>
                        </a:rPr>
                        <a:t>Hậu quả</a:t>
                      </a:r>
                      <a:endParaRPr lang="en-US" sz="1800">
                        <a:effectLst/>
                        <a:latin typeface="Times New Roman" panose="02020603050405020304" pitchFamily="18" charset="0"/>
                        <a:ea typeface="Times New Roman" panose="02020603050405020304" pitchFamily="18" charset="0"/>
                      </a:endParaRPr>
                    </a:p>
                  </a:txBody>
                  <a:tcPr marL="18308" marR="18308" marT="0" marB="0"/>
                </a:tc>
                <a:tc gridSpan="2">
                  <a:txBody>
                    <a:bodyPr/>
                    <a:lstStyle/>
                    <a:p>
                      <a:pPr marR="110490" algn="l">
                        <a:lnSpc>
                          <a:spcPct val="100000"/>
                        </a:lnSpc>
                        <a:spcAft>
                          <a:spcPts val="600"/>
                        </a:spcAft>
                        <a:tabLst>
                          <a:tab pos="5671185" algn="l"/>
                        </a:tabLst>
                      </a:pPr>
                      <a:r>
                        <a:rPr lang="it-IT" sz="1800">
                          <a:effectLst/>
                          <a:latin typeface="Calibri" panose="020F0502020204030204" pitchFamily="34" charset="0"/>
                          <a:cs typeface="Calibri" panose="020F0502020204030204" pitchFamily="34" charset="0"/>
                        </a:rPr>
                        <a:t>- Động vật: .............. ...................- Thực vật:.................................</a:t>
                      </a:r>
                      <a:endParaRPr lang="en-US" sz="1800">
                        <a:effectLst/>
                        <a:latin typeface="Calibri" panose="020F0502020204030204" pitchFamily="34" charset="0"/>
                        <a:ea typeface="Times New Roman" panose="02020603050405020304" pitchFamily="18" charset="0"/>
                        <a:cs typeface="Calibri" panose="020F0502020204030204" pitchFamily="34" charset="0"/>
                      </a:endParaRPr>
                    </a:p>
                  </a:txBody>
                  <a:tcPr marL="18308" marR="18308" marT="0" marB="0"/>
                </a:tc>
                <a:tc hMerge="1">
                  <a:txBody>
                    <a:bodyPr/>
                    <a:lstStyle/>
                    <a:p>
                      <a:endParaRPr lang="en-US"/>
                    </a:p>
                  </a:txBody>
                  <a:tcPr/>
                </a:tc>
                <a:extLst>
                  <a:ext uri="{0D108BD9-81ED-4DB2-BD59-A6C34878D82A}">
                    <a16:rowId xmlns:a16="http://schemas.microsoft.com/office/drawing/2014/main" val="257623474"/>
                  </a:ext>
                </a:extLst>
              </a:tr>
            </a:tbl>
          </a:graphicData>
        </a:graphic>
      </p:graphicFrame>
      <p:sp>
        <p:nvSpPr>
          <p:cNvPr id="6" name="TextBox 5">
            <a:extLst>
              <a:ext uri="{FF2B5EF4-FFF2-40B4-BE49-F238E27FC236}">
                <a16:creationId xmlns:a16="http://schemas.microsoft.com/office/drawing/2014/main" id="{8617CE97-3EAC-CFB1-ED2F-E1000A0AF909}"/>
              </a:ext>
            </a:extLst>
          </p:cNvPr>
          <p:cNvSpPr txBox="1"/>
          <p:nvPr/>
        </p:nvSpPr>
        <p:spPr>
          <a:xfrm>
            <a:off x="1634511" y="168206"/>
            <a:ext cx="7685759" cy="549381"/>
          </a:xfrm>
          <a:prstGeom prst="rect">
            <a:avLst/>
          </a:prstGeom>
          <a:noFill/>
        </p:spPr>
        <p:txBody>
          <a:bodyPr wrap="square">
            <a:spAutoFit/>
          </a:bodyPr>
          <a:lstStyle/>
          <a:p>
            <a:pPr defTabSz="685800">
              <a:lnSpc>
                <a:spcPct val="90000"/>
              </a:lnSpc>
              <a:spcBef>
                <a:spcPct val="0"/>
              </a:spcBef>
              <a:spcAft>
                <a:spcPts val="450"/>
              </a:spcAft>
              <a:buClrTx/>
            </a:pPr>
            <a:r>
              <a:rPr lang="en-US" sz="3300" b="1" kern="1200">
                <a:solidFill>
                  <a:srgbClr val="DD5063"/>
                </a:solidFill>
                <a:latin typeface="Calibri" panose="020F0502020204030204" pitchFamily="34" charset="0"/>
                <a:ea typeface="+mn-ea"/>
                <a:cs typeface="Calibri" panose="020F0502020204030204" pitchFamily="34" charset="0"/>
              </a:rPr>
              <a:t>PHÂN LOẠI ĐỘT BIẾN ĐA BỘI</a:t>
            </a:r>
          </a:p>
        </p:txBody>
      </p:sp>
    </p:spTree>
    <p:extLst>
      <p:ext uri="{BB962C8B-B14F-4D97-AF65-F5344CB8AC3E}">
        <p14:creationId xmlns:p14="http://schemas.microsoft.com/office/powerpoint/2010/main" val="4065048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655FCC6-E5ED-29C2-DDC5-71D348FE3A31}"/>
              </a:ext>
            </a:extLst>
          </p:cNvPr>
          <p:cNvSpPr>
            <a:spLocks noGrp="1"/>
          </p:cNvSpPr>
          <p:nvPr>
            <p:ph idx="1"/>
          </p:nvPr>
        </p:nvSpPr>
        <p:spPr>
          <a:xfrm>
            <a:off x="3336975" y="185804"/>
            <a:ext cx="5658170" cy="1097280"/>
          </a:xfrm>
        </p:spPr>
        <p:txBody>
          <a:bodyPr anchor="ctr">
            <a:noAutofit/>
          </a:bodyPr>
          <a:lstStyle/>
          <a:p>
            <a:pPr marL="123825">
              <a:spcAft>
                <a:spcPts val="225"/>
              </a:spcAft>
            </a:pPr>
            <a:r>
              <a:rPr lang="vi-VN">
                <a:effectLst/>
                <a:latin typeface="Calibri" panose="020F0502020204030204" pitchFamily="34" charset="0"/>
                <a:ea typeface="Segoe UI" panose="020B0502040204020203" pitchFamily="34" charset="0"/>
                <a:cs typeface="Calibri" panose="020F0502020204030204" pitchFamily="34" charset="0"/>
              </a:rPr>
              <a:t>Quan sát Hình 5.9, hãy mô tả cơ chẻ' hình thành thể tam bội và thể tứ bội. Bộ nhiễm sắc thể của hai thể đột biến này có gì khác nhau?</a:t>
            </a:r>
            <a:endParaRPr lang="en-US">
              <a:effectLst/>
              <a:latin typeface="Calibri" panose="020F0502020204030204" pitchFamily="34" charset="0"/>
              <a:ea typeface="Segoe UI" panose="020B0502040204020203" pitchFamily="34" charset="0"/>
              <a:cs typeface="Calibri" panose="020F0502020204030204" pitchFamily="34" charset="0"/>
            </a:endParaRPr>
          </a:p>
        </p:txBody>
      </p:sp>
      <p:pic>
        <p:nvPicPr>
          <p:cNvPr id="9" name="Content Placeholder 7" descr="A diagram of a different way&#10;&#10;Description automatically generated with medium confidence">
            <a:extLst>
              <a:ext uri="{FF2B5EF4-FFF2-40B4-BE49-F238E27FC236}">
                <a16:creationId xmlns:a16="http://schemas.microsoft.com/office/drawing/2014/main" id="{F5082DE6-72BF-893E-FDF1-2D5E569B3B05}"/>
              </a:ext>
            </a:extLst>
          </p:cNvPr>
          <p:cNvPicPr>
            <a:picLocks noChangeAspect="1"/>
          </p:cNvPicPr>
          <p:nvPr/>
        </p:nvPicPr>
        <p:blipFill>
          <a:blip r:embed="rId2"/>
          <a:stretch>
            <a:fillRect/>
          </a:stretch>
        </p:blipFill>
        <p:spPr>
          <a:xfrm>
            <a:off x="554117" y="1190383"/>
            <a:ext cx="8026358" cy="3672059"/>
          </a:xfrm>
          <a:prstGeom prst="rect">
            <a:avLst/>
          </a:prstGeom>
        </p:spPr>
      </p:pic>
    </p:spTree>
    <p:extLst>
      <p:ext uri="{BB962C8B-B14F-4D97-AF65-F5344CB8AC3E}">
        <p14:creationId xmlns:p14="http://schemas.microsoft.com/office/powerpoint/2010/main" val="188745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1"/>
          <p:cNvSpPr txBox="1">
            <a:spLocks noGrp="1"/>
          </p:cNvSpPr>
          <p:nvPr>
            <p:ph type="title"/>
          </p:nvPr>
        </p:nvSpPr>
        <p:spPr>
          <a:xfrm>
            <a:off x="4063872" y="1856584"/>
            <a:ext cx="4782000" cy="89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400" b="1">
                <a:latin typeface="Calibri" panose="020F0502020204030204" pitchFamily="34" charset="0"/>
                <a:cs typeface="Calibri" panose="020F0502020204030204" pitchFamily="34" charset="0"/>
              </a:rPr>
              <a:t>NST LÀ VẬT CHẤT DI TRUYỀN</a:t>
            </a:r>
            <a:endParaRPr sz="4400" b="1">
              <a:latin typeface="Calibri" panose="020F0502020204030204" pitchFamily="34" charset="0"/>
              <a:cs typeface="Calibri" panose="020F0502020204030204" pitchFamily="34" charset="0"/>
            </a:endParaRPr>
          </a:p>
        </p:txBody>
      </p:sp>
      <p:sp>
        <p:nvSpPr>
          <p:cNvPr id="354" name="Google Shape;354;p31"/>
          <p:cNvSpPr txBox="1">
            <a:spLocks noGrp="1"/>
          </p:cNvSpPr>
          <p:nvPr>
            <p:ph type="title" idx="2"/>
          </p:nvPr>
        </p:nvSpPr>
        <p:spPr>
          <a:xfrm>
            <a:off x="3568113" y="1671013"/>
            <a:ext cx="673949" cy="976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a:latin typeface="Calibri" panose="020F0502020204030204" pitchFamily="34" charset="0"/>
                <a:cs typeface="Calibri" panose="020F0502020204030204" pitchFamily="34" charset="0"/>
              </a:rPr>
              <a:t>I. </a:t>
            </a:r>
            <a:endParaRPr sz="4400">
              <a:latin typeface="Calibri" panose="020F0502020204030204" pitchFamily="34" charset="0"/>
              <a:cs typeface="Calibri" panose="020F0502020204030204" pitchFamily="34" charset="0"/>
            </a:endParaRPr>
          </a:p>
        </p:txBody>
      </p:sp>
      <p:pic>
        <p:nvPicPr>
          <p:cNvPr id="355" name="Google Shape;355;p31"/>
          <p:cNvPicPr preferRelativeResize="0">
            <a:picLocks noGrp="1"/>
          </p:cNvPicPr>
          <p:nvPr>
            <p:ph type="pic" idx="3"/>
          </p:nvPr>
        </p:nvPicPr>
        <p:blipFill rotWithShape="1">
          <a:blip r:embed="rId3">
            <a:alphaModFix/>
          </a:blip>
          <a:srcRect l="129" t="6453" r="139" b="6461"/>
          <a:stretch/>
        </p:blipFill>
        <p:spPr>
          <a:xfrm>
            <a:off x="793888" y="886250"/>
            <a:ext cx="2568500" cy="3370999"/>
          </a:xfrm>
          <a:prstGeom prst="rect">
            <a:avLst/>
          </a:prstGeom>
        </p:spPr>
      </p:pic>
      <p:cxnSp>
        <p:nvCxnSpPr>
          <p:cNvPr id="356" name="Google Shape;356;p31"/>
          <p:cNvCxnSpPr>
            <a:stCxn id="355" idx="3"/>
          </p:cNvCxnSpPr>
          <p:nvPr/>
        </p:nvCxnSpPr>
        <p:spPr>
          <a:xfrm>
            <a:off x="3362388" y="2571749"/>
            <a:ext cx="5781600" cy="63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F1A4C-72D2-5970-718C-346D47FA196F}"/>
              </a:ext>
            </a:extLst>
          </p:cNvPr>
          <p:cNvSpPr>
            <a:spLocks noGrp="1"/>
          </p:cNvSpPr>
          <p:nvPr>
            <p:ph type="title"/>
          </p:nvPr>
        </p:nvSpPr>
        <p:spPr>
          <a:xfrm>
            <a:off x="199736" y="452880"/>
            <a:ext cx="4457699" cy="1576388"/>
          </a:xfrm>
        </p:spPr>
        <p:txBody>
          <a:bodyPr>
            <a:normAutofit fontScale="90000"/>
          </a:bodyPr>
          <a:lstStyle/>
          <a:p>
            <a:pPr indent="13811">
              <a:lnSpc>
                <a:spcPct val="130000"/>
              </a:lnSpc>
            </a:pPr>
            <a:r>
              <a:rPr lang="pt-BR" sz="180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pt-BR" sz="2700">
                <a:solidFill>
                  <a:srgbClr val="002060"/>
                </a:solidFill>
                <a:latin typeface="Calibri" panose="020F0502020204030204" pitchFamily="34" charset="0"/>
                <a:ea typeface="Times New Roman" panose="02020603050405020304" pitchFamily="18" charset="0"/>
                <a:cs typeface="Calibri" panose="020F0502020204030204" pitchFamily="34" charset="0"/>
              </a:rPr>
              <a:t>HẬU QUẢ ĐỘT BIẾN ĐA BỘI</a:t>
            </a:r>
            <a:br>
              <a:rPr lang="pt-BR" sz="2700">
                <a:solidFill>
                  <a:srgbClr val="002060"/>
                </a:solidFill>
                <a:latin typeface="Calibri" panose="020F0502020204030204" pitchFamily="34" charset="0"/>
                <a:ea typeface="Times New Roman" panose="02020603050405020304" pitchFamily="18" charset="0"/>
                <a:cs typeface="Calibri" panose="020F0502020204030204" pitchFamily="34" charset="0"/>
              </a:rPr>
            </a:br>
            <a:r>
              <a:rPr lang="pt-BR" sz="2700">
                <a:solidFill>
                  <a:srgbClr val="002060"/>
                </a:solidFill>
                <a:latin typeface="Calibri" panose="020F0502020204030204" pitchFamily="34" charset="0"/>
                <a:ea typeface="Times New Roman" panose="02020603050405020304" pitchFamily="18" charset="0"/>
                <a:cs typeface="Calibri" panose="020F0502020204030204" pitchFamily="34" charset="0"/>
              </a:rPr>
              <a:t>THỰC VẬT:</a:t>
            </a:r>
            <a:br>
              <a:rPr lang="pt-BR" sz="1800">
                <a:solidFill>
                  <a:srgbClr val="002060"/>
                </a:solidFill>
                <a:latin typeface="Calibri" panose="020F0502020204030204" pitchFamily="34" charset="0"/>
                <a:ea typeface="Times New Roman" panose="02020603050405020304" pitchFamily="18" charset="0"/>
                <a:cs typeface="Calibri" panose="020F0502020204030204" pitchFamily="34" charset="0"/>
              </a:rPr>
            </a:br>
            <a:r>
              <a:rPr lang="pt-BR" sz="1800">
                <a:solidFill>
                  <a:srgbClr val="002060"/>
                </a:solidFill>
                <a:latin typeface="Calibri" panose="020F0502020204030204" pitchFamily="34" charset="0"/>
                <a:ea typeface="Times New Roman" panose="02020603050405020304" pitchFamily="18" charset="0"/>
                <a:cs typeface="Calibri" panose="020F0502020204030204" pitchFamily="34" charset="0"/>
              </a:rPr>
              <a:t>- Tế bào to, cơ quan sinh dưỡng lớn.</a:t>
            </a:r>
            <a:br>
              <a:rPr lang="en-US" sz="1800">
                <a:solidFill>
                  <a:srgbClr val="002060"/>
                </a:solidFill>
                <a:latin typeface="Calibri" panose="020F0502020204030204" pitchFamily="34" charset="0"/>
                <a:ea typeface="Times New Roman" panose="02020603050405020304" pitchFamily="18" charset="0"/>
                <a:cs typeface="Calibri" panose="020F0502020204030204" pitchFamily="34" charset="0"/>
              </a:rPr>
            </a:br>
            <a:r>
              <a:rPr lang="pt-BR" sz="1800">
                <a:solidFill>
                  <a:srgbClr val="002060"/>
                </a:solidFill>
                <a:latin typeface="Calibri" panose="020F0502020204030204" pitchFamily="34" charset="0"/>
                <a:ea typeface="Times New Roman" panose="02020603050405020304" pitchFamily="18" charset="0"/>
                <a:cs typeface="Calibri" panose="020F0502020204030204" pitchFamily="34" charset="0"/>
              </a:rPr>
              <a:t>- Các thể tự đa bội lẻ không phát sinh giao tử  bình thường nên thực vật đa bội thường sinh sản sinh dưỡng.</a:t>
            </a:r>
            <a:endParaRPr lang="en-US" sz="180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BB8E792-C664-366B-55EC-02AB7909ECD7}"/>
              </a:ext>
            </a:extLst>
          </p:cNvPr>
          <p:cNvPicPr>
            <a:picLocks noChangeAspect="1"/>
          </p:cNvPicPr>
          <p:nvPr/>
        </p:nvPicPr>
        <p:blipFill rotWithShape="1">
          <a:blip r:embed="rId3"/>
          <a:srcRect b="12994"/>
          <a:stretch/>
        </p:blipFill>
        <p:spPr>
          <a:xfrm>
            <a:off x="15" y="2219722"/>
            <a:ext cx="4800586" cy="2923778"/>
          </a:xfrm>
          <a:prstGeom prst="rect">
            <a:avLst/>
          </a:prstGeom>
        </p:spPr>
      </p:pic>
      <p:pic>
        <p:nvPicPr>
          <p:cNvPr id="5" name="Picture 2" descr="Bài 6 - TỰ HỌC SINH HỌC 12">
            <a:extLst>
              <a:ext uri="{FF2B5EF4-FFF2-40B4-BE49-F238E27FC236}">
                <a16:creationId xmlns:a16="http://schemas.microsoft.com/office/drawing/2014/main" id="{B306F64E-CEBB-0AC5-E5BA-2777282248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 t="9458" r="896"/>
          <a:stretch/>
        </p:blipFill>
        <p:spPr bwMode="auto">
          <a:xfrm>
            <a:off x="4572000" y="43859"/>
            <a:ext cx="4560160" cy="50557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4AD35F-3DED-CBC5-9D8C-5B8237AD5001}"/>
              </a:ext>
            </a:extLst>
          </p:cNvPr>
          <p:cNvSpPr txBox="1"/>
          <p:nvPr/>
        </p:nvSpPr>
        <p:spPr>
          <a:xfrm>
            <a:off x="207336" y="4720856"/>
            <a:ext cx="398720" cy="646331"/>
          </a:xfrm>
          <a:prstGeom prst="rect">
            <a:avLst/>
          </a:prstGeom>
          <a:noFill/>
        </p:spPr>
        <p:txBody>
          <a:bodyPr wrap="square" rtlCol="0">
            <a:spAutoFit/>
          </a:bodyPr>
          <a:lstStyle/>
          <a:p>
            <a:r>
              <a:rPr lang="en-US" sz="1800">
                <a:latin typeface="Calibri" panose="020F0502020204030204" pitchFamily="34" charset="0"/>
                <a:cs typeface="Calibri" panose="020F0502020204030204" pitchFamily="34" charset="0"/>
              </a:rPr>
              <a:t>2n</a:t>
            </a:r>
          </a:p>
        </p:txBody>
      </p:sp>
      <p:sp>
        <p:nvSpPr>
          <p:cNvPr id="7" name="TextBox 6">
            <a:extLst>
              <a:ext uri="{FF2B5EF4-FFF2-40B4-BE49-F238E27FC236}">
                <a16:creationId xmlns:a16="http://schemas.microsoft.com/office/drawing/2014/main" id="{3726501C-7F1B-9D3E-5830-7412AD084243}"/>
              </a:ext>
            </a:extLst>
          </p:cNvPr>
          <p:cNvSpPr txBox="1"/>
          <p:nvPr/>
        </p:nvSpPr>
        <p:spPr>
          <a:xfrm>
            <a:off x="3230845" y="4720856"/>
            <a:ext cx="398720" cy="646331"/>
          </a:xfrm>
          <a:prstGeom prst="rect">
            <a:avLst/>
          </a:prstGeom>
          <a:noFill/>
        </p:spPr>
        <p:txBody>
          <a:bodyPr wrap="square" rtlCol="0">
            <a:spAutoFit/>
          </a:bodyPr>
          <a:lstStyle/>
          <a:p>
            <a:r>
              <a:rPr lang="en-US" sz="1800">
                <a:latin typeface="Calibri" panose="020F0502020204030204" pitchFamily="34" charset="0"/>
                <a:cs typeface="Calibri" panose="020F0502020204030204" pitchFamily="34" charset="0"/>
              </a:rPr>
              <a:t>4n</a:t>
            </a:r>
          </a:p>
        </p:txBody>
      </p:sp>
    </p:spTree>
    <p:extLst>
      <p:ext uri="{BB962C8B-B14F-4D97-AF65-F5344CB8AC3E}">
        <p14:creationId xmlns:p14="http://schemas.microsoft.com/office/powerpoint/2010/main" val="328085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4" name="Rectangle 3"/>
          <p:cNvSpPr/>
          <p:nvPr/>
        </p:nvSpPr>
        <p:spPr>
          <a:xfrm>
            <a:off x="2638004" y="-14325"/>
            <a:ext cx="3829895" cy="461665"/>
          </a:xfrm>
          <a:prstGeom prst="rect">
            <a:avLst/>
          </a:prstGeom>
        </p:spPr>
        <p:txBody>
          <a:bodyPr wrap="none">
            <a:spAutoFit/>
          </a:bodyPr>
          <a:lstStyle/>
          <a:p>
            <a:r>
              <a:rPr lang="en-US" sz="2400" b="1">
                <a:solidFill>
                  <a:srgbClr val="FF0000"/>
                </a:solidFill>
                <a:latin typeface="Calibri" panose="020F0502020204030204" pitchFamily="34" charset="0"/>
                <a:ea typeface="Times New Roman" panose="02020603050405020304" pitchFamily="18" charset="0"/>
                <a:cs typeface="Calibri" panose="020F0502020204030204" pitchFamily="34" charset="0"/>
              </a:rPr>
              <a:t>II. ĐỘT BIẾN NHIỄM SẮC THỂ</a:t>
            </a:r>
            <a:endParaRPr lang="en-US" sz="2400" b="1">
              <a:solidFill>
                <a:srgbClr val="FF0000"/>
              </a:solidFill>
              <a:latin typeface="Calibri" panose="020F0502020204030204" pitchFamily="34" charset="0"/>
              <a:cs typeface="Calibri" panose="020F0502020204030204" pitchFamily="34" charset="0"/>
            </a:endParaRPr>
          </a:p>
        </p:txBody>
      </p:sp>
      <p:sp>
        <p:nvSpPr>
          <p:cNvPr id="5" name="Rectangle 4"/>
          <p:cNvSpPr/>
          <p:nvPr/>
        </p:nvSpPr>
        <p:spPr>
          <a:xfrm>
            <a:off x="2202757" y="337772"/>
            <a:ext cx="4862228" cy="461665"/>
          </a:xfrm>
          <a:prstGeom prst="rect">
            <a:avLst/>
          </a:prstGeom>
        </p:spPr>
        <p:txBody>
          <a:bodyPr wrap="none">
            <a:spAutoFit/>
          </a:bodyPr>
          <a:lstStyle/>
          <a:p>
            <a:r>
              <a:rPr lang="en-US" sz="2400" b="1">
                <a:solidFill>
                  <a:srgbClr val="00B050"/>
                </a:solidFill>
                <a:latin typeface="Calibri" panose="020F0502020204030204" pitchFamily="34" charset="0"/>
                <a:ea typeface="Times New Roman" panose="02020603050405020304" pitchFamily="18" charset="0"/>
                <a:cs typeface="Calibri" panose="020F0502020204030204" pitchFamily="34" charset="0"/>
              </a:rPr>
              <a:t>3. </a:t>
            </a:r>
            <a:r>
              <a:rPr lang="en-US" sz="2400" b="1">
                <a:solidFill>
                  <a:srgbClr val="00B050"/>
                </a:solidFill>
                <a:latin typeface="Calibri" panose="020F0502020204030204" pitchFamily="34" charset="0"/>
                <a:cs typeface="Calibri" panose="020F0502020204030204" pitchFamily="34" charset="0"/>
              </a:rPr>
              <a:t>Vai trò của đột biến nhiễm sắc thể</a:t>
            </a:r>
          </a:p>
        </p:txBody>
      </p:sp>
      <p:sp>
        <p:nvSpPr>
          <p:cNvPr id="6" name="Rectangle 5"/>
          <p:cNvSpPr/>
          <p:nvPr/>
        </p:nvSpPr>
        <p:spPr>
          <a:xfrm>
            <a:off x="2460229" y="2424666"/>
            <a:ext cx="6683771" cy="27188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latin typeface="Calibri" panose="020F0502020204030204" pitchFamily="34" charset="0"/>
                <a:cs typeface="Calibri" panose="020F0502020204030204" pitchFamily="34" charset="0"/>
              </a:rPr>
              <a:t>HS hoạt động cặp đôi</a:t>
            </a:r>
            <a:r>
              <a:rPr lang="en-US" sz="2400">
                <a:solidFill>
                  <a:srgbClr val="FF0000"/>
                </a:solidFill>
                <a:latin typeface="Calibri" panose="020F0502020204030204" pitchFamily="34" charset="0"/>
                <a:cs typeface="Calibri" panose="020F0502020204030204" pitchFamily="34" charset="0"/>
              </a:rPr>
              <a:t>: Hoàn thành PHT 1</a:t>
            </a:r>
          </a:p>
          <a:p>
            <a:r>
              <a:rPr lang="en-US" sz="2400">
                <a:solidFill>
                  <a:srgbClr val="0033CC"/>
                </a:solidFill>
                <a:latin typeface="Calibri" panose="020F0502020204030204" pitchFamily="34" charset="0"/>
                <a:cs typeface="Calibri" panose="020F0502020204030204" pitchFamily="34" charset="0"/>
              </a:rPr>
              <a:t>Câu 1: Cho biết đột biến nhiễm sắc thể có ý nghĩa như thế nào trong việc nghiên cứu: </a:t>
            </a:r>
          </a:p>
          <a:p>
            <a:r>
              <a:rPr lang="en-US" sz="2400">
                <a:solidFill>
                  <a:srgbClr val="0033CC"/>
                </a:solidFill>
                <a:latin typeface="Calibri" panose="020F0502020204030204" pitchFamily="34" charset="0"/>
                <a:cs typeface="Calibri" panose="020F0502020204030204" pitchFamily="34" charset="0"/>
              </a:rPr>
              <a:t>a) Sự phát sinh chủng loại ở các loài sinh vật.</a:t>
            </a:r>
          </a:p>
          <a:p>
            <a:r>
              <a:rPr lang="en-US" sz="2400">
                <a:solidFill>
                  <a:srgbClr val="0033CC"/>
                </a:solidFill>
                <a:latin typeface="Calibri" panose="020F0502020204030204" pitchFamily="34" charset="0"/>
                <a:cs typeface="Calibri" panose="020F0502020204030204" pitchFamily="34" charset="0"/>
              </a:rPr>
              <a:t>b) Các bệnh di truyền ở người.</a:t>
            </a:r>
          </a:p>
          <a:p>
            <a:r>
              <a:rPr lang="en-US" sz="2400">
                <a:solidFill>
                  <a:srgbClr val="0033CC"/>
                </a:solidFill>
                <a:latin typeface="Calibri" panose="020F0502020204030204" pitchFamily="34" charset="0"/>
                <a:cs typeface="Calibri" panose="020F0502020204030204" pitchFamily="34" charset="0"/>
              </a:rPr>
              <a:t>Câu 2: Tại sao các giống cây đa bội thường được nhân lên bằng các phương pháp nhân giống vô tính?</a:t>
            </a:r>
            <a:endParaRPr lang="en-US" sz="2400" dirty="0">
              <a:solidFill>
                <a:srgbClr val="0033CC"/>
              </a:solidFill>
              <a:latin typeface="Calibri" panose="020F0502020204030204" pitchFamily="34" charset="0"/>
              <a:cs typeface="Calibri" panose="020F0502020204030204" pitchFamily="34" charset="0"/>
            </a:endParaRPr>
          </a:p>
        </p:txBody>
      </p:sp>
      <p:pic>
        <p:nvPicPr>
          <p:cNvPr id="7" name="Picture 2" descr="Think, Pair, Share – phương pháp học tốt cho nhóm trẻ - CTH ED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8376"/>
            <a:ext cx="2359502" cy="2623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ÀM SAO ĐỂ BÀI TẬP VỀ NHÀ TRỞ NÊN THÚ VỊ HƠN | Horizon TES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55017"/>
            <a:ext cx="2359502" cy="158358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60229" y="782058"/>
            <a:ext cx="6683771" cy="15565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vi-VN" sz="2400">
                <a:solidFill>
                  <a:srgbClr val="002060"/>
                </a:solidFill>
                <a:latin typeface="Calibri" panose="020F0502020204030204" pitchFamily="34" charset="0"/>
                <a:ea typeface="Calibri" panose="020F0502020204030204" pitchFamily="34" charset="0"/>
                <a:cs typeface="Calibri" panose="020F0502020204030204" pitchFamily="34" charset="0"/>
              </a:rPr>
              <a:t>GV chia lớp thành 4 nhóm: </a:t>
            </a:r>
            <a:endParaRPr lang="en-US" sz="240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US" sz="240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2400">
                <a:solidFill>
                  <a:srgbClr val="002060"/>
                </a:solidFill>
                <a:latin typeface="Calibri" panose="020F0502020204030204" pitchFamily="34" charset="0"/>
                <a:ea typeface="Calibri" panose="020F0502020204030204" pitchFamily="34" charset="0"/>
                <a:cs typeface="Calibri" panose="020F0502020204030204" pitchFamily="34" charset="0"/>
              </a:rPr>
              <a:t>Ở nhà: Hoàn thành dự án: Nêu vai trò của đột biến nhiễm sắc thể trong tiến hoá, trong chọn giống và trong nghiên cứu di truyền</a:t>
            </a:r>
            <a:endParaRPr lang="en-US" sz="240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092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4" name="Rectangle 3"/>
          <p:cNvSpPr/>
          <p:nvPr/>
        </p:nvSpPr>
        <p:spPr>
          <a:xfrm>
            <a:off x="2638004" y="-14325"/>
            <a:ext cx="3829895" cy="461665"/>
          </a:xfrm>
          <a:prstGeom prst="rect">
            <a:avLst/>
          </a:prstGeom>
        </p:spPr>
        <p:txBody>
          <a:bodyPr wrap="none">
            <a:spAutoFit/>
          </a:bodyPr>
          <a:lstStyle/>
          <a:p>
            <a:r>
              <a:rPr lang="en-US" sz="2400" b="1">
                <a:solidFill>
                  <a:srgbClr val="FF0000"/>
                </a:solidFill>
                <a:latin typeface="Calibri" panose="020F0502020204030204" pitchFamily="34" charset="0"/>
                <a:ea typeface="Times New Roman" panose="02020603050405020304" pitchFamily="18" charset="0"/>
                <a:cs typeface="Calibri" panose="020F0502020204030204" pitchFamily="34" charset="0"/>
              </a:rPr>
              <a:t>II. ĐỘT BIẾN NHIỄM SẮC THỂ</a:t>
            </a:r>
            <a:endParaRPr lang="en-US" sz="2400" b="1">
              <a:solidFill>
                <a:srgbClr val="FF0000"/>
              </a:solidFill>
              <a:latin typeface="Calibri" panose="020F0502020204030204" pitchFamily="34" charset="0"/>
              <a:cs typeface="Calibri" panose="020F0502020204030204" pitchFamily="34" charset="0"/>
            </a:endParaRPr>
          </a:p>
        </p:txBody>
      </p:sp>
      <p:sp>
        <p:nvSpPr>
          <p:cNvPr id="5" name="Rectangle 4"/>
          <p:cNvSpPr/>
          <p:nvPr/>
        </p:nvSpPr>
        <p:spPr>
          <a:xfrm>
            <a:off x="2202757" y="337772"/>
            <a:ext cx="4862228" cy="461665"/>
          </a:xfrm>
          <a:prstGeom prst="rect">
            <a:avLst/>
          </a:prstGeom>
        </p:spPr>
        <p:txBody>
          <a:bodyPr wrap="none">
            <a:spAutoFit/>
          </a:bodyPr>
          <a:lstStyle/>
          <a:p>
            <a:r>
              <a:rPr lang="en-US" sz="2400" b="1">
                <a:solidFill>
                  <a:srgbClr val="00B050"/>
                </a:solidFill>
                <a:latin typeface="Calibri" panose="020F0502020204030204" pitchFamily="34" charset="0"/>
                <a:ea typeface="Times New Roman" panose="02020603050405020304" pitchFamily="18" charset="0"/>
                <a:cs typeface="Calibri" panose="020F0502020204030204" pitchFamily="34" charset="0"/>
              </a:rPr>
              <a:t>3. </a:t>
            </a:r>
            <a:r>
              <a:rPr lang="en-US" sz="2400" b="1">
                <a:solidFill>
                  <a:srgbClr val="00B050"/>
                </a:solidFill>
                <a:latin typeface="Calibri" panose="020F0502020204030204" pitchFamily="34" charset="0"/>
                <a:cs typeface="Calibri" panose="020F0502020204030204" pitchFamily="34" charset="0"/>
              </a:rPr>
              <a:t>Vai trò của đột biến nhiễm sắc thể</a:t>
            </a:r>
          </a:p>
        </p:txBody>
      </p:sp>
      <p:pic>
        <p:nvPicPr>
          <p:cNvPr id="6" name="Picture 5"/>
          <p:cNvPicPr>
            <a:picLocks noChangeAspect="1"/>
          </p:cNvPicPr>
          <p:nvPr/>
        </p:nvPicPr>
        <p:blipFill>
          <a:blip r:embed="rId3"/>
          <a:stretch>
            <a:fillRect/>
          </a:stretch>
        </p:blipFill>
        <p:spPr>
          <a:xfrm>
            <a:off x="2638004" y="2184455"/>
            <a:ext cx="4283910" cy="2731352"/>
          </a:xfrm>
          <a:prstGeom prst="rect">
            <a:avLst/>
          </a:prstGeom>
        </p:spPr>
      </p:pic>
      <p:pic>
        <p:nvPicPr>
          <p:cNvPr id="7" name="Picture 4" descr="EJ14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13762"/>
            <a:ext cx="9144000" cy="11430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1143000" y="1042362"/>
            <a:ext cx="6781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rPr>
              <a:t>HỌ</a:t>
            </a:r>
            <a:r>
              <a:rPr lang="en-US" altLang="en-US" sz="3600" b="1">
                <a:solidFill>
                  <a:srgbClr val="FF6600"/>
                </a:solidFill>
              </a:rPr>
              <a:t>C SINH TRÌNH BÀY DỰ ÁN</a:t>
            </a:r>
            <a:endParaRPr kumimoji="0" lang="en-US" altLang="en-US" sz="3600" b="1" i="0" u="none" strike="noStrike" kern="1200" cap="none" spc="0" normalizeH="0" baseline="0" noProof="0">
              <a:ln>
                <a:noFill/>
              </a:ln>
              <a:solidFill>
                <a:srgbClr val="FF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8900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4" name="Rectangle 3"/>
          <p:cNvSpPr/>
          <p:nvPr/>
        </p:nvSpPr>
        <p:spPr>
          <a:xfrm>
            <a:off x="2638004" y="-14325"/>
            <a:ext cx="3829895" cy="461665"/>
          </a:xfrm>
          <a:prstGeom prst="rect">
            <a:avLst/>
          </a:prstGeom>
        </p:spPr>
        <p:txBody>
          <a:bodyPr wrap="none">
            <a:spAutoFit/>
          </a:bodyPr>
          <a:lstStyle/>
          <a:p>
            <a:r>
              <a:rPr lang="en-US" sz="2400" b="1">
                <a:solidFill>
                  <a:srgbClr val="FF0000"/>
                </a:solidFill>
                <a:latin typeface="Calibri" panose="020F0502020204030204" pitchFamily="34" charset="0"/>
                <a:ea typeface="Times New Roman" panose="02020603050405020304" pitchFamily="18" charset="0"/>
                <a:cs typeface="Calibri" panose="020F0502020204030204" pitchFamily="34" charset="0"/>
              </a:rPr>
              <a:t>II. ĐỘT BIẾN NHIỄM SẮC THỂ</a:t>
            </a:r>
            <a:endParaRPr lang="en-US" sz="2400" b="1">
              <a:solidFill>
                <a:srgbClr val="FF0000"/>
              </a:solidFill>
              <a:latin typeface="Calibri" panose="020F0502020204030204" pitchFamily="34" charset="0"/>
              <a:cs typeface="Calibri" panose="020F0502020204030204" pitchFamily="34" charset="0"/>
            </a:endParaRPr>
          </a:p>
        </p:txBody>
      </p:sp>
      <p:sp>
        <p:nvSpPr>
          <p:cNvPr id="5" name="Rectangle 4"/>
          <p:cNvSpPr/>
          <p:nvPr/>
        </p:nvSpPr>
        <p:spPr>
          <a:xfrm>
            <a:off x="2202757" y="337772"/>
            <a:ext cx="4862228" cy="461665"/>
          </a:xfrm>
          <a:prstGeom prst="rect">
            <a:avLst/>
          </a:prstGeom>
        </p:spPr>
        <p:txBody>
          <a:bodyPr wrap="none">
            <a:spAutoFit/>
          </a:bodyPr>
          <a:lstStyle/>
          <a:p>
            <a:r>
              <a:rPr lang="en-US" sz="2400" b="1">
                <a:solidFill>
                  <a:srgbClr val="00B050"/>
                </a:solidFill>
                <a:latin typeface="Calibri" panose="020F0502020204030204" pitchFamily="34" charset="0"/>
                <a:ea typeface="Times New Roman" panose="02020603050405020304" pitchFamily="18" charset="0"/>
                <a:cs typeface="Calibri" panose="020F0502020204030204" pitchFamily="34" charset="0"/>
              </a:rPr>
              <a:t>3. </a:t>
            </a:r>
            <a:r>
              <a:rPr lang="en-US" sz="2400" b="1">
                <a:solidFill>
                  <a:srgbClr val="00B050"/>
                </a:solidFill>
                <a:latin typeface="Calibri" panose="020F0502020204030204" pitchFamily="34" charset="0"/>
                <a:cs typeface="Calibri" panose="020F0502020204030204" pitchFamily="34" charset="0"/>
              </a:rPr>
              <a:t>Vai trò của đột biến nhiễm sắc thể</a:t>
            </a:r>
          </a:p>
        </p:txBody>
      </p:sp>
      <p:graphicFrame>
        <p:nvGraphicFramePr>
          <p:cNvPr id="6" name="Diagram 5"/>
          <p:cNvGraphicFramePr/>
          <p:nvPr/>
        </p:nvGraphicFramePr>
        <p:xfrm>
          <a:off x="4072743" y="893141"/>
          <a:ext cx="4831126" cy="4156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0" y="785112"/>
            <a:ext cx="3820529" cy="4156654"/>
            <a:chOff x="1041239" y="2330027"/>
            <a:chExt cx="2693565" cy="3223048"/>
          </a:xfrm>
        </p:grpSpPr>
        <p:pic>
          <p:nvPicPr>
            <p:cNvPr id="8" name="Picture 2" descr="Vai trò của trưởng nhóm trong các doanh nghiệp hiện n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760" y="2330027"/>
              <a:ext cx="2676525" cy="17101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41239" y="3952875"/>
              <a:ext cx="269356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a:t>
              </a:r>
              <a:r>
                <a:rPr kumimoji="0" lang="en-US" sz="2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nhóm </a:t>
              </a:r>
              <a:r>
                <a:rPr lang="en-US" sz="2400" b="1">
                  <a:solidFill>
                    <a:prstClr val="black"/>
                  </a:solidFill>
                  <a:latin typeface="Calibri" panose="020F0502020204030204" pitchFamily="34" charset="0"/>
                  <a:cs typeface="Calibri" panose="020F0502020204030204" pitchFamily="34" charset="0"/>
                </a:rPr>
                <a:t>đôi </a:t>
              </a:r>
              <a:r>
                <a:rPr kumimoji="0" lang="en-US" sz="2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nộp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sản phẩm và trình bày</a:t>
              </a:r>
            </a:p>
          </p:txBody>
        </p:sp>
      </p:grpSp>
      <p:sp>
        <p:nvSpPr>
          <p:cNvPr id="10" name="Text Box 24"/>
          <p:cNvSpPr txBox="1">
            <a:spLocks noChangeArrowheads="1"/>
          </p:cNvSpPr>
          <p:nvPr/>
        </p:nvSpPr>
        <p:spPr bwMode="auto">
          <a:xfrm>
            <a:off x="4633871" y="878816"/>
            <a:ext cx="3427342" cy="461665"/>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66"/>
                </a:solidFill>
                <a:cs typeface="Arial" panose="020B0604020202020204" pitchFamily="34" charset="0"/>
              </a:rPr>
              <a:t>PHIẾU HỌC TẬP 1</a:t>
            </a:r>
          </a:p>
        </p:txBody>
      </p:sp>
    </p:spTree>
    <p:extLst>
      <p:ext uri="{BB962C8B-B14F-4D97-AF65-F5344CB8AC3E}">
        <p14:creationId xmlns:p14="http://schemas.microsoft.com/office/powerpoint/2010/main" val="1566315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4" name="Rectangle 3"/>
          <p:cNvSpPr/>
          <p:nvPr/>
        </p:nvSpPr>
        <p:spPr>
          <a:xfrm>
            <a:off x="524162" y="0"/>
            <a:ext cx="3829895" cy="461665"/>
          </a:xfrm>
          <a:prstGeom prst="rect">
            <a:avLst/>
          </a:prstGeom>
        </p:spPr>
        <p:txBody>
          <a:bodyPr wrap="none">
            <a:spAutoFit/>
          </a:bodyPr>
          <a:lstStyle/>
          <a:p>
            <a:r>
              <a:rPr lang="en-US" sz="2400" b="1">
                <a:solidFill>
                  <a:srgbClr val="FF0000"/>
                </a:solidFill>
                <a:latin typeface="Calibri" panose="020F0502020204030204" pitchFamily="34" charset="0"/>
                <a:ea typeface="Times New Roman" panose="02020603050405020304" pitchFamily="18" charset="0"/>
                <a:cs typeface="Calibri" panose="020F0502020204030204" pitchFamily="34" charset="0"/>
              </a:rPr>
              <a:t>II. ĐỘT BIẾN NHIỄM SẮC THỂ</a:t>
            </a:r>
            <a:endParaRPr lang="en-US" sz="2400" b="1">
              <a:solidFill>
                <a:srgbClr val="FF0000"/>
              </a:solidFill>
              <a:latin typeface="Calibri" panose="020F0502020204030204" pitchFamily="34" charset="0"/>
              <a:cs typeface="Calibri" panose="020F0502020204030204" pitchFamily="34" charset="0"/>
            </a:endParaRPr>
          </a:p>
        </p:txBody>
      </p:sp>
      <p:sp>
        <p:nvSpPr>
          <p:cNvPr id="5" name="Rectangle 4"/>
          <p:cNvSpPr/>
          <p:nvPr/>
        </p:nvSpPr>
        <p:spPr>
          <a:xfrm>
            <a:off x="88915" y="352097"/>
            <a:ext cx="4862228" cy="461665"/>
          </a:xfrm>
          <a:prstGeom prst="rect">
            <a:avLst/>
          </a:prstGeom>
        </p:spPr>
        <p:txBody>
          <a:bodyPr wrap="none">
            <a:spAutoFit/>
          </a:bodyPr>
          <a:lstStyle/>
          <a:p>
            <a:r>
              <a:rPr lang="en-US" sz="2400" b="1">
                <a:solidFill>
                  <a:srgbClr val="00B050"/>
                </a:solidFill>
                <a:latin typeface="Calibri" panose="020F0502020204030204" pitchFamily="34" charset="0"/>
                <a:ea typeface="Times New Roman" panose="02020603050405020304" pitchFamily="18" charset="0"/>
                <a:cs typeface="Calibri" panose="020F0502020204030204" pitchFamily="34" charset="0"/>
              </a:rPr>
              <a:t>3. </a:t>
            </a:r>
            <a:r>
              <a:rPr lang="en-US" sz="2400" b="1">
                <a:solidFill>
                  <a:srgbClr val="00B050"/>
                </a:solidFill>
                <a:latin typeface="Calibri" panose="020F0502020204030204" pitchFamily="34" charset="0"/>
                <a:cs typeface="Calibri" panose="020F0502020204030204" pitchFamily="34" charset="0"/>
              </a:rPr>
              <a:t>Vai trò của đột biến nhiễm sắc thể</a:t>
            </a:r>
          </a:p>
        </p:txBody>
      </p:sp>
      <p:sp>
        <p:nvSpPr>
          <p:cNvPr id="6" name="Rectangle 5"/>
          <p:cNvSpPr/>
          <p:nvPr/>
        </p:nvSpPr>
        <p:spPr>
          <a:xfrm>
            <a:off x="339768" y="742295"/>
            <a:ext cx="9055085" cy="4401205"/>
          </a:xfrm>
          <a:prstGeom prst="rect">
            <a:avLst/>
          </a:prstGeom>
        </p:spPr>
        <p:txBody>
          <a:bodyPr wrap="square">
            <a:spAutoFit/>
          </a:bodyPr>
          <a:lstStyle/>
          <a:p>
            <a:pPr>
              <a:spcAft>
                <a:spcPts val="800"/>
              </a:spcAft>
            </a:pPr>
            <a:r>
              <a:rPr lang="en-US" sz="2000">
                <a:solidFill>
                  <a:srgbClr val="0000FF"/>
                </a:solidFill>
                <a:latin typeface="Calibri" panose="020F0502020204030204" pitchFamily="34" charset="0"/>
                <a:ea typeface="Calibri" panose="020F0502020204030204" pitchFamily="34" charset="0"/>
                <a:cs typeface="Calibri" panose="020F0502020204030204" pitchFamily="34" charset="0"/>
              </a:rPr>
              <a:t>a. Đối với tiến hoá</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Tạo nguồn nguyên liệu cho tiến hoá</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Là con đường hình thành loài nhanh chóng (Ở đột biến đa bội)</a:t>
            </a:r>
          </a:p>
          <a:p>
            <a:pPr>
              <a:spcAft>
                <a:spcPts val="800"/>
              </a:spcAft>
            </a:pPr>
            <a:r>
              <a:rPr lang="en-US" sz="2000">
                <a:solidFill>
                  <a:srgbClr val="0000FF"/>
                </a:solidFill>
                <a:latin typeface="Calibri" panose="020F0502020204030204" pitchFamily="34" charset="0"/>
                <a:ea typeface="Calibri" panose="020F0502020204030204" pitchFamily="34" charset="0"/>
                <a:cs typeface="Calibri" panose="020F0502020204030204" pitchFamily="34" charset="0"/>
              </a:rPr>
              <a:t>b . Đối với chọn giống</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Tạo các giống cây trồng mang các đặc điểm mong muốn, có giá trị kinh tế cao</a:t>
            </a:r>
          </a:p>
          <a:p>
            <a:pPr>
              <a:spcAft>
                <a:spcPts val="800"/>
              </a:spcAft>
            </a:pPr>
            <a:r>
              <a:rPr lang="en-US" sz="2000">
                <a:solidFill>
                  <a:srgbClr val="0000FF"/>
                </a:solidFill>
                <a:latin typeface="Calibri" panose="020F0502020204030204" pitchFamily="34" charset="0"/>
                <a:ea typeface="Calibri" panose="020F0502020204030204" pitchFamily="34" charset="0"/>
                <a:cs typeface="Calibri" panose="020F0502020204030204" pitchFamily="34" charset="0"/>
              </a:rPr>
              <a:t>c. Đối với nghiên cứu di truyền</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Có thể phát hiện và dự đoán khả năng xuất hiện, đề xuất các biện pháp phòng chống bệnh, tật ở người.</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Nghiên cứu sự tiến hoá của hệ gene.</a:t>
            </a:r>
          </a:p>
          <a:p>
            <a:pPr>
              <a:spcAft>
                <a:spcPts val="800"/>
              </a:spcAft>
            </a:pPr>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Xác định mối quan hệ họ hàng giữa các loài</a:t>
            </a:r>
          </a:p>
          <a:p>
            <a:r>
              <a:rPr lang="en-US" sz="2000">
                <a:solidFill>
                  <a:srgbClr val="000000"/>
                </a:solidFill>
                <a:latin typeface="Calibri" panose="020F0502020204030204" pitchFamily="34" charset="0"/>
                <a:ea typeface="Calibri" panose="020F0502020204030204" pitchFamily="34" charset="0"/>
                <a:cs typeface="Calibri" panose="020F0502020204030204" pitchFamily="34" charset="0"/>
              </a:rPr>
              <a:t>  - Giải thích được cơ chế điều hoà biểu hiện gene trên nhiễm sắc thể</a:t>
            </a:r>
            <a:endParaRPr lang="en-US" sz="2000">
              <a:latin typeface="Calibri" panose="020F0502020204030204" pitchFamily="34" charset="0"/>
              <a:cs typeface="Calibri" panose="020F0502020204030204" pitchFamily="34" charset="0"/>
            </a:endParaRPr>
          </a:p>
        </p:txBody>
      </p:sp>
      <p:sp>
        <p:nvSpPr>
          <p:cNvPr id="7" name="Text Box 24"/>
          <p:cNvSpPr txBox="1">
            <a:spLocks noChangeArrowheads="1"/>
          </p:cNvSpPr>
          <p:nvPr/>
        </p:nvSpPr>
        <p:spPr bwMode="auto">
          <a:xfrm>
            <a:off x="5695134" y="85531"/>
            <a:ext cx="3363058" cy="461665"/>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66"/>
                </a:solidFill>
                <a:latin typeface="Calibri" panose="020F0502020204030204" pitchFamily="34" charset="0"/>
                <a:cs typeface="Calibri" panose="020F0502020204030204" pitchFamily="34" charset="0"/>
              </a:rPr>
              <a:t>KIẾN THỨC CẦN NẮM</a:t>
            </a:r>
          </a:p>
        </p:txBody>
      </p:sp>
    </p:spTree>
    <p:extLst>
      <p:ext uri="{BB962C8B-B14F-4D97-AF65-F5344CB8AC3E}">
        <p14:creationId xmlns:p14="http://schemas.microsoft.com/office/powerpoint/2010/main" val="244359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7" name="Rectangle 6"/>
          <p:cNvSpPr/>
          <p:nvPr/>
        </p:nvSpPr>
        <p:spPr>
          <a:xfrm>
            <a:off x="0" y="32784"/>
            <a:ext cx="6099747" cy="461665"/>
          </a:xfrm>
          <a:prstGeom prst="rect">
            <a:avLst/>
          </a:prstGeom>
        </p:spPr>
        <p:txBody>
          <a:bodyPr wrap="none">
            <a:spAutoFit/>
          </a:bodyPr>
          <a:lstStyle/>
          <a:p>
            <a:r>
              <a:rPr lang="en-US" sz="2400" b="1">
                <a:solidFill>
                  <a:srgbClr val="FF0000"/>
                </a:solidFill>
                <a:latin typeface="Calibri" panose="020F0502020204030204" pitchFamily="34" charset="0"/>
                <a:cs typeface="Calibri" panose="020F0502020204030204" pitchFamily="34" charset="0"/>
              </a:rPr>
              <a:t>III. MỐI QUAN HỆ GIỮA DI TRUYỀN VÀ BIẾN DỊ</a:t>
            </a:r>
          </a:p>
        </p:txBody>
      </p:sp>
      <p:grpSp>
        <p:nvGrpSpPr>
          <p:cNvPr id="8" name="Group 7"/>
          <p:cNvGrpSpPr/>
          <p:nvPr/>
        </p:nvGrpSpPr>
        <p:grpSpPr>
          <a:xfrm>
            <a:off x="3203113" y="1031713"/>
            <a:ext cx="5802989" cy="4029596"/>
            <a:chOff x="2873129" y="-3404842"/>
            <a:chExt cx="9817099" cy="1327790"/>
          </a:xfrm>
        </p:grpSpPr>
        <p:sp>
          <p:nvSpPr>
            <p:cNvPr id="9" name="Rounded Rectangle 8"/>
            <p:cNvSpPr/>
            <p:nvPr/>
          </p:nvSpPr>
          <p:spPr>
            <a:xfrm>
              <a:off x="2873129" y="-3228441"/>
              <a:ext cx="9817099" cy="1016351"/>
            </a:xfrm>
            <a:prstGeom prst="roundRect">
              <a:avLst>
                <a:gd name="adj" fmla="val 10000"/>
              </a:avLst>
            </a:prstGeom>
            <a:solidFill>
              <a:srgbClr val="33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Rounded Rectangle 4"/>
            <p:cNvSpPr txBox="1"/>
            <p:nvPr/>
          </p:nvSpPr>
          <p:spPr>
            <a:xfrm>
              <a:off x="3101883" y="-3404842"/>
              <a:ext cx="9588345" cy="1327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a:r>
                <a:rPr lang="vi-VN" sz="2800" b="1">
                  <a:latin typeface="Calibri" panose="020F0502020204030204" pitchFamily="34" charset="0"/>
                  <a:cs typeface="Calibri" panose="020F0502020204030204" pitchFamily="34" charset="0"/>
                </a:rPr>
                <a:t>PHT 2: </a:t>
              </a:r>
              <a:r>
                <a:rPr lang="fr-FR" sz="2800" b="1">
                  <a:latin typeface="Calibri" panose="020F0502020204030204" pitchFamily="34" charset="0"/>
                  <a:cs typeface="Calibri" panose="020F0502020204030204" pitchFamily="34" charset="0"/>
                </a:rPr>
                <a:t>Mối quan hệ giữa di truyền và biến dị</a:t>
              </a:r>
              <a:endParaRPr lang="en-US" sz="2800" b="1">
                <a:latin typeface="Calibri" panose="020F0502020204030204" pitchFamily="34" charset="0"/>
                <a:cs typeface="Calibri" panose="020F0502020204030204" pitchFamily="34" charset="0"/>
              </a:endParaRPr>
            </a:p>
            <a:p>
              <a:r>
                <a:rPr lang="vi-VN" sz="2800" b="1">
                  <a:latin typeface="Calibri" panose="020F0502020204030204" pitchFamily="34" charset="0"/>
                  <a:cs typeface="Calibri" panose="020F0502020204030204" pitchFamily="34" charset="0"/>
                </a:rPr>
                <a:t>Câu 1:</a:t>
              </a:r>
              <a:r>
                <a:rPr lang="vi-VN" sz="2800">
                  <a:latin typeface="Calibri" panose="020F0502020204030204" pitchFamily="34" charset="0"/>
                  <a:cs typeface="Calibri" panose="020F0502020204030204" pitchFamily="34" charset="0"/>
                </a:rPr>
                <a:t> Em hãy nêu mối quan hệ giữa di truyền và biến dị</a:t>
              </a:r>
              <a:endParaRPr lang="en-US" sz="2800">
                <a:latin typeface="Calibri" panose="020F0502020204030204" pitchFamily="34" charset="0"/>
                <a:cs typeface="Calibri" panose="020F0502020204030204" pitchFamily="34" charset="0"/>
              </a:endParaRPr>
            </a:p>
            <a:p>
              <a:r>
                <a:rPr lang="en-US" sz="2800" b="1">
                  <a:latin typeface="Calibri" panose="020F0502020204030204" pitchFamily="34" charset="0"/>
                  <a:cs typeface="Calibri" panose="020F0502020204030204" pitchFamily="34" charset="0"/>
                </a:rPr>
                <a:t>Câu 2:</a:t>
              </a:r>
              <a:r>
                <a:rPr lang="en-US" sz="2800">
                  <a:latin typeface="Calibri" panose="020F0502020204030204" pitchFamily="34" charset="0"/>
                  <a:cs typeface="Calibri" panose="020F0502020204030204" pitchFamily="34" charset="0"/>
                </a:rPr>
                <a:t> Cho ví dụ về mối quan hệ giữa di truyền và biến dị ở người</a:t>
              </a:r>
              <a:endParaRPr lang="en-US" sz="2800" kern="1200" dirty="0">
                <a:solidFill>
                  <a:srgbClr val="FFFF00"/>
                </a:solidFill>
                <a:latin typeface="Calibri" panose="020F0502020204030204" pitchFamily="34" charset="0"/>
                <a:cs typeface="Calibri" panose="020F0502020204030204" pitchFamily="34" charset="0"/>
              </a:endParaRPr>
            </a:p>
          </p:txBody>
        </p:sp>
      </p:grpSp>
      <p:pic>
        <p:nvPicPr>
          <p:cNvPr id="11" name="Picture 10"/>
          <p:cNvPicPr>
            <a:picLocks noChangeAspect="1"/>
          </p:cNvPicPr>
          <p:nvPr/>
        </p:nvPicPr>
        <p:blipFill>
          <a:blip r:embed="rId3"/>
          <a:stretch>
            <a:fillRect/>
          </a:stretch>
        </p:blipFill>
        <p:spPr>
          <a:xfrm>
            <a:off x="441867" y="527233"/>
            <a:ext cx="2212898" cy="1938991"/>
          </a:xfrm>
          <a:prstGeom prst="rect">
            <a:avLst/>
          </a:prstGeom>
          <a:solidFill>
            <a:schemeClr val="bg1"/>
          </a:solidFill>
          <a:ln>
            <a:solidFill>
              <a:schemeClr val="tx1"/>
            </a:solidFill>
          </a:ln>
        </p:spPr>
      </p:pic>
      <p:pic>
        <p:nvPicPr>
          <p:cNvPr id="12" name="Picture 2" descr="Thực hành áp dụng kĩ thuật dạy h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16" y="2499008"/>
            <a:ext cx="3033800" cy="25623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24"/>
          <p:cNvSpPr txBox="1">
            <a:spLocks noChangeArrowheads="1"/>
          </p:cNvSpPr>
          <p:nvPr/>
        </p:nvSpPr>
        <p:spPr bwMode="auto">
          <a:xfrm>
            <a:off x="3700458" y="652239"/>
            <a:ext cx="4798577" cy="461665"/>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66"/>
                </a:solidFill>
                <a:cs typeface="Arial" panose="020B0604020202020204" pitchFamily="34" charset="0"/>
              </a:rPr>
              <a:t>Thảo luận và hoàn thành PHT 2</a:t>
            </a:r>
          </a:p>
        </p:txBody>
      </p:sp>
    </p:spTree>
    <p:extLst>
      <p:ext uri="{BB962C8B-B14F-4D97-AF65-F5344CB8AC3E}">
        <p14:creationId xmlns:p14="http://schemas.microsoft.com/office/powerpoint/2010/main" val="1492872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graphicFrame>
        <p:nvGraphicFramePr>
          <p:cNvPr id="6" name="Diagram 5"/>
          <p:cNvGraphicFramePr/>
          <p:nvPr/>
        </p:nvGraphicFramePr>
        <p:xfrm>
          <a:off x="4072743" y="893141"/>
          <a:ext cx="4831126" cy="4156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0" y="785112"/>
            <a:ext cx="3820529" cy="4156654"/>
            <a:chOff x="1041239" y="2330027"/>
            <a:chExt cx="2693565" cy="3223048"/>
          </a:xfrm>
        </p:grpSpPr>
        <p:pic>
          <p:nvPicPr>
            <p:cNvPr id="8" name="Picture 2" descr="Vai trò của trưởng nhóm trong các doanh nghiệp hiện n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9760" y="2330027"/>
              <a:ext cx="2676525" cy="17101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41239" y="3952875"/>
              <a:ext cx="2693565"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a:t>
              </a:r>
              <a:r>
                <a:rPr kumimoji="0" lang="en-US" sz="2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nhóm nộp </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sản phẩm và trình bày</a:t>
              </a:r>
            </a:p>
          </p:txBody>
        </p:sp>
      </p:grpSp>
      <p:sp>
        <p:nvSpPr>
          <p:cNvPr id="10" name="Text Box 24"/>
          <p:cNvSpPr txBox="1">
            <a:spLocks noChangeArrowheads="1"/>
          </p:cNvSpPr>
          <p:nvPr/>
        </p:nvSpPr>
        <p:spPr bwMode="auto">
          <a:xfrm>
            <a:off x="4633871" y="878816"/>
            <a:ext cx="3427342" cy="461665"/>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FF0066"/>
                </a:solidFill>
                <a:cs typeface="Arial" panose="020B0604020202020204" pitchFamily="34" charset="0"/>
              </a:rPr>
              <a:t>PHIẾU HỌC TẬP 2</a:t>
            </a:r>
          </a:p>
        </p:txBody>
      </p:sp>
      <p:sp>
        <p:nvSpPr>
          <p:cNvPr id="11" name="Rectangle 10"/>
          <p:cNvSpPr/>
          <p:nvPr/>
        </p:nvSpPr>
        <p:spPr>
          <a:xfrm>
            <a:off x="0" y="32784"/>
            <a:ext cx="6099747" cy="461665"/>
          </a:xfrm>
          <a:prstGeom prst="rect">
            <a:avLst/>
          </a:prstGeom>
        </p:spPr>
        <p:txBody>
          <a:bodyPr wrap="none">
            <a:spAutoFit/>
          </a:bodyPr>
          <a:lstStyle/>
          <a:p>
            <a:r>
              <a:rPr lang="en-US" sz="2400" b="1">
                <a:solidFill>
                  <a:srgbClr val="FF0000"/>
                </a:solidFill>
                <a:latin typeface="Calibri" panose="020F0502020204030204" pitchFamily="34" charset="0"/>
                <a:cs typeface="Calibri" panose="020F0502020204030204" pitchFamily="34" charset="0"/>
              </a:rPr>
              <a:t>III. MỐI QUAN HỆ GIỮA DI TRUYỀN VÀ BIẾN DỊ</a:t>
            </a:r>
          </a:p>
        </p:txBody>
      </p:sp>
    </p:spTree>
    <p:extLst>
      <p:ext uri="{BB962C8B-B14F-4D97-AF65-F5344CB8AC3E}">
        <p14:creationId xmlns:p14="http://schemas.microsoft.com/office/powerpoint/2010/main" val="888094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7" name="Rectangle 6"/>
          <p:cNvSpPr/>
          <p:nvPr/>
        </p:nvSpPr>
        <p:spPr>
          <a:xfrm>
            <a:off x="0" y="32784"/>
            <a:ext cx="6099747" cy="461665"/>
          </a:xfrm>
          <a:prstGeom prst="rect">
            <a:avLst/>
          </a:prstGeom>
        </p:spPr>
        <p:txBody>
          <a:bodyPr wrap="none">
            <a:spAutoFit/>
          </a:bodyPr>
          <a:lstStyle/>
          <a:p>
            <a:r>
              <a:rPr lang="en-US" sz="2400" b="1">
                <a:solidFill>
                  <a:srgbClr val="FF0000"/>
                </a:solidFill>
                <a:latin typeface="Calibri" panose="020F0502020204030204" pitchFamily="34" charset="0"/>
                <a:cs typeface="Calibri" panose="020F0502020204030204" pitchFamily="34" charset="0"/>
              </a:rPr>
              <a:t>III. MỐI QUAN HỆ GIỮA DI TRUYỀN VÀ BIẾN DỊ</a:t>
            </a:r>
          </a:p>
        </p:txBody>
      </p:sp>
      <p:sp>
        <p:nvSpPr>
          <p:cNvPr id="4" name="Rectangle 3"/>
          <p:cNvSpPr/>
          <p:nvPr/>
        </p:nvSpPr>
        <p:spPr>
          <a:xfrm>
            <a:off x="943925" y="1259346"/>
            <a:ext cx="7389542" cy="916854"/>
          </a:xfrm>
          <a:prstGeom prst="rect">
            <a:avLst/>
          </a:prstGeom>
        </p:spPr>
        <p:txBody>
          <a:bodyPr wrap="square">
            <a:spAutoFit/>
          </a:bodyPr>
          <a:lstStyle/>
          <a:p>
            <a:pPr algn="just">
              <a:lnSpc>
                <a:spcPct val="115000"/>
              </a:lnSpc>
            </a:pPr>
            <a:r>
              <a:rPr lang="en-US" sz="2400">
                <a:solidFill>
                  <a:srgbClr val="000099"/>
                </a:solidFill>
                <a:latin typeface="Calibri" panose="020F0502020204030204" pitchFamily="34" charset="0"/>
                <a:ea typeface="Calibri" panose="020F0502020204030204" pitchFamily="34" charset="0"/>
                <a:cs typeface="Calibri" panose="020F0502020204030204" pitchFamily="34" charset="0"/>
              </a:rPr>
              <a:t>- </a:t>
            </a:r>
            <a:r>
              <a:rPr lang="vi-VN" sz="2400">
                <a:solidFill>
                  <a:srgbClr val="000099"/>
                </a:solidFill>
                <a:latin typeface="Calibri" panose="020F0502020204030204" pitchFamily="34" charset="0"/>
                <a:ea typeface="Calibri" panose="020F0502020204030204" pitchFamily="34" charset="0"/>
                <a:cs typeface="Calibri" panose="020F0502020204030204" pitchFamily="34" charset="0"/>
              </a:rPr>
              <a:t>Di truyền và biến dị là hai hiện tượng diễn ra song song với nhau, gắn liền với quá trình sinh sản của sinh vật.</a:t>
            </a:r>
            <a:endParaRPr lang="en-US" sz="2400">
              <a:solidFill>
                <a:srgbClr val="000099"/>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943925" y="2291557"/>
            <a:ext cx="7633633" cy="2615781"/>
          </a:xfrm>
          <a:prstGeom prst="rect">
            <a:avLst/>
          </a:prstGeom>
        </p:spPr>
        <p:txBody>
          <a:bodyPr wrap="square">
            <a:spAutoFit/>
          </a:bodyPr>
          <a:lstStyle/>
          <a:p>
            <a:pPr algn="just">
              <a:lnSpc>
                <a:spcPct val="115000"/>
              </a:lnSpc>
            </a:pPr>
            <a:r>
              <a:rPr lang="en-US" sz="2400">
                <a:solidFill>
                  <a:srgbClr val="7030A0"/>
                </a:solidFill>
                <a:latin typeface="Calibri" panose="020F0502020204030204" pitchFamily="34" charset="0"/>
                <a:ea typeface="Calibri" panose="020F0502020204030204" pitchFamily="34" charset="0"/>
                <a:cs typeface="Calibri" panose="020F0502020204030204" pitchFamily="34" charset="0"/>
              </a:rPr>
              <a:t>- VD: </a:t>
            </a:r>
            <a:r>
              <a:rPr lang="vi-VN" sz="2400">
                <a:solidFill>
                  <a:srgbClr val="7030A0"/>
                </a:solidFill>
                <a:latin typeface="Calibri" panose="020F0502020204030204" pitchFamily="34" charset="0"/>
                <a:ea typeface="Calibri" panose="020F0502020204030204" pitchFamily="34" charset="0"/>
                <a:cs typeface="Calibri" panose="020F0502020204030204" pitchFamily="34" charset="0"/>
              </a:rPr>
              <a:t>Tính trạng chiều cao ở người là do một số gene quy định như gene GH1, gene FGFR3, … Các gene này được di truyền từ bố mẹ sang đời con. Tuy nhiên, chiều cao ở đời con không chỉ phụ thuộc vào gene mà còn phụ thuộc vào nhiều yếu tố khác như chế độ dinh dưỡng… Do đó, đời con có thể có chiều cao không giống bố mẹ</a:t>
            </a:r>
            <a:endParaRPr lang="en-US" sz="2400">
              <a:solidFill>
                <a:srgbClr val="7030A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Box 24"/>
          <p:cNvSpPr txBox="1">
            <a:spLocks noChangeArrowheads="1"/>
          </p:cNvSpPr>
          <p:nvPr/>
        </p:nvSpPr>
        <p:spPr bwMode="auto">
          <a:xfrm>
            <a:off x="2718924" y="489351"/>
            <a:ext cx="3839544"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66"/>
                </a:solidFill>
                <a:latin typeface="Calibri" panose="020F0502020204030204" pitchFamily="34" charset="0"/>
                <a:cs typeface="Calibri" panose="020F0502020204030204" pitchFamily="34" charset="0"/>
              </a:rPr>
              <a:t>KIẾN THỨC CẦN NẮM</a:t>
            </a:r>
          </a:p>
        </p:txBody>
      </p:sp>
    </p:spTree>
    <p:extLst>
      <p:ext uri="{BB962C8B-B14F-4D97-AF65-F5344CB8AC3E}">
        <p14:creationId xmlns:p14="http://schemas.microsoft.com/office/powerpoint/2010/main" val="296949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6" name="Text Box 24"/>
          <p:cNvSpPr txBox="1">
            <a:spLocks noChangeArrowheads="1"/>
          </p:cNvSpPr>
          <p:nvPr/>
        </p:nvSpPr>
        <p:spPr bwMode="auto">
          <a:xfrm>
            <a:off x="3382470" y="0"/>
            <a:ext cx="2379058"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66"/>
                </a:solidFill>
                <a:latin typeface="Calibri" panose="020F0502020204030204" pitchFamily="34" charset="0"/>
                <a:cs typeface="Calibri" panose="020F0502020204030204" pitchFamily="34" charset="0"/>
              </a:rPr>
              <a:t>LUYỆN TẬP</a:t>
            </a:r>
          </a:p>
        </p:txBody>
      </p:sp>
      <p:sp>
        <p:nvSpPr>
          <p:cNvPr id="8" name="Rectangle 7"/>
          <p:cNvSpPr/>
          <p:nvPr/>
        </p:nvSpPr>
        <p:spPr>
          <a:xfrm>
            <a:off x="68781" y="1040928"/>
            <a:ext cx="9006436" cy="39842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libri" panose="020F0502020204030204" pitchFamily="34" charset="0"/>
                <a:cs typeface="Calibri" panose="020F0502020204030204" pitchFamily="34" charset="0"/>
              </a:rPr>
              <a:t>HS hoạt động </a:t>
            </a:r>
            <a:r>
              <a:rPr lang="en-US" sz="2400">
                <a:solidFill>
                  <a:srgbClr val="FF0000"/>
                </a:solidFill>
                <a:latin typeface="Calibri" panose="020F0502020204030204" pitchFamily="34" charset="0"/>
                <a:cs typeface="Calibri" panose="020F0502020204030204" pitchFamily="34" charset="0"/>
              </a:rPr>
              <a:t>cặp đôi </a:t>
            </a:r>
          </a:p>
          <a:p>
            <a:r>
              <a:rPr lang="vi-VN" sz="2200" b="1">
                <a:solidFill>
                  <a:srgbClr val="002060"/>
                </a:solidFill>
                <a:latin typeface="Calibri" panose="020F0502020204030204" pitchFamily="34" charset="0"/>
                <a:cs typeface="Calibri" panose="020F0502020204030204" pitchFamily="34" charset="0"/>
              </a:rPr>
              <a:t>Câu </a:t>
            </a:r>
            <a:r>
              <a:rPr lang="en-US" sz="2200" b="1">
                <a:solidFill>
                  <a:srgbClr val="002060"/>
                </a:solidFill>
                <a:latin typeface="Calibri" panose="020F0502020204030204" pitchFamily="34" charset="0"/>
                <a:cs typeface="Calibri" panose="020F0502020204030204" pitchFamily="34" charset="0"/>
              </a:rPr>
              <a:t>1</a:t>
            </a:r>
            <a:r>
              <a:rPr lang="vi-VN" sz="2200" b="1">
                <a:solidFill>
                  <a:srgbClr val="002060"/>
                </a:solidFill>
                <a:latin typeface="Calibri" panose="020F0502020204030204" pitchFamily="34" charset="0"/>
                <a:cs typeface="Calibri" panose="020F0502020204030204" pitchFamily="34" charset="0"/>
              </a:rPr>
              <a:t>:</a:t>
            </a:r>
            <a:r>
              <a:rPr lang="vi-VN" sz="2200">
                <a:solidFill>
                  <a:srgbClr val="002060"/>
                </a:solidFill>
                <a:latin typeface="Calibri" panose="020F0502020204030204" pitchFamily="34" charset="0"/>
                <a:cs typeface="Calibri" panose="020F0502020204030204" pitchFamily="34" charset="0"/>
              </a:rPr>
              <a:t> Có bốn dòng ruồi giấm thu thập được từ bốn vùng địa lí khác nhau. Phân </a:t>
            </a:r>
            <a:r>
              <a:rPr lang="en-US" sz="2200">
                <a:solidFill>
                  <a:srgbClr val="002060"/>
                </a:solidFill>
                <a:latin typeface="Calibri" panose="020F0502020204030204" pitchFamily="34" charset="0"/>
                <a:cs typeface="Calibri" panose="020F0502020204030204" pitchFamily="34" charset="0"/>
              </a:rPr>
              <a:t>tích trật </a:t>
            </a:r>
            <a:r>
              <a:rPr lang="vi-VN" sz="2200">
                <a:solidFill>
                  <a:srgbClr val="002060"/>
                </a:solidFill>
                <a:latin typeface="Calibri" panose="020F0502020204030204" pitchFamily="34" charset="0"/>
                <a:cs typeface="Calibri" panose="020F0502020204030204" pitchFamily="34" charset="0"/>
              </a:rPr>
              <a:t>tự gene trên NST số 2, người ta thu được kết quả sau:</a:t>
            </a:r>
            <a:endParaRPr lang="en-US" sz="2200">
              <a:solidFill>
                <a:srgbClr val="002060"/>
              </a:solidFill>
              <a:latin typeface="Calibri" panose="020F0502020204030204" pitchFamily="34" charset="0"/>
              <a:cs typeface="Calibri" panose="020F0502020204030204" pitchFamily="34" charset="0"/>
            </a:endParaRPr>
          </a:p>
          <a:p>
            <a:r>
              <a:rPr lang="en-US" sz="2200">
                <a:solidFill>
                  <a:srgbClr val="002060"/>
                </a:solidFill>
                <a:latin typeface="Calibri" panose="020F0502020204030204" pitchFamily="34" charset="0"/>
                <a:cs typeface="Calibri" panose="020F0502020204030204" pitchFamily="34" charset="0"/>
              </a:rPr>
              <a:t>        </a:t>
            </a:r>
            <a:r>
              <a:rPr lang="vi-VN" sz="2200">
                <a:solidFill>
                  <a:srgbClr val="002060"/>
                </a:solidFill>
                <a:latin typeface="Calibri" panose="020F0502020204030204" pitchFamily="34" charset="0"/>
                <a:cs typeface="Calibri" panose="020F0502020204030204" pitchFamily="34" charset="0"/>
              </a:rPr>
              <a:t>Dòng 1: A B F E D C G H I K </a:t>
            </a:r>
            <a:endParaRPr lang="en-US" sz="2200">
              <a:solidFill>
                <a:srgbClr val="002060"/>
              </a:solidFill>
              <a:latin typeface="Calibri" panose="020F0502020204030204" pitchFamily="34" charset="0"/>
              <a:cs typeface="Calibri" panose="020F0502020204030204" pitchFamily="34" charset="0"/>
            </a:endParaRPr>
          </a:p>
          <a:p>
            <a:r>
              <a:rPr lang="en-US" sz="2200">
                <a:solidFill>
                  <a:srgbClr val="002060"/>
                </a:solidFill>
                <a:latin typeface="Calibri" panose="020F0502020204030204" pitchFamily="34" charset="0"/>
                <a:cs typeface="Calibri" panose="020F0502020204030204" pitchFamily="34" charset="0"/>
              </a:rPr>
              <a:t>        </a:t>
            </a:r>
            <a:r>
              <a:rPr lang="vi-VN" sz="2200">
                <a:solidFill>
                  <a:srgbClr val="002060"/>
                </a:solidFill>
                <a:latin typeface="Calibri" panose="020F0502020204030204" pitchFamily="34" charset="0"/>
                <a:cs typeface="Calibri" panose="020F0502020204030204" pitchFamily="34" charset="0"/>
              </a:rPr>
              <a:t>Dòng 2: A B C D E F G H I K </a:t>
            </a:r>
            <a:endParaRPr lang="en-US" sz="2200">
              <a:solidFill>
                <a:srgbClr val="002060"/>
              </a:solidFill>
              <a:latin typeface="Calibri" panose="020F0502020204030204" pitchFamily="34" charset="0"/>
              <a:cs typeface="Calibri" panose="020F0502020204030204" pitchFamily="34" charset="0"/>
            </a:endParaRPr>
          </a:p>
          <a:p>
            <a:r>
              <a:rPr lang="en-US" sz="2200">
                <a:solidFill>
                  <a:srgbClr val="002060"/>
                </a:solidFill>
                <a:latin typeface="Calibri" panose="020F0502020204030204" pitchFamily="34" charset="0"/>
                <a:cs typeface="Calibri" panose="020F0502020204030204" pitchFamily="34" charset="0"/>
              </a:rPr>
              <a:t>        </a:t>
            </a:r>
            <a:r>
              <a:rPr lang="vi-VN" sz="2200">
                <a:solidFill>
                  <a:srgbClr val="002060"/>
                </a:solidFill>
                <a:latin typeface="Calibri" panose="020F0502020204030204" pitchFamily="34" charset="0"/>
                <a:cs typeface="Calibri" panose="020F0502020204030204" pitchFamily="34" charset="0"/>
              </a:rPr>
              <a:t>Dòng 3: A B F E H G I D C K</a:t>
            </a:r>
            <a:endParaRPr lang="en-US" sz="2200">
              <a:solidFill>
                <a:srgbClr val="002060"/>
              </a:solidFill>
              <a:latin typeface="Calibri" panose="020F0502020204030204" pitchFamily="34" charset="0"/>
              <a:cs typeface="Calibri" panose="020F0502020204030204" pitchFamily="34" charset="0"/>
            </a:endParaRPr>
          </a:p>
          <a:p>
            <a:r>
              <a:rPr lang="en-US" sz="2200">
                <a:solidFill>
                  <a:srgbClr val="002060"/>
                </a:solidFill>
                <a:latin typeface="Calibri" panose="020F0502020204030204" pitchFamily="34" charset="0"/>
                <a:cs typeface="Calibri" panose="020F0502020204030204" pitchFamily="34" charset="0"/>
              </a:rPr>
              <a:t>        </a:t>
            </a:r>
            <a:r>
              <a:rPr lang="vi-VN" sz="2200">
                <a:solidFill>
                  <a:srgbClr val="002060"/>
                </a:solidFill>
                <a:latin typeface="Calibri" panose="020F0502020204030204" pitchFamily="34" charset="0"/>
                <a:cs typeface="Calibri" panose="020F0502020204030204" pitchFamily="34" charset="0"/>
              </a:rPr>
              <a:t>Dòng 4: A B F E H G C D I K</a:t>
            </a:r>
            <a:endParaRPr lang="en-US" sz="2200">
              <a:solidFill>
                <a:srgbClr val="002060"/>
              </a:solidFill>
              <a:latin typeface="Calibri" panose="020F0502020204030204" pitchFamily="34" charset="0"/>
              <a:cs typeface="Calibri" panose="020F0502020204030204" pitchFamily="34" charset="0"/>
            </a:endParaRPr>
          </a:p>
          <a:p>
            <a:r>
              <a:rPr lang="vi-VN" sz="2200">
                <a:solidFill>
                  <a:srgbClr val="002060"/>
                </a:solidFill>
                <a:latin typeface="Calibri" panose="020F0502020204030204" pitchFamily="34" charset="0"/>
                <a:cs typeface="Calibri" panose="020F0502020204030204" pitchFamily="34" charset="0"/>
              </a:rPr>
              <a:t> </a:t>
            </a:r>
            <a:r>
              <a:rPr lang="en-US" sz="2200">
                <a:solidFill>
                  <a:srgbClr val="002060"/>
                </a:solidFill>
                <a:latin typeface="Calibri" panose="020F0502020204030204" pitchFamily="34" charset="0"/>
                <a:cs typeface="Calibri" panose="020F0502020204030204" pitchFamily="34" charset="0"/>
              </a:rPr>
              <a:t>            </a:t>
            </a:r>
            <a:r>
              <a:rPr lang="vi-VN" sz="2200">
                <a:solidFill>
                  <a:srgbClr val="002060"/>
                </a:solidFill>
                <a:latin typeface="Calibri" panose="020F0502020204030204" pitchFamily="34" charset="0"/>
                <a:cs typeface="Calibri" panose="020F0502020204030204" pitchFamily="34" charset="0"/>
              </a:rPr>
              <a:t>Nếu dòng 3 là dòng gốc, hãy cho biết loại đột biến đã sinh ra ba dòng kia và trật tự phát sinh các dòng đó.</a:t>
            </a:r>
            <a:r>
              <a:rPr lang="en-US" sz="2200">
                <a:solidFill>
                  <a:srgbClr val="002060"/>
                </a:solidFill>
                <a:latin typeface="Calibri" panose="020F0502020204030204" pitchFamily="34" charset="0"/>
                <a:cs typeface="Calibri" panose="020F0502020204030204" pitchFamily="34" charset="0"/>
              </a:rPr>
              <a:t> Ý nghĩa của dạng đột biến này?</a:t>
            </a:r>
          </a:p>
          <a:p>
            <a:r>
              <a:rPr lang="en-US" sz="2200" i="1">
                <a:solidFill>
                  <a:srgbClr val="002060"/>
                </a:solidFill>
                <a:latin typeface="Calibri" panose="020F0502020204030204" pitchFamily="34" charset="0"/>
                <a:cs typeface="Calibri" panose="020F0502020204030204" pitchFamily="34" charset="0"/>
              </a:rPr>
              <a:t>    </a:t>
            </a:r>
            <a:r>
              <a:rPr lang="en-US" sz="2200" b="1">
                <a:solidFill>
                  <a:srgbClr val="002060"/>
                </a:solidFill>
                <a:latin typeface="Calibri" panose="020F0502020204030204" pitchFamily="34" charset="0"/>
                <a:cs typeface="Calibri" panose="020F0502020204030204" pitchFamily="34" charset="0"/>
              </a:rPr>
              <a:t>Câu 2:</a:t>
            </a:r>
            <a:r>
              <a:rPr lang="en-US" sz="2200">
                <a:solidFill>
                  <a:srgbClr val="002060"/>
                </a:solidFill>
                <a:latin typeface="Calibri" panose="020F0502020204030204" pitchFamily="34" charset="0"/>
                <a:cs typeface="Calibri" panose="020F0502020204030204" pitchFamily="34" charset="0"/>
              </a:rPr>
              <a:t> Ở người, bố và mẹ bình thường, người mẹ mang thai, trong quá trình kiểm tra thai nhi, bác sĩ phát hiện thai nhi có 3 NST số 21. Theo em nếu thai nhi này sinh ra có bình thường không?</a:t>
            </a:r>
          </a:p>
        </p:txBody>
      </p:sp>
      <p:pic>
        <p:nvPicPr>
          <p:cNvPr id="9" name="Picture 2" descr="Think, Pair, Share – phương pháp học tốt cho nhóm trẻ - CTH ED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8029" y="0"/>
            <a:ext cx="1755972" cy="135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2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44001" cy="5143500"/>
          </a:xfrm>
          <a:prstGeom prst="rect">
            <a:avLst/>
          </a:prstGeom>
        </p:spPr>
      </p:pic>
      <p:sp>
        <p:nvSpPr>
          <p:cNvPr id="6" name="Text Box 24"/>
          <p:cNvSpPr txBox="1">
            <a:spLocks noChangeArrowheads="1"/>
          </p:cNvSpPr>
          <p:nvPr/>
        </p:nvSpPr>
        <p:spPr bwMode="auto">
          <a:xfrm>
            <a:off x="3382470" y="0"/>
            <a:ext cx="2379058" cy="523220"/>
          </a:xfrm>
          <a:prstGeom prst="rect">
            <a:avLst/>
          </a:prstGeom>
          <a:noFill/>
          <a:ln w="28575">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FF0066"/>
                </a:solidFill>
                <a:latin typeface="Calibri" panose="020F0502020204030204" pitchFamily="34" charset="0"/>
                <a:cs typeface="Calibri" panose="020F0502020204030204" pitchFamily="34" charset="0"/>
              </a:rPr>
              <a:t>VẬN DỤNG</a:t>
            </a:r>
          </a:p>
        </p:txBody>
      </p:sp>
      <p:sp>
        <p:nvSpPr>
          <p:cNvPr id="8" name="Rectangle 7"/>
          <p:cNvSpPr/>
          <p:nvPr/>
        </p:nvSpPr>
        <p:spPr>
          <a:xfrm>
            <a:off x="400554" y="1004165"/>
            <a:ext cx="8193187" cy="28270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latin typeface="Calibri" panose="020F0502020204030204" pitchFamily="34" charset="0"/>
                <a:cs typeface="Calibri" panose="020F0502020204030204" pitchFamily="34" charset="0"/>
              </a:rPr>
              <a:t>HS về nhà trả lời câu hỏi</a:t>
            </a:r>
          </a:p>
          <a:p>
            <a:pPr algn="ctr"/>
            <a:endParaRPr lang="en-US" sz="2400">
              <a:solidFill>
                <a:srgbClr val="FF0000"/>
              </a:solidFill>
              <a:latin typeface="Calibri" panose="020F0502020204030204" pitchFamily="34" charset="0"/>
              <a:cs typeface="Calibri" panose="020F0502020204030204" pitchFamily="34" charset="0"/>
            </a:endParaRPr>
          </a:p>
          <a:p>
            <a:pPr algn="ctr"/>
            <a:r>
              <a:rPr lang="en-US" sz="2400">
                <a:solidFill>
                  <a:srgbClr val="002060"/>
                </a:solidFill>
                <a:latin typeface="Calibri" panose="020F0502020204030204" pitchFamily="34" charset="0"/>
                <a:cs typeface="Calibri" panose="020F0502020204030204" pitchFamily="34" charset="0"/>
              </a:rPr>
              <a:t>Trong một nghiên cứu, khi so sánh hệ gene của người với hệ gene của chuột, các nhà khoa học phát hiện trên nhiễm sắc thể số 16 chứa các trình tự DNA được tìm thấy trên bốn nhiễm sắc thể (7, 8, 16, 17) ở chuột. Phát hiện này có thể chứng minh điều gì về mối quan hệ họ hàng giữa người và chuột?</a:t>
            </a:r>
            <a:endParaRPr lang="vi-VN" sz="2400" b="1">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284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2"/>
          <p:cNvSpPr txBox="1">
            <a:spLocks noGrp="1"/>
          </p:cNvSpPr>
          <p:nvPr>
            <p:ph type="title"/>
          </p:nvPr>
        </p:nvSpPr>
        <p:spPr>
          <a:xfrm>
            <a:off x="677895" y="358492"/>
            <a:ext cx="7620248" cy="72494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b="1">
                <a:latin typeface="Calibri" panose="020F0502020204030204" pitchFamily="34" charset="0"/>
                <a:cs typeface="Calibri" panose="020F0502020204030204" pitchFamily="34" charset="0"/>
              </a:rPr>
              <a:t>1. Tìm hiểu cấu trúc siêu hiển vi của NST</a:t>
            </a:r>
            <a:endParaRPr b="1">
              <a:latin typeface="Calibri" panose="020F0502020204030204" pitchFamily="34" charset="0"/>
              <a:cs typeface="Calibri" panose="020F0502020204030204" pitchFamily="34" charset="0"/>
            </a:endParaRPr>
          </a:p>
        </p:txBody>
      </p:sp>
      <p:pic>
        <p:nvPicPr>
          <p:cNvPr id="2050" name="Picture 2" descr="Quan sát hình ảnh sau đây: Có bao nhiêu nhận xét về hình ảnh trên là đúng?  (1) Cấu trúc (1) có chứa 8 phân tử histon và được gọi là nuclêôxô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66" y="1452764"/>
            <a:ext cx="4405274" cy="21388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08674" y="3591612"/>
            <a:ext cx="3887858" cy="369332"/>
          </a:xfrm>
          <a:prstGeom prst="rect">
            <a:avLst/>
          </a:prstGeom>
          <a:noFill/>
        </p:spPr>
        <p:txBody>
          <a:bodyPr wrap="square" rtlCol="0">
            <a:spAutoFit/>
          </a:bodyPr>
          <a:lstStyle/>
          <a:p>
            <a:pPr algn="ctr"/>
            <a:r>
              <a:rPr lang="en-US" sz="1800" b="1">
                <a:latin typeface="Calibri" panose="020F0502020204030204" pitchFamily="34" charset="0"/>
                <a:cs typeface="Calibri" panose="020F0502020204030204" pitchFamily="34" charset="0"/>
              </a:rPr>
              <a:t>Hình 3.</a:t>
            </a:r>
            <a:r>
              <a:rPr lang="en-US" sz="1800">
                <a:latin typeface="Calibri" panose="020F0502020204030204" pitchFamily="34" charset="0"/>
                <a:cs typeface="Calibri" panose="020F0502020204030204" pitchFamily="34" charset="0"/>
              </a:rPr>
              <a:t> Cấu trúc siêu hiển vi của NST</a:t>
            </a:r>
          </a:p>
        </p:txBody>
      </p:sp>
      <p:sp>
        <p:nvSpPr>
          <p:cNvPr id="4" name="TextBox 3"/>
          <p:cNvSpPr txBox="1"/>
          <p:nvPr/>
        </p:nvSpPr>
        <p:spPr>
          <a:xfrm>
            <a:off x="5564371" y="1343748"/>
            <a:ext cx="2733773" cy="1815882"/>
          </a:xfrm>
          <a:prstGeom prst="rect">
            <a:avLst/>
          </a:prstGeom>
          <a:noFill/>
        </p:spPr>
        <p:txBody>
          <a:bodyPr wrap="square" rtlCol="0">
            <a:spAutoFit/>
          </a:bodyPr>
          <a:lstStyle/>
          <a:p>
            <a:r>
              <a:rPr lang="en-US" sz="2800" b="1">
                <a:solidFill>
                  <a:srgbClr val="FF0000"/>
                </a:solidFill>
                <a:latin typeface="Calibri" panose="020F0502020204030204" pitchFamily="34" charset="0"/>
                <a:cs typeface="Calibri" panose="020F0502020204030204" pitchFamily="34" charset="0"/>
              </a:rPr>
              <a:t>H1. </a:t>
            </a:r>
            <a:r>
              <a:rPr lang="en-US" sz="2800">
                <a:solidFill>
                  <a:srgbClr val="FF0000"/>
                </a:solidFill>
                <a:latin typeface="Calibri" panose="020F0502020204030204" pitchFamily="34" charset="0"/>
                <a:cs typeface="Calibri" panose="020F0502020204030204" pitchFamily="34" charset="0"/>
              </a:rPr>
              <a:t>Mô tả cấu trúc siêu hiển vi của nhiễm sắc thể. </a:t>
            </a:r>
          </a:p>
        </p:txBody>
      </p:sp>
      <p:sp>
        <p:nvSpPr>
          <p:cNvPr id="5" name="TextBox 4"/>
          <p:cNvSpPr txBox="1"/>
          <p:nvPr/>
        </p:nvSpPr>
        <p:spPr>
          <a:xfrm>
            <a:off x="5564371" y="1343748"/>
            <a:ext cx="3294252" cy="1815882"/>
          </a:xfrm>
          <a:prstGeom prst="rect">
            <a:avLst/>
          </a:prstGeom>
          <a:noFill/>
        </p:spPr>
        <p:txBody>
          <a:bodyPr wrap="square" rtlCol="0">
            <a:spAutoFit/>
          </a:bodyPr>
          <a:lstStyle/>
          <a:p>
            <a:pPr marL="342900" indent="-342900">
              <a:buAutoNum type="arabicPeriod"/>
            </a:pPr>
            <a:r>
              <a:rPr lang="en-US" sz="2800">
                <a:latin typeface="Calibri" panose="020F0502020204030204" pitchFamily="34" charset="0"/>
                <a:cs typeface="Calibri" panose="020F0502020204030204" pitchFamily="34" charset="0"/>
              </a:rPr>
              <a:t>Nucleosome</a:t>
            </a:r>
          </a:p>
          <a:p>
            <a:pPr marL="342900" indent="-342900">
              <a:buAutoNum type="arabicPeriod"/>
            </a:pPr>
            <a:r>
              <a:rPr lang="en-US" sz="2800">
                <a:latin typeface="Calibri" panose="020F0502020204030204" pitchFamily="34" charset="0"/>
                <a:cs typeface="Calibri" panose="020F0502020204030204" pitchFamily="34" charset="0"/>
              </a:rPr>
              <a:t>Sợi nhiễm sắc</a:t>
            </a:r>
          </a:p>
          <a:p>
            <a:pPr marL="342900" indent="-342900">
              <a:buAutoNum type="arabicPeriod"/>
            </a:pPr>
            <a:r>
              <a:rPr lang="en-US" sz="2800">
                <a:latin typeface="Calibri" panose="020F0502020204030204" pitchFamily="34" charset="0"/>
                <a:cs typeface="Calibri" panose="020F0502020204030204" pitchFamily="34" charset="0"/>
              </a:rPr>
              <a:t>Vùng xếp cuộn</a:t>
            </a:r>
          </a:p>
          <a:p>
            <a:pPr marL="342900" indent="-342900">
              <a:buAutoNum type="arabicPeriod"/>
            </a:pPr>
            <a:r>
              <a:rPr lang="en-US" sz="2800">
                <a:latin typeface="Calibri" panose="020F0502020204030204" pitchFamily="34" charset="0"/>
                <a:cs typeface="Calibri" panose="020F0502020204030204" pitchFamily="34" charset="0"/>
              </a:rPr>
              <a:t>Chromatid</a:t>
            </a:r>
          </a:p>
        </p:txBody>
      </p:sp>
      <p:sp>
        <p:nvSpPr>
          <p:cNvPr id="7" name="TextBox 6"/>
          <p:cNvSpPr txBox="1"/>
          <p:nvPr/>
        </p:nvSpPr>
        <p:spPr>
          <a:xfrm>
            <a:off x="5564370" y="3083780"/>
            <a:ext cx="2733773" cy="1384995"/>
          </a:xfrm>
          <a:prstGeom prst="rect">
            <a:avLst/>
          </a:prstGeom>
          <a:noFill/>
        </p:spPr>
        <p:txBody>
          <a:bodyPr wrap="square" rtlCol="0">
            <a:spAutoFit/>
          </a:bodyPr>
          <a:lstStyle/>
          <a:p>
            <a:r>
              <a:rPr lang="en-US" sz="2800" b="1">
                <a:solidFill>
                  <a:srgbClr val="FF0000"/>
                </a:solidFill>
                <a:latin typeface="Calibri" panose="020F0502020204030204" pitchFamily="34" charset="0"/>
                <a:cs typeface="Calibri" panose="020F0502020204030204" pitchFamily="34" charset="0"/>
              </a:rPr>
              <a:t>H2. </a:t>
            </a:r>
            <a:r>
              <a:rPr lang="en-US" sz="2800">
                <a:solidFill>
                  <a:srgbClr val="FF0000"/>
                </a:solidFill>
                <a:latin typeface="Calibri" panose="020F0502020204030204" pitchFamily="34" charset="0"/>
                <a:cs typeface="Calibri" panose="020F0502020204030204" pitchFamily="34" charset="0"/>
              </a:rPr>
              <a:t>Tại sao NST là cấu trúc mang gene của TB</a:t>
            </a:r>
          </a:p>
        </p:txBody>
      </p:sp>
    </p:spTree>
    <p:extLst>
      <p:ext uri="{BB962C8B-B14F-4D97-AF65-F5344CB8AC3E}">
        <p14:creationId xmlns:p14="http://schemas.microsoft.com/office/powerpoint/2010/main" val="5653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4" grpId="1"/>
      <p:bldP spid="5" grpId="0"/>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2"/>
          <p:cNvSpPr txBox="1">
            <a:spLocks noGrp="1"/>
          </p:cNvSpPr>
          <p:nvPr>
            <p:ph type="title"/>
          </p:nvPr>
        </p:nvSpPr>
        <p:spPr>
          <a:xfrm>
            <a:off x="677895" y="811629"/>
            <a:ext cx="4614405" cy="72494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b="1">
                <a:latin typeface="Calibri" panose="020F0502020204030204" pitchFamily="34" charset="0"/>
                <a:cs typeface="Calibri" panose="020F0502020204030204" pitchFamily="34" charset="0"/>
              </a:rPr>
              <a:t>1. Tìm hiểu cấu trúc siêu hiển vi của NST</a:t>
            </a:r>
            <a:endParaRPr b="1">
              <a:latin typeface="Calibri" panose="020F0502020204030204" pitchFamily="34" charset="0"/>
              <a:cs typeface="Calibri" panose="020F0502020204030204" pitchFamily="34" charset="0"/>
            </a:endParaRPr>
          </a:p>
        </p:txBody>
      </p:sp>
      <p:sp>
        <p:nvSpPr>
          <p:cNvPr id="5" name="TextBox 4"/>
          <p:cNvSpPr txBox="1"/>
          <p:nvPr/>
        </p:nvSpPr>
        <p:spPr>
          <a:xfrm>
            <a:off x="803833" y="1706251"/>
            <a:ext cx="7227803" cy="1815882"/>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Cấu tạo của NST: DNA liên kết với protein</a:t>
            </a:r>
          </a:p>
          <a:p>
            <a:pPr algn="just"/>
            <a:r>
              <a:rPr lang="en-US" sz="2800">
                <a:latin typeface="Calibri" panose="020F0502020204030204" pitchFamily="34" charset="0"/>
                <a:cs typeface="Calibri" panose="020F0502020204030204" pitchFamily="34" charset="0"/>
              </a:rPr>
              <a:t>	Cấu trúc siêu hiển vi: nucleosome </a:t>
            </a:r>
            <a:r>
              <a:rPr lang="en-US" sz="2800">
                <a:latin typeface="Calibri" panose="020F0502020204030204" pitchFamily="34" charset="0"/>
                <a:cs typeface="Calibri" panose="020F0502020204030204" pitchFamily="34" charset="0"/>
                <a:sym typeface="Wingdings" panose="05000000000000000000" pitchFamily="2" charset="2"/>
              </a:rPr>
              <a:t> sợi cơ bản  sợi nhiễm sắc  vùng xếp cuộn  chromatid</a:t>
            </a:r>
            <a:endParaRPr lang="en-US" sz="280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8" name="TextBox 7"/>
          <p:cNvSpPr txBox="1"/>
          <p:nvPr/>
        </p:nvSpPr>
        <p:spPr>
          <a:xfrm>
            <a:off x="574446" y="3956665"/>
            <a:ext cx="4438228" cy="523220"/>
          </a:xfrm>
          <a:prstGeom prst="rect">
            <a:avLst/>
          </a:prstGeom>
          <a:noFill/>
        </p:spPr>
        <p:txBody>
          <a:bodyPr wrap="square" rtlCol="0">
            <a:spAutoFit/>
          </a:bodyPr>
          <a:lstStyle/>
          <a:p>
            <a:pPr algn="ctr"/>
            <a:r>
              <a:rPr lang="en-US" sz="2800" b="1">
                <a:latin typeface="Calibri" panose="020F0502020204030204" pitchFamily="34" charset="0"/>
                <a:cs typeface="Calibri" panose="020F0502020204030204" pitchFamily="34" charset="0"/>
              </a:rPr>
              <a:t>Hình 4.</a:t>
            </a:r>
            <a:r>
              <a:rPr lang="en-US" sz="2800">
                <a:latin typeface="Calibri" panose="020F0502020204030204" pitchFamily="34" charset="0"/>
                <a:cs typeface="Calibri" panose="020F0502020204030204" pitchFamily="34" charset="0"/>
              </a:rPr>
              <a:t> Cặp NST tương đồng </a:t>
            </a:r>
          </a:p>
        </p:txBody>
      </p:sp>
      <p:sp>
        <p:nvSpPr>
          <p:cNvPr id="4" name="TextBox 3"/>
          <p:cNvSpPr txBox="1"/>
          <p:nvPr/>
        </p:nvSpPr>
        <p:spPr>
          <a:xfrm>
            <a:off x="4508956" y="1279009"/>
            <a:ext cx="3120769" cy="1815882"/>
          </a:xfrm>
          <a:prstGeom prst="rect">
            <a:avLst/>
          </a:prstGeom>
          <a:noFill/>
        </p:spPr>
        <p:txBody>
          <a:bodyPr wrap="square" rtlCol="0">
            <a:spAutoFit/>
          </a:bodyPr>
          <a:lstStyle/>
          <a:p>
            <a:r>
              <a:rPr lang="en-US" sz="2800" b="1">
                <a:solidFill>
                  <a:srgbClr val="FF0000"/>
                </a:solidFill>
                <a:latin typeface="Calibri" panose="020F0502020204030204" pitchFamily="34" charset="0"/>
                <a:cs typeface="Calibri" panose="020F0502020204030204" pitchFamily="34" charset="0"/>
              </a:rPr>
              <a:t>H3. </a:t>
            </a:r>
            <a:r>
              <a:rPr lang="en-US" sz="2800">
                <a:solidFill>
                  <a:srgbClr val="FF0000"/>
                </a:solidFill>
                <a:latin typeface="Calibri" panose="020F0502020204030204" pitchFamily="34" charset="0"/>
                <a:cs typeface="Calibri" panose="020F0502020204030204" pitchFamily="34" charset="0"/>
              </a:rPr>
              <a:t>Hãy mô tả sự sắp xếp của các gene trên nhiễm sắc thể </a:t>
            </a:r>
          </a:p>
        </p:txBody>
      </p:sp>
      <p:sp>
        <p:nvSpPr>
          <p:cNvPr id="9" name="Google Shape;361;p32"/>
          <p:cNvSpPr txBox="1">
            <a:spLocks/>
          </p:cNvSpPr>
          <p:nvPr/>
        </p:nvSpPr>
        <p:spPr>
          <a:xfrm>
            <a:off x="695200" y="266087"/>
            <a:ext cx="7249409" cy="72494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9pPr>
          </a:lstStyle>
          <a:p>
            <a:pPr algn="just"/>
            <a:r>
              <a:rPr lang="en-US" sz="2800" b="1">
                <a:latin typeface="Calibri" panose="020F0502020204030204" pitchFamily="34" charset="0"/>
                <a:cs typeface="Calibri" panose="020F0502020204030204" pitchFamily="34" charset="0"/>
              </a:rPr>
              <a:t>2. Sự sắp xếp các gene trên NST</a:t>
            </a:r>
          </a:p>
        </p:txBody>
      </p:sp>
      <p:pic>
        <p:nvPicPr>
          <p:cNvPr id="3074" name="Picture 2" descr="Quan sát Hình 5.2, hãy mô tả sự sắp xếp của các gene trên nhiễm sắc thể."/>
          <p:cNvPicPr>
            <a:picLocks noChangeAspect="1" noChangeArrowheads="1"/>
          </p:cNvPicPr>
          <p:nvPr/>
        </p:nvPicPr>
        <p:blipFill rotWithShape="1">
          <a:blip r:embed="rId3">
            <a:extLst>
              <a:ext uri="{28A0092B-C50C-407E-A947-70E740481C1C}">
                <a14:useLocalDpi xmlns:a14="http://schemas.microsoft.com/office/drawing/2010/main" val="0"/>
              </a:ext>
            </a:extLst>
          </a:blip>
          <a:srcRect b="6927"/>
          <a:stretch/>
        </p:blipFill>
        <p:spPr bwMode="auto">
          <a:xfrm>
            <a:off x="693605" y="1348014"/>
            <a:ext cx="3246289" cy="244747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38714" y="1279009"/>
            <a:ext cx="4611681" cy="2677656"/>
          </a:xfrm>
          <a:prstGeom prst="rect">
            <a:avLst/>
          </a:prstGeom>
          <a:noFill/>
        </p:spPr>
        <p:txBody>
          <a:bodyPr wrap="square" rtlCol="0">
            <a:spAutoFit/>
          </a:bodyPr>
          <a:lstStyle/>
          <a:p>
            <a:pPr algn="just"/>
            <a:r>
              <a:rPr lang="en-US" sz="2800">
                <a:latin typeface="Calibri" panose="020F0502020204030204" pitchFamily="34" charset="0"/>
                <a:cs typeface="Calibri" panose="020F0502020204030204" pitchFamily="34" charset="0"/>
              </a:rPr>
              <a:t>	- Locus: vị trí của gene trên NST</a:t>
            </a:r>
          </a:p>
          <a:p>
            <a:pPr algn="just"/>
            <a:r>
              <a:rPr lang="en-US" sz="2800">
                <a:latin typeface="Calibri" panose="020F0502020204030204" pitchFamily="34" charset="0"/>
                <a:cs typeface="Calibri" panose="020F0502020204030204" pitchFamily="34" charset="0"/>
              </a:rPr>
              <a:t>	- </a:t>
            </a:r>
            <a:r>
              <a:rPr lang="vi-VN" sz="2800">
                <a:latin typeface="Calibri" panose="020F0502020204030204" pitchFamily="34" charset="0"/>
                <a:cs typeface="Calibri" panose="020F0502020204030204" pitchFamily="34" charset="0"/>
              </a:rPr>
              <a:t>Trên mỗi locus có thể chứa </a:t>
            </a:r>
            <a:r>
              <a:rPr lang="en-US" sz="2800">
                <a:latin typeface="Calibri" panose="020F0502020204030204" pitchFamily="34" charset="0"/>
                <a:cs typeface="Calibri" panose="020F0502020204030204" pitchFamily="34" charset="0"/>
              </a:rPr>
              <a:t>các</a:t>
            </a:r>
            <a:r>
              <a:rPr lang="vi-VN" sz="2800">
                <a:latin typeface="Calibri" panose="020F0502020204030204" pitchFamily="34" charset="0"/>
                <a:cs typeface="Calibri" panose="020F0502020204030204" pitchFamily="34" charset="0"/>
              </a:rPr>
              <a:t> allele khác nhau của cùng một gene.</a:t>
            </a:r>
            <a:endParaRPr lang="en-US" sz="2800">
              <a:latin typeface="Calibri" panose="020F0502020204030204" pitchFamily="34" charset="0"/>
              <a:cs typeface="Calibri" panose="020F0502020204030204" pitchFamily="34" charset="0"/>
            </a:endParaRPr>
          </a:p>
          <a:p>
            <a:pPr algn="just"/>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589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4"/>
                                        </p:tgtEl>
                                        <p:attrNameLst>
                                          <p:attrName>ppt_x</p:attrName>
                                        </p:attrNameLst>
                                      </p:cBhvr>
                                      <p:tavLst>
                                        <p:tav tm="0">
                                          <p:val>
                                            <p:strVal val="ppt_x"/>
                                          </p:val>
                                        </p:tav>
                                        <p:tav tm="100000">
                                          <p:val>
                                            <p:strVal val="ppt_x"/>
                                          </p:val>
                                        </p:tav>
                                      </p:tavLst>
                                    </p:anim>
                                    <p:anim calcmode="lin" valueType="num">
                                      <p:cBhvr additive="base">
                                        <p:cTn id="19" dur="500"/>
                                        <p:tgtEl>
                                          <p:spTgt spid="4"/>
                                        </p:tgtEl>
                                        <p:attrNameLst>
                                          <p:attrName>ppt_y</p:attrName>
                                        </p:attrNameLst>
                                      </p:cBhvr>
                                      <p:tavLst>
                                        <p:tav tm="0">
                                          <p:val>
                                            <p:strVal val="ppt_y"/>
                                          </p:val>
                                        </p:tav>
                                        <p:tav tm="100000">
                                          <p:val>
                                            <p:strVal val="1+ppt_h/2"/>
                                          </p:val>
                                        </p:tav>
                                      </p:tavLst>
                                    </p:anim>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4" grpId="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9" name="Google Shape;361;p32"/>
          <p:cNvSpPr txBox="1">
            <a:spLocks/>
          </p:cNvSpPr>
          <p:nvPr/>
        </p:nvSpPr>
        <p:spPr>
          <a:xfrm>
            <a:off x="677895" y="811629"/>
            <a:ext cx="4614405" cy="72494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Play"/>
              <a:buNone/>
              <a:defRPr sz="3000" b="0" i="0" u="none" strike="noStrike" cap="none">
                <a:solidFill>
                  <a:schemeClr val="dk1"/>
                </a:solidFill>
                <a:latin typeface="Play"/>
                <a:ea typeface="Play"/>
                <a:cs typeface="Play"/>
                <a:sym typeface="Play"/>
              </a:defRPr>
            </a:lvl1pPr>
            <a:lvl2pPr marR="0" lvl="1"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2pPr>
            <a:lvl3pPr marR="0" lvl="2"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3pPr>
            <a:lvl4pPr marR="0" lvl="3"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4pPr>
            <a:lvl5pPr marR="0" lvl="4"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5pPr>
            <a:lvl6pPr marR="0" lvl="5"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6pPr>
            <a:lvl7pPr marR="0" lvl="6"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7pPr>
            <a:lvl8pPr marR="0" lvl="7"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8pPr>
            <a:lvl9pPr marR="0" lvl="8" algn="l" rtl="0">
              <a:lnSpc>
                <a:spcPct val="100000"/>
              </a:lnSpc>
              <a:spcBef>
                <a:spcPts val="0"/>
              </a:spcBef>
              <a:spcAft>
                <a:spcPts val="0"/>
              </a:spcAft>
              <a:buClr>
                <a:schemeClr val="dk1"/>
              </a:buClr>
              <a:buSzPts val="3500"/>
              <a:buFont typeface="Play"/>
              <a:buNone/>
              <a:defRPr sz="3500" b="0" i="0" u="none" strike="noStrike" cap="none">
                <a:solidFill>
                  <a:schemeClr val="dk1"/>
                </a:solidFill>
                <a:latin typeface="Play"/>
                <a:ea typeface="Play"/>
                <a:cs typeface="Play"/>
                <a:sym typeface="Play"/>
              </a:defRPr>
            </a:lvl9pPr>
          </a:lstStyle>
          <a:p>
            <a:pPr algn="just"/>
            <a:r>
              <a:rPr lang="en-US" b="1"/>
              <a:t>2. Sự sắp xếp các gene trên NST</a:t>
            </a:r>
          </a:p>
        </p:txBody>
      </p:sp>
    </p:spTree>
    <p:extLst>
      <p:ext uri="{BB962C8B-B14F-4D97-AF65-F5344CB8AC3E}">
        <p14:creationId xmlns:p14="http://schemas.microsoft.com/office/powerpoint/2010/main" val="4266011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8"/>
          <p:cNvSpPr txBox="1">
            <a:spLocks noGrp="1"/>
          </p:cNvSpPr>
          <p:nvPr>
            <p:ph type="ctrTitle"/>
          </p:nvPr>
        </p:nvSpPr>
        <p:spPr>
          <a:xfrm>
            <a:off x="1453945" y="419724"/>
            <a:ext cx="6251100" cy="161144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solidFill>
                  <a:srgbClr val="00B050"/>
                </a:solidFill>
                <a:latin typeface="Times New Roman" panose="02020603050405020304" pitchFamily="18" charset="0"/>
                <a:cs typeface="Times New Roman" panose="02020603050405020304" pitchFamily="18" charset="0"/>
              </a:rPr>
              <a:t>3. </a:t>
            </a:r>
            <a:r>
              <a:rPr lang="en-US" sz="3200" dirty="0" err="1">
                <a:solidFill>
                  <a:srgbClr val="00B050"/>
                </a:solidFill>
                <a:latin typeface="Times New Roman" panose="02020603050405020304" pitchFamily="18" charset="0"/>
                <a:cs typeface="Times New Roman" panose="02020603050405020304" pitchFamily="18" charset="0"/>
              </a:rPr>
              <a:t>Cơ</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chế</a:t>
            </a:r>
            <a:r>
              <a:rPr lang="en-US" sz="3200" dirty="0">
                <a:solidFill>
                  <a:srgbClr val="00B050"/>
                </a:solidFill>
                <a:latin typeface="Times New Roman" panose="02020603050405020304" pitchFamily="18" charset="0"/>
                <a:cs typeface="Times New Roman" panose="02020603050405020304" pitchFamily="18" charset="0"/>
              </a:rPr>
              <a:t> di </a:t>
            </a:r>
            <a:r>
              <a:rPr lang="en-US" sz="3200" dirty="0" err="1">
                <a:solidFill>
                  <a:srgbClr val="00B050"/>
                </a:solidFill>
                <a:latin typeface="Times New Roman" panose="02020603050405020304" pitchFamily="18" charset="0"/>
                <a:cs typeface="Times New Roman" panose="02020603050405020304" pitchFamily="18" charset="0"/>
              </a:rPr>
              <a:t>truyền</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nhiễm</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sắc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thể</a:t>
            </a:r>
            <a:endParaRPr sz="3200" dirty="0">
              <a:solidFill>
                <a:srgbClr val="00B050"/>
              </a:solidFill>
              <a:latin typeface="Times New Roman" panose="02020603050405020304" pitchFamily="18" charset="0"/>
              <a:cs typeface="Times New Roman" panose="02020603050405020304" pitchFamily="18" charset="0"/>
            </a:endParaRPr>
          </a:p>
        </p:txBody>
      </p:sp>
      <p:pic>
        <p:nvPicPr>
          <p:cNvPr id="1026" name="Picture 2" descr="Những bí ẩn của nhiễm sắc th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905" y="1916410"/>
            <a:ext cx="7345180" cy="25483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own's Syndrome Chromosome Breakthrough by Slidesgo">
  <a:themeElements>
    <a:clrScheme name="Simple Light">
      <a:dk1>
        <a:srgbClr val="1B1B1B"/>
      </a:dk1>
      <a:lt1>
        <a:srgbClr val="FFFAF4"/>
      </a:lt1>
      <a:dk2>
        <a:srgbClr val="D4BA17"/>
      </a:dk2>
      <a:lt2>
        <a:srgbClr val="1D54D0"/>
      </a:lt2>
      <a:accent1>
        <a:srgbClr val="FFFFFF"/>
      </a:accent1>
      <a:accent2>
        <a:srgbClr val="FFFFFF"/>
      </a:accent2>
      <a:accent3>
        <a:srgbClr val="FFFFFF"/>
      </a:accent3>
      <a:accent4>
        <a:srgbClr val="FFFFFF"/>
      </a:accent4>
      <a:accent5>
        <a:srgbClr val="FFFFFF"/>
      </a:accent5>
      <a:accent6>
        <a:srgbClr val="FFFFFF"/>
      </a:accent6>
      <a:hlink>
        <a:srgbClr val="1B1B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2453</Words>
  <PresentationFormat>On-screen Show (16:9)</PresentationFormat>
  <Paragraphs>260</Paragraphs>
  <Slides>49</Slides>
  <Notes>21</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49</vt:i4>
      </vt:variant>
    </vt:vector>
  </HeadingPairs>
  <TitlesOfParts>
    <vt:vector size="63" baseType="lpstr">
      <vt:lpstr>Times</vt:lpstr>
      <vt:lpstr>Calibri</vt:lpstr>
      <vt:lpstr>Open Sans</vt:lpstr>
      <vt:lpstr>Fira Sans</vt:lpstr>
      <vt:lpstr>Play</vt:lpstr>
      <vt:lpstr>Aptos</vt:lpstr>
      <vt:lpstr>Arial</vt:lpstr>
      <vt:lpstr>Wingdings</vt:lpstr>
      <vt:lpstr>Aptos Display</vt:lpstr>
      <vt:lpstr>Times New Roman</vt:lpstr>
      <vt:lpstr>Raleway</vt:lpstr>
      <vt:lpstr>Segoe UI</vt:lpstr>
      <vt:lpstr>Down's Syndrome Chromosome Breakthrough by Slidesgo</vt:lpstr>
      <vt:lpstr>Office Theme</vt:lpstr>
      <vt:lpstr>PowerPoint Presentation</vt:lpstr>
      <vt:lpstr>BÀI 5. NHIỄM SẮC THỂ VÀ ĐỘT BIẾN NST</vt:lpstr>
      <vt:lpstr>Bài 5. NST VÀ ĐỘT BIẾN NST</vt:lpstr>
      <vt:lpstr>NST LÀ VẬT CHẤT DI TRUYỀN</vt:lpstr>
      <vt:lpstr>1. Tìm hiểu cấu trúc siêu hiển vi của NST</vt:lpstr>
      <vt:lpstr>1. Tìm hiểu cấu trúc siêu hiển vi của NST</vt:lpstr>
      <vt:lpstr>PowerPoint Presentation</vt:lpstr>
      <vt:lpstr>PowerPoint Presentation</vt:lpstr>
      <vt:lpstr>3. Cơ chế di truyền nhiễm sắc thể</vt:lpstr>
      <vt:lpstr>PowerPoint Presentation</vt:lpstr>
      <vt:lpstr>PowerPoint Presentation</vt:lpstr>
      <vt:lpstr>PowerPoint Presentation</vt:lpstr>
      <vt:lpstr>PowerPoint Presentation</vt:lpstr>
      <vt:lpstr>NST trong nguyên phân</vt:lpstr>
      <vt:lpstr>PowerPoint Presentation</vt:lpstr>
      <vt:lpstr>ĐỘT BIẾN CẤU TRÚC NST</vt:lpstr>
      <vt:lpstr>PowerPoint Presentation</vt:lpstr>
      <vt:lpstr>MẤT ĐOẠN</vt:lpstr>
      <vt:lpstr>LẶP ĐOẠN</vt:lpstr>
      <vt:lpstr>ĐẢO ĐOẠN</vt:lpstr>
      <vt:lpstr>CHUYỂN ĐOẠN</vt:lpstr>
      <vt:lpstr>KẾT LUẬN</vt:lpstr>
      <vt:lpstr>CÁC DẠNG ĐỘT BIẾN NST</vt:lpstr>
      <vt:lpstr>CƠ CHẾ PHÁT SINH ĐẢO ĐOẠN</vt:lpstr>
      <vt:lpstr>PowerPoint Presentation</vt:lpstr>
      <vt:lpstr>2. ĐỘT BIẾN SỐ LƯỢNG NST </vt:lpstr>
      <vt:lpstr> Mô tả sự khác nhau về số lượng NST của thể đột biến (1) và (2) so với bộ NST bình thường?  Nêu khái niệm đột biến số lượng NST? </vt:lpstr>
      <vt:lpstr>PowerPoint Presentation</vt:lpstr>
      <vt:lpstr>Cơ chế phát sinh</vt:lpstr>
      <vt:lpstr>Nguyên nhân và cơ chế phát sinh</vt:lpstr>
      <vt:lpstr>  Cơ chế phát sinh đột biến lệch bội trong giảm phân </vt:lpstr>
      <vt:lpstr>  Cơ chế phát sinh đột biến lệch bội trong giảm phân </vt:lpstr>
      <vt:lpstr>PowerPoint Presentation</vt:lpstr>
      <vt:lpstr>PowerPoint Presentation</vt:lpstr>
      <vt:lpstr>HỘI CHỨNG EDWARD</vt:lpstr>
      <vt:lpstr>PowerPoint Presentation</vt:lpstr>
      <vt:lpstr>PowerPoint Presentation</vt:lpstr>
      <vt:lpstr>PowerPoint Presentation</vt:lpstr>
      <vt:lpstr>PowerPoint Presentation</vt:lpstr>
      <vt:lpstr> HẬU QUẢ ĐỘT BIẾN ĐA BỘI THỰC VẬT: - Tế bào to, cơ quan sinh dưỡng lớn. - Các thể tự đa bội lẻ không phát sinh giao tử  bình thường nên thực vật đa bội thường sinh sản sinh dưỡng.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2024-08-05T02:30:05Z</dcterms:modified>
</cp:coreProperties>
</file>